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4"/>
    <p:sldMasterId id="2147485076" r:id="rId5"/>
  </p:sldMasterIdLst>
  <p:notesMasterIdLst>
    <p:notesMasterId r:id="rId17"/>
  </p:notesMasterIdLst>
  <p:handoutMasterIdLst>
    <p:handoutMasterId r:id="rId18"/>
  </p:handoutMasterIdLst>
  <p:sldIdLst>
    <p:sldId id="256" r:id="rId6"/>
    <p:sldId id="325" r:id="rId7"/>
    <p:sldId id="647" r:id="rId8"/>
    <p:sldId id="297" r:id="rId9"/>
    <p:sldId id="327" r:id="rId10"/>
    <p:sldId id="326" r:id="rId11"/>
    <p:sldId id="649" r:id="rId12"/>
    <p:sldId id="321" r:id="rId13"/>
    <p:sldId id="648" r:id="rId14"/>
    <p:sldId id="324" r:id="rId15"/>
    <p:sldId id="258" r:id="rId16"/>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rgbClr val="005595"/>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5595"/>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5595"/>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5595"/>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5595"/>
        </a:solidFill>
        <a:latin typeface="Arial" panose="020B0604020202020204" pitchFamily="34" charset="0"/>
        <a:ea typeface="+mn-ea"/>
        <a:cs typeface="+mn-cs"/>
      </a:defRPr>
    </a:lvl5pPr>
    <a:lvl6pPr marL="2286000" algn="l" defTabSz="914400" rtl="0" eaLnBrk="1" latinLnBrk="0" hangingPunct="1">
      <a:defRPr sz="2400" kern="1200">
        <a:solidFill>
          <a:srgbClr val="005595"/>
        </a:solidFill>
        <a:latin typeface="Arial" panose="020B0604020202020204" pitchFamily="34" charset="0"/>
        <a:ea typeface="+mn-ea"/>
        <a:cs typeface="+mn-cs"/>
      </a:defRPr>
    </a:lvl6pPr>
    <a:lvl7pPr marL="2743200" algn="l" defTabSz="914400" rtl="0" eaLnBrk="1" latinLnBrk="0" hangingPunct="1">
      <a:defRPr sz="2400" kern="1200">
        <a:solidFill>
          <a:srgbClr val="005595"/>
        </a:solidFill>
        <a:latin typeface="Arial" panose="020B0604020202020204" pitchFamily="34" charset="0"/>
        <a:ea typeface="+mn-ea"/>
        <a:cs typeface="+mn-cs"/>
      </a:defRPr>
    </a:lvl7pPr>
    <a:lvl8pPr marL="3200400" algn="l" defTabSz="914400" rtl="0" eaLnBrk="1" latinLnBrk="0" hangingPunct="1">
      <a:defRPr sz="2400" kern="1200">
        <a:solidFill>
          <a:srgbClr val="005595"/>
        </a:solidFill>
        <a:latin typeface="Arial" panose="020B0604020202020204" pitchFamily="34" charset="0"/>
        <a:ea typeface="+mn-ea"/>
        <a:cs typeface="+mn-cs"/>
      </a:defRPr>
    </a:lvl8pPr>
    <a:lvl9pPr marL="3657600" algn="l" defTabSz="914400" rtl="0" eaLnBrk="1" latinLnBrk="0" hangingPunct="1">
      <a:defRPr sz="2400" kern="1200">
        <a:solidFill>
          <a:srgbClr val="005595"/>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Default Section" id="{BAABD678-8DC0-4484-8BC9-7C200D7DE2E5}">
          <p14:sldIdLst>
            <p14:sldId id="256"/>
          </p14:sldIdLst>
        </p14:section>
        <p14:section name="Untitled Section" id="{6FA82D08-C6BA-47C5-9EE7-8B6DE1B00B16}">
          <p14:sldIdLst>
            <p14:sldId id="325"/>
            <p14:sldId id="647"/>
            <p14:sldId id="297"/>
            <p14:sldId id="327"/>
            <p14:sldId id="326"/>
            <p14:sldId id="649"/>
            <p14:sldId id="321"/>
            <p14:sldId id="648"/>
            <p14:sldId id="324"/>
            <p14:sldId id="25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ee Kim" initials="YK" lastIdx="4" clrIdx="0">
    <p:extLst>
      <p:ext uri="{19B8F6BF-5375-455C-9EA6-DF929625EA0E}">
        <p15:presenceInfo xmlns:p15="http://schemas.microsoft.com/office/powerpoint/2012/main" userId="S::KIMBERLY.YEE@dhsoha.state.or.us::2bf119d8-4df7-40a5-84a7-89d53f70fc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a:srgbClr val="F3E30D"/>
    <a:srgbClr val="0055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2669" autoAdjust="0"/>
  </p:normalViewPr>
  <p:slideViewPr>
    <p:cSldViewPr>
      <p:cViewPr varScale="1">
        <p:scale>
          <a:sx n="21" d="100"/>
          <a:sy n="21" d="100"/>
        </p:scale>
        <p:origin x="2275" y="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7" d="100"/>
          <a:sy n="57" d="100"/>
        </p:scale>
        <p:origin x="3024" y="84"/>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29E0A2-10F3-4BE0-8BA8-06095EAE19F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F059758-109C-43C1-948A-5D7430AB8D1F}">
      <dgm:prSet/>
      <dgm:spPr/>
      <dgm:t>
        <a:bodyPr/>
        <a:lstStyle/>
        <a:p>
          <a:r>
            <a:rPr lang="en-US" dirty="0">
              <a:latin typeface="Avenir Next LT Pro Demi" panose="020F0502020204030204" pitchFamily="34" charset="0"/>
            </a:rPr>
            <a:t>What is REALD &amp; SOGI and Health Equity</a:t>
          </a:r>
        </a:p>
      </dgm:t>
    </dgm:pt>
    <dgm:pt modelId="{F1296BD3-AE7B-476A-B459-432259CB9742}" type="parTrans" cxnId="{39699269-090B-4B76-B2C0-31F8208E9C67}">
      <dgm:prSet/>
      <dgm:spPr/>
      <dgm:t>
        <a:bodyPr/>
        <a:lstStyle/>
        <a:p>
          <a:endParaRPr lang="en-US">
            <a:latin typeface="Avenir Next LT Pro Demi" panose="020F0502020204030204" pitchFamily="34" charset="0"/>
          </a:endParaRPr>
        </a:p>
      </dgm:t>
    </dgm:pt>
    <dgm:pt modelId="{3ED39EC4-E050-4DCC-AC41-6501ED152D3F}" type="sibTrans" cxnId="{39699269-090B-4B76-B2C0-31F8208E9C67}">
      <dgm:prSet/>
      <dgm:spPr/>
      <dgm:t>
        <a:bodyPr/>
        <a:lstStyle/>
        <a:p>
          <a:endParaRPr lang="en-US">
            <a:latin typeface="Avenir Next LT Pro Demi" panose="020F0502020204030204" pitchFamily="34" charset="0"/>
          </a:endParaRPr>
        </a:p>
      </dgm:t>
    </dgm:pt>
    <dgm:pt modelId="{EAE2A7D2-B92C-4131-8343-B4718A2B6C65}">
      <dgm:prSet/>
      <dgm:spPr/>
      <dgm:t>
        <a:bodyPr/>
        <a:lstStyle/>
        <a:p>
          <a:r>
            <a:rPr lang="en-US" dirty="0">
              <a:latin typeface="Avenir Next LT Pro Demi" panose="020F0502020204030204" pitchFamily="34" charset="0"/>
            </a:rPr>
            <a:t>How is Project Management impacted</a:t>
          </a:r>
        </a:p>
      </dgm:t>
    </dgm:pt>
    <dgm:pt modelId="{28A2F4A7-58D5-4425-BBDA-743CED8DD3E8}" type="parTrans" cxnId="{55AA5DF0-4330-46E8-9CB3-704B8F0D4BCE}">
      <dgm:prSet/>
      <dgm:spPr/>
      <dgm:t>
        <a:bodyPr/>
        <a:lstStyle/>
        <a:p>
          <a:endParaRPr lang="en-US">
            <a:latin typeface="Avenir Next LT Pro Demi" panose="020F0502020204030204" pitchFamily="34" charset="0"/>
          </a:endParaRPr>
        </a:p>
      </dgm:t>
    </dgm:pt>
    <dgm:pt modelId="{0470362F-DBA7-427F-A3E7-11BEDA492BE6}" type="sibTrans" cxnId="{55AA5DF0-4330-46E8-9CB3-704B8F0D4BCE}">
      <dgm:prSet/>
      <dgm:spPr/>
      <dgm:t>
        <a:bodyPr/>
        <a:lstStyle/>
        <a:p>
          <a:endParaRPr lang="en-US">
            <a:latin typeface="Avenir Next LT Pro Demi" panose="020F0502020204030204" pitchFamily="34" charset="0"/>
          </a:endParaRPr>
        </a:p>
      </dgm:t>
    </dgm:pt>
    <dgm:pt modelId="{DC7DCE77-FF75-434E-9327-FF16E1151E14}">
      <dgm:prSet/>
      <dgm:spPr/>
      <dgm:t>
        <a:bodyPr/>
        <a:lstStyle/>
        <a:p>
          <a:r>
            <a:rPr lang="en-US" dirty="0">
              <a:latin typeface="Avenir Next LT Pro Demi" panose="020F0502020204030204" pitchFamily="34" charset="0"/>
            </a:rPr>
            <a:t>HSET portfolio of projects</a:t>
          </a:r>
        </a:p>
      </dgm:t>
    </dgm:pt>
    <dgm:pt modelId="{E7984AD0-0C45-462B-AF4C-B66399F50C4A}" type="parTrans" cxnId="{A68C0A18-4C92-4651-AB9D-B5C9543267D4}">
      <dgm:prSet/>
      <dgm:spPr/>
      <dgm:t>
        <a:bodyPr/>
        <a:lstStyle/>
        <a:p>
          <a:endParaRPr lang="en-US">
            <a:latin typeface="Avenir Next LT Pro Demi" panose="020F0502020204030204" pitchFamily="34" charset="0"/>
          </a:endParaRPr>
        </a:p>
      </dgm:t>
    </dgm:pt>
    <dgm:pt modelId="{42152924-55F7-4F24-812E-8CD79AD24F31}" type="sibTrans" cxnId="{A68C0A18-4C92-4651-AB9D-B5C9543267D4}">
      <dgm:prSet/>
      <dgm:spPr/>
      <dgm:t>
        <a:bodyPr/>
        <a:lstStyle/>
        <a:p>
          <a:endParaRPr lang="en-US">
            <a:latin typeface="Avenir Next LT Pro Demi" panose="020F0502020204030204" pitchFamily="34" charset="0"/>
          </a:endParaRPr>
        </a:p>
      </dgm:t>
    </dgm:pt>
    <dgm:pt modelId="{3F786488-B828-4A21-940C-FB06335A08BB}">
      <dgm:prSet/>
      <dgm:spPr/>
      <dgm:t>
        <a:bodyPr/>
        <a:lstStyle/>
        <a:p>
          <a:r>
            <a:rPr lang="en-US" dirty="0">
              <a:latin typeface="Avenir Next LT Pro Demi" panose="020F0502020204030204" pitchFamily="34" charset="0"/>
            </a:rPr>
            <a:t>What other projects will include REALD &amp; SOGI</a:t>
          </a:r>
        </a:p>
      </dgm:t>
    </dgm:pt>
    <dgm:pt modelId="{E18F8325-8E1D-408B-99D1-0FC18510D1B7}" type="parTrans" cxnId="{A4048CFF-1240-4835-BD53-60EE298B2FC2}">
      <dgm:prSet/>
      <dgm:spPr/>
      <dgm:t>
        <a:bodyPr/>
        <a:lstStyle/>
        <a:p>
          <a:endParaRPr lang="en-US">
            <a:latin typeface="Avenir Next LT Pro Demi" panose="020F0502020204030204" pitchFamily="34" charset="0"/>
          </a:endParaRPr>
        </a:p>
      </dgm:t>
    </dgm:pt>
    <dgm:pt modelId="{E07D6870-6037-4639-94ED-C2C785FD1AD5}" type="sibTrans" cxnId="{A4048CFF-1240-4835-BD53-60EE298B2FC2}">
      <dgm:prSet/>
      <dgm:spPr/>
      <dgm:t>
        <a:bodyPr/>
        <a:lstStyle/>
        <a:p>
          <a:endParaRPr lang="en-US">
            <a:latin typeface="Avenir Next LT Pro Demi" panose="020F0502020204030204" pitchFamily="34" charset="0"/>
          </a:endParaRPr>
        </a:p>
      </dgm:t>
    </dgm:pt>
    <dgm:pt modelId="{7E886E47-FA6D-4BBD-8CCB-888754323AF2}">
      <dgm:prSet/>
      <dgm:spPr/>
      <dgm:t>
        <a:bodyPr/>
        <a:lstStyle/>
        <a:p>
          <a:r>
            <a:rPr lang="en-US" dirty="0">
              <a:latin typeface="Avenir Next LT Pro Demi" panose="020F0502020204030204" pitchFamily="34" charset="0"/>
            </a:rPr>
            <a:t>How will REALD &amp; SOGI affect your project</a:t>
          </a:r>
        </a:p>
      </dgm:t>
    </dgm:pt>
    <dgm:pt modelId="{EA8C3931-8638-4F47-BAF5-4D2E3E975BB5}" type="parTrans" cxnId="{227B6BF6-6C99-4088-A913-FBCA7720E0D1}">
      <dgm:prSet/>
      <dgm:spPr/>
      <dgm:t>
        <a:bodyPr/>
        <a:lstStyle/>
        <a:p>
          <a:endParaRPr lang="en-US">
            <a:latin typeface="Avenir Next LT Pro Demi" panose="020F0502020204030204" pitchFamily="34" charset="0"/>
          </a:endParaRPr>
        </a:p>
      </dgm:t>
    </dgm:pt>
    <dgm:pt modelId="{B74A239F-BE03-484F-B02D-6C3E7CA6962A}" type="sibTrans" cxnId="{227B6BF6-6C99-4088-A913-FBCA7720E0D1}">
      <dgm:prSet/>
      <dgm:spPr/>
      <dgm:t>
        <a:bodyPr/>
        <a:lstStyle/>
        <a:p>
          <a:endParaRPr lang="en-US">
            <a:latin typeface="Avenir Next LT Pro Demi" panose="020F0502020204030204" pitchFamily="34" charset="0"/>
          </a:endParaRPr>
        </a:p>
      </dgm:t>
    </dgm:pt>
    <dgm:pt modelId="{16760F61-0109-43B1-9231-E6660E913C1F}" type="pres">
      <dgm:prSet presAssocID="{8729E0A2-10F3-4BE0-8BA8-06095EAE19FC}" presName="root" presStyleCnt="0">
        <dgm:presLayoutVars>
          <dgm:dir/>
          <dgm:resizeHandles val="exact"/>
        </dgm:presLayoutVars>
      </dgm:prSet>
      <dgm:spPr/>
    </dgm:pt>
    <dgm:pt modelId="{73F8D3B0-CB4F-467B-AA07-FA7948526EAA}" type="pres">
      <dgm:prSet presAssocID="{0F059758-109C-43C1-948A-5D7430AB8D1F}" presName="compNode" presStyleCnt="0"/>
      <dgm:spPr/>
    </dgm:pt>
    <dgm:pt modelId="{CC4CB536-4E71-46C6-BC74-DA4667F5ADF2}" type="pres">
      <dgm:prSet presAssocID="{0F059758-109C-43C1-948A-5D7430AB8D1F}" presName="bgRect" presStyleLbl="bgShp" presStyleIdx="0" presStyleCnt="5"/>
      <dgm:spPr/>
    </dgm:pt>
    <dgm:pt modelId="{87E0A011-4E2B-4869-BF69-38B4472F0D2B}" type="pres">
      <dgm:prSet presAssocID="{0F059758-109C-43C1-948A-5D7430AB8D1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ildren with solid fill"/>
        </a:ext>
      </dgm:extLst>
    </dgm:pt>
    <dgm:pt modelId="{ABD8034A-A630-40E1-90A8-FB2867BE9DF9}" type="pres">
      <dgm:prSet presAssocID="{0F059758-109C-43C1-948A-5D7430AB8D1F}" presName="spaceRect" presStyleCnt="0"/>
      <dgm:spPr/>
    </dgm:pt>
    <dgm:pt modelId="{FA92CD4F-9DC8-4168-A300-B0CF1AA60327}" type="pres">
      <dgm:prSet presAssocID="{0F059758-109C-43C1-948A-5D7430AB8D1F}" presName="parTx" presStyleLbl="revTx" presStyleIdx="0" presStyleCnt="5">
        <dgm:presLayoutVars>
          <dgm:chMax val="0"/>
          <dgm:chPref val="0"/>
        </dgm:presLayoutVars>
      </dgm:prSet>
      <dgm:spPr/>
    </dgm:pt>
    <dgm:pt modelId="{F949BDB7-EA57-4A30-9866-ABCFE94F7691}" type="pres">
      <dgm:prSet presAssocID="{3ED39EC4-E050-4DCC-AC41-6501ED152D3F}" presName="sibTrans" presStyleCnt="0"/>
      <dgm:spPr/>
    </dgm:pt>
    <dgm:pt modelId="{806FA838-C284-4C36-852D-B72A74B0368E}" type="pres">
      <dgm:prSet presAssocID="{EAE2A7D2-B92C-4131-8343-B4718A2B6C65}" presName="compNode" presStyleCnt="0"/>
      <dgm:spPr/>
    </dgm:pt>
    <dgm:pt modelId="{7C222D79-A2E9-4AED-A93D-7466862E98C5}" type="pres">
      <dgm:prSet presAssocID="{EAE2A7D2-B92C-4131-8343-B4718A2B6C65}" presName="bgRect" presStyleLbl="bgShp" presStyleIdx="1" presStyleCnt="5"/>
      <dgm:spPr/>
    </dgm:pt>
    <dgm:pt modelId="{0AF1E2DD-329C-4939-814D-C0BE555FB233}" type="pres">
      <dgm:prSet presAssocID="{EAE2A7D2-B92C-4131-8343-B4718A2B6C6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laybook with solid fill"/>
        </a:ext>
      </dgm:extLst>
    </dgm:pt>
    <dgm:pt modelId="{2AE12E4E-F329-4676-89D4-ADC80F732B8C}" type="pres">
      <dgm:prSet presAssocID="{EAE2A7D2-B92C-4131-8343-B4718A2B6C65}" presName="spaceRect" presStyleCnt="0"/>
      <dgm:spPr/>
    </dgm:pt>
    <dgm:pt modelId="{6BE1AF3C-7070-407D-859A-1EA90B602943}" type="pres">
      <dgm:prSet presAssocID="{EAE2A7D2-B92C-4131-8343-B4718A2B6C65}" presName="parTx" presStyleLbl="revTx" presStyleIdx="1" presStyleCnt="5">
        <dgm:presLayoutVars>
          <dgm:chMax val="0"/>
          <dgm:chPref val="0"/>
        </dgm:presLayoutVars>
      </dgm:prSet>
      <dgm:spPr/>
    </dgm:pt>
    <dgm:pt modelId="{C745B913-FC8B-4C5A-8101-10860751E3D8}" type="pres">
      <dgm:prSet presAssocID="{0470362F-DBA7-427F-A3E7-11BEDA492BE6}" presName="sibTrans" presStyleCnt="0"/>
      <dgm:spPr/>
    </dgm:pt>
    <dgm:pt modelId="{87937AEE-DB3B-4EAB-8C37-3F7F01059CC8}" type="pres">
      <dgm:prSet presAssocID="{DC7DCE77-FF75-434E-9327-FF16E1151E14}" presName="compNode" presStyleCnt="0"/>
      <dgm:spPr/>
    </dgm:pt>
    <dgm:pt modelId="{72CB5E7D-A2E3-441D-852D-42470D9FA839}" type="pres">
      <dgm:prSet presAssocID="{DC7DCE77-FF75-434E-9327-FF16E1151E14}" presName="bgRect" presStyleLbl="bgShp" presStyleIdx="2" presStyleCnt="5"/>
      <dgm:spPr/>
    </dgm:pt>
    <dgm:pt modelId="{48D237FD-1AB7-4EA2-96E1-0B3085D26108}" type="pres">
      <dgm:prSet presAssocID="{DC7DCE77-FF75-434E-9327-FF16E1151E1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Hierarchy with solid fill"/>
        </a:ext>
      </dgm:extLst>
    </dgm:pt>
    <dgm:pt modelId="{FA542CE9-A9E0-4ECF-8E61-D7F0609CF30E}" type="pres">
      <dgm:prSet presAssocID="{DC7DCE77-FF75-434E-9327-FF16E1151E14}" presName="spaceRect" presStyleCnt="0"/>
      <dgm:spPr/>
    </dgm:pt>
    <dgm:pt modelId="{BA190A85-C511-49B2-908E-AE1908272786}" type="pres">
      <dgm:prSet presAssocID="{DC7DCE77-FF75-434E-9327-FF16E1151E14}" presName="parTx" presStyleLbl="revTx" presStyleIdx="2" presStyleCnt="5">
        <dgm:presLayoutVars>
          <dgm:chMax val="0"/>
          <dgm:chPref val="0"/>
        </dgm:presLayoutVars>
      </dgm:prSet>
      <dgm:spPr/>
    </dgm:pt>
    <dgm:pt modelId="{03210990-8266-4FD5-93BE-C45C827EC30D}" type="pres">
      <dgm:prSet presAssocID="{42152924-55F7-4F24-812E-8CD79AD24F31}" presName="sibTrans" presStyleCnt="0"/>
      <dgm:spPr/>
    </dgm:pt>
    <dgm:pt modelId="{1EFDA336-5A8C-4680-A8AD-769C055A5553}" type="pres">
      <dgm:prSet presAssocID="{3F786488-B828-4A21-940C-FB06335A08BB}" presName="compNode" presStyleCnt="0"/>
      <dgm:spPr/>
    </dgm:pt>
    <dgm:pt modelId="{20F4EFE0-8038-427F-9B6F-35FCEB940EA2}" type="pres">
      <dgm:prSet presAssocID="{3F786488-B828-4A21-940C-FB06335A08BB}" presName="bgRect" presStyleLbl="bgShp" presStyleIdx="3" presStyleCnt="5"/>
      <dgm:spPr/>
    </dgm:pt>
    <dgm:pt modelId="{0F151957-F72C-48DF-B246-30AC2054654B}" type="pres">
      <dgm:prSet presAssocID="{3F786488-B828-4A21-940C-FB06335A08B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loud Computing with solid fill"/>
        </a:ext>
      </dgm:extLst>
    </dgm:pt>
    <dgm:pt modelId="{8A90BB51-329E-41EE-B47E-C2D9E2F0CA2F}" type="pres">
      <dgm:prSet presAssocID="{3F786488-B828-4A21-940C-FB06335A08BB}" presName="spaceRect" presStyleCnt="0"/>
      <dgm:spPr/>
    </dgm:pt>
    <dgm:pt modelId="{B1BF35E1-F301-410A-9F79-B6AB81165493}" type="pres">
      <dgm:prSet presAssocID="{3F786488-B828-4A21-940C-FB06335A08BB}" presName="parTx" presStyleLbl="revTx" presStyleIdx="3" presStyleCnt="5">
        <dgm:presLayoutVars>
          <dgm:chMax val="0"/>
          <dgm:chPref val="0"/>
        </dgm:presLayoutVars>
      </dgm:prSet>
      <dgm:spPr/>
    </dgm:pt>
    <dgm:pt modelId="{63B32B93-2021-4702-B8DD-0C50632D9678}" type="pres">
      <dgm:prSet presAssocID="{E07D6870-6037-4639-94ED-C2C785FD1AD5}" presName="sibTrans" presStyleCnt="0"/>
      <dgm:spPr/>
    </dgm:pt>
    <dgm:pt modelId="{047D4BBF-9812-4474-8291-D2D0B1E45964}" type="pres">
      <dgm:prSet presAssocID="{7E886E47-FA6D-4BBD-8CCB-888754323AF2}" presName="compNode" presStyleCnt="0"/>
      <dgm:spPr/>
    </dgm:pt>
    <dgm:pt modelId="{2C846D30-05C4-4E1D-A1EC-3895363FF432}" type="pres">
      <dgm:prSet presAssocID="{7E886E47-FA6D-4BBD-8CCB-888754323AF2}" presName="bgRect" presStyleLbl="bgShp" presStyleIdx="4" presStyleCnt="5" custLinFactNeighborX="1852" custLinFactNeighborY="34913"/>
      <dgm:spPr/>
    </dgm:pt>
    <dgm:pt modelId="{C1332869-5B17-40B5-B6C4-BFD5868DE3CB}" type="pres">
      <dgm:prSet presAssocID="{7E886E47-FA6D-4BBD-8CCB-888754323AF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Maze with solid fill"/>
        </a:ext>
      </dgm:extLst>
    </dgm:pt>
    <dgm:pt modelId="{4FA0ADF0-430B-4307-9816-643A6B86F96B}" type="pres">
      <dgm:prSet presAssocID="{7E886E47-FA6D-4BBD-8CCB-888754323AF2}" presName="spaceRect" presStyleCnt="0"/>
      <dgm:spPr/>
    </dgm:pt>
    <dgm:pt modelId="{38D4648C-FBFA-45A6-B17C-D68A2DD356C6}" type="pres">
      <dgm:prSet presAssocID="{7E886E47-FA6D-4BBD-8CCB-888754323AF2}" presName="parTx" presStyleLbl="revTx" presStyleIdx="4" presStyleCnt="5">
        <dgm:presLayoutVars>
          <dgm:chMax val="0"/>
          <dgm:chPref val="0"/>
        </dgm:presLayoutVars>
      </dgm:prSet>
      <dgm:spPr/>
    </dgm:pt>
  </dgm:ptLst>
  <dgm:cxnLst>
    <dgm:cxn modelId="{A68C0A18-4C92-4651-AB9D-B5C9543267D4}" srcId="{8729E0A2-10F3-4BE0-8BA8-06095EAE19FC}" destId="{DC7DCE77-FF75-434E-9327-FF16E1151E14}" srcOrd="2" destOrd="0" parTransId="{E7984AD0-0C45-462B-AF4C-B66399F50C4A}" sibTransId="{42152924-55F7-4F24-812E-8CD79AD24F31}"/>
    <dgm:cxn modelId="{6DA63525-90EF-4A90-BB26-29D0438DCE6C}" type="presOf" srcId="{3F786488-B828-4A21-940C-FB06335A08BB}" destId="{B1BF35E1-F301-410A-9F79-B6AB81165493}" srcOrd="0" destOrd="0" presId="urn:microsoft.com/office/officeart/2018/2/layout/IconVerticalSolidList"/>
    <dgm:cxn modelId="{31CD9060-FAC7-4D30-9F93-F4E47D1C94E0}" type="presOf" srcId="{DC7DCE77-FF75-434E-9327-FF16E1151E14}" destId="{BA190A85-C511-49B2-908E-AE1908272786}" srcOrd="0" destOrd="0" presId="urn:microsoft.com/office/officeart/2018/2/layout/IconVerticalSolidList"/>
    <dgm:cxn modelId="{39699269-090B-4B76-B2C0-31F8208E9C67}" srcId="{8729E0A2-10F3-4BE0-8BA8-06095EAE19FC}" destId="{0F059758-109C-43C1-948A-5D7430AB8D1F}" srcOrd="0" destOrd="0" parTransId="{F1296BD3-AE7B-476A-B459-432259CB9742}" sibTransId="{3ED39EC4-E050-4DCC-AC41-6501ED152D3F}"/>
    <dgm:cxn modelId="{0AF5A5BB-C8F6-4659-9D75-6BD2C8882243}" type="presOf" srcId="{7E886E47-FA6D-4BBD-8CCB-888754323AF2}" destId="{38D4648C-FBFA-45A6-B17C-D68A2DD356C6}" srcOrd="0" destOrd="0" presId="urn:microsoft.com/office/officeart/2018/2/layout/IconVerticalSolidList"/>
    <dgm:cxn modelId="{D0AF05D4-F0CF-4965-808A-E7A5A0E4E1AE}" type="presOf" srcId="{0F059758-109C-43C1-948A-5D7430AB8D1F}" destId="{FA92CD4F-9DC8-4168-A300-B0CF1AA60327}" srcOrd="0" destOrd="0" presId="urn:microsoft.com/office/officeart/2018/2/layout/IconVerticalSolidList"/>
    <dgm:cxn modelId="{5B4159E5-B32B-4E52-B567-9C492F737EF3}" type="presOf" srcId="{EAE2A7D2-B92C-4131-8343-B4718A2B6C65}" destId="{6BE1AF3C-7070-407D-859A-1EA90B602943}" srcOrd="0" destOrd="0" presId="urn:microsoft.com/office/officeart/2018/2/layout/IconVerticalSolidList"/>
    <dgm:cxn modelId="{B16A88EB-2E76-4A47-BAF6-C30825B08B18}" type="presOf" srcId="{8729E0A2-10F3-4BE0-8BA8-06095EAE19FC}" destId="{16760F61-0109-43B1-9231-E6660E913C1F}" srcOrd="0" destOrd="0" presId="urn:microsoft.com/office/officeart/2018/2/layout/IconVerticalSolidList"/>
    <dgm:cxn modelId="{55AA5DF0-4330-46E8-9CB3-704B8F0D4BCE}" srcId="{8729E0A2-10F3-4BE0-8BA8-06095EAE19FC}" destId="{EAE2A7D2-B92C-4131-8343-B4718A2B6C65}" srcOrd="1" destOrd="0" parTransId="{28A2F4A7-58D5-4425-BBDA-743CED8DD3E8}" sibTransId="{0470362F-DBA7-427F-A3E7-11BEDA492BE6}"/>
    <dgm:cxn modelId="{227B6BF6-6C99-4088-A913-FBCA7720E0D1}" srcId="{8729E0A2-10F3-4BE0-8BA8-06095EAE19FC}" destId="{7E886E47-FA6D-4BBD-8CCB-888754323AF2}" srcOrd="4" destOrd="0" parTransId="{EA8C3931-8638-4F47-BAF5-4D2E3E975BB5}" sibTransId="{B74A239F-BE03-484F-B02D-6C3E7CA6962A}"/>
    <dgm:cxn modelId="{A4048CFF-1240-4835-BD53-60EE298B2FC2}" srcId="{8729E0A2-10F3-4BE0-8BA8-06095EAE19FC}" destId="{3F786488-B828-4A21-940C-FB06335A08BB}" srcOrd="3" destOrd="0" parTransId="{E18F8325-8E1D-408B-99D1-0FC18510D1B7}" sibTransId="{E07D6870-6037-4639-94ED-C2C785FD1AD5}"/>
    <dgm:cxn modelId="{16D6D4B2-2C99-4020-912C-419A53B99ADE}" type="presParOf" srcId="{16760F61-0109-43B1-9231-E6660E913C1F}" destId="{73F8D3B0-CB4F-467B-AA07-FA7948526EAA}" srcOrd="0" destOrd="0" presId="urn:microsoft.com/office/officeart/2018/2/layout/IconVerticalSolidList"/>
    <dgm:cxn modelId="{C0A6BA5E-8049-4311-9BB9-7ACB213F60AA}" type="presParOf" srcId="{73F8D3B0-CB4F-467B-AA07-FA7948526EAA}" destId="{CC4CB536-4E71-46C6-BC74-DA4667F5ADF2}" srcOrd="0" destOrd="0" presId="urn:microsoft.com/office/officeart/2018/2/layout/IconVerticalSolidList"/>
    <dgm:cxn modelId="{0529022F-B05D-4622-83B8-7DDC877E0B78}" type="presParOf" srcId="{73F8D3B0-CB4F-467B-AA07-FA7948526EAA}" destId="{87E0A011-4E2B-4869-BF69-38B4472F0D2B}" srcOrd="1" destOrd="0" presId="urn:microsoft.com/office/officeart/2018/2/layout/IconVerticalSolidList"/>
    <dgm:cxn modelId="{996DA926-06D2-4C33-977F-112666B97873}" type="presParOf" srcId="{73F8D3B0-CB4F-467B-AA07-FA7948526EAA}" destId="{ABD8034A-A630-40E1-90A8-FB2867BE9DF9}" srcOrd="2" destOrd="0" presId="urn:microsoft.com/office/officeart/2018/2/layout/IconVerticalSolidList"/>
    <dgm:cxn modelId="{9E6B5F31-95DF-4F62-8FEA-851E4B304064}" type="presParOf" srcId="{73F8D3B0-CB4F-467B-AA07-FA7948526EAA}" destId="{FA92CD4F-9DC8-4168-A300-B0CF1AA60327}" srcOrd="3" destOrd="0" presId="urn:microsoft.com/office/officeart/2018/2/layout/IconVerticalSolidList"/>
    <dgm:cxn modelId="{7EA32B37-E58C-4ECE-993A-CB393809384F}" type="presParOf" srcId="{16760F61-0109-43B1-9231-E6660E913C1F}" destId="{F949BDB7-EA57-4A30-9866-ABCFE94F7691}" srcOrd="1" destOrd="0" presId="urn:microsoft.com/office/officeart/2018/2/layout/IconVerticalSolidList"/>
    <dgm:cxn modelId="{E62B7764-419B-42A2-8972-20B1BE576333}" type="presParOf" srcId="{16760F61-0109-43B1-9231-E6660E913C1F}" destId="{806FA838-C284-4C36-852D-B72A74B0368E}" srcOrd="2" destOrd="0" presId="urn:microsoft.com/office/officeart/2018/2/layout/IconVerticalSolidList"/>
    <dgm:cxn modelId="{AE910D5D-8560-4FF9-9EF2-4E4843D2B87E}" type="presParOf" srcId="{806FA838-C284-4C36-852D-B72A74B0368E}" destId="{7C222D79-A2E9-4AED-A93D-7466862E98C5}" srcOrd="0" destOrd="0" presId="urn:microsoft.com/office/officeart/2018/2/layout/IconVerticalSolidList"/>
    <dgm:cxn modelId="{0DADDCBB-FA9D-4807-B33F-79304907732B}" type="presParOf" srcId="{806FA838-C284-4C36-852D-B72A74B0368E}" destId="{0AF1E2DD-329C-4939-814D-C0BE555FB233}" srcOrd="1" destOrd="0" presId="urn:microsoft.com/office/officeart/2018/2/layout/IconVerticalSolidList"/>
    <dgm:cxn modelId="{10DF05E0-45F3-48C6-80A0-C270D8AC026F}" type="presParOf" srcId="{806FA838-C284-4C36-852D-B72A74B0368E}" destId="{2AE12E4E-F329-4676-89D4-ADC80F732B8C}" srcOrd="2" destOrd="0" presId="urn:microsoft.com/office/officeart/2018/2/layout/IconVerticalSolidList"/>
    <dgm:cxn modelId="{0F343B48-7657-4C04-A108-89C862F31FF0}" type="presParOf" srcId="{806FA838-C284-4C36-852D-B72A74B0368E}" destId="{6BE1AF3C-7070-407D-859A-1EA90B602943}" srcOrd="3" destOrd="0" presId="urn:microsoft.com/office/officeart/2018/2/layout/IconVerticalSolidList"/>
    <dgm:cxn modelId="{253D2600-5F3B-44E8-B3FD-CAEE93D4C5D8}" type="presParOf" srcId="{16760F61-0109-43B1-9231-E6660E913C1F}" destId="{C745B913-FC8B-4C5A-8101-10860751E3D8}" srcOrd="3" destOrd="0" presId="urn:microsoft.com/office/officeart/2018/2/layout/IconVerticalSolidList"/>
    <dgm:cxn modelId="{63D981BC-A1A2-4873-94C4-E1171E412887}" type="presParOf" srcId="{16760F61-0109-43B1-9231-E6660E913C1F}" destId="{87937AEE-DB3B-4EAB-8C37-3F7F01059CC8}" srcOrd="4" destOrd="0" presId="urn:microsoft.com/office/officeart/2018/2/layout/IconVerticalSolidList"/>
    <dgm:cxn modelId="{FBA55B24-7897-450E-833A-9AC402D7C689}" type="presParOf" srcId="{87937AEE-DB3B-4EAB-8C37-3F7F01059CC8}" destId="{72CB5E7D-A2E3-441D-852D-42470D9FA839}" srcOrd="0" destOrd="0" presId="urn:microsoft.com/office/officeart/2018/2/layout/IconVerticalSolidList"/>
    <dgm:cxn modelId="{033225A0-4C21-4968-8EEA-8BD9964D46A6}" type="presParOf" srcId="{87937AEE-DB3B-4EAB-8C37-3F7F01059CC8}" destId="{48D237FD-1AB7-4EA2-96E1-0B3085D26108}" srcOrd="1" destOrd="0" presId="urn:microsoft.com/office/officeart/2018/2/layout/IconVerticalSolidList"/>
    <dgm:cxn modelId="{E2DD44D8-12E7-4A05-B0E2-460FEE090EAE}" type="presParOf" srcId="{87937AEE-DB3B-4EAB-8C37-3F7F01059CC8}" destId="{FA542CE9-A9E0-4ECF-8E61-D7F0609CF30E}" srcOrd="2" destOrd="0" presId="urn:microsoft.com/office/officeart/2018/2/layout/IconVerticalSolidList"/>
    <dgm:cxn modelId="{BF383F05-45A6-4FA6-B6CF-4CC933115698}" type="presParOf" srcId="{87937AEE-DB3B-4EAB-8C37-3F7F01059CC8}" destId="{BA190A85-C511-49B2-908E-AE1908272786}" srcOrd="3" destOrd="0" presId="urn:microsoft.com/office/officeart/2018/2/layout/IconVerticalSolidList"/>
    <dgm:cxn modelId="{AB075536-1714-422B-A415-59E48B6ED7CD}" type="presParOf" srcId="{16760F61-0109-43B1-9231-E6660E913C1F}" destId="{03210990-8266-4FD5-93BE-C45C827EC30D}" srcOrd="5" destOrd="0" presId="urn:microsoft.com/office/officeart/2018/2/layout/IconVerticalSolidList"/>
    <dgm:cxn modelId="{062E2304-2EBB-4262-B0F0-D3F2FC92CC11}" type="presParOf" srcId="{16760F61-0109-43B1-9231-E6660E913C1F}" destId="{1EFDA336-5A8C-4680-A8AD-769C055A5553}" srcOrd="6" destOrd="0" presId="urn:microsoft.com/office/officeart/2018/2/layout/IconVerticalSolidList"/>
    <dgm:cxn modelId="{C5FF4303-0E01-4FC0-AF81-A11FB13C043C}" type="presParOf" srcId="{1EFDA336-5A8C-4680-A8AD-769C055A5553}" destId="{20F4EFE0-8038-427F-9B6F-35FCEB940EA2}" srcOrd="0" destOrd="0" presId="urn:microsoft.com/office/officeart/2018/2/layout/IconVerticalSolidList"/>
    <dgm:cxn modelId="{FCF86B87-E5CC-4B4B-BA59-09DF3BB3434B}" type="presParOf" srcId="{1EFDA336-5A8C-4680-A8AD-769C055A5553}" destId="{0F151957-F72C-48DF-B246-30AC2054654B}" srcOrd="1" destOrd="0" presId="urn:microsoft.com/office/officeart/2018/2/layout/IconVerticalSolidList"/>
    <dgm:cxn modelId="{33BE96F4-CCD2-4E44-A5DD-6BA07EDACBD6}" type="presParOf" srcId="{1EFDA336-5A8C-4680-A8AD-769C055A5553}" destId="{8A90BB51-329E-41EE-B47E-C2D9E2F0CA2F}" srcOrd="2" destOrd="0" presId="urn:microsoft.com/office/officeart/2018/2/layout/IconVerticalSolidList"/>
    <dgm:cxn modelId="{01BE96DF-AA67-4FBA-B591-800CF2FC6160}" type="presParOf" srcId="{1EFDA336-5A8C-4680-A8AD-769C055A5553}" destId="{B1BF35E1-F301-410A-9F79-B6AB81165493}" srcOrd="3" destOrd="0" presId="urn:microsoft.com/office/officeart/2018/2/layout/IconVerticalSolidList"/>
    <dgm:cxn modelId="{E28C8ABC-C3B3-421C-AA90-F2B11A9BFF56}" type="presParOf" srcId="{16760F61-0109-43B1-9231-E6660E913C1F}" destId="{63B32B93-2021-4702-B8DD-0C50632D9678}" srcOrd="7" destOrd="0" presId="urn:microsoft.com/office/officeart/2018/2/layout/IconVerticalSolidList"/>
    <dgm:cxn modelId="{BBCFB616-D74A-4045-AF8D-074F284A5EA7}" type="presParOf" srcId="{16760F61-0109-43B1-9231-E6660E913C1F}" destId="{047D4BBF-9812-4474-8291-D2D0B1E45964}" srcOrd="8" destOrd="0" presId="urn:microsoft.com/office/officeart/2018/2/layout/IconVerticalSolidList"/>
    <dgm:cxn modelId="{D4E8965B-8C8E-4C89-BD2A-4A9F5283AB58}" type="presParOf" srcId="{047D4BBF-9812-4474-8291-D2D0B1E45964}" destId="{2C846D30-05C4-4E1D-A1EC-3895363FF432}" srcOrd="0" destOrd="0" presId="urn:microsoft.com/office/officeart/2018/2/layout/IconVerticalSolidList"/>
    <dgm:cxn modelId="{FBDD70EB-A793-4F09-9CAF-92EBBF6E137C}" type="presParOf" srcId="{047D4BBF-9812-4474-8291-D2D0B1E45964}" destId="{C1332869-5B17-40B5-B6C4-BFD5868DE3CB}" srcOrd="1" destOrd="0" presId="urn:microsoft.com/office/officeart/2018/2/layout/IconVerticalSolidList"/>
    <dgm:cxn modelId="{4CA9D5C7-5934-4F27-8217-F249DB334B0E}" type="presParOf" srcId="{047D4BBF-9812-4474-8291-D2D0B1E45964}" destId="{4FA0ADF0-430B-4307-9816-643A6B86F96B}" srcOrd="2" destOrd="0" presId="urn:microsoft.com/office/officeart/2018/2/layout/IconVerticalSolidList"/>
    <dgm:cxn modelId="{4C0D80EA-1582-49AC-A930-438381B7E2F9}" type="presParOf" srcId="{047D4BBF-9812-4474-8291-D2D0B1E45964}" destId="{38D4648C-FBFA-45A6-B17C-D68A2DD356C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62DFB6-4E7A-4BCD-B2A6-65E42AA53D0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138C314-B0BE-43DD-9D19-8EDEFD9370BB}">
      <dgm:prSet/>
      <dgm:spPr/>
      <dgm:t>
        <a:bodyPr/>
        <a:lstStyle/>
        <a:p>
          <a:r>
            <a:rPr lang="en-US" dirty="0"/>
            <a:t>Inclusivity and Diversity</a:t>
          </a:r>
        </a:p>
      </dgm:t>
    </dgm:pt>
    <dgm:pt modelId="{D495A570-2FB0-4296-A6B5-14650767248B}" type="parTrans" cxnId="{6C475969-7EAF-4934-A04A-7CFE1166D2A8}">
      <dgm:prSet/>
      <dgm:spPr/>
      <dgm:t>
        <a:bodyPr/>
        <a:lstStyle/>
        <a:p>
          <a:endParaRPr lang="en-US"/>
        </a:p>
      </dgm:t>
    </dgm:pt>
    <dgm:pt modelId="{0A3FFED1-A3DB-48E6-BB15-2FCD3D37B658}" type="sibTrans" cxnId="{6C475969-7EAF-4934-A04A-7CFE1166D2A8}">
      <dgm:prSet/>
      <dgm:spPr/>
      <dgm:t>
        <a:bodyPr/>
        <a:lstStyle/>
        <a:p>
          <a:endParaRPr lang="en-US"/>
        </a:p>
      </dgm:t>
    </dgm:pt>
    <dgm:pt modelId="{5D87E71F-E261-4AF6-985A-F65C8EEBE943}">
      <dgm:prSet/>
      <dgm:spPr/>
      <dgm:t>
        <a:bodyPr/>
        <a:lstStyle/>
        <a:p>
          <a:r>
            <a:rPr lang="en-US" dirty="0"/>
            <a:t>Legal and Ethical Compliance</a:t>
          </a:r>
        </a:p>
      </dgm:t>
    </dgm:pt>
    <dgm:pt modelId="{9D56F3A8-CA10-4D32-966F-3308E1E0D9C9}" type="parTrans" cxnId="{BF2C7909-0331-4DD4-AA9D-89A6FBBD2E7E}">
      <dgm:prSet/>
      <dgm:spPr/>
      <dgm:t>
        <a:bodyPr/>
        <a:lstStyle/>
        <a:p>
          <a:endParaRPr lang="en-US"/>
        </a:p>
      </dgm:t>
    </dgm:pt>
    <dgm:pt modelId="{CE5EE2EC-838C-4D45-A66A-91144E97BFC7}" type="sibTrans" cxnId="{BF2C7909-0331-4DD4-AA9D-89A6FBBD2E7E}">
      <dgm:prSet/>
      <dgm:spPr/>
      <dgm:t>
        <a:bodyPr/>
        <a:lstStyle/>
        <a:p>
          <a:endParaRPr lang="en-US"/>
        </a:p>
      </dgm:t>
    </dgm:pt>
    <dgm:pt modelId="{94713C8E-DF27-49F2-A65B-545E3445D911}">
      <dgm:prSet/>
      <dgm:spPr/>
      <dgm:t>
        <a:bodyPr/>
        <a:lstStyle/>
        <a:p>
          <a:r>
            <a:rPr lang="en-US" dirty="0"/>
            <a:t>Talent Acquisition</a:t>
          </a:r>
        </a:p>
      </dgm:t>
    </dgm:pt>
    <dgm:pt modelId="{1EAD40FC-1E8D-41AE-A11A-110B583BE15E}" type="parTrans" cxnId="{39232217-2A2C-451B-8787-DFD04E2C49A0}">
      <dgm:prSet/>
      <dgm:spPr/>
      <dgm:t>
        <a:bodyPr/>
        <a:lstStyle/>
        <a:p>
          <a:endParaRPr lang="en-US"/>
        </a:p>
      </dgm:t>
    </dgm:pt>
    <dgm:pt modelId="{8C028804-2036-461F-A42A-C9E3EC64E276}" type="sibTrans" cxnId="{39232217-2A2C-451B-8787-DFD04E2C49A0}">
      <dgm:prSet/>
      <dgm:spPr/>
      <dgm:t>
        <a:bodyPr/>
        <a:lstStyle/>
        <a:p>
          <a:endParaRPr lang="en-US"/>
        </a:p>
      </dgm:t>
    </dgm:pt>
    <dgm:pt modelId="{7AF8030D-C608-4BE9-863A-6A01BFAB7842}">
      <dgm:prSet/>
      <dgm:spPr/>
      <dgm:t>
        <a:bodyPr/>
        <a:lstStyle/>
        <a:p>
          <a:r>
            <a:rPr lang="en-US" dirty="0"/>
            <a:t>Enhanced Problem Solving</a:t>
          </a:r>
        </a:p>
      </dgm:t>
    </dgm:pt>
    <dgm:pt modelId="{6403B674-8736-482C-A6F1-198B749F2262}" type="parTrans" cxnId="{54744C5B-A417-4143-878B-9ED364A92330}">
      <dgm:prSet/>
      <dgm:spPr/>
      <dgm:t>
        <a:bodyPr/>
        <a:lstStyle/>
        <a:p>
          <a:endParaRPr lang="en-US"/>
        </a:p>
      </dgm:t>
    </dgm:pt>
    <dgm:pt modelId="{F4E97F1E-7D8F-4EF1-80DC-2627359AAD5C}" type="sibTrans" cxnId="{54744C5B-A417-4143-878B-9ED364A92330}">
      <dgm:prSet/>
      <dgm:spPr/>
      <dgm:t>
        <a:bodyPr/>
        <a:lstStyle/>
        <a:p>
          <a:endParaRPr lang="en-US"/>
        </a:p>
      </dgm:t>
    </dgm:pt>
    <dgm:pt modelId="{145832BC-D55C-4BF3-9D74-CD36FB21B865}">
      <dgm:prSet/>
      <dgm:spPr/>
      <dgm:t>
        <a:bodyPr/>
        <a:lstStyle/>
        <a:p>
          <a:r>
            <a:rPr lang="en-US" dirty="0"/>
            <a:t>Improved Stakeholder Relations</a:t>
          </a:r>
        </a:p>
      </dgm:t>
    </dgm:pt>
    <dgm:pt modelId="{E6D1B904-5D30-486C-B43E-D6B894EABA13}" type="parTrans" cxnId="{799C15EB-B2BE-4B24-8E71-4FFA1E008F17}">
      <dgm:prSet/>
      <dgm:spPr/>
      <dgm:t>
        <a:bodyPr/>
        <a:lstStyle/>
        <a:p>
          <a:endParaRPr lang="en-US"/>
        </a:p>
      </dgm:t>
    </dgm:pt>
    <dgm:pt modelId="{AB7C5A61-6892-4D20-9B63-8DD8EAA1FB22}" type="sibTrans" cxnId="{799C15EB-B2BE-4B24-8E71-4FFA1E008F17}">
      <dgm:prSet/>
      <dgm:spPr/>
      <dgm:t>
        <a:bodyPr/>
        <a:lstStyle/>
        <a:p>
          <a:endParaRPr lang="en-US"/>
        </a:p>
      </dgm:t>
    </dgm:pt>
    <dgm:pt modelId="{2512EBCC-4B98-4BB0-82F8-5E3B65236CAB}" type="pres">
      <dgm:prSet presAssocID="{3962DFB6-4E7A-4BCD-B2A6-65E42AA53D06}" presName="root" presStyleCnt="0">
        <dgm:presLayoutVars>
          <dgm:dir/>
          <dgm:resizeHandles val="exact"/>
        </dgm:presLayoutVars>
      </dgm:prSet>
      <dgm:spPr/>
    </dgm:pt>
    <dgm:pt modelId="{5E8ACEAD-3FEF-49C3-8771-B9D961CE067C}" type="pres">
      <dgm:prSet presAssocID="{5138C314-B0BE-43DD-9D19-8EDEFD9370BB}" presName="compNode" presStyleCnt="0"/>
      <dgm:spPr/>
    </dgm:pt>
    <dgm:pt modelId="{E67709AE-E391-4AB5-937B-83AE2D59D8B0}" type="pres">
      <dgm:prSet presAssocID="{5138C314-B0BE-43DD-9D19-8EDEFD9370BB}" presName="bgRect" presStyleLbl="bgShp" presStyleIdx="0" presStyleCnt="5"/>
      <dgm:spPr/>
    </dgm:pt>
    <dgm:pt modelId="{7187B7D2-F215-4F8D-B2F8-7CD0A8617345}" type="pres">
      <dgm:prSet presAssocID="{5138C314-B0BE-43DD-9D19-8EDEFD9370B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9BBD6EFE-A176-4E69-8B3F-44F764E5D787}" type="pres">
      <dgm:prSet presAssocID="{5138C314-B0BE-43DD-9D19-8EDEFD9370BB}" presName="spaceRect" presStyleCnt="0"/>
      <dgm:spPr/>
    </dgm:pt>
    <dgm:pt modelId="{DD1C2AB1-15C8-4695-9314-B94ED662813A}" type="pres">
      <dgm:prSet presAssocID="{5138C314-B0BE-43DD-9D19-8EDEFD9370BB}" presName="parTx" presStyleLbl="revTx" presStyleIdx="0" presStyleCnt="5">
        <dgm:presLayoutVars>
          <dgm:chMax val="0"/>
          <dgm:chPref val="0"/>
        </dgm:presLayoutVars>
      </dgm:prSet>
      <dgm:spPr/>
    </dgm:pt>
    <dgm:pt modelId="{8B0770AA-A01F-4D89-AAE4-D914BA9DFAC4}" type="pres">
      <dgm:prSet presAssocID="{0A3FFED1-A3DB-48E6-BB15-2FCD3D37B658}" presName="sibTrans" presStyleCnt="0"/>
      <dgm:spPr/>
    </dgm:pt>
    <dgm:pt modelId="{84703B3F-98AA-4C1E-912C-07B8D5064846}" type="pres">
      <dgm:prSet presAssocID="{5D87E71F-E261-4AF6-985A-F65C8EEBE943}" presName="compNode" presStyleCnt="0"/>
      <dgm:spPr/>
    </dgm:pt>
    <dgm:pt modelId="{E487567D-3B51-45BD-8921-66F495C46655}" type="pres">
      <dgm:prSet presAssocID="{5D87E71F-E261-4AF6-985A-F65C8EEBE943}" presName="bgRect" presStyleLbl="bgShp" presStyleIdx="1" presStyleCnt="5"/>
      <dgm:spPr/>
    </dgm:pt>
    <dgm:pt modelId="{8B82CC43-A29D-4765-8186-8638AB3AB7D3}" type="pres">
      <dgm:prSet presAssocID="{5D87E71F-E261-4AF6-985A-F65C8EEBE94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03258EAB-70F1-48E7-BC50-13662438413E}" type="pres">
      <dgm:prSet presAssocID="{5D87E71F-E261-4AF6-985A-F65C8EEBE943}" presName="spaceRect" presStyleCnt="0"/>
      <dgm:spPr/>
    </dgm:pt>
    <dgm:pt modelId="{2255ADE3-8C82-4C9E-9287-F20EF94F80C1}" type="pres">
      <dgm:prSet presAssocID="{5D87E71F-E261-4AF6-985A-F65C8EEBE943}" presName="parTx" presStyleLbl="revTx" presStyleIdx="1" presStyleCnt="5">
        <dgm:presLayoutVars>
          <dgm:chMax val="0"/>
          <dgm:chPref val="0"/>
        </dgm:presLayoutVars>
      </dgm:prSet>
      <dgm:spPr/>
    </dgm:pt>
    <dgm:pt modelId="{09840ABC-5FDE-4452-AAFC-FC9E7F24CFA7}" type="pres">
      <dgm:prSet presAssocID="{CE5EE2EC-838C-4D45-A66A-91144E97BFC7}" presName="sibTrans" presStyleCnt="0"/>
      <dgm:spPr/>
    </dgm:pt>
    <dgm:pt modelId="{6F92AAF1-7437-40F0-982E-C3102DE9A91E}" type="pres">
      <dgm:prSet presAssocID="{94713C8E-DF27-49F2-A65B-545E3445D911}" presName="compNode" presStyleCnt="0"/>
      <dgm:spPr/>
    </dgm:pt>
    <dgm:pt modelId="{E0731272-D301-4A9C-AAA5-4033D648640D}" type="pres">
      <dgm:prSet presAssocID="{94713C8E-DF27-49F2-A65B-545E3445D911}" presName="bgRect" presStyleLbl="bgShp" presStyleIdx="2" presStyleCnt="5"/>
      <dgm:spPr/>
    </dgm:pt>
    <dgm:pt modelId="{1AEC9F2C-1951-484B-81D5-5D5956F2A445}" type="pres">
      <dgm:prSet presAssocID="{94713C8E-DF27-49F2-A65B-545E3445D91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114D6A72-36F6-45F8-9DCE-BC9BAC0852DC}" type="pres">
      <dgm:prSet presAssocID="{94713C8E-DF27-49F2-A65B-545E3445D911}" presName="spaceRect" presStyleCnt="0"/>
      <dgm:spPr/>
    </dgm:pt>
    <dgm:pt modelId="{84EF62A4-5DD0-449B-8AB9-8C082073A44C}" type="pres">
      <dgm:prSet presAssocID="{94713C8E-DF27-49F2-A65B-545E3445D911}" presName="parTx" presStyleLbl="revTx" presStyleIdx="2" presStyleCnt="5">
        <dgm:presLayoutVars>
          <dgm:chMax val="0"/>
          <dgm:chPref val="0"/>
        </dgm:presLayoutVars>
      </dgm:prSet>
      <dgm:spPr/>
    </dgm:pt>
    <dgm:pt modelId="{1006C90A-3D22-48BA-99D2-EE69C57023B2}" type="pres">
      <dgm:prSet presAssocID="{8C028804-2036-461F-A42A-C9E3EC64E276}" presName="sibTrans" presStyleCnt="0"/>
      <dgm:spPr/>
    </dgm:pt>
    <dgm:pt modelId="{FB8EC34F-F904-4003-8737-1A9CB020DDB0}" type="pres">
      <dgm:prSet presAssocID="{7AF8030D-C608-4BE9-863A-6A01BFAB7842}" presName="compNode" presStyleCnt="0"/>
      <dgm:spPr/>
    </dgm:pt>
    <dgm:pt modelId="{69C1917C-9755-4D7A-AB93-4DFC21C5E416}" type="pres">
      <dgm:prSet presAssocID="{7AF8030D-C608-4BE9-863A-6A01BFAB7842}" presName="bgRect" presStyleLbl="bgShp" presStyleIdx="3" presStyleCnt="5"/>
      <dgm:spPr/>
    </dgm:pt>
    <dgm:pt modelId="{FCE5E0FA-9FEA-4220-994F-B38C5C0A1B9D}" type="pres">
      <dgm:prSet presAssocID="{7AF8030D-C608-4BE9-863A-6A01BFAB784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997C0781-2B38-4A49-A583-43FB9DB201AE}" type="pres">
      <dgm:prSet presAssocID="{7AF8030D-C608-4BE9-863A-6A01BFAB7842}" presName="spaceRect" presStyleCnt="0"/>
      <dgm:spPr/>
    </dgm:pt>
    <dgm:pt modelId="{22B56621-8289-4F11-85AB-E35E174DE99A}" type="pres">
      <dgm:prSet presAssocID="{7AF8030D-C608-4BE9-863A-6A01BFAB7842}" presName="parTx" presStyleLbl="revTx" presStyleIdx="3" presStyleCnt="5">
        <dgm:presLayoutVars>
          <dgm:chMax val="0"/>
          <dgm:chPref val="0"/>
        </dgm:presLayoutVars>
      </dgm:prSet>
      <dgm:spPr/>
    </dgm:pt>
    <dgm:pt modelId="{9FE7ED8C-056B-455E-8ADC-5017C6AABCE4}" type="pres">
      <dgm:prSet presAssocID="{F4E97F1E-7D8F-4EF1-80DC-2627359AAD5C}" presName="sibTrans" presStyleCnt="0"/>
      <dgm:spPr/>
    </dgm:pt>
    <dgm:pt modelId="{93F3A9CE-3DA4-4708-9D2E-E2F0619203B0}" type="pres">
      <dgm:prSet presAssocID="{145832BC-D55C-4BF3-9D74-CD36FB21B865}" presName="compNode" presStyleCnt="0"/>
      <dgm:spPr/>
    </dgm:pt>
    <dgm:pt modelId="{CB008916-F707-476D-B9CD-0FDFE70A3ACF}" type="pres">
      <dgm:prSet presAssocID="{145832BC-D55C-4BF3-9D74-CD36FB21B865}" presName="bgRect" presStyleLbl="bgShp" presStyleIdx="4" presStyleCnt="5"/>
      <dgm:spPr/>
    </dgm:pt>
    <dgm:pt modelId="{8BD7FA6A-D37F-4626-83CE-40C58E77F04C}" type="pres">
      <dgm:prSet presAssocID="{145832BC-D55C-4BF3-9D74-CD36FB21B86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shake"/>
        </a:ext>
      </dgm:extLst>
    </dgm:pt>
    <dgm:pt modelId="{25301BBF-6A93-4EBF-AD17-82C2CECCC53D}" type="pres">
      <dgm:prSet presAssocID="{145832BC-D55C-4BF3-9D74-CD36FB21B865}" presName="spaceRect" presStyleCnt="0"/>
      <dgm:spPr/>
    </dgm:pt>
    <dgm:pt modelId="{A5BCD79D-801F-4126-BE65-A49625A9BE9A}" type="pres">
      <dgm:prSet presAssocID="{145832BC-D55C-4BF3-9D74-CD36FB21B865}" presName="parTx" presStyleLbl="revTx" presStyleIdx="4" presStyleCnt="5">
        <dgm:presLayoutVars>
          <dgm:chMax val="0"/>
          <dgm:chPref val="0"/>
        </dgm:presLayoutVars>
      </dgm:prSet>
      <dgm:spPr/>
    </dgm:pt>
  </dgm:ptLst>
  <dgm:cxnLst>
    <dgm:cxn modelId="{BF2C7909-0331-4DD4-AA9D-89A6FBBD2E7E}" srcId="{3962DFB6-4E7A-4BCD-B2A6-65E42AA53D06}" destId="{5D87E71F-E261-4AF6-985A-F65C8EEBE943}" srcOrd="1" destOrd="0" parTransId="{9D56F3A8-CA10-4D32-966F-3308E1E0D9C9}" sibTransId="{CE5EE2EC-838C-4D45-A66A-91144E97BFC7}"/>
    <dgm:cxn modelId="{39232217-2A2C-451B-8787-DFD04E2C49A0}" srcId="{3962DFB6-4E7A-4BCD-B2A6-65E42AA53D06}" destId="{94713C8E-DF27-49F2-A65B-545E3445D911}" srcOrd="2" destOrd="0" parTransId="{1EAD40FC-1E8D-41AE-A11A-110B583BE15E}" sibTransId="{8C028804-2036-461F-A42A-C9E3EC64E276}"/>
    <dgm:cxn modelId="{54744C5B-A417-4143-878B-9ED364A92330}" srcId="{3962DFB6-4E7A-4BCD-B2A6-65E42AA53D06}" destId="{7AF8030D-C608-4BE9-863A-6A01BFAB7842}" srcOrd="3" destOrd="0" parTransId="{6403B674-8736-482C-A6F1-198B749F2262}" sibTransId="{F4E97F1E-7D8F-4EF1-80DC-2627359AAD5C}"/>
    <dgm:cxn modelId="{92522641-6FA5-423A-B276-CCA7471EFA13}" type="presOf" srcId="{94713C8E-DF27-49F2-A65B-545E3445D911}" destId="{84EF62A4-5DD0-449B-8AB9-8C082073A44C}" srcOrd="0" destOrd="0" presId="urn:microsoft.com/office/officeart/2018/2/layout/IconVerticalSolidList"/>
    <dgm:cxn modelId="{0897CF67-3205-447F-A2DE-C6CE06D6097A}" type="presOf" srcId="{145832BC-D55C-4BF3-9D74-CD36FB21B865}" destId="{A5BCD79D-801F-4126-BE65-A49625A9BE9A}" srcOrd="0" destOrd="0" presId="urn:microsoft.com/office/officeart/2018/2/layout/IconVerticalSolidList"/>
    <dgm:cxn modelId="{6C475969-7EAF-4934-A04A-7CFE1166D2A8}" srcId="{3962DFB6-4E7A-4BCD-B2A6-65E42AA53D06}" destId="{5138C314-B0BE-43DD-9D19-8EDEFD9370BB}" srcOrd="0" destOrd="0" parTransId="{D495A570-2FB0-4296-A6B5-14650767248B}" sibTransId="{0A3FFED1-A3DB-48E6-BB15-2FCD3D37B658}"/>
    <dgm:cxn modelId="{A3029A51-09AC-4BB3-A41A-BB242AFFC2D2}" type="presOf" srcId="{5138C314-B0BE-43DD-9D19-8EDEFD9370BB}" destId="{DD1C2AB1-15C8-4695-9314-B94ED662813A}" srcOrd="0" destOrd="0" presId="urn:microsoft.com/office/officeart/2018/2/layout/IconVerticalSolidList"/>
    <dgm:cxn modelId="{642B00AB-6A51-4849-B36E-5AAFB5D3ED22}" type="presOf" srcId="{7AF8030D-C608-4BE9-863A-6A01BFAB7842}" destId="{22B56621-8289-4F11-85AB-E35E174DE99A}" srcOrd="0" destOrd="0" presId="urn:microsoft.com/office/officeart/2018/2/layout/IconVerticalSolidList"/>
    <dgm:cxn modelId="{A7515DCD-1A21-4787-9F40-EB81D00C3A3B}" type="presOf" srcId="{3962DFB6-4E7A-4BCD-B2A6-65E42AA53D06}" destId="{2512EBCC-4B98-4BB0-82F8-5E3B65236CAB}" srcOrd="0" destOrd="0" presId="urn:microsoft.com/office/officeart/2018/2/layout/IconVerticalSolidList"/>
    <dgm:cxn modelId="{D420C6CE-95A3-44CD-BB7D-163974721080}" type="presOf" srcId="{5D87E71F-E261-4AF6-985A-F65C8EEBE943}" destId="{2255ADE3-8C82-4C9E-9287-F20EF94F80C1}" srcOrd="0" destOrd="0" presId="urn:microsoft.com/office/officeart/2018/2/layout/IconVerticalSolidList"/>
    <dgm:cxn modelId="{799C15EB-B2BE-4B24-8E71-4FFA1E008F17}" srcId="{3962DFB6-4E7A-4BCD-B2A6-65E42AA53D06}" destId="{145832BC-D55C-4BF3-9D74-CD36FB21B865}" srcOrd="4" destOrd="0" parTransId="{E6D1B904-5D30-486C-B43E-D6B894EABA13}" sibTransId="{AB7C5A61-6892-4D20-9B63-8DD8EAA1FB22}"/>
    <dgm:cxn modelId="{2120F1D7-B4CE-4821-8066-77B8439E4535}" type="presParOf" srcId="{2512EBCC-4B98-4BB0-82F8-5E3B65236CAB}" destId="{5E8ACEAD-3FEF-49C3-8771-B9D961CE067C}" srcOrd="0" destOrd="0" presId="urn:microsoft.com/office/officeart/2018/2/layout/IconVerticalSolidList"/>
    <dgm:cxn modelId="{753EFED3-5DF2-4958-967C-C0DF66238FFC}" type="presParOf" srcId="{5E8ACEAD-3FEF-49C3-8771-B9D961CE067C}" destId="{E67709AE-E391-4AB5-937B-83AE2D59D8B0}" srcOrd="0" destOrd="0" presId="urn:microsoft.com/office/officeart/2018/2/layout/IconVerticalSolidList"/>
    <dgm:cxn modelId="{E8BBD791-D160-4345-B72D-94B5A717BC6D}" type="presParOf" srcId="{5E8ACEAD-3FEF-49C3-8771-B9D961CE067C}" destId="{7187B7D2-F215-4F8D-B2F8-7CD0A8617345}" srcOrd="1" destOrd="0" presId="urn:microsoft.com/office/officeart/2018/2/layout/IconVerticalSolidList"/>
    <dgm:cxn modelId="{AB9663AF-2E86-433E-912B-7CF1C3A3EAD0}" type="presParOf" srcId="{5E8ACEAD-3FEF-49C3-8771-B9D961CE067C}" destId="{9BBD6EFE-A176-4E69-8B3F-44F764E5D787}" srcOrd="2" destOrd="0" presId="urn:microsoft.com/office/officeart/2018/2/layout/IconVerticalSolidList"/>
    <dgm:cxn modelId="{A543979E-404B-4FC5-882C-7219BC1E77E5}" type="presParOf" srcId="{5E8ACEAD-3FEF-49C3-8771-B9D961CE067C}" destId="{DD1C2AB1-15C8-4695-9314-B94ED662813A}" srcOrd="3" destOrd="0" presId="urn:microsoft.com/office/officeart/2018/2/layout/IconVerticalSolidList"/>
    <dgm:cxn modelId="{ACD1BF9C-AD9E-4B26-8952-A8E822CD3E34}" type="presParOf" srcId="{2512EBCC-4B98-4BB0-82F8-5E3B65236CAB}" destId="{8B0770AA-A01F-4D89-AAE4-D914BA9DFAC4}" srcOrd="1" destOrd="0" presId="urn:microsoft.com/office/officeart/2018/2/layout/IconVerticalSolidList"/>
    <dgm:cxn modelId="{CEA1A920-A30D-417E-ABB9-54CE11FF3117}" type="presParOf" srcId="{2512EBCC-4B98-4BB0-82F8-5E3B65236CAB}" destId="{84703B3F-98AA-4C1E-912C-07B8D5064846}" srcOrd="2" destOrd="0" presId="urn:microsoft.com/office/officeart/2018/2/layout/IconVerticalSolidList"/>
    <dgm:cxn modelId="{E4182D68-E2D9-4B1E-B514-C488A30C1506}" type="presParOf" srcId="{84703B3F-98AA-4C1E-912C-07B8D5064846}" destId="{E487567D-3B51-45BD-8921-66F495C46655}" srcOrd="0" destOrd="0" presId="urn:microsoft.com/office/officeart/2018/2/layout/IconVerticalSolidList"/>
    <dgm:cxn modelId="{9752C884-971B-4BC1-93F8-F7AEC3D7BBDD}" type="presParOf" srcId="{84703B3F-98AA-4C1E-912C-07B8D5064846}" destId="{8B82CC43-A29D-4765-8186-8638AB3AB7D3}" srcOrd="1" destOrd="0" presId="urn:microsoft.com/office/officeart/2018/2/layout/IconVerticalSolidList"/>
    <dgm:cxn modelId="{181491DD-CBFB-4772-866D-04DDB5FF7DB2}" type="presParOf" srcId="{84703B3F-98AA-4C1E-912C-07B8D5064846}" destId="{03258EAB-70F1-48E7-BC50-13662438413E}" srcOrd="2" destOrd="0" presId="urn:microsoft.com/office/officeart/2018/2/layout/IconVerticalSolidList"/>
    <dgm:cxn modelId="{E7EA6210-8017-4750-A7FF-ABC5F44E5814}" type="presParOf" srcId="{84703B3F-98AA-4C1E-912C-07B8D5064846}" destId="{2255ADE3-8C82-4C9E-9287-F20EF94F80C1}" srcOrd="3" destOrd="0" presId="urn:microsoft.com/office/officeart/2018/2/layout/IconVerticalSolidList"/>
    <dgm:cxn modelId="{296A14A5-08C0-47FB-87BC-291F498036AB}" type="presParOf" srcId="{2512EBCC-4B98-4BB0-82F8-5E3B65236CAB}" destId="{09840ABC-5FDE-4452-AAFC-FC9E7F24CFA7}" srcOrd="3" destOrd="0" presId="urn:microsoft.com/office/officeart/2018/2/layout/IconVerticalSolidList"/>
    <dgm:cxn modelId="{1D8BA397-8F5B-4D26-8781-D34891E44A40}" type="presParOf" srcId="{2512EBCC-4B98-4BB0-82F8-5E3B65236CAB}" destId="{6F92AAF1-7437-40F0-982E-C3102DE9A91E}" srcOrd="4" destOrd="0" presId="urn:microsoft.com/office/officeart/2018/2/layout/IconVerticalSolidList"/>
    <dgm:cxn modelId="{8074B3CC-DDA6-4681-ACAC-48CD3664CC68}" type="presParOf" srcId="{6F92AAF1-7437-40F0-982E-C3102DE9A91E}" destId="{E0731272-D301-4A9C-AAA5-4033D648640D}" srcOrd="0" destOrd="0" presId="urn:microsoft.com/office/officeart/2018/2/layout/IconVerticalSolidList"/>
    <dgm:cxn modelId="{1C656767-2089-4DDC-9019-856D85A3EE68}" type="presParOf" srcId="{6F92AAF1-7437-40F0-982E-C3102DE9A91E}" destId="{1AEC9F2C-1951-484B-81D5-5D5956F2A445}" srcOrd="1" destOrd="0" presId="urn:microsoft.com/office/officeart/2018/2/layout/IconVerticalSolidList"/>
    <dgm:cxn modelId="{63E93E1E-BF6C-4612-94E7-5F632E96B594}" type="presParOf" srcId="{6F92AAF1-7437-40F0-982E-C3102DE9A91E}" destId="{114D6A72-36F6-45F8-9DCE-BC9BAC0852DC}" srcOrd="2" destOrd="0" presId="urn:microsoft.com/office/officeart/2018/2/layout/IconVerticalSolidList"/>
    <dgm:cxn modelId="{9D291D26-E8D1-4D7A-B650-3F063517DF0C}" type="presParOf" srcId="{6F92AAF1-7437-40F0-982E-C3102DE9A91E}" destId="{84EF62A4-5DD0-449B-8AB9-8C082073A44C}" srcOrd="3" destOrd="0" presId="urn:microsoft.com/office/officeart/2018/2/layout/IconVerticalSolidList"/>
    <dgm:cxn modelId="{48A9DAF9-30BA-4C74-B7F3-98CCAAD46DA9}" type="presParOf" srcId="{2512EBCC-4B98-4BB0-82F8-5E3B65236CAB}" destId="{1006C90A-3D22-48BA-99D2-EE69C57023B2}" srcOrd="5" destOrd="0" presId="urn:microsoft.com/office/officeart/2018/2/layout/IconVerticalSolidList"/>
    <dgm:cxn modelId="{ED91F8A0-A463-43EF-81AD-A3CEA3784761}" type="presParOf" srcId="{2512EBCC-4B98-4BB0-82F8-5E3B65236CAB}" destId="{FB8EC34F-F904-4003-8737-1A9CB020DDB0}" srcOrd="6" destOrd="0" presId="urn:microsoft.com/office/officeart/2018/2/layout/IconVerticalSolidList"/>
    <dgm:cxn modelId="{EA425B7E-8562-4DF6-8071-2C4DBB6FA878}" type="presParOf" srcId="{FB8EC34F-F904-4003-8737-1A9CB020DDB0}" destId="{69C1917C-9755-4D7A-AB93-4DFC21C5E416}" srcOrd="0" destOrd="0" presId="urn:microsoft.com/office/officeart/2018/2/layout/IconVerticalSolidList"/>
    <dgm:cxn modelId="{D67A8988-B664-46CC-BAD3-41158873A4A8}" type="presParOf" srcId="{FB8EC34F-F904-4003-8737-1A9CB020DDB0}" destId="{FCE5E0FA-9FEA-4220-994F-B38C5C0A1B9D}" srcOrd="1" destOrd="0" presId="urn:microsoft.com/office/officeart/2018/2/layout/IconVerticalSolidList"/>
    <dgm:cxn modelId="{8525AD3C-A58F-47AA-99F1-F0427BF4E640}" type="presParOf" srcId="{FB8EC34F-F904-4003-8737-1A9CB020DDB0}" destId="{997C0781-2B38-4A49-A583-43FB9DB201AE}" srcOrd="2" destOrd="0" presId="urn:microsoft.com/office/officeart/2018/2/layout/IconVerticalSolidList"/>
    <dgm:cxn modelId="{9577451A-85D2-47B6-A464-EBDDEC5C5D11}" type="presParOf" srcId="{FB8EC34F-F904-4003-8737-1A9CB020DDB0}" destId="{22B56621-8289-4F11-85AB-E35E174DE99A}" srcOrd="3" destOrd="0" presId="urn:microsoft.com/office/officeart/2018/2/layout/IconVerticalSolidList"/>
    <dgm:cxn modelId="{013B9619-FEF6-427B-8F08-D20BA371A399}" type="presParOf" srcId="{2512EBCC-4B98-4BB0-82F8-5E3B65236CAB}" destId="{9FE7ED8C-056B-455E-8ADC-5017C6AABCE4}" srcOrd="7" destOrd="0" presId="urn:microsoft.com/office/officeart/2018/2/layout/IconVerticalSolidList"/>
    <dgm:cxn modelId="{370C3D92-98D6-4C29-9C55-69BEFE9122CF}" type="presParOf" srcId="{2512EBCC-4B98-4BB0-82F8-5E3B65236CAB}" destId="{93F3A9CE-3DA4-4708-9D2E-E2F0619203B0}" srcOrd="8" destOrd="0" presId="urn:microsoft.com/office/officeart/2018/2/layout/IconVerticalSolidList"/>
    <dgm:cxn modelId="{3C175CFE-BBFA-4B1E-B237-39209DBB481F}" type="presParOf" srcId="{93F3A9CE-3DA4-4708-9D2E-E2F0619203B0}" destId="{CB008916-F707-476D-B9CD-0FDFE70A3ACF}" srcOrd="0" destOrd="0" presId="urn:microsoft.com/office/officeart/2018/2/layout/IconVerticalSolidList"/>
    <dgm:cxn modelId="{E2B1697E-5A28-4A68-B5DB-1DB018D9E13A}" type="presParOf" srcId="{93F3A9CE-3DA4-4708-9D2E-E2F0619203B0}" destId="{8BD7FA6A-D37F-4626-83CE-40C58E77F04C}" srcOrd="1" destOrd="0" presId="urn:microsoft.com/office/officeart/2018/2/layout/IconVerticalSolidList"/>
    <dgm:cxn modelId="{174C3410-2E40-419F-A296-B5792C913BCF}" type="presParOf" srcId="{93F3A9CE-3DA4-4708-9D2E-E2F0619203B0}" destId="{25301BBF-6A93-4EBF-AD17-82C2CECCC53D}" srcOrd="2" destOrd="0" presId="urn:microsoft.com/office/officeart/2018/2/layout/IconVerticalSolidList"/>
    <dgm:cxn modelId="{B483F632-947E-4E75-ACF2-D99FEA7A77AE}" type="presParOf" srcId="{93F3A9CE-3DA4-4708-9D2E-E2F0619203B0}" destId="{A5BCD79D-801F-4126-BE65-A49625A9BE9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CB536-4E71-46C6-BC74-DA4667F5ADF2}">
      <dsp:nvSpPr>
        <dsp:cNvPr id="0" name=""/>
        <dsp:cNvSpPr/>
      </dsp:nvSpPr>
      <dsp:spPr>
        <a:xfrm>
          <a:off x="0" y="3274"/>
          <a:ext cx="8229600" cy="6974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E0A011-4E2B-4869-BF69-38B4472F0D2B}">
      <dsp:nvSpPr>
        <dsp:cNvPr id="0" name=""/>
        <dsp:cNvSpPr/>
      </dsp:nvSpPr>
      <dsp:spPr>
        <a:xfrm>
          <a:off x="210966" y="160191"/>
          <a:ext cx="383574" cy="3835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A92CD4F-9DC8-4168-A300-B0CF1AA60327}">
      <dsp:nvSpPr>
        <dsp:cNvPr id="0" name=""/>
        <dsp:cNvSpPr/>
      </dsp:nvSpPr>
      <dsp:spPr>
        <a:xfrm>
          <a:off x="805506" y="3274"/>
          <a:ext cx="7424093" cy="697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809" tIns="73809" rIns="73809" bIns="73809"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venir Next LT Pro Demi" panose="020F0502020204030204" pitchFamily="34" charset="0"/>
            </a:rPr>
            <a:t>What is REALD &amp; SOGI and Health Equity</a:t>
          </a:r>
        </a:p>
      </dsp:txBody>
      <dsp:txXfrm>
        <a:off x="805506" y="3274"/>
        <a:ext cx="7424093" cy="697408"/>
      </dsp:txXfrm>
    </dsp:sp>
    <dsp:sp modelId="{7C222D79-A2E9-4AED-A93D-7466862E98C5}">
      <dsp:nvSpPr>
        <dsp:cNvPr id="0" name=""/>
        <dsp:cNvSpPr/>
      </dsp:nvSpPr>
      <dsp:spPr>
        <a:xfrm>
          <a:off x="0" y="875034"/>
          <a:ext cx="8229600" cy="6974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F1E2DD-329C-4939-814D-C0BE555FB233}">
      <dsp:nvSpPr>
        <dsp:cNvPr id="0" name=""/>
        <dsp:cNvSpPr/>
      </dsp:nvSpPr>
      <dsp:spPr>
        <a:xfrm>
          <a:off x="210966" y="1031951"/>
          <a:ext cx="383574" cy="3835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E1AF3C-7070-407D-859A-1EA90B602943}">
      <dsp:nvSpPr>
        <dsp:cNvPr id="0" name=""/>
        <dsp:cNvSpPr/>
      </dsp:nvSpPr>
      <dsp:spPr>
        <a:xfrm>
          <a:off x="805506" y="875034"/>
          <a:ext cx="7424093" cy="697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809" tIns="73809" rIns="73809" bIns="73809"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venir Next LT Pro Demi" panose="020F0502020204030204" pitchFamily="34" charset="0"/>
            </a:rPr>
            <a:t>How is Project Management impacted</a:t>
          </a:r>
        </a:p>
      </dsp:txBody>
      <dsp:txXfrm>
        <a:off x="805506" y="875034"/>
        <a:ext cx="7424093" cy="697408"/>
      </dsp:txXfrm>
    </dsp:sp>
    <dsp:sp modelId="{72CB5E7D-A2E3-441D-852D-42470D9FA839}">
      <dsp:nvSpPr>
        <dsp:cNvPr id="0" name=""/>
        <dsp:cNvSpPr/>
      </dsp:nvSpPr>
      <dsp:spPr>
        <a:xfrm>
          <a:off x="0" y="1746795"/>
          <a:ext cx="8229600" cy="6974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D237FD-1AB7-4EA2-96E1-0B3085D26108}">
      <dsp:nvSpPr>
        <dsp:cNvPr id="0" name=""/>
        <dsp:cNvSpPr/>
      </dsp:nvSpPr>
      <dsp:spPr>
        <a:xfrm>
          <a:off x="210966" y="1903712"/>
          <a:ext cx="383574" cy="3835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190A85-C511-49B2-908E-AE1908272786}">
      <dsp:nvSpPr>
        <dsp:cNvPr id="0" name=""/>
        <dsp:cNvSpPr/>
      </dsp:nvSpPr>
      <dsp:spPr>
        <a:xfrm>
          <a:off x="805506" y="1746795"/>
          <a:ext cx="7424093" cy="697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809" tIns="73809" rIns="73809" bIns="73809"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venir Next LT Pro Demi" panose="020F0502020204030204" pitchFamily="34" charset="0"/>
            </a:rPr>
            <a:t>HSET portfolio of projects</a:t>
          </a:r>
        </a:p>
      </dsp:txBody>
      <dsp:txXfrm>
        <a:off x="805506" y="1746795"/>
        <a:ext cx="7424093" cy="697408"/>
      </dsp:txXfrm>
    </dsp:sp>
    <dsp:sp modelId="{20F4EFE0-8038-427F-9B6F-35FCEB940EA2}">
      <dsp:nvSpPr>
        <dsp:cNvPr id="0" name=""/>
        <dsp:cNvSpPr/>
      </dsp:nvSpPr>
      <dsp:spPr>
        <a:xfrm>
          <a:off x="0" y="2618556"/>
          <a:ext cx="8229600" cy="6974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151957-F72C-48DF-B246-30AC2054654B}">
      <dsp:nvSpPr>
        <dsp:cNvPr id="0" name=""/>
        <dsp:cNvSpPr/>
      </dsp:nvSpPr>
      <dsp:spPr>
        <a:xfrm>
          <a:off x="210966" y="2775473"/>
          <a:ext cx="383574" cy="38357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BF35E1-F301-410A-9F79-B6AB81165493}">
      <dsp:nvSpPr>
        <dsp:cNvPr id="0" name=""/>
        <dsp:cNvSpPr/>
      </dsp:nvSpPr>
      <dsp:spPr>
        <a:xfrm>
          <a:off x="805506" y="2618556"/>
          <a:ext cx="7424093" cy="697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809" tIns="73809" rIns="73809" bIns="73809"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venir Next LT Pro Demi" panose="020F0502020204030204" pitchFamily="34" charset="0"/>
            </a:rPr>
            <a:t>What other projects will include REALD &amp; SOGI</a:t>
          </a:r>
        </a:p>
      </dsp:txBody>
      <dsp:txXfrm>
        <a:off x="805506" y="2618556"/>
        <a:ext cx="7424093" cy="697408"/>
      </dsp:txXfrm>
    </dsp:sp>
    <dsp:sp modelId="{2C846D30-05C4-4E1D-A1EC-3895363FF432}">
      <dsp:nvSpPr>
        <dsp:cNvPr id="0" name=""/>
        <dsp:cNvSpPr/>
      </dsp:nvSpPr>
      <dsp:spPr>
        <a:xfrm>
          <a:off x="0" y="3493591"/>
          <a:ext cx="8229600" cy="6974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332869-5B17-40B5-B6C4-BFD5868DE3CB}">
      <dsp:nvSpPr>
        <dsp:cNvPr id="0" name=""/>
        <dsp:cNvSpPr/>
      </dsp:nvSpPr>
      <dsp:spPr>
        <a:xfrm>
          <a:off x="210966" y="3647234"/>
          <a:ext cx="383574" cy="38357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D4648C-FBFA-45A6-B17C-D68A2DD356C6}">
      <dsp:nvSpPr>
        <dsp:cNvPr id="0" name=""/>
        <dsp:cNvSpPr/>
      </dsp:nvSpPr>
      <dsp:spPr>
        <a:xfrm>
          <a:off x="805506" y="3490317"/>
          <a:ext cx="7424093" cy="697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809" tIns="73809" rIns="73809" bIns="73809"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venir Next LT Pro Demi" panose="020F0502020204030204" pitchFamily="34" charset="0"/>
            </a:rPr>
            <a:t>How will REALD &amp; SOGI affect your project</a:t>
          </a:r>
        </a:p>
      </dsp:txBody>
      <dsp:txXfrm>
        <a:off x="805506" y="3490317"/>
        <a:ext cx="7424093" cy="6974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709AE-E391-4AB5-937B-83AE2D59D8B0}">
      <dsp:nvSpPr>
        <dsp:cNvPr id="0" name=""/>
        <dsp:cNvSpPr/>
      </dsp:nvSpPr>
      <dsp:spPr>
        <a:xfrm>
          <a:off x="0" y="3224"/>
          <a:ext cx="7968076" cy="6868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87B7D2-F215-4F8D-B2F8-7CD0A8617345}">
      <dsp:nvSpPr>
        <dsp:cNvPr id="0" name=""/>
        <dsp:cNvSpPr/>
      </dsp:nvSpPr>
      <dsp:spPr>
        <a:xfrm>
          <a:off x="207769" y="157764"/>
          <a:ext cx="377762" cy="3777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1C2AB1-15C8-4695-9314-B94ED662813A}">
      <dsp:nvSpPr>
        <dsp:cNvPr id="0" name=""/>
        <dsp:cNvSpPr/>
      </dsp:nvSpPr>
      <dsp:spPr>
        <a:xfrm>
          <a:off x="793302" y="3224"/>
          <a:ext cx="7174773" cy="686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91" tIns="72691" rIns="72691" bIns="72691" numCol="1" spcCol="1270" anchor="ctr" anchorCtr="0">
          <a:noAutofit/>
        </a:bodyPr>
        <a:lstStyle/>
        <a:p>
          <a:pPr marL="0" lvl="0" indent="0" algn="l" defTabSz="844550">
            <a:lnSpc>
              <a:spcPct val="90000"/>
            </a:lnSpc>
            <a:spcBef>
              <a:spcPct val="0"/>
            </a:spcBef>
            <a:spcAft>
              <a:spcPct val="35000"/>
            </a:spcAft>
            <a:buNone/>
          </a:pPr>
          <a:r>
            <a:rPr lang="en-US" sz="1900" kern="1200" dirty="0"/>
            <a:t>Inclusivity and Diversity</a:t>
          </a:r>
        </a:p>
      </dsp:txBody>
      <dsp:txXfrm>
        <a:off x="793302" y="3224"/>
        <a:ext cx="7174773" cy="686841"/>
      </dsp:txXfrm>
    </dsp:sp>
    <dsp:sp modelId="{E487567D-3B51-45BD-8921-66F495C46655}">
      <dsp:nvSpPr>
        <dsp:cNvPr id="0" name=""/>
        <dsp:cNvSpPr/>
      </dsp:nvSpPr>
      <dsp:spPr>
        <a:xfrm>
          <a:off x="0" y="861776"/>
          <a:ext cx="7968076" cy="6868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82CC43-A29D-4765-8186-8638AB3AB7D3}">
      <dsp:nvSpPr>
        <dsp:cNvPr id="0" name=""/>
        <dsp:cNvSpPr/>
      </dsp:nvSpPr>
      <dsp:spPr>
        <a:xfrm>
          <a:off x="207769" y="1016316"/>
          <a:ext cx="377762" cy="3777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55ADE3-8C82-4C9E-9287-F20EF94F80C1}">
      <dsp:nvSpPr>
        <dsp:cNvPr id="0" name=""/>
        <dsp:cNvSpPr/>
      </dsp:nvSpPr>
      <dsp:spPr>
        <a:xfrm>
          <a:off x="793302" y="861776"/>
          <a:ext cx="7174773" cy="686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91" tIns="72691" rIns="72691" bIns="72691" numCol="1" spcCol="1270" anchor="ctr" anchorCtr="0">
          <a:noAutofit/>
        </a:bodyPr>
        <a:lstStyle/>
        <a:p>
          <a:pPr marL="0" lvl="0" indent="0" algn="l" defTabSz="844550">
            <a:lnSpc>
              <a:spcPct val="90000"/>
            </a:lnSpc>
            <a:spcBef>
              <a:spcPct val="0"/>
            </a:spcBef>
            <a:spcAft>
              <a:spcPct val="35000"/>
            </a:spcAft>
            <a:buNone/>
          </a:pPr>
          <a:r>
            <a:rPr lang="en-US" sz="1900" kern="1200" dirty="0"/>
            <a:t>Legal and Ethical Compliance</a:t>
          </a:r>
        </a:p>
      </dsp:txBody>
      <dsp:txXfrm>
        <a:off x="793302" y="861776"/>
        <a:ext cx="7174773" cy="686841"/>
      </dsp:txXfrm>
    </dsp:sp>
    <dsp:sp modelId="{E0731272-D301-4A9C-AAA5-4033D648640D}">
      <dsp:nvSpPr>
        <dsp:cNvPr id="0" name=""/>
        <dsp:cNvSpPr/>
      </dsp:nvSpPr>
      <dsp:spPr>
        <a:xfrm>
          <a:off x="0" y="1720329"/>
          <a:ext cx="7968076" cy="6868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EC9F2C-1951-484B-81D5-5D5956F2A445}">
      <dsp:nvSpPr>
        <dsp:cNvPr id="0" name=""/>
        <dsp:cNvSpPr/>
      </dsp:nvSpPr>
      <dsp:spPr>
        <a:xfrm>
          <a:off x="207769" y="1874868"/>
          <a:ext cx="377762" cy="3777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EF62A4-5DD0-449B-8AB9-8C082073A44C}">
      <dsp:nvSpPr>
        <dsp:cNvPr id="0" name=""/>
        <dsp:cNvSpPr/>
      </dsp:nvSpPr>
      <dsp:spPr>
        <a:xfrm>
          <a:off x="793302" y="1720329"/>
          <a:ext cx="7174773" cy="686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91" tIns="72691" rIns="72691" bIns="72691" numCol="1" spcCol="1270" anchor="ctr" anchorCtr="0">
          <a:noAutofit/>
        </a:bodyPr>
        <a:lstStyle/>
        <a:p>
          <a:pPr marL="0" lvl="0" indent="0" algn="l" defTabSz="844550">
            <a:lnSpc>
              <a:spcPct val="90000"/>
            </a:lnSpc>
            <a:spcBef>
              <a:spcPct val="0"/>
            </a:spcBef>
            <a:spcAft>
              <a:spcPct val="35000"/>
            </a:spcAft>
            <a:buNone/>
          </a:pPr>
          <a:r>
            <a:rPr lang="en-US" sz="1900" kern="1200" dirty="0"/>
            <a:t>Talent Acquisition</a:t>
          </a:r>
        </a:p>
      </dsp:txBody>
      <dsp:txXfrm>
        <a:off x="793302" y="1720329"/>
        <a:ext cx="7174773" cy="686841"/>
      </dsp:txXfrm>
    </dsp:sp>
    <dsp:sp modelId="{69C1917C-9755-4D7A-AB93-4DFC21C5E416}">
      <dsp:nvSpPr>
        <dsp:cNvPr id="0" name=""/>
        <dsp:cNvSpPr/>
      </dsp:nvSpPr>
      <dsp:spPr>
        <a:xfrm>
          <a:off x="0" y="2578881"/>
          <a:ext cx="7968076" cy="6868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E5E0FA-9FEA-4220-994F-B38C5C0A1B9D}">
      <dsp:nvSpPr>
        <dsp:cNvPr id="0" name=""/>
        <dsp:cNvSpPr/>
      </dsp:nvSpPr>
      <dsp:spPr>
        <a:xfrm>
          <a:off x="207769" y="2733420"/>
          <a:ext cx="377762" cy="37776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B56621-8289-4F11-85AB-E35E174DE99A}">
      <dsp:nvSpPr>
        <dsp:cNvPr id="0" name=""/>
        <dsp:cNvSpPr/>
      </dsp:nvSpPr>
      <dsp:spPr>
        <a:xfrm>
          <a:off x="793302" y="2578881"/>
          <a:ext cx="7174773" cy="686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91" tIns="72691" rIns="72691" bIns="72691" numCol="1" spcCol="1270" anchor="ctr" anchorCtr="0">
          <a:noAutofit/>
        </a:bodyPr>
        <a:lstStyle/>
        <a:p>
          <a:pPr marL="0" lvl="0" indent="0" algn="l" defTabSz="844550">
            <a:lnSpc>
              <a:spcPct val="90000"/>
            </a:lnSpc>
            <a:spcBef>
              <a:spcPct val="0"/>
            </a:spcBef>
            <a:spcAft>
              <a:spcPct val="35000"/>
            </a:spcAft>
            <a:buNone/>
          </a:pPr>
          <a:r>
            <a:rPr lang="en-US" sz="1900" kern="1200" dirty="0"/>
            <a:t>Enhanced Problem Solving</a:t>
          </a:r>
        </a:p>
      </dsp:txBody>
      <dsp:txXfrm>
        <a:off x="793302" y="2578881"/>
        <a:ext cx="7174773" cy="686841"/>
      </dsp:txXfrm>
    </dsp:sp>
    <dsp:sp modelId="{CB008916-F707-476D-B9CD-0FDFE70A3ACF}">
      <dsp:nvSpPr>
        <dsp:cNvPr id="0" name=""/>
        <dsp:cNvSpPr/>
      </dsp:nvSpPr>
      <dsp:spPr>
        <a:xfrm>
          <a:off x="0" y="3437433"/>
          <a:ext cx="7968076" cy="6868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D7FA6A-D37F-4626-83CE-40C58E77F04C}">
      <dsp:nvSpPr>
        <dsp:cNvPr id="0" name=""/>
        <dsp:cNvSpPr/>
      </dsp:nvSpPr>
      <dsp:spPr>
        <a:xfrm>
          <a:off x="207769" y="3591972"/>
          <a:ext cx="377762" cy="37776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BCD79D-801F-4126-BE65-A49625A9BE9A}">
      <dsp:nvSpPr>
        <dsp:cNvPr id="0" name=""/>
        <dsp:cNvSpPr/>
      </dsp:nvSpPr>
      <dsp:spPr>
        <a:xfrm>
          <a:off x="793302" y="3437433"/>
          <a:ext cx="7174773" cy="686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91" tIns="72691" rIns="72691" bIns="72691" numCol="1" spcCol="1270" anchor="ctr" anchorCtr="0">
          <a:noAutofit/>
        </a:bodyPr>
        <a:lstStyle/>
        <a:p>
          <a:pPr marL="0" lvl="0" indent="0" algn="l" defTabSz="844550">
            <a:lnSpc>
              <a:spcPct val="90000"/>
            </a:lnSpc>
            <a:spcBef>
              <a:spcPct val="0"/>
            </a:spcBef>
            <a:spcAft>
              <a:spcPct val="35000"/>
            </a:spcAft>
            <a:buNone/>
          </a:pPr>
          <a:r>
            <a:rPr lang="en-US" sz="1900" kern="1200" dirty="0"/>
            <a:t>Improved Stakeholder Relations</a:t>
          </a:r>
        </a:p>
      </dsp:txBody>
      <dsp:txXfrm>
        <a:off x="793302" y="3437433"/>
        <a:ext cx="7174773" cy="68684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A896616A-83DB-463E-94BF-FA651CEC2ABF}"/>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eaLnBrk="0" hangingPunct="0">
              <a:defRPr sz="1200">
                <a:solidFill>
                  <a:schemeClr val="tx1"/>
                </a:solidFill>
                <a:latin typeface="Times" pitchFamily="18" charset="0"/>
              </a:defRPr>
            </a:lvl1pPr>
          </a:lstStyle>
          <a:p>
            <a:pPr>
              <a:defRPr/>
            </a:pPr>
            <a:endParaRPr lang="en-US" dirty="0"/>
          </a:p>
        </p:txBody>
      </p:sp>
      <p:sp>
        <p:nvSpPr>
          <p:cNvPr id="81923" name="Rectangle 3">
            <a:extLst>
              <a:ext uri="{FF2B5EF4-FFF2-40B4-BE49-F238E27FC236}">
                <a16:creationId xmlns:a16="http://schemas.microsoft.com/office/drawing/2014/main" id="{B8B532EC-F8A9-4D50-91FF-C8121C4F5A53}"/>
              </a:ext>
            </a:extLst>
          </p:cNvPr>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algn="r" eaLnBrk="0" hangingPunct="0">
              <a:defRPr sz="1200">
                <a:solidFill>
                  <a:schemeClr val="tx1"/>
                </a:solidFill>
                <a:latin typeface="Times" pitchFamily="18" charset="0"/>
              </a:defRPr>
            </a:lvl1pPr>
          </a:lstStyle>
          <a:p>
            <a:pPr>
              <a:defRPr/>
            </a:pPr>
            <a:endParaRPr lang="en-US" dirty="0"/>
          </a:p>
        </p:txBody>
      </p:sp>
      <p:sp>
        <p:nvSpPr>
          <p:cNvPr id="81924" name="Rectangle 4">
            <a:extLst>
              <a:ext uri="{FF2B5EF4-FFF2-40B4-BE49-F238E27FC236}">
                <a16:creationId xmlns:a16="http://schemas.microsoft.com/office/drawing/2014/main" id="{7BA09FD0-62B3-4CE2-B566-6A30FDFCA2C2}"/>
              </a:ext>
            </a:extLst>
          </p:cNvPr>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eaLnBrk="0" hangingPunct="0">
              <a:defRPr sz="1200">
                <a:solidFill>
                  <a:schemeClr val="tx1"/>
                </a:solidFill>
                <a:latin typeface="Times" pitchFamily="18" charset="0"/>
              </a:defRPr>
            </a:lvl1pPr>
          </a:lstStyle>
          <a:p>
            <a:pPr>
              <a:defRPr/>
            </a:pPr>
            <a:endParaRPr lang="en-US" dirty="0"/>
          </a:p>
        </p:txBody>
      </p:sp>
      <p:sp>
        <p:nvSpPr>
          <p:cNvPr id="81925" name="Rectangle 5">
            <a:extLst>
              <a:ext uri="{FF2B5EF4-FFF2-40B4-BE49-F238E27FC236}">
                <a16:creationId xmlns:a16="http://schemas.microsoft.com/office/drawing/2014/main" id="{74D96640-E1B8-4729-98FC-071080646E01}"/>
              </a:ext>
            </a:extLst>
          </p:cNvPr>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algn="r">
              <a:defRPr sz="1200">
                <a:solidFill>
                  <a:schemeClr val="tx1"/>
                </a:solidFill>
                <a:latin typeface="Times" panose="02020603050405020304" pitchFamily="18" charset="0"/>
              </a:defRPr>
            </a:lvl1pPr>
          </a:lstStyle>
          <a:p>
            <a:fld id="{59DDEA6D-C8AF-4020-83F7-1D9F189D0313}"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101674E4-80FA-4DBF-9963-320523CA5100}"/>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eaLnBrk="0" hangingPunct="0">
              <a:defRPr sz="1200">
                <a:solidFill>
                  <a:schemeClr val="tx1"/>
                </a:solidFill>
                <a:latin typeface="Times" pitchFamily="18" charset="0"/>
              </a:defRPr>
            </a:lvl1pPr>
          </a:lstStyle>
          <a:p>
            <a:pPr>
              <a:defRPr/>
            </a:pPr>
            <a:endParaRPr lang="en-US" dirty="0"/>
          </a:p>
        </p:txBody>
      </p:sp>
      <p:sp>
        <p:nvSpPr>
          <p:cNvPr id="47107" name="Rectangle 3">
            <a:extLst>
              <a:ext uri="{FF2B5EF4-FFF2-40B4-BE49-F238E27FC236}">
                <a16:creationId xmlns:a16="http://schemas.microsoft.com/office/drawing/2014/main" id="{A32E69FE-08C8-4F66-AD93-5EEB6C2F6344}"/>
              </a:ext>
            </a:extLst>
          </p:cNvPr>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algn="r" eaLnBrk="0" hangingPunct="0">
              <a:defRPr sz="1200">
                <a:solidFill>
                  <a:schemeClr val="tx1"/>
                </a:solidFill>
                <a:latin typeface="Times" pitchFamily="18" charset="0"/>
              </a:defRPr>
            </a:lvl1pPr>
          </a:lstStyle>
          <a:p>
            <a:pPr>
              <a:defRPr/>
            </a:pPr>
            <a:endParaRPr lang="en-US" dirty="0"/>
          </a:p>
        </p:txBody>
      </p:sp>
      <p:sp>
        <p:nvSpPr>
          <p:cNvPr id="12292" name="Rectangle 4">
            <a:extLst>
              <a:ext uri="{FF2B5EF4-FFF2-40B4-BE49-F238E27FC236}">
                <a16:creationId xmlns:a16="http://schemas.microsoft.com/office/drawing/2014/main" id="{168DA61D-AF92-4B2C-B5BD-B076D43C692B}"/>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9" name="Rectangle 5">
            <a:extLst>
              <a:ext uri="{FF2B5EF4-FFF2-40B4-BE49-F238E27FC236}">
                <a16:creationId xmlns:a16="http://schemas.microsoft.com/office/drawing/2014/main" id="{6B0E8363-77DA-45DD-ABD0-8BC46B66DE49}"/>
              </a:ext>
            </a:extLst>
          </p:cNvPr>
          <p:cNvSpPr>
            <a:spLocks noGrp="1" noChangeArrowheads="1"/>
          </p:cNvSpPr>
          <p:nvPr>
            <p:ph type="body" sz="quarter" idx="3"/>
          </p:nvPr>
        </p:nvSpPr>
        <p:spPr bwMode="auto">
          <a:xfrm>
            <a:off x="700088" y="4416425"/>
            <a:ext cx="5610225" cy="4183063"/>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7110" name="Rectangle 6">
            <a:extLst>
              <a:ext uri="{FF2B5EF4-FFF2-40B4-BE49-F238E27FC236}">
                <a16:creationId xmlns:a16="http://schemas.microsoft.com/office/drawing/2014/main" id="{63072D9F-C05C-4446-9DCD-CD022E506D93}"/>
              </a:ext>
            </a:extLst>
          </p:cNvPr>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eaLnBrk="0" hangingPunct="0">
              <a:defRPr sz="1200">
                <a:solidFill>
                  <a:schemeClr val="tx1"/>
                </a:solidFill>
                <a:latin typeface="Times" pitchFamily="18" charset="0"/>
              </a:defRPr>
            </a:lvl1pPr>
          </a:lstStyle>
          <a:p>
            <a:pPr>
              <a:defRPr/>
            </a:pPr>
            <a:endParaRPr lang="en-US" dirty="0"/>
          </a:p>
        </p:txBody>
      </p:sp>
      <p:sp>
        <p:nvSpPr>
          <p:cNvPr id="47111" name="Rectangle 7">
            <a:extLst>
              <a:ext uri="{FF2B5EF4-FFF2-40B4-BE49-F238E27FC236}">
                <a16:creationId xmlns:a16="http://schemas.microsoft.com/office/drawing/2014/main" id="{8D650A25-3D8B-4D0F-AF86-9853B81CCE54}"/>
              </a:ext>
            </a:extLst>
          </p:cNvPr>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algn="r">
              <a:defRPr sz="1200">
                <a:solidFill>
                  <a:schemeClr val="tx1"/>
                </a:solidFill>
                <a:latin typeface="Times" panose="02020603050405020304" pitchFamily="18" charset="0"/>
              </a:defRPr>
            </a:lvl1pPr>
          </a:lstStyle>
          <a:p>
            <a:fld id="{7514C9D2-B2CB-4C0B-8252-C728B45C7252}"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rPr>
              <a:t>Bryant Lister is a strategic and forward-thinking IT Director at the Oregon Health Authority (OHA), where he has led the Health &amp; Service Equity Transformation Program since June 2022. The portfolio of projects for REALD/SOGI ensures the alignment of initiatives with legislative requirements, specifically House Bill 3159, and effectively collaborates with a range of stakeholders from top executives to community partners.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rPr>
              <a:t>Prior to his current role, Bryant served as the IT Director of Information Security and Privacy Office at OHA from 2019 to 2022, where he was responsible for information security and privacy risk management and compliance. He has also held the roles of OIS Manager of Strategic Initiatives, an IT Development Manager, and Senior IT Project Manager at OHA.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rPr>
              <a:t>Bryant's educational background includes a Doctor of Chiropractic from the University of Western States and a Bachelor of Science in Biochemistry from the University of California, Riverside. He is also a certified professional with credentials such as CISSP, CCSP, PMP, and ITIL Foundation, and has a Certificate in Public Management from Willamette University, reflecting his commitment to continual learning and professional development</a:t>
            </a:r>
            <a:r>
              <a:rPr lang="en-US" sz="1800" dirty="0">
                <a:effectLst/>
                <a:latin typeface="Calibri" panose="020F0502020204030204" pitchFamily="34" charset="0"/>
                <a:ea typeface="Calibri" panose="020F0502020204030204" pitchFamily="34" charset="0"/>
              </a:rPr>
              <a:t>. Just achieved Certified Data Management Professional.</a:t>
            </a:r>
          </a:p>
          <a:p>
            <a:pPr marL="0" marR="0">
              <a:spcBef>
                <a:spcPts val="0"/>
              </a:spcBef>
              <a:spcAft>
                <a:spcPts val="0"/>
              </a:spcAft>
            </a:pPr>
            <a:r>
              <a:rPr lang="en-US" sz="1800" dirty="0">
                <a:effectLst/>
                <a:latin typeface="Arial" panose="020B060402020202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endParaRPr lang="en-US" dirty="0"/>
          </a:p>
          <a:p>
            <a:r>
              <a:rPr lang="en-US" dirty="0"/>
              <a:t>I’m not an equity and inclusion expert, we have a whole team dedicated to that work within the Oregon Health Authority.</a:t>
            </a:r>
          </a:p>
          <a:p>
            <a:r>
              <a:rPr lang="en-US" dirty="0"/>
              <a:t>I have worked in IT for over 20 years, so please understand that is the lens through which I will be looking at this. </a:t>
            </a:r>
          </a:p>
          <a:p>
            <a:r>
              <a:rPr lang="en-US" dirty="0"/>
              <a:t>Please let me know if you have questions as we go along or if there are topic areas you would like to dive deeper into. </a:t>
            </a:r>
          </a:p>
        </p:txBody>
      </p:sp>
      <p:sp>
        <p:nvSpPr>
          <p:cNvPr id="4" name="Slide Number Placeholder 3"/>
          <p:cNvSpPr>
            <a:spLocks noGrp="1"/>
          </p:cNvSpPr>
          <p:nvPr>
            <p:ph type="sldNum" sz="quarter" idx="5"/>
          </p:nvPr>
        </p:nvSpPr>
        <p:spPr/>
        <p:txBody>
          <a:bodyPr/>
          <a:lstStyle/>
          <a:p>
            <a:fld id="{BD8914D6-CB4F-43F3-B010-F48E1FB6BA00}" type="slidenum">
              <a:rPr lang="en-US" altLang="en-US" smtClean="0"/>
              <a:pPr/>
              <a:t>1</a:t>
            </a:fld>
            <a:endParaRPr lang="en-US" altLang="en-US" dirty="0"/>
          </a:p>
        </p:txBody>
      </p:sp>
    </p:spTree>
    <p:extLst>
      <p:ext uri="{BB962C8B-B14F-4D97-AF65-F5344CB8AC3E}">
        <p14:creationId xmlns:p14="http://schemas.microsoft.com/office/powerpoint/2010/main" val="2768261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fontAlgn="base">
              <a:buNone/>
            </a:pPr>
            <a:r>
              <a:rPr lang="en-US" b="0" i="0" u="none" strike="noStrike" baseline="0" dirty="0">
                <a:solidFill>
                  <a:srgbClr val="000000"/>
                </a:solidFill>
                <a:latin typeface="Arial" panose="020B0604020202020204" pitchFamily="34" charset="0"/>
              </a:rPr>
              <a:t>Collecting the data is very i</a:t>
            </a:r>
            <a:r>
              <a:rPr lang="en-US" dirty="0">
                <a:solidFill>
                  <a:srgbClr val="000000"/>
                </a:solidFill>
                <a:latin typeface="Arial" panose="020B0604020202020204" pitchFamily="34" charset="0"/>
              </a:rPr>
              <a:t>mportant, but the data isn’t the story</a:t>
            </a:r>
            <a:endParaRPr lang="en-US" b="0" i="0" u="none" strike="noStrike" baseline="0" dirty="0">
              <a:solidFill>
                <a:srgbClr val="000000"/>
              </a:solidFill>
              <a:latin typeface="Arial" panose="020B0604020202020204" pitchFamily="34" charset="0"/>
            </a:endParaRPr>
          </a:p>
          <a:p>
            <a:pPr marL="0" indent="0" algn="l" rtl="0" fontAlgn="base">
              <a:buNone/>
            </a:pPr>
            <a:endParaRPr lang="en-US" b="0" i="0" u="none" strike="noStrike" baseline="0" dirty="0">
              <a:solidFill>
                <a:srgbClr val="000000"/>
              </a:solidFill>
              <a:latin typeface="Arial" panose="020B0604020202020204" pitchFamily="34" charset="0"/>
            </a:endParaRPr>
          </a:p>
          <a:p>
            <a:pPr marL="171450" indent="-171450">
              <a:buFont typeface="Arial" panose="020B0604020202020204" pitchFamily="34" charset="0"/>
              <a:buChar char="•"/>
            </a:pPr>
            <a:r>
              <a:rPr lang="en-US" dirty="0">
                <a:solidFill>
                  <a:srgbClr val="000000"/>
                </a:solidFill>
                <a:latin typeface="Arial" panose="020B0604020202020204" pitchFamily="34" charset="0"/>
              </a:rPr>
              <a:t>Numbers on a page need context and connection</a:t>
            </a:r>
          </a:p>
          <a:p>
            <a:pPr marL="171450" indent="-171450">
              <a:buFont typeface="Arial" panose="020B0604020202020204" pitchFamily="34" charset="0"/>
              <a:buChar char="•"/>
            </a:pPr>
            <a:r>
              <a:rPr lang="en-US" dirty="0">
                <a:solidFill>
                  <a:srgbClr val="000000"/>
                </a:solidFill>
                <a:latin typeface="Arial" panose="020B0604020202020204" pitchFamily="34" charset="0"/>
              </a:rPr>
              <a:t>Infant mortality of infants who are black is over twice that of infants who are white in the U.S.</a:t>
            </a:r>
          </a:p>
          <a:p>
            <a:pPr marL="628650" lvl="1" indent="-171450">
              <a:buFont typeface="Arial" panose="020B0604020202020204" pitchFamily="34" charset="0"/>
              <a:buChar char="•"/>
            </a:pPr>
            <a:r>
              <a:rPr lang="en-US" dirty="0">
                <a:solidFill>
                  <a:srgbClr val="000000"/>
                </a:solidFill>
                <a:latin typeface="Arial" panose="020B0604020202020204" pitchFamily="34" charset="0"/>
              </a:rPr>
              <a:t>Knowing this does nothing to fix the problem or point to even a cause</a:t>
            </a:r>
          </a:p>
          <a:p>
            <a:pPr marL="628650" lvl="1" indent="-171450">
              <a:buFont typeface="Arial" panose="020B0604020202020204" pitchFamily="34" charset="0"/>
              <a:buChar char="•"/>
            </a:pPr>
            <a:r>
              <a:rPr lang="en-US" dirty="0">
                <a:solidFill>
                  <a:srgbClr val="000000"/>
                </a:solidFill>
                <a:latin typeface="Arial" panose="020B0604020202020204" pitchFamily="34" charset="0"/>
              </a:rPr>
              <a:t>The data was analyzed to determine that there were not sufficient differences in diet, obesity, smoking, drinking, prenatal care to account for the gap</a:t>
            </a:r>
          </a:p>
          <a:p>
            <a:pPr marL="628650" lvl="1" indent="-171450">
              <a:buFont typeface="Arial" panose="020B0604020202020204" pitchFamily="34" charset="0"/>
              <a:buChar char="•"/>
            </a:pPr>
            <a:r>
              <a:rPr lang="en-US" dirty="0">
                <a:solidFill>
                  <a:srgbClr val="000000"/>
                </a:solidFill>
                <a:latin typeface="Arial" panose="020B0604020202020204" pitchFamily="34" charset="0"/>
              </a:rPr>
              <a:t>What researchers did find is elevated stress hormones during pregnancy in many of these cases</a:t>
            </a:r>
          </a:p>
          <a:p>
            <a:pPr marL="628650" lvl="1" indent="-171450">
              <a:buFont typeface="Arial" panose="020B0604020202020204" pitchFamily="34" charset="0"/>
              <a:buChar char="•"/>
            </a:pPr>
            <a:r>
              <a:rPr lang="en-US" dirty="0">
                <a:solidFill>
                  <a:srgbClr val="000000"/>
                </a:solidFill>
                <a:latin typeface="Arial" panose="020B0604020202020204" pitchFamily="34" charset="0"/>
              </a:rPr>
              <a:t>Researchers were able to see a connection in the data between elevated stress from the environment – segregated neighborhoods, limited opportunities, social pressures, etc – and the health risk to newborns</a:t>
            </a:r>
          </a:p>
          <a:p>
            <a:pPr marL="171450" lvl="0" indent="-171450">
              <a:buFont typeface="Arial" panose="020B0604020202020204" pitchFamily="34" charset="0"/>
              <a:buChar char="•"/>
            </a:pPr>
            <a:r>
              <a:rPr lang="en-US" dirty="0">
                <a:solidFill>
                  <a:srgbClr val="000000"/>
                </a:solidFill>
                <a:latin typeface="Arial" panose="020B0604020202020204" pitchFamily="34" charset="0"/>
              </a:rPr>
              <a:t>The rate of infant mortality and low birth weight of black mothers in the U.S. is equivalent to that of mothers on active duty military deployment</a:t>
            </a:r>
          </a:p>
          <a:p>
            <a:pPr marL="628650" lvl="1" indent="-171450">
              <a:buFont typeface="Arial" panose="020B0604020202020204" pitchFamily="34" charset="0"/>
              <a:buChar char="•"/>
            </a:pPr>
            <a:r>
              <a:rPr lang="en-US" dirty="0">
                <a:solidFill>
                  <a:srgbClr val="000000"/>
                </a:solidFill>
                <a:latin typeface="Arial" panose="020B0604020202020204" pitchFamily="34" charset="0"/>
              </a:rPr>
              <a:t>So, the stress of living in this country as a black mother might be comparable to the stress of active duty military deployment.</a:t>
            </a:r>
          </a:p>
          <a:p>
            <a:pPr marL="628650" lvl="1" indent="-171450">
              <a:buFont typeface="Arial" panose="020B0604020202020204" pitchFamily="34" charset="0"/>
              <a:buChar char="•"/>
            </a:pPr>
            <a:endParaRPr lang="en-US" dirty="0">
              <a:solidFill>
                <a:srgbClr val="000000"/>
              </a:solidFill>
              <a:latin typeface="Arial" panose="020B0604020202020204" pitchFamily="34" charset="0"/>
            </a:endParaRPr>
          </a:p>
          <a:p>
            <a:pPr marL="628650" lvl="1" indent="-171450">
              <a:buFont typeface="Arial" panose="020B0604020202020204" pitchFamily="34" charset="0"/>
              <a:buChar char="•"/>
            </a:pPr>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The Office Of Equity and Inclusion (OEI) employs Data Analysts and specialists in researching these issues.</a:t>
            </a:r>
          </a:p>
        </p:txBody>
      </p:sp>
      <p:sp>
        <p:nvSpPr>
          <p:cNvPr id="4" name="Slide Number Placeholder 3"/>
          <p:cNvSpPr>
            <a:spLocks noGrp="1"/>
          </p:cNvSpPr>
          <p:nvPr>
            <p:ph type="sldNum" sz="quarter" idx="5"/>
          </p:nvPr>
        </p:nvSpPr>
        <p:spPr/>
        <p:txBody>
          <a:bodyPr/>
          <a:lstStyle/>
          <a:p>
            <a:fld id="{7514C9D2-B2CB-4C0B-8252-C728B45C7252}" type="slidenum">
              <a:rPr lang="en-US" altLang="en-US" smtClean="0"/>
              <a:pPr/>
              <a:t>10</a:t>
            </a:fld>
            <a:endParaRPr lang="en-US" altLang="en-US" dirty="0"/>
          </a:p>
        </p:txBody>
      </p:sp>
    </p:spTree>
    <p:extLst>
      <p:ext uri="{BB962C8B-B14F-4D97-AF65-F5344CB8AC3E}">
        <p14:creationId xmlns:p14="http://schemas.microsoft.com/office/powerpoint/2010/main" val="3289238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D8914D6-CB4F-43F3-B010-F48E1FB6BA00}" type="slidenum">
              <a:rPr lang="en-US" altLang="en-US" smtClean="0"/>
              <a:pPr/>
              <a:t>11</a:t>
            </a:fld>
            <a:endParaRPr lang="en-US" altLang="en-US" dirty="0"/>
          </a:p>
        </p:txBody>
      </p:sp>
    </p:spTree>
    <p:extLst>
      <p:ext uri="{BB962C8B-B14F-4D97-AF65-F5344CB8AC3E}">
        <p14:creationId xmlns:p14="http://schemas.microsoft.com/office/powerpoint/2010/main" val="3667991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REALD &amp; SOGI and Health Equity</a:t>
            </a:r>
          </a:p>
          <a:p>
            <a:r>
              <a:rPr lang="en-US" dirty="0"/>
              <a:t>How is Project Management impacted</a:t>
            </a:r>
          </a:p>
          <a:p>
            <a:r>
              <a:rPr lang="en-US" dirty="0"/>
              <a:t>HSET Portfolio of Projects</a:t>
            </a:r>
          </a:p>
          <a:p>
            <a:r>
              <a:rPr lang="en-US" dirty="0"/>
              <a:t>What other projects will include REALD &amp; SOGI</a:t>
            </a:r>
          </a:p>
          <a:p>
            <a:r>
              <a:rPr lang="en-US" dirty="0"/>
              <a:t>How will REALD &amp; SOGI affect your project</a:t>
            </a:r>
          </a:p>
        </p:txBody>
      </p:sp>
      <p:sp>
        <p:nvSpPr>
          <p:cNvPr id="4" name="Slide Number Placeholder 3"/>
          <p:cNvSpPr>
            <a:spLocks noGrp="1"/>
          </p:cNvSpPr>
          <p:nvPr>
            <p:ph type="sldNum" sz="quarter" idx="5"/>
          </p:nvPr>
        </p:nvSpPr>
        <p:spPr/>
        <p:txBody>
          <a:bodyPr/>
          <a:lstStyle/>
          <a:p>
            <a:fld id="{7514C9D2-B2CB-4C0B-8252-C728B45C7252}" type="slidenum">
              <a:rPr lang="en-US" altLang="en-US" smtClean="0"/>
              <a:pPr/>
              <a:t>2</a:t>
            </a:fld>
            <a:endParaRPr lang="en-US" altLang="en-US" dirty="0"/>
          </a:p>
        </p:txBody>
      </p:sp>
    </p:spTree>
    <p:extLst>
      <p:ext uri="{BB962C8B-B14F-4D97-AF65-F5344CB8AC3E}">
        <p14:creationId xmlns:p14="http://schemas.microsoft.com/office/powerpoint/2010/main" val="1186750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4CB037BB-7C5A-49EB-9579-6EA6407597E3}"/>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8DC7FD3A-194C-4380-8DE1-8DB3F66B4DD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REALD  - Race, Ethnicity, Language, Disability</a:t>
            </a:r>
          </a:p>
          <a:p>
            <a:r>
              <a:rPr lang="en-US" altLang="en-US" dirty="0"/>
              <a:t>SOGI – Sexual Orientation &amp; Gender Identity</a:t>
            </a:r>
          </a:p>
          <a:p>
            <a:endParaRPr lang="en-US" altLang="en-US" dirty="0"/>
          </a:p>
          <a:p>
            <a:r>
              <a:rPr lang="en-US" altLang="en-US" dirty="0"/>
              <a:t>2013 – House Bill 2134, community led effort to address health inequities</a:t>
            </a:r>
          </a:p>
          <a:p>
            <a:r>
              <a:rPr lang="en-US" altLang="en-US" dirty="0"/>
              <a:t> - requires ODHS &amp; OHA to develop standards to collect REALD data and providing reporting on health inequities</a:t>
            </a:r>
          </a:p>
          <a:p>
            <a:endParaRPr lang="en-US" altLang="en-US" dirty="0"/>
          </a:p>
          <a:p>
            <a:r>
              <a:rPr lang="en-US" altLang="en-US" dirty="0"/>
              <a:t>2121 – House Bill 3159, updated 2134, specifically requiring providers and insurers to submit REALD &amp; SOGI data to OHA</a:t>
            </a:r>
          </a:p>
          <a:p>
            <a:endParaRPr lang="en-US" altLang="en-US" dirty="0"/>
          </a:p>
          <a:p>
            <a:r>
              <a:rPr lang="en-US" altLang="en-US" dirty="0"/>
              <a:t>Race and ethnicity – about 140 different options for individuals to select</a:t>
            </a:r>
          </a:p>
          <a:p>
            <a:r>
              <a:rPr lang="en-US" altLang="en-US" dirty="0"/>
              <a:t>Language – about 7000</a:t>
            </a:r>
          </a:p>
          <a:p>
            <a:r>
              <a:rPr lang="en-US" altLang="en-US" dirty="0"/>
              <a:t>Disability – focus on the level of ability and how they are impacted by it, not a medical definition of diagnosis</a:t>
            </a:r>
          </a:p>
          <a:p>
            <a:r>
              <a:rPr lang="en-US" altLang="en-US" dirty="0"/>
              <a:t>Sexual Orientation – Gender Identity – expanded options </a:t>
            </a:r>
          </a:p>
          <a:p>
            <a:endParaRPr lang="en-US" altLang="en-US" dirty="0"/>
          </a:p>
          <a:p>
            <a:r>
              <a:rPr lang="en-US" altLang="en-US" dirty="0"/>
              <a:t>Everyone is represented and can find the appropriate options </a:t>
            </a:r>
            <a:r>
              <a:rPr lang="en-US" altLang="en-US"/>
              <a:t>for themselves</a:t>
            </a:r>
            <a:endParaRPr lang="en-US" altLang="en-US" dirty="0"/>
          </a:p>
          <a:p>
            <a:endParaRPr lang="en-US" altLang="en-US" dirty="0"/>
          </a:p>
          <a:p>
            <a:r>
              <a:rPr lang="en-US" altLang="en-US" dirty="0"/>
              <a:t>The COVID pandemic increased the urgency for submitting this data and directly led to the current requirements.</a:t>
            </a:r>
          </a:p>
          <a:p>
            <a:endParaRPr lang="en-US" altLang="en-US" dirty="0"/>
          </a:p>
        </p:txBody>
      </p:sp>
      <p:sp>
        <p:nvSpPr>
          <p:cNvPr id="26628" name="Slide Number Placeholder 3">
            <a:extLst>
              <a:ext uri="{FF2B5EF4-FFF2-40B4-BE49-F238E27FC236}">
                <a16:creationId xmlns:a16="http://schemas.microsoft.com/office/drawing/2014/main" id="{D30EA3D8-74F3-460D-8D02-4E087A7687B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FC5E37A-C914-48ED-B3EC-733590D59EB0}"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fontAlgn="base">
              <a:buNone/>
            </a:pPr>
            <a:r>
              <a:rPr lang="en-US" sz="1100" b="0" i="0" u="none" strike="noStrike" baseline="0" dirty="0">
                <a:solidFill>
                  <a:srgbClr val="000000"/>
                </a:solidFill>
                <a:latin typeface="Arial" panose="020B0604020202020204" pitchFamily="34" charset="0"/>
              </a:rPr>
              <a:t>The REALD &amp; SOGI data standards are intended to help OHA achieve its 2030 goal of eliminating inequities with better data to identify and address inequities.</a:t>
            </a:r>
          </a:p>
          <a:p>
            <a:pPr marL="0" indent="0" algn="l" rtl="0" fontAlgn="base">
              <a:buNone/>
            </a:pPr>
            <a:endParaRPr lang="en-US" sz="1100" b="0" i="0" u="none" strike="noStrike" baseline="0" dirty="0">
              <a:solidFill>
                <a:srgbClr val="000000"/>
              </a:solidFill>
              <a:latin typeface="Arial" panose="020B0604020202020204" pitchFamily="34" charset="0"/>
            </a:endParaRPr>
          </a:p>
          <a:p>
            <a:pPr marL="0" indent="0" algn="l" rtl="0" fontAlgn="base">
              <a:buNone/>
            </a:pPr>
            <a:r>
              <a:rPr lang="en-US" sz="1600" dirty="0"/>
              <a:t>The Office of Equity and Inclusion works with diverse communities to eliminate health gaps and promote optimal health in Oregon. By connecting people and programs, we can make substantial, measurable progress in improving the health of all Oregonians.</a:t>
            </a:r>
            <a:endParaRPr lang="en-US" sz="1100" b="0" i="0" u="none" strike="noStrike" baseline="0" dirty="0">
              <a:solidFill>
                <a:srgbClr val="000000"/>
              </a:solidFill>
              <a:latin typeface="Arial" panose="020B0604020202020204" pitchFamily="34" charset="0"/>
            </a:endParaRPr>
          </a:p>
          <a:p>
            <a:pPr marL="0" indent="0" algn="l" rtl="0" fontAlgn="base">
              <a:buNone/>
            </a:pPr>
            <a:endParaRPr lang="en-US" sz="1100" b="0" i="0" u="none" strike="noStrike" baseline="0" dirty="0">
              <a:solidFill>
                <a:srgbClr val="000000"/>
              </a:solidFill>
              <a:latin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dirty="0">
                <a:solidFill>
                  <a:schemeClr val="tx1"/>
                </a:solidFill>
                <a:effectLst/>
                <a:ea typeface="Calibri" panose="020F0502020204030204" pitchFamily="34" charset="0"/>
                <a:cs typeface="Times New Roman" panose="02020603050405020304" pitchFamily="18" charset="0"/>
              </a:rPr>
              <a:t>Health &amp; Equity</a:t>
            </a:r>
          </a:p>
          <a:p>
            <a:pPr marL="742950" marR="0" lvl="1" indent="-285750">
              <a:lnSpc>
                <a:spcPct val="107000"/>
              </a:lnSpc>
              <a:spcBef>
                <a:spcPts val="0"/>
              </a:spcBef>
              <a:spcAft>
                <a:spcPts val="0"/>
              </a:spcAft>
              <a:buFont typeface="Courier New" panose="02070309020205020404" pitchFamily="49" charset="0"/>
              <a:buChar char="o"/>
            </a:pPr>
            <a:r>
              <a:rPr lang="en-US" sz="2000" dirty="0">
                <a:solidFill>
                  <a:schemeClr val="tx1"/>
                </a:solidFill>
                <a:effectLst/>
                <a:ea typeface="Calibri" panose="020F0502020204030204" pitchFamily="34" charset="0"/>
                <a:cs typeface="Times New Roman" panose="02020603050405020304" pitchFamily="18" charset="0"/>
              </a:rPr>
              <a:t>what is health – does everyone consider health to be the same thing, old vs young</a:t>
            </a:r>
          </a:p>
          <a:p>
            <a:pPr marL="742950" marR="0" lvl="1" indent="-285750">
              <a:lnSpc>
                <a:spcPct val="107000"/>
              </a:lnSpc>
              <a:spcBef>
                <a:spcPts val="0"/>
              </a:spcBef>
              <a:spcAft>
                <a:spcPts val="0"/>
              </a:spcAft>
              <a:buFont typeface="Courier New" panose="02070309020205020404" pitchFamily="49" charset="0"/>
              <a:buChar char="o"/>
            </a:pPr>
            <a:r>
              <a:rPr lang="en-US" sz="2000" dirty="0">
                <a:solidFill>
                  <a:schemeClr val="tx1"/>
                </a:solidFill>
                <a:effectLst/>
                <a:ea typeface="Calibri" panose="020F0502020204030204" pitchFamily="34" charset="0"/>
                <a:cs typeface="Times New Roman" panose="02020603050405020304" pitchFamily="18" charset="0"/>
              </a:rPr>
              <a:t>how do we define it – longevity, capabilities, access to care, infant mortality, etc.</a:t>
            </a:r>
          </a:p>
          <a:p>
            <a:pPr marL="742950" marR="0" lvl="1" indent="-285750">
              <a:lnSpc>
                <a:spcPct val="107000"/>
              </a:lnSpc>
              <a:spcBef>
                <a:spcPts val="0"/>
              </a:spcBef>
              <a:spcAft>
                <a:spcPts val="0"/>
              </a:spcAft>
              <a:buFont typeface="Courier New" panose="02070309020205020404" pitchFamily="49" charset="0"/>
              <a:buChar char="o"/>
            </a:pPr>
            <a:r>
              <a:rPr lang="en-US" sz="2000" dirty="0">
                <a:solidFill>
                  <a:schemeClr val="tx1"/>
                </a:solidFill>
                <a:effectLst/>
                <a:ea typeface="Calibri" panose="020F0502020204030204" pitchFamily="34" charset="0"/>
                <a:cs typeface="Times New Roman" panose="02020603050405020304" pitchFamily="18" charset="0"/>
              </a:rPr>
              <a:t>how do we measure it – lifespan at birth, disease rates (incidence and prevalence), physical activity, disability</a:t>
            </a:r>
          </a:p>
          <a:p>
            <a:pPr marL="1257300" marR="0" lvl="2" indent="-342900">
              <a:lnSpc>
                <a:spcPct val="107000"/>
              </a:lnSpc>
              <a:spcBef>
                <a:spcPts val="0"/>
              </a:spcBef>
              <a:spcAft>
                <a:spcPts val="0"/>
              </a:spcAft>
              <a:buFont typeface="Wingdings" panose="05000000000000000000" pitchFamily="2" charset="2"/>
              <a:buChar char="§"/>
            </a:pPr>
            <a:r>
              <a:rPr lang="en-US" sz="2000" dirty="0">
                <a:solidFill>
                  <a:schemeClr val="tx1"/>
                </a:solidFill>
                <a:effectLst/>
                <a:ea typeface="Calibri" panose="020F0502020204030204" pitchFamily="34" charset="0"/>
                <a:cs typeface="Times New Roman" panose="02020603050405020304" pitchFamily="18" charset="0"/>
              </a:rPr>
              <a:t>Access to care, cost, outcomes</a:t>
            </a:r>
          </a:p>
          <a:p>
            <a:pPr marL="742950" marR="0" lvl="1" indent="-285750">
              <a:lnSpc>
                <a:spcPct val="107000"/>
              </a:lnSpc>
              <a:spcBef>
                <a:spcPts val="0"/>
              </a:spcBef>
              <a:spcAft>
                <a:spcPts val="0"/>
              </a:spcAft>
              <a:buFont typeface="Courier New" panose="02070309020205020404" pitchFamily="49" charset="0"/>
              <a:buChar char="o"/>
            </a:pPr>
            <a:r>
              <a:rPr lang="en-US" sz="2000" dirty="0">
                <a:solidFill>
                  <a:schemeClr val="tx1"/>
                </a:solidFill>
                <a:effectLst/>
                <a:ea typeface="Calibri" panose="020F0502020204030204" pitchFamily="34" charset="0"/>
                <a:cs typeface="Times New Roman" panose="02020603050405020304" pitchFamily="18" charset="0"/>
              </a:rPr>
              <a:t>Data Justice</a:t>
            </a:r>
          </a:p>
          <a:p>
            <a:pPr marL="1143000" marR="0" lvl="2" indent="-228600">
              <a:lnSpc>
                <a:spcPct val="107000"/>
              </a:lnSpc>
              <a:spcBef>
                <a:spcPts val="0"/>
              </a:spcBef>
              <a:spcAft>
                <a:spcPts val="0"/>
              </a:spcAft>
              <a:buFont typeface="Wingdings" panose="05000000000000000000" pitchFamily="2" charset="2"/>
              <a:buChar char=""/>
            </a:pPr>
            <a:r>
              <a:rPr lang="en-US" sz="2000" dirty="0">
                <a:solidFill>
                  <a:schemeClr val="tx1"/>
                </a:solidFill>
                <a:effectLst/>
                <a:ea typeface="Calibri" panose="020F0502020204030204" pitchFamily="34" charset="0"/>
                <a:cs typeface="Times New Roman" panose="02020603050405020304" pitchFamily="18" charset="0"/>
              </a:rPr>
              <a:t>Data justice supports communities using data to elevate their voice and reveal the systemic inequities they experience</a:t>
            </a:r>
          </a:p>
          <a:p>
            <a:pPr marL="1143000" marR="0" lvl="2" indent="-228600">
              <a:lnSpc>
                <a:spcPct val="107000"/>
              </a:lnSpc>
              <a:spcBef>
                <a:spcPts val="0"/>
              </a:spcBef>
              <a:spcAft>
                <a:spcPts val="0"/>
              </a:spcAft>
              <a:buFont typeface="Wingdings" panose="05000000000000000000" pitchFamily="2" charset="2"/>
              <a:buChar char=""/>
            </a:pPr>
            <a:r>
              <a:rPr lang="en-US" sz="2000" dirty="0">
                <a:solidFill>
                  <a:schemeClr val="tx1"/>
                </a:solidFill>
                <a:effectLst/>
                <a:ea typeface="Calibri" panose="020F0502020204030204" pitchFamily="34" charset="0"/>
                <a:cs typeface="Times New Roman" panose="02020603050405020304" pitchFamily="18" charset="0"/>
              </a:rPr>
              <a:t>Data justice moves beyond just equity where we see modification used to achieve equality in outcomes and attempts to remove the original/systemic barriers</a:t>
            </a:r>
          </a:p>
          <a:p>
            <a:pPr marL="742950" marR="0" lvl="1" indent="-285750">
              <a:lnSpc>
                <a:spcPct val="107000"/>
              </a:lnSpc>
              <a:spcBef>
                <a:spcPts val="0"/>
              </a:spcBef>
              <a:spcAft>
                <a:spcPts val="800"/>
              </a:spcAft>
              <a:buFont typeface="Courier New" panose="02070309020205020404" pitchFamily="49" charset="0"/>
              <a:buChar char="o"/>
            </a:pPr>
            <a:r>
              <a:rPr lang="en-US" sz="2000" dirty="0">
                <a:solidFill>
                  <a:schemeClr val="tx1"/>
                </a:solidFill>
                <a:effectLst/>
                <a:ea typeface="Calibri" panose="020F0502020204030204" pitchFamily="34" charset="0"/>
                <a:cs typeface="Times New Roman" panose="02020603050405020304" pitchFamily="18" charset="0"/>
              </a:rPr>
              <a:t>Representation in the data</a:t>
            </a:r>
          </a:p>
          <a:p>
            <a:pPr marL="1257300" marR="0" lvl="2" indent="-342900">
              <a:lnSpc>
                <a:spcPct val="107000"/>
              </a:lnSpc>
              <a:spcBef>
                <a:spcPts val="0"/>
              </a:spcBef>
              <a:spcAft>
                <a:spcPts val="800"/>
              </a:spcAft>
              <a:buFont typeface="Wingdings" panose="05000000000000000000" pitchFamily="2" charset="2"/>
              <a:buChar char="§"/>
            </a:pPr>
            <a:r>
              <a:rPr lang="en-US" sz="2000" dirty="0">
                <a:solidFill>
                  <a:schemeClr val="tx1"/>
                </a:solidFill>
                <a:effectLst/>
                <a:ea typeface="Calibri" panose="020F0502020204030204" pitchFamily="34" charset="0"/>
                <a:cs typeface="Times New Roman" panose="02020603050405020304" pitchFamily="18" charset="0"/>
              </a:rPr>
              <a:t>Include data for all areas of the community</a:t>
            </a:r>
          </a:p>
          <a:p>
            <a:pPr marL="1257300" marR="0" lvl="2" indent="-342900">
              <a:lnSpc>
                <a:spcPct val="107000"/>
              </a:lnSpc>
              <a:spcBef>
                <a:spcPts val="0"/>
              </a:spcBef>
              <a:spcAft>
                <a:spcPts val="800"/>
              </a:spcAft>
              <a:buFont typeface="Wingdings" panose="05000000000000000000" pitchFamily="2" charset="2"/>
              <a:buChar char="§"/>
            </a:pPr>
            <a:r>
              <a:rPr lang="en-US" sz="2000" b="0" i="0" u="none" strike="noStrike"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As project managers, you know the Drucker quote: “what gets measured, gets improved.”  We can’t measure what we can’t see, so representation is critical to improvement.</a:t>
            </a:r>
            <a:endParaRPr lang="en-US" sz="1100" b="0" i="0" u="none" strike="noStrike" baseline="0" dirty="0">
              <a:solidFill>
                <a:srgbClr val="000000"/>
              </a:solidFill>
              <a:latin typeface="Arial" panose="020B0604020202020204" pitchFamily="34" charset="0"/>
            </a:endParaRPr>
          </a:p>
          <a:p>
            <a:endParaRPr lang="en-US" sz="1200" b="0" i="0" u="none" strike="noStrike" baseline="0" dirty="0">
              <a:solidFill>
                <a:srgbClr val="000000"/>
              </a:solidFill>
              <a:latin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7514C9D2-B2CB-4C0B-8252-C728B45C7252}" type="slidenum">
              <a:rPr lang="en-US" altLang="en-US" smtClean="0"/>
              <a:pPr/>
              <a:t>4</a:t>
            </a:fld>
            <a:endParaRPr lang="en-US" altLang="en-US" dirty="0"/>
          </a:p>
        </p:txBody>
      </p:sp>
    </p:spTree>
    <p:extLst>
      <p:ext uri="{BB962C8B-B14F-4D97-AF65-F5344CB8AC3E}">
        <p14:creationId xmlns:p14="http://schemas.microsoft.com/office/powerpoint/2010/main" val="338772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equity is about more than just equality.</a:t>
            </a:r>
          </a:p>
          <a:p>
            <a:endParaRPr lang="en-US" dirty="0"/>
          </a:p>
          <a:p>
            <a:r>
              <a:rPr lang="en-US" dirty="0"/>
              <a:t>There are many ways to represent the differences between equality and equity.</a:t>
            </a:r>
          </a:p>
          <a:p>
            <a:r>
              <a:rPr lang="en-US" dirty="0"/>
              <a:t>The important thing is to recognize that there is no one solution for everyone.</a:t>
            </a:r>
          </a:p>
          <a:p>
            <a:endParaRPr lang="en-US" dirty="0"/>
          </a:p>
          <a:p>
            <a:r>
              <a:rPr lang="en-US" dirty="0"/>
              <a:t>For solutions to address the problems for people, we first must hear what those problems are. </a:t>
            </a:r>
          </a:p>
          <a:p>
            <a:r>
              <a:rPr lang="en-US" dirty="0"/>
              <a:t>Then we need to listen to how people need those problems addressed, not assume we know what is best for others.</a:t>
            </a:r>
          </a:p>
          <a:p>
            <a:endParaRPr lang="en-US" dirty="0"/>
          </a:p>
          <a:p>
            <a:r>
              <a:rPr lang="en-US" dirty="0"/>
              <a:t>If you focus on changing the person to fit a standard, i.e. giving sight to a blind person, might miss the actual need.</a:t>
            </a:r>
          </a:p>
          <a:p>
            <a:r>
              <a:rPr lang="en-US" dirty="0"/>
              <a:t>Studies have found that some people who have been blind or deaf for a majority of their life have a difficult time adapting to reversing that. For many, their brain has developed and adapted to who they are and it can be a significant challenge to overcome. </a:t>
            </a:r>
          </a:p>
          <a:p>
            <a:endParaRPr lang="en-US" dirty="0"/>
          </a:p>
          <a:p>
            <a:endParaRPr lang="en-US" dirty="0"/>
          </a:p>
        </p:txBody>
      </p:sp>
      <p:sp>
        <p:nvSpPr>
          <p:cNvPr id="4" name="Slide Number Placeholder 3"/>
          <p:cNvSpPr>
            <a:spLocks noGrp="1"/>
          </p:cNvSpPr>
          <p:nvPr>
            <p:ph type="sldNum" sz="quarter" idx="5"/>
          </p:nvPr>
        </p:nvSpPr>
        <p:spPr/>
        <p:txBody>
          <a:bodyPr/>
          <a:lstStyle/>
          <a:p>
            <a:fld id="{7514C9D2-B2CB-4C0B-8252-C728B45C7252}" type="slidenum">
              <a:rPr lang="en-US" altLang="en-US" smtClean="0"/>
              <a:pPr/>
              <a:t>5</a:t>
            </a:fld>
            <a:endParaRPr lang="en-US" altLang="en-US" dirty="0"/>
          </a:p>
        </p:txBody>
      </p:sp>
    </p:spTree>
    <p:extLst>
      <p:ext uri="{BB962C8B-B14F-4D97-AF65-F5344CB8AC3E}">
        <p14:creationId xmlns:p14="http://schemas.microsoft.com/office/powerpoint/2010/main" val="3791704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dirty="0">
                <a:solidFill>
                  <a:srgbClr val="374151"/>
                </a:solidFill>
                <a:effectLst/>
                <a:latin typeface="Söhne"/>
              </a:rPr>
              <a:t>Inclusivity and Diversity</a:t>
            </a:r>
            <a:r>
              <a:rPr lang="en-US" b="0" i="0" dirty="0">
                <a:solidFill>
                  <a:srgbClr val="374151"/>
                </a:solidFill>
                <a:effectLst/>
                <a:latin typeface="Söhne"/>
              </a:rPr>
              <a:t>: Embracing diversity in project teams fosters innovation and creativity. When project managers prioritize REALD/SOGI issues, they create an inclusive environment where individuals from various backgrounds feel valued, leading to a richer pool of ideas and perspectives. Inclusive teams are often more successful in problem-solving and decision-making.</a:t>
            </a:r>
          </a:p>
          <a:p>
            <a:pPr algn="l">
              <a:buFont typeface="+mj-lt"/>
              <a:buAutoNum type="arabicPeriod"/>
            </a:pP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Legal and Ethical Compliance</a:t>
            </a:r>
            <a:r>
              <a:rPr lang="en-US" b="0" i="0" dirty="0">
                <a:solidFill>
                  <a:srgbClr val="374151"/>
                </a:solidFill>
                <a:effectLst/>
                <a:latin typeface="Söhne"/>
              </a:rPr>
              <a:t>: The U.S. and Oregon have laws and regulations in place to protect individuals from discrimination based on REALD/SOGI factors. Project managers must ensure that their projects comply with these laws to avoid legal repercussions. Beyond compliance, adhering to ethical principles of fairness and respect is essential.</a:t>
            </a:r>
          </a:p>
          <a:p>
            <a:pPr algn="l">
              <a:buFont typeface="+mj-lt"/>
              <a:buAutoNum type="arabicPeriod"/>
            </a:pP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Talent Acquisition and Retention</a:t>
            </a:r>
            <a:r>
              <a:rPr lang="en-US" b="0" i="0" dirty="0">
                <a:solidFill>
                  <a:srgbClr val="374151"/>
                </a:solidFill>
                <a:effectLst/>
                <a:latin typeface="Söhne"/>
              </a:rPr>
              <a:t>: Project managers depend on a talented and diverse workforce to deliver successful projects. By promoting REALD/SOGI inclusion, project managers can attract a wider range of candidates, retain top talent, and improve employee morale and satisfaction. A diverse team is more likely to stay engaged and committed to project goals.</a:t>
            </a:r>
          </a:p>
          <a:p>
            <a:pPr algn="l">
              <a:buFont typeface="+mj-lt"/>
              <a:buAutoNum type="arabicPeriod"/>
            </a:pP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Enhanced Problem-Solving</a:t>
            </a:r>
            <a:r>
              <a:rPr lang="en-US" b="0" i="0" dirty="0">
                <a:solidFill>
                  <a:srgbClr val="374151"/>
                </a:solidFill>
                <a:effectLst/>
                <a:latin typeface="Söhne"/>
              </a:rPr>
              <a:t>: Diverse teams bring different perspectives to the table, which can lead to more robust problem-solving and decision-making. REALD/SOGI diversity can help project managers identify and address potential issues from a broader range of angles, leading to more effective project outcomes.</a:t>
            </a:r>
          </a:p>
          <a:p>
            <a:pPr algn="l">
              <a:buFont typeface="+mj-lt"/>
              <a:buAutoNum type="arabicPeriod"/>
            </a:pP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Improved Stakeholder Relations</a:t>
            </a:r>
            <a:r>
              <a:rPr lang="en-US" b="0" i="0" dirty="0">
                <a:solidFill>
                  <a:srgbClr val="374151"/>
                </a:solidFill>
                <a:effectLst/>
                <a:latin typeface="Söhne"/>
              </a:rPr>
              <a:t>: Projects often involve various stakeholders, including clients, customers, and the public. Demonstrating commitment to REALD/SOGI issues can enhance an organization's reputation and relationships with stakeholders who value diversity and inclusivity. It can also help mitigate reputational risks associated with discrimination or exclusion.</a:t>
            </a:r>
          </a:p>
          <a:p>
            <a:endParaRPr lang="en-US" dirty="0"/>
          </a:p>
        </p:txBody>
      </p:sp>
      <p:sp>
        <p:nvSpPr>
          <p:cNvPr id="4" name="Slide Number Placeholder 3"/>
          <p:cNvSpPr>
            <a:spLocks noGrp="1"/>
          </p:cNvSpPr>
          <p:nvPr>
            <p:ph type="sldNum" sz="quarter" idx="5"/>
          </p:nvPr>
        </p:nvSpPr>
        <p:spPr/>
        <p:txBody>
          <a:bodyPr/>
          <a:lstStyle/>
          <a:p>
            <a:fld id="{7514C9D2-B2CB-4C0B-8252-C728B45C7252}" type="slidenum">
              <a:rPr lang="en-US" altLang="en-US" smtClean="0"/>
              <a:pPr/>
              <a:t>6</a:t>
            </a:fld>
            <a:endParaRPr lang="en-US" altLang="en-US" dirty="0"/>
          </a:p>
        </p:txBody>
      </p:sp>
    </p:spTree>
    <p:extLst>
      <p:ext uri="{BB962C8B-B14F-4D97-AF65-F5344CB8AC3E}">
        <p14:creationId xmlns:p14="http://schemas.microsoft.com/office/powerpoint/2010/main" val="3893108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Forms &amp; other missed opportunities</a:t>
            </a:r>
          </a:p>
          <a:p>
            <a:pPr marL="685800" lvl="1" indent="-228600">
              <a:buFont typeface="+mj-lt"/>
              <a:buAutoNum type="alphaLcPeriod"/>
            </a:pPr>
            <a:r>
              <a:rPr lang="en-US" dirty="0"/>
              <a:t>Forms lock us into ‘the way we’ve always done it’</a:t>
            </a:r>
          </a:p>
          <a:p>
            <a:pPr marL="685800" lvl="1" indent="-228600">
              <a:buFont typeface="+mj-lt"/>
              <a:buAutoNum type="alphaLcPeriod"/>
            </a:pPr>
            <a:r>
              <a:rPr lang="en-US" dirty="0"/>
              <a:t>Many past projects in IT were just recreate a paper form on the web</a:t>
            </a:r>
          </a:p>
          <a:p>
            <a:pPr marL="685800" lvl="1" indent="-228600">
              <a:buFont typeface="+mj-lt"/>
              <a:buAutoNum type="alphaLcPeriod"/>
            </a:pPr>
            <a:r>
              <a:rPr lang="en-US" dirty="0"/>
              <a:t>This locks us into the limitations for forms and the selections that were determined years ago</a:t>
            </a:r>
          </a:p>
          <a:p>
            <a:pPr marL="685800" lvl="1" indent="-228600">
              <a:buFont typeface="+mj-lt"/>
              <a:buAutoNum type="alphaLcPeriod"/>
            </a:pPr>
            <a:r>
              <a:rPr lang="en-US" dirty="0"/>
              <a:t>Every new project is an opportunity to question how it was previously done</a:t>
            </a:r>
          </a:p>
          <a:p>
            <a:pPr marL="228600" indent="-228600">
              <a:buFont typeface="+mj-lt"/>
              <a:buAutoNum type="arabicPeriod"/>
            </a:pPr>
            <a:r>
              <a:rPr lang="en-US" dirty="0"/>
              <a:t>Rules &amp; Constraints</a:t>
            </a:r>
          </a:p>
          <a:p>
            <a:pPr marL="685800" lvl="1" indent="-228600">
              <a:buFont typeface="+mj-lt"/>
              <a:buAutoNum type="alphaLcPeriod"/>
            </a:pPr>
            <a:r>
              <a:rPr lang="en-US" dirty="0"/>
              <a:t>Every unchangeable rule or constraint binds the future to the ignorance of the present.</a:t>
            </a:r>
          </a:p>
          <a:p>
            <a:pPr marL="685800" lvl="1" indent="-228600">
              <a:buFont typeface="+mj-lt"/>
              <a:buAutoNum type="alphaLcPeriod"/>
            </a:pPr>
            <a:r>
              <a:rPr lang="en-US" dirty="0"/>
              <a:t>Rules and constraints should be periodically reevaluated and changed as necessary</a:t>
            </a:r>
          </a:p>
          <a:p>
            <a:pPr marL="685800" lvl="1" indent="-228600">
              <a:buFont typeface="+mj-lt"/>
              <a:buAutoNum type="alphaLcPeriod"/>
            </a:pPr>
            <a:r>
              <a:rPr lang="en-US" dirty="0"/>
              <a:t>We are still learning, growing, and progressing…our computer systems need to reflect this. </a:t>
            </a:r>
          </a:p>
          <a:p>
            <a:pPr marL="228600" indent="-228600">
              <a:buFont typeface="+mj-lt"/>
              <a:buAutoNum type="arabicPeriod"/>
            </a:pPr>
            <a:r>
              <a:rPr lang="en-US" dirty="0"/>
              <a:t>Future Proofing</a:t>
            </a:r>
          </a:p>
          <a:p>
            <a:pPr marL="685800" lvl="1" indent="-228600">
              <a:buFont typeface="+mj-lt"/>
              <a:buAutoNum type="alphaLcPeriod"/>
            </a:pPr>
            <a:r>
              <a:rPr lang="en-US" dirty="0"/>
              <a:t>Recognize the changes of the past and that there will be changes in the future.</a:t>
            </a:r>
          </a:p>
          <a:p>
            <a:pPr marL="685800" lvl="1" indent="-228600">
              <a:buFont typeface="+mj-lt"/>
              <a:buAutoNum type="alphaLcPeriod"/>
            </a:pPr>
            <a:r>
              <a:rPr lang="en-US" dirty="0"/>
              <a:t>Most applications had two or three options for gender or six to ten options for race.</a:t>
            </a:r>
          </a:p>
          <a:p>
            <a:pPr marL="685800" lvl="1" indent="-228600">
              <a:buFont typeface="+mj-lt"/>
              <a:buAutoNum type="alphaLcPeriod"/>
            </a:pPr>
            <a:r>
              <a:rPr lang="en-US" dirty="0"/>
              <a:t>Retain context, when data is stored it needs to include metadata that supplies the context (what options were available)</a:t>
            </a:r>
          </a:p>
          <a:p>
            <a:pPr marL="228600" indent="-228600">
              <a:buFont typeface="+mj-lt"/>
              <a:buAutoNum type="arabicPeriod"/>
            </a:pPr>
            <a:r>
              <a:rPr lang="en-US" dirty="0"/>
              <a:t>New Technology</a:t>
            </a:r>
          </a:p>
          <a:p>
            <a:pPr marL="685800" lvl="1" indent="-228600">
              <a:buFont typeface="+mj-lt"/>
              <a:buAutoNum type="alphaLcPeriod"/>
            </a:pPr>
            <a:r>
              <a:rPr lang="en-US" dirty="0"/>
              <a:t>New doesn’t always mean better and doesn’t always mean that is without the bias of the past</a:t>
            </a:r>
          </a:p>
          <a:p>
            <a:pPr marL="685800" lvl="1" indent="-228600">
              <a:buFont typeface="+mj-lt"/>
              <a:buAutoNum type="alphaLcPeriod"/>
            </a:pPr>
            <a:r>
              <a:rPr lang="en-US" dirty="0"/>
              <a:t>Gen AI was built using existing collections of documents, images, algorithms, etc., it contains the foundations of systemic racism</a:t>
            </a:r>
          </a:p>
          <a:p>
            <a:pPr marL="685800" lvl="1" indent="-228600">
              <a:buFont typeface="+mj-lt"/>
              <a:buAutoNum type="alphaLcPeriod"/>
            </a:pPr>
            <a:r>
              <a:rPr lang="en-US" dirty="0"/>
              <a:t>New implementations need to be screened for bias by having use cases that reflect the diversity of the population and equally diverse testers.</a:t>
            </a:r>
          </a:p>
          <a:p>
            <a:endParaRPr lang="en-US" dirty="0"/>
          </a:p>
        </p:txBody>
      </p:sp>
      <p:sp>
        <p:nvSpPr>
          <p:cNvPr id="4" name="Slide Number Placeholder 3"/>
          <p:cNvSpPr>
            <a:spLocks noGrp="1"/>
          </p:cNvSpPr>
          <p:nvPr>
            <p:ph type="sldNum" sz="quarter" idx="5"/>
          </p:nvPr>
        </p:nvSpPr>
        <p:spPr/>
        <p:txBody>
          <a:bodyPr/>
          <a:lstStyle/>
          <a:p>
            <a:fld id="{7514C9D2-B2CB-4C0B-8252-C728B45C7252}" type="slidenum">
              <a:rPr lang="en-US" altLang="en-US" smtClean="0"/>
              <a:pPr/>
              <a:t>7</a:t>
            </a:fld>
            <a:endParaRPr lang="en-US" altLang="en-US" dirty="0"/>
          </a:p>
        </p:txBody>
      </p:sp>
    </p:spTree>
    <p:extLst>
      <p:ext uri="{BB962C8B-B14F-4D97-AF65-F5344CB8AC3E}">
        <p14:creationId xmlns:p14="http://schemas.microsoft.com/office/powerpoint/2010/main" val="739747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indent="0">
              <a:spcAft>
                <a:spcPts val="800"/>
              </a:spcAft>
              <a:buNone/>
            </a:pPr>
            <a:r>
              <a:rPr lang="en-US" sz="2400" dirty="0">
                <a:solidFill>
                  <a:schemeClr val="tx1"/>
                </a:solidFill>
                <a:cs typeface="Times New Roman" panose="02020603050405020304" pitchFamily="18" charset="0"/>
              </a:rPr>
              <a:t>Health &amp; Service Equity Transformation</a:t>
            </a:r>
          </a:p>
          <a:p>
            <a:pPr marL="342900" marR="0" lvl="0" indent="-342900">
              <a:spcBef>
                <a:spcPts val="0"/>
              </a:spcBef>
              <a:spcAft>
                <a:spcPts val="800"/>
              </a:spcAft>
              <a:buFont typeface="Symbol" panose="05050102010706020507" pitchFamily="18" charset="2"/>
              <a:buChar char=""/>
            </a:pPr>
            <a:r>
              <a:rPr lang="en-US" sz="2400" dirty="0">
                <a:solidFill>
                  <a:schemeClr val="tx1"/>
                </a:solidFill>
                <a:cs typeface="Times New Roman" panose="02020603050405020304" pitchFamily="18" charset="0"/>
              </a:rPr>
              <a:t>Initial Repository – Store the data</a:t>
            </a:r>
          </a:p>
          <a:p>
            <a:pPr marL="800100" marR="0" lvl="1" indent="-342900">
              <a:spcBef>
                <a:spcPts val="0"/>
              </a:spcBef>
              <a:spcAft>
                <a:spcPts val="800"/>
              </a:spcAft>
              <a:buFont typeface="Symbol" panose="05050102010706020507" pitchFamily="18" charset="2"/>
              <a:buChar char=""/>
            </a:pPr>
            <a:r>
              <a:rPr lang="en-US" sz="2400" dirty="0">
                <a:solidFill>
                  <a:schemeClr val="tx1"/>
                </a:solidFill>
                <a:cs typeface="Times New Roman" panose="02020603050405020304" pitchFamily="18" charset="0"/>
              </a:rPr>
              <a:t>Cloud data system focused on data for analysis and reporting</a:t>
            </a:r>
          </a:p>
          <a:p>
            <a:pPr marL="800100" marR="0" lvl="1" indent="-342900">
              <a:spcBef>
                <a:spcPts val="0"/>
              </a:spcBef>
              <a:spcAft>
                <a:spcPts val="800"/>
              </a:spcAft>
              <a:buFont typeface="Symbol" panose="05050102010706020507" pitchFamily="18" charset="2"/>
              <a:buChar char=""/>
            </a:pPr>
            <a:r>
              <a:rPr lang="en-US" sz="2400" dirty="0">
                <a:solidFill>
                  <a:schemeClr val="tx1"/>
                </a:solidFill>
                <a:cs typeface="Times New Roman" panose="02020603050405020304" pitchFamily="18" charset="0"/>
              </a:rPr>
              <a:t>Tools like Power BI, Tableau and other statistical programs will be utilized</a:t>
            </a:r>
          </a:p>
          <a:p>
            <a:pPr marL="342900" marR="0" lvl="0" indent="-342900">
              <a:spcBef>
                <a:spcPts val="0"/>
              </a:spcBef>
              <a:spcAft>
                <a:spcPts val="800"/>
              </a:spcAft>
              <a:buFont typeface="Symbol" panose="05050102010706020507" pitchFamily="18" charset="2"/>
              <a:buChar char=""/>
            </a:pPr>
            <a:r>
              <a:rPr lang="en-US" sz="2400" dirty="0">
                <a:solidFill>
                  <a:schemeClr val="tx1"/>
                </a:solidFill>
                <a:cs typeface="Times New Roman" panose="02020603050405020304" pitchFamily="18" charset="0"/>
              </a:rPr>
              <a:t>Patient Facing Survey Tool – Collect the data</a:t>
            </a:r>
          </a:p>
          <a:p>
            <a:pPr marL="800100" marR="0" lvl="1" indent="-342900">
              <a:spcBef>
                <a:spcPts val="0"/>
              </a:spcBef>
              <a:spcAft>
                <a:spcPts val="800"/>
              </a:spcAft>
              <a:buFont typeface="Symbol" panose="05050102010706020507" pitchFamily="18" charset="2"/>
              <a:buChar char=""/>
            </a:pPr>
            <a:r>
              <a:rPr lang="en-US" sz="2400" dirty="0">
                <a:solidFill>
                  <a:schemeClr val="tx1"/>
                </a:solidFill>
                <a:cs typeface="Times New Roman" panose="02020603050405020304" pitchFamily="18" charset="0"/>
              </a:rPr>
              <a:t>Web application allowing users to enter their REALD/SOGI data</a:t>
            </a:r>
          </a:p>
          <a:p>
            <a:pPr marL="800100" marR="0" lvl="1" indent="-342900">
              <a:spcBef>
                <a:spcPts val="0"/>
              </a:spcBef>
              <a:spcAft>
                <a:spcPts val="800"/>
              </a:spcAft>
              <a:buFont typeface="Symbol" panose="05050102010706020507" pitchFamily="18" charset="2"/>
              <a:buChar char=""/>
            </a:pPr>
            <a:r>
              <a:rPr lang="en-US" sz="2400" dirty="0">
                <a:solidFill>
                  <a:schemeClr val="tx1"/>
                </a:solidFill>
                <a:cs typeface="Times New Roman" panose="02020603050405020304" pitchFamily="18" charset="0"/>
              </a:rPr>
              <a:t>Future might include a mobile application</a:t>
            </a:r>
          </a:p>
          <a:p>
            <a:pPr marL="342900" marR="0" lvl="0" indent="-342900">
              <a:spcBef>
                <a:spcPts val="0"/>
              </a:spcBef>
              <a:spcAft>
                <a:spcPts val="800"/>
              </a:spcAft>
              <a:buFont typeface="Symbol" panose="05050102010706020507" pitchFamily="18" charset="2"/>
              <a:buChar char=""/>
            </a:pPr>
            <a:r>
              <a:rPr lang="en-US" sz="2400" dirty="0">
                <a:solidFill>
                  <a:schemeClr val="tx1"/>
                </a:solidFill>
                <a:cs typeface="Times New Roman" panose="02020603050405020304" pitchFamily="18" charset="0"/>
              </a:rPr>
              <a:t>Centralized Registry – Interface with the data</a:t>
            </a:r>
          </a:p>
          <a:p>
            <a:pPr marL="800100" marR="0" lvl="1" indent="-342900">
              <a:spcBef>
                <a:spcPts val="0"/>
              </a:spcBef>
              <a:spcAft>
                <a:spcPts val="800"/>
              </a:spcAft>
              <a:buFont typeface="Symbol" panose="05050102010706020507" pitchFamily="18" charset="2"/>
              <a:buChar char=""/>
            </a:pPr>
            <a:r>
              <a:rPr lang="en-US" sz="1800" dirty="0">
                <a:solidFill>
                  <a:schemeClr val="tx1"/>
                </a:solidFill>
                <a:cs typeface="Times New Roman" panose="02020603050405020304" pitchFamily="18" charset="0"/>
              </a:rPr>
              <a:t>Collect data from other sources</a:t>
            </a:r>
          </a:p>
          <a:p>
            <a:pPr marL="1257300" marR="0" lvl="2" indent="-342900">
              <a:spcBef>
                <a:spcPts val="0"/>
              </a:spcBef>
              <a:spcAft>
                <a:spcPts val="800"/>
              </a:spcAft>
              <a:buFont typeface="Symbol" panose="05050102010706020507" pitchFamily="18" charset="2"/>
              <a:buChar char=""/>
            </a:pPr>
            <a:r>
              <a:rPr lang="en-US" sz="1800" dirty="0">
                <a:solidFill>
                  <a:schemeClr val="tx1"/>
                </a:solidFill>
                <a:cs typeface="Times New Roman" panose="02020603050405020304" pitchFamily="18" charset="0"/>
              </a:rPr>
              <a:t>Large agency applications</a:t>
            </a:r>
          </a:p>
          <a:p>
            <a:pPr marL="1257300" marR="0" lvl="2" indent="-342900">
              <a:spcBef>
                <a:spcPts val="0"/>
              </a:spcBef>
              <a:spcAft>
                <a:spcPts val="800"/>
              </a:spcAft>
              <a:buFont typeface="Symbol" panose="05050102010706020507" pitchFamily="18" charset="2"/>
              <a:buChar char=""/>
            </a:pPr>
            <a:r>
              <a:rPr lang="en-US" sz="1800" dirty="0">
                <a:solidFill>
                  <a:schemeClr val="tx1"/>
                </a:solidFill>
                <a:cs typeface="Times New Roman" panose="02020603050405020304" pitchFamily="18" charset="0"/>
              </a:rPr>
              <a:t>Electronic Health Records (EHR)</a:t>
            </a:r>
          </a:p>
          <a:p>
            <a:pPr marL="800100" marR="0" lvl="1" indent="-342900">
              <a:spcBef>
                <a:spcPts val="0"/>
              </a:spcBef>
              <a:spcAft>
                <a:spcPts val="800"/>
              </a:spcAft>
              <a:buFont typeface="Symbol" panose="05050102010706020507" pitchFamily="18" charset="2"/>
              <a:buChar char=""/>
            </a:pPr>
            <a:r>
              <a:rPr lang="en-US" sz="2400" dirty="0">
                <a:solidFill>
                  <a:schemeClr val="tx1"/>
                </a:solidFill>
                <a:cs typeface="Times New Roman" panose="02020603050405020304" pitchFamily="18" charset="0"/>
              </a:rPr>
              <a:t>Sharing data:</a:t>
            </a:r>
          </a:p>
          <a:p>
            <a:pPr marL="1257300" marR="0" lvl="2" indent="-342900">
              <a:spcBef>
                <a:spcPts val="0"/>
              </a:spcBef>
              <a:spcAft>
                <a:spcPts val="800"/>
              </a:spcAft>
              <a:buFont typeface="Symbol" panose="05050102010706020507" pitchFamily="18" charset="2"/>
              <a:buChar char=""/>
            </a:pPr>
            <a:r>
              <a:rPr lang="en-US" sz="2000" dirty="0">
                <a:solidFill>
                  <a:schemeClr val="tx1"/>
                </a:solidFill>
                <a:cs typeface="Times New Roman" panose="02020603050405020304" pitchFamily="18" charset="0"/>
              </a:rPr>
              <a:t>within the agency – reports to federal partners, legislature, decision makers</a:t>
            </a:r>
          </a:p>
          <a:p>
            <a:pPr marL="1257300" marR="0" lvl="2" indent="-342900">
              <a:spcBef>
                <a:spcPts val="0"/>
              </a:spcBef>
              <a:spcAft>
                <a:spcPts val="800"/>
              </a:spcAft>
              <a:buFont typeface="Symbol" panose="05050102010706020507" pitchFamily="18" charset="2"/>
              <a:buChar char=""/>
            </a:pPr>
            <a:r>
              <a:rPr lang="en-US" sz="2000" dirty="0">
                <a:solidFill>
                  <a:schemeClr val="tx1"/>
                </a:solidFill>
                <a:cs typeface="Times New Roman" panose="02020603050405020304" pitchFamily="18" charset="0"/>
              </a:rPr>
              <a:t>with providers – address issues within their organizations</a:t>
            </a:r>
          </a:p>
          <a:p>
            <a:pPr marL="1257300" marR="0" lvl="2" indent="-342900">
              <a:spcBef>
                <a:spcPts val="0"/>
              </a:spcBef>
              <a:spcAft>
                <a:spcPts val="800"/>
              </a:spcAft>
              <a:buFont typeface="Symbol" panose="05050102010706020507" pitchFamily="18" charset="2"/>
              <a:buChar char=""/>
            </a:pPr>
            <a:r>
              <a:rPr lang="en-US" sz="2000" dirty="0">
                <a:solidFill>
                  <a:schemeClr val="tx1"/>
                </a:solidFill>
                <a:cs typeface="Times New Roman" panose="02020603050405020304" pitchFamily="18" charset="0"/>
              </a:rPr>
              <a:t>with community partners – conduct their own analysis, identify solutions or approaches to the problem</a:t>
            </a:r>
          </a:p>
          <a:p>
            <a:endParaRPr lang="en-US" dirty="0"/>
          </a:p>
        </p:txBody>
      </p:sp>
      <p:sp>
        <p:nvSpPr>
          <p:cNvPr id="4" name="Slide Number Placeholder 3"/>
          <p:cNvSpPr>
            <a:spLocks noGrp="1"/>
          </p:cNvSpPr>
          <p:nvPr>
            <p:ph type="sldNum" sz="quarter" idx="5"/>
          </p:nvPr>
        </p:nvSpPr>
        <p:spPr/>
        <p:txBody>
          <a:bodyPr/>
          <a:lstStyle/>
          <a:p>
            <a:fld id="{7514C9D2-B2CB-4C0B-8252-C728B45C7252}" type="slidenum">
              <a:rPr lang="en-US" altLang="en-US" smtClean="0"/>
              <a:pPr/>
              <a:t>8</a:t>
            </a:fld>
            <a:endParaRPr lang="en-US" altLang="en-US" dirty="0"/>
          </a:p>
        </p:txBody>
      </p:sp>
    </p:spTree>
    <p:extLst>
      <p:ext uri="{BB962C8B-B14F-4D97-AF65-F5344CB8AC3E}">
        <p14:creationId xmlns:p14="http://schemas.microsoft.com/office/powerpoint/2010/main" val="416544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Arial" panose="020B0604020202020204" pitchFamily="34" charset="0"/>
                <a:ea typeface="Calibri" panose="020F0502020204030204" pitchFamily="34" charset="0"/>
              </a:rPr>
              <a:t>Goal 4: Interoperability and data</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Arial" panose="020B0604020202020204" pitchFamily="34" charset="0"/>
                <a:ea typeface="Calibri" panose="020F0502020204030204" pitchFamily="34" charset="0"/>
              </a:rPr>
              <a:t>Key Strategies:</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effectLst/>
                <a:latin typeface="Arial" panose="020B0604020202020204" pitchFamily="34" charset="0"/>
                <a:ea typeface="Times New Roman" panose="02020603050405020304" pitchFamily="18" charset="0"/>
              </a:rPr>
              <a:t>Strategy 4.1 Improve the management and governance of data</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effectLst/>
                <a:latin typeface="Arial" panose="020B0604020202020204" pitchFamily="34" charset="0"/>
                <a:ea typeface="Times New Roman" panose="02020603050405020304" pitchFamily="18" charset="0"/>
              </a:rPr>
              <a:t>Strategy 4.2 Promote interoperable exchange of data </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effectLst/>
                <a:latin typeface="Arial" panose="020B0604020202020204" pitchFamily="34" charset="0"/>
                <a:ea typeface="Times New Roman" panose="02020603050405020304" pitchFamily="18" charset="0"/>
              </a:rPr>
              <a:t>Strategy 4.3 Expand user engagement through improved usability and accessibility of systems and data</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Arial" panose="020B0604020202020204" pitchFamily="34" charset="0"/>
                <a:ea typeface="Calibri" panose="020F0502020204030204" pitchFamily="34" charset="0"/>
              </a:rPr>
              <a:t>Key Initiatives:</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effectLst/>
                <a:latin typeface="Arial" panose="020B0604020202020204" pitchFamily="34" charset="0"/>
                <a:ea typeface="Times New Roman" panose="02020603050405020304" pitchFamily="18" charset="0"/>
              </a:rPr>
              <a:t>Create and implement a framework for data governance.</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effectLst/>
                <a:latin typeface="Arial" panose="020B0604020202020204" pitchFamily="34" charset="0"/>
                <a:ea typeface="Times New Roman" panose="02020603050405020304" pitchFamily="18" charset="0"/>
              </a:rPr>
              <a:t>Create an enterprise integration strategy including processes and tools. </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effectLst/>
                <a:latin typeface="Arial" panose="020B0604020202020204" pitchFamily="34" charset="0"/>
                <a:ea typeface="Times New Roman" panose="02020603050405020304" pitchFamily="18" charset="0"/>
              </a:rPr>
              <a:t>Create and implement an enterprise data strategy.</a:t>
            </a:r>
            <a:endParaRPr lang="en-US" sz="1100" dirty="0">
              <a:effectLst/>
              <a:latin typeface="Calibri" panose="020F0502020204030204" pitchFamily="34" charset="0"/>
              <a:ea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7514C9D2-B2CB-4C0B-8252-C728B45C7252}" type="slidenum">
              <a:rPr lang="en-US" altLang="en-US" smtClean="0"/>
              <a:pPr/>
              <a:t>9</a:t>
            </a:fld>
            <a:endParaRPr lang="en-US" altLang="en-US" dirty="0"/>
          </a:p>
        </p:txBody>
      </p:sp>
    </p:spTree>
    <p:extLst>
      <p:ext uri="{BB962C8B-B14F-4D97-AF65-F5344CB8AC3E}">
        <p14:creationId xmlns:p14="http://schemas.microsoft.com/office/powerpoint/2010/main" val="3495495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3" descr="OHA-DHSshared_final">
            <a:extLst>
              <a:ext uri="{FF2B5EF4-FFF2-40B4-BE49-F238E27FC236}">
                <a16:creationId xmlns:a16="http://schemas.microsoft.com/office/drawing/2014/main" id="{7269D924-2DAD-42AD-9135-4D948507BDC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4">
            <a:extLst>
              <a:ext uri="{FF2B5EF4-FFF2-40B4-BE49-F238E27FC236}">
                <a16:creationId xmlns:a16="http://schemas.microsoft.com/office/drawing/2014/main" id="{B257BF6D-1BD9-4D44-92D1-D5DFCEC35EB6}"/>
              </a:ext>
            </a:extLst>
          </p:cNvPr>
          <p:cNvSpPr>
            <a:spLocks noChangeArrowheads="1"/>
          </p:cNvSpPr>
          <p:nvPr userDrawn="1"/>
        </p:nvSpPr>
        <p:spPr bwMode="auto">
          <a:xfrm>
            <a:off x="3124200" y="59436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5595"/>
                </a:solidFill>
                <a:latin typeface="Arial" panose="020B0604020202020204" pitchFamily="34" charset="0"/>
              </a:defRPr>
            </a:lvl1pPr>
            <a:lvl2pPr marL="742950" indent="-285750">
              <a:defRPr sz="2400">
                <a:solidFill>
                  <a:srgbClr val="005595"/>
                </a:solidFill>
                <a:latin typeface="Arial" panose="020B0604020202020204" pitchFamily="34" charset="0"/>
              </a:defRPr>
            </a:lvl2pPr>
            <a:lvl3pPr marL="1143000" indent="-228600">
              <a:defRPr sz="2400">
                <a:solidFill>
                  <a:srgbClr val="005595"/>
                </a:solidFill>
                <a:latin typeface="Arial" panose="020B0604020202020204" pitchFamily="34" charset="0"/>
              </a:defRPr>
            </a:lvl3pPr>
            <a:lvl4pPr marL="1600200" indent="-228600">
              <a:defRPr sz="2400">
                <a:solidFill>
                  <a:srgbClr val="005595"/>
                </a:solidFill>
                <a:latin typeface="Arial" panose="020B0604020202020204" pitchFamily="34" charset="0"/>
              </a:defRPr>
            </a:lvl4pPr>
            <a:lvl5pPr marL="2057400" indent="-228600">
              <a:defRPr sz="2400">
                <a:solidFill>
                  <a:srgbClr val="005595"/>
                </a:solidFill>
                <a:latin typeface="Arial" panose="020B0604020202020204" pitchFamily="34" charset="0"/>
              </a:defRPr>
            </a:lvl5pPr>
            <a:lvl6pPr marL="2514600" indent="-228600" eaLnBrk="0" fontAlgn="base" hangingPunct="0">
              <a:spcBef>
                <a:spcPct val="0"/>
              </a:spcBef>
              <a:spcAft>
                <a:spcPct val="0"/>
              </a:spcAft>
              <a:defRPr sz="2400">
                <a:solidFill>
                  <a:srgbClr val="005595"/>
                </a:solidFill>
                <a:latin typeface="Arial" panose="020B0604020202020204" pitchFamily="34" charset="0"/>
              </a:defRPr>
            </a:lvl6pPr>
            <a:lvl7pPr marL="2971800" indent="-228600" eaLnBrk="0" fontAlgn="base" hangingPunct="0">
              <a:spcBef>
                <a:spcPct val="0"/>
              </a:spcBef>
              <a:spcAft>
                <a:spcPct val="0"/>
              </a:spcAft>
              <a:defRPr sz="2400">
                <a:solidFill>
                  <a:srgbClr val="005595"/>
                </a:solidFill>
                <a:latin typeface="Arial" panose="020B0604020202020204" pitchFamily="34" charset="0"/>
              </a:defRPr>
            </a:lvl7pPr>
            <a:lvl8pPr marL="3429000" indent="-228600" eaLnBrk="0" fontAlgn="base" hangingPunct="0">
              <a:spcBef>
                <a:spcPct val="0"/>
              </a:spcBef>
              <a:spcAft>
                <a:spcPct val="0"/>
              </a:spcAft>
              <a:defRPr sz="2400">
                <a:solidFill>
                  <a:srgbClr val="005595"/>
                </a:solidFill>
                <a:latin typeface="Arial" panose="020B0604020202020204" pitchFamily="34" charset="0"/>
              </a:defRPr>
            </a:lvl8pPr>
            <a:lvl9pPr marL="3886200" indent="-228600" eaLnBrk="0" fontAlgn="base" hangingPunct="0">
              <a:spcBef>
                <a:spcPct val="0"/>
              </a:spcBef>
              <a:spcAft>
                <a:spcPct val="0"/>
              </a:spcAft>
              <a:defRPr sz="2400">
                <a:solidFill>
                  <a:srgbClr val="005595"/>
                </a:solidFill>
                <a:latin typeface="Arial" panose="020B0604020202020204" pitchFamily="34" charset="0"/>
              </a:defRPr>
            </a:lvl9pPr>
          </a:lstStyle>
          <a:p>
            <a:pPr eaLnBrk="1" hangingPunct="1">
              <a:defRPr/>
            </a:pPr>
            <a:endParaRPr lang="en-US" altLang="en-US" sz="1200" dirty="0"/>
          </a:p>
          <a:p>
            <a:pPr algn="ctr">
              <a:spcBef>
                <a:spcPct val="50000"/>
              </a:spcBef>
              <a:defRPr/>
            </a:pPr>
            <a:endParaRPr lang="en-US" altLang="en-US" sz="600" dirty="0"/>
          </a:p>
        </p:txBody>
      </p:sp>
      <p:sp>
        <p:nvSpPr>
          <p:cNvPr id="8194" name="Rectangle 2"/>
          <p:cNvSpPr>
            <a:spLocks noGrp="1" noChangeArrowheads="1"/>
          </p:cNvSpPr>
          <p:nvPr>
            <p:ph type="ctrTitle"/>
          </p:nvPr>
        </p:nvSpPr>
        <p:spPr>
          <a:xfrm>
            <a:off x="685800" y="533400"/>
            <a:ext cx="7772400" cy="1470025"/>
          </a:xfrm>
        </p:spPr>
        <p:txBody>
          <a:bodyPr/>
          <a:lstStyle>
            <a:lvl1pPr algn="ctr">
              <a:defRPr sz="3200"/>
            </a:lvl1pPr>
          </a:lstStyle>
          <a:p>
            <a:r>
              <a:rPr lang="en-US"/>
              <a:t>Title Page</a:t>
            </a:r>
          </a:p>
        </p:txBody>
      </p:sp>
      <p:sp>
        <p:nvSpPr>
          <p:cNvPr id="8195" name="Rectangle 3"/>
          <p:cNvSpPr>
            <a:spLocks noGrp="1" noChangeArrowheads="1"/>
          </p:cNvSpPr>
          <p:nvPr>
            <p:ph type="subTitle" idx="1"/>
          </p:nvPr>
        </p:nvSpPr>
        <p:spPr>
          <a:xfrm>
            <a:off x="1371600" y="2289175"/>
            <a:ext cx="6400800" cy="1752600"/>
          </a:xfrm>
        </p:spPr>
        <p:txBody>
          <a:bodyPr/>
          <a:lstStyle>
            <a:lvl1pPr marL="0" indent="0" algn="ctr">
              <a:buFontTx/>
              <a:buNone/>
              <a:defRPr sz="1800"/>
            </a:lvl1pPr>
          </a:lstStyle>
          <a:p>
            <a:r>
              <a:rPr lang="en-US"/>
              <a:t>Click to edit Master subtitle style</a:t>
            </a:r>
          </a:p>
        </p:txBody>
      </p:sp>
    </p:spTree>
    <p:extLst>
      <p:ext uri="{BB962C8B-B14F-4D97-AF65-F5344CB8AC3E}">
        <p14:creationId xmlns:p14="http://schemas.microsoft.com/office/powerpoint/2010/main" val="2510330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265F935F-A710-49CC-AA62-E311BA18C0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38400" y="6169025"/>
            <a:ext cx="42672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618326"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useBgFill="1">
        <p:nvSpPr>
          <p:cNvPr id="7" name="Content Placeholder 6"/>
          <p:cNvSpPr>
            <a:spLocks noGrp="1"/>
          </p:cNvSpPr>
          <p:nvPr>
            <p:ph sz="quarter" idx="12"/>
          </p:nvPr>
        </p:nvSpPr>
        <p:spPr>
          <a:xfrm>
            <a:off x="2895600" y="5986825"/>
            <a:ext cx="3657600" cy="455182"/>
          </a:xfrm>
        </p:spPr>
        <p:txBody>
          <a:bodyPr/>
          <a:lstStyle>
            <a:lvl1pPr marL="0" indent="0" algn="ctr">
              <a:buNone/>
              <a:defRPr sz="1200" baseline="0">
                <a:latin typeface="+mj-l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8">
            <a:extLst>
              <a:ext uri="{FF2B5EF4-FFF2-40B4-BE49-F238E27FC236}">
                <a16:creationId xmlns:a16="http://schemas.microsoft.com/office/drawing/2014/main" id="{6E657D24-C8A5-43C2-B10E-ED58153DE6B7}"/>
              </a:ext>
            </a:extLst>
          </p:cNvPr>
          <p:cNvSpPr>
            <a:spLocks noGrp="1" noChangeArrowheads="1"/>
          </p:cNvSpPr>
          <p:nvPr>
            <p:ph type="ftr" sz="quarter" idx="13"/>
          </p:nvPr>
        </p:nvSpPr>
        <p:spPr/>
        <p:txBody>
          <a:bodyPr/>
          <a:lstStyle>
            <a:lvl1pPr>
              <a:defRPr/>
            </a:lvl1pPr>
          </a:lstStyle>
          <a:p>
            <a:pPr>
              <a:defRPr/>
            </a:pPr>
            <a:endParaRPr lang="en-US" dirty="0"/>
          </a:p>
        </p:txBody>
      </p:sp>
      <p:sp>
        <p:nvSpPr>
          <p:cNvPr id="9" name="Rectangle 13">
            <a:extLst>
              <a:ext uri="{FF2B5EF4-FFF2-40B4-BE49-F238E27FC236}">
                <a16:creationId xmlns:a16="http://schemas.microsoft.com/office/drawing/2014/main" id="{265AAC07-8545-47F3-B4EE-2C410675EEDD}"/>
              </a:ext>
            </a:extLst>
          </p:cNvPr>
          <p:cNvSpPr>
            <a:spLocks noGrp="1" noChangeArrowheads="1"/>
          </p:cNvSpPr>
          <p:nvPr>
            <p:ph type="sldNum" sz="quarter" idx="14"/>
          </p:nvPr>
        </p:nvSpPr>
        <p:spPr/>
        <p:txBody>
          <a:bodyPr/>
          <a:lstStyle>
            <a:lvl1pPr>
              <a:defRPr/>
            </a:lvl1pPr>
          </a:lstStyle>
          <a:p>
            <a:fld id="{7896B5BE-8FF8-4E20-A9C8-BABC954DC4C3}" type="slidenum">
              <a:rPr lang="en-US" altLang="en-US"/>
              <a:pPr/>
              <a:t>‹#›</a:t>
            </a:fld>
            <a:endParaRPr lang="en-US" altLang="en-US" dirty="0"/>
          </a:p>
        </p:txBody>
      </p:sp>
    </p:spTree>
    <p:extLst>
      <p:ext uri="{BB962C8B-B14F-4D97-AF65-F5344CB8AC3E}">
        <p14:creationId xmlns:p14="http://schemas.microsoft.com/office/powerpoint/2010/main" val="1492909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useBgFill="1">
        <p:nvSpPr>
          <p:cNvPr id="7" name="Content Placeholder 6"/>
          <p:cNvSpPr>
            <a:spLocks noGrp="1"/>
          </p:cNvSpPr>
          <p:nvPr>
            <p:ph sz="quarter" idx="12"/>
          </p:nvPr>
        </p:nvSpPr>
        <p:spPr>
          <a:xfrm>
            <a:off x="2895600" y="5986825"/>
            <a:ext cx="3657600" cy="455182"/>
          </a:xfrm>
        </p:spPr>
        <p:txBody>
          <a:bodyPr/>
          <a:lstStyle>
            <a:lvl1pPr marL="0" indent="0" algn="ctr">
              <a:buNone/>
              <a:defRPr sz="1200" baseline="0">
                <a:latin typeface="+mj-l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8">
            <a:extLst>
              <a:ext uri="{FF2B5EF4-FFF2-40B4-BE49-F238E27FC236}">
                <a16:creationId xmlns:a16="http://schemas.microsoft.com/office/drawing/2014/main" id="{274911B4-3D4E-4CB0-BF2E-5B85F2886DC5}"/>
              </a:ext>
            </a:extLst>
          </p:cNvPr>
          <p:cNvSpPr>
            <a:spLocks noGrp="1" noChangeArrowheads="1"/>
          </p:cNvSpPr>
          <p:nvPr>
            <p:ph type="ftr" sz="quarter" idx="13"/>
          </p:nvPr>
        </p:nvSpPr>
        <p:spPr>
          <a:ln/>
        </p:spPr>
        <p:txBody>
          <a:bodyPr/>
          <a:lstStyle>
            <a:lvl1pPr>
              <a:defRPr/>
            </a:lvl1pPr>
          </a:lstStyle>
          <a:p>
            <a:pPr>
              <a:defRPr/>
            </a:pPr>
            <a:endParaRPr lang="en-US" dirty="0"/>
          </a:p>
        </p:txBody>
      </p:sp>
      <p:sp>
        <p:nvSpPr>
          <p:cNvPr id="8" name="Rectangle 13">
            <a:extLst>
              <a:ext uri="{FF2B5EF4-FFF2-40B4-BE49-F238E27FC236}">
                <a16:creationId xmlns:a16="http://schemas.microsoft.com/office/drawing/2014/main" id="{1F1BD153-453E-4EFB-B3C6-4B1665D12959}"/>
              </a:ext>
            </a:extLst>
          </p:cNvPr>
          <p:cNvSpPr>
            <a:spLocks noGrp="1" noChangeArrowheads="1"/>
          </p:cNvSpPr>
          <p:nvPr>
            <p:ph type="sldNum" sz="quarter" idx="14"/>
          </p:nvPr>
        </p:nvSpPr>
        <p:spPr>
          <a:ln/>
        </p:spPr>
        <p:txBody>
          <a:bodyPr/>
          <a:lstStyle>
            <a:lvl1pPr>
              <a:defRPr/>
            </a:lvl1pPr>
          </a:lstStyle>
          <a:p>
            <a:fld id="{F4EB3C97-2ECA-4E67-87C9-C96F8E82394C}" type="slidenum">
              <a:rPr lang="en-US" altLang="en-US"/>
              <a:pPr/>
              <a:t>‹#›</a:t>
            </a:fld>
            <a:endParaRPr lang="en-US" altLang="en-US" dirty="0"/>
          </a:p>
        </p:txBody>
      </p:sp>
    </p:spTree>
    <p:extLst>
      <p:ext uri="{BB962C8B-B14F-4D97-AF65-F5344CB8AC3E}">
        <p14:creationId xmlns:p14="http://schemas.microsoft.com/office/powerpoint/2010/main" val="3606249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8282A176-279A-42CC-93A3-E9ED3CC7F9F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38400" y="6223000"/>
            <a:ext cx="42672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F94C5E45-CC65-43CE-BB05-35E08202383F}"/>
              </a:ext>
            </a:extLst>
          </p:cNvPr>
          <p:cNvSpPr>
            <a:spLocks noGrp="1" noChangeArrowheads="1"/>
          </p:cNvSpPr>
          <p:nvPr>
            <p:ph type="ftr" sz="quarter" idx="10"/>
          </p:nvPr>
        </p:nvSpPr>
        <p:spPr/>
        <p:txBody>
          <a:bodyPr/>
          <a:lstStyle>
            <a:lvl1pPr>
              <a:defRPr/>
            </a:lvl1pPr>
          </a:lstStyle>
          <a:p>
            <a:pPr>
              <a:defRPr/>
            </a:pPr>
            <a:endParaRPr lang="en-US" dirty="0"/>
          </a:p>
        </p:txBody>
      </p:sp>
      <p:sp>
        <p:nvSpPr>
          <p:cNvPr id="6" name="Rectangle 13">
            <a:extLst>
              <a:ext uri="{FF2B5EF4-FFF2-40B4-BE49-F238E27FC236}">
                <a16:creationId xmlns:a16="http://schemas.microsoft.com/office/drawing/2014/main" id="{F9D129A9-1B0C-46C9-9EDD-F8D6CE2B8DEE}"/>
              </a:ext>
            </a:extLst>
          </p:cNvPr>
          <p:cNvSpPr>
            <a:spLocks noGrp="1" noChangeArrowheads="1"/>
          </p:cNvSpPr>
          <p:nvPr>
            <p:ph type="sldNum" sz="quarter" idx="11"/>
          </p:nvPr>
        </p:nvSpPr>
        <p:spPr/>
        <p:txBody>
          <a:bodyPr/>
          <a:lstStyle>
            <a:lvl1pPr>
              <a:defRPr/>
            </a:lvl1pPr>
          </a:lstStyle>
          <a:p>
            <a:fld id="{12A31BE5-421F-45B9-A480-F72A9AF5C5D2}" type="slidenum">
              <a:rPr lang="en-US" altLang="en-US"/>
              <a:pPr/>
              <a:t>‹#›</a:t>
            </a:fld>
            <a:endParaRPr lang="en-US" altLang="en-US" dirty="0"/>
          </a:p>
        </p:txBody>
      </p:sp>
    </p:spTree>
    <p:extLst>
      <p:ext uri="{BB962C8B-B14F-4D97-AF65-F5344CB8AC3E}">
        <p14:creationId xmlns:p14="http://schemas.microsoft.com/office/powerpoint/2010/main" val="2679810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AF98BBE4-63CD-4F42-A633-AE2CCE73357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38400" y="6169025"/>
            <a:ext cx="42672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516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516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useBgFill="1">
        <p:nvSpPr>
          <p:cNvPr id="6" name="Content Placeholder 6"/>
          <p:cNvSpPr>
            <a:spLocks noGrp="1"/>
          </p:cNvSpPr>
          <p:nvPr>
            <p:ph sz="quarter" idx="12"/>
          </p:nvPr>
        </p:nvSpPr>
        <p:spPr>
          <a:xfrm>
            <a:off x="2895600" y="5986825"/>
            <a:ext cx="3657600" cy="455182"/>
          </a:xfrm>
        </p:spPr>
        <p:txBody>
          <a:bodyPr/>
          <a:lstStyle>
            <a:lvl1pPr marL="0" indent="0" algn="ctr">
              <a:buNone/>
              <a:defRPr sz="1200" baseline="0">
                <a:latin typeface="+mj-l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8">
            <a:extLst>
              <a:ext uri="{FF2B5EF4-FFF2-40B4-BE49-F238E27FC236}">
                <a16:creationId xmlns:a16="http://schemas.microsoft.com/office/drawing/2014/main" id="{BBCC15DF-6914-4748-AC22-E07A2A05F723}"/>
              </a:ext>
            </a:extLst>
          </p:cNvPr>
          <p:cNvSpPr>
            <a:spLocks noGrp="1" noChangeArrowheads="1"/>
          </p:cNvSpPr>
          <p:nvPr>
            <p:ph type="ftr" sz="quarter" idx="13"/>
          </p:nvPr>
        </p:nvSpPr>
        <p:spPr/>
        <p:txBody>
          <a:bodyPr/>
          <a:lstStyle>
            <a:lvl1pPr>
              <a:defRPr/>
            </a:lvl1pPr>
          </a:lstStyle>
          <a:p>
            <a:pPr>
              <a:defRPr/>
            </a:pPr>
            <a:endParaRPr lang="en-US" dirty="0"/>
          </a:p>
        </p:txBody>
      </p:sp>
      <p:sp>
        <p:nvSpPr>
          <p:cNvPr id="8" name="Rectangle 13">
            <a:extLst>
              <a:ext uri="{FF2B5EF4-FFF2-40B4-BE49-F238E27FC236}">
                <a16:creationId xmlns:a16="http://schemas.microsoft.com/office/drawing/2014/main" id="{63A86013-675A-4F4C-AB23-37B1F496349E}"/>
              </a:ext>
            </a:extLst>
          </p:cNvPr>
          <p:cNvSpPr>
            <a:spLocks noGrp="1" noChangeArrowheads="1"/>
          </p:cNvSpPr>
          <p:nvPr>
            <p:ph type="sldNum" sz="quarter" idx="14"/>
          </p:nvPr>
        </p:nvSpPr>
        <p:spPr/>
        <p:txBody>
          <a:bodyPr/>
          <a:lstStyle>
            <a:lvl1pPr>
              <a:defRPr/>
            </a:lvl1pPr>
          </a:lstStyle>
          <a:p>
            <a:fld id="{019371A3-67F0-41D4-ADCB-E1D5BEB1CAB0}" type="slidenum">
              <a:rPr lang="en-US" altLang="en-US"/>
              <a:pPr/>
              <a:t>‹#›</a:t>
            </a:fld>
            <a:endParaRPr lang="en-US" altLang="en-US" dirty="0"/>
          </a:p>
        </p:txBody>
      </p:sp>
    </p:spTree>
    <p:extLst>
      <p:ext uri="{BB962C8B-B14F-4D97-AF65-F5344CB8AC3E}">
        <p14:creationId xmlns:p14="http://schemas.microsoft.com/office/powerpoint/2010/main" val="2223426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2F4DB-595D-8C68-A713-1A6DF8022E0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3A8266-4456-6304-47B9-9E0ACEF68AD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70923A-8E1F-520B-3E8C-4015123B782C}"/>
              </a:ext>
            </a:extLst>
          </p:cNvPr>
          <p:cNvSpPr>
            <a:spLocks noGrp="1"/>
          </p:cNvSpPr>
          <p:nvPr>
            <p:ph type="dt" sz="half" idx="10"/>
          </p:nvPr>
        </p:nvSpPr>
        <p:spPr/>
        <p:txBody>
          <a:bodyPr/>
          <a:lstStyle/>
          <a:p>
            <a:fld id="{046CC7ED-E267-45D0-A92C-2F6E9839C105}" type="datetimeFigureOut">
              <a:rPr lang="en-US" smtClean="0"/>
              <a:t>11/28/2023</a:t>
            </a:fld>
            <a:endParaRPr lang="en-US" dirty="0"/>
          </a:p>
        </p:txBody>
      </p:sp>
      <p:sp>
        <p:nvSpPr>
          <p:cNvPr id="5" name="Footer Placeholder 4">
            <a:extLst>
              <a:ext uri="{FF2B5EF4-FFF2-40B4-BE49-F238E27FC236}">
                <a16:creationId xmlns:a16="http://schemas.microsoft.com/office/drawing/2014/main" id="{07CC4FB6-FD57-BB50-4358-4458355166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19A398-A88D-E5B7-C4F1-5E42A92186F6}"/>
              </a:ext>
            </a:extLst>
          </p:cNvPr>
          <p:cNvSpPr>
            <a:spLocks noGrp="1"/>
          </p:cNvSpPr>
          <p:nvPr>
            <p:ph type="sldNum" sz="quarter" idx="12"/>
          </p:nvPr>
        </p:nvSpPr>
        <p:spPr/>
        <p:txBody>
          <a:bodyPr/>
          <a:lstStyle/>
          <a:p>
            <a:fld id="{16D97E76-173B-4FDF-B69C-B0BB45EF3EFF}" type="slidenum">
              <a:rPr lang="en-US" smtClean="0"/>
              <a:t>‹#›</a:t>
            </a:fld>
            <a:endParaRPr lang="en-US" dirty="0"/>
          </a:p>
        </p:txBody>
      </p:sp>
    </p:spTree>
    <p:extLst>
      <p:ext uri="{BB962C8B-B14F-4D97-AF65-F5344CB8AC3E}">
        <p14:creationId xmlns:p14="http://schemas.microsoft.com/office/powerpoint/2010/main" val="2856677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C34E1-B92D-23D5-8351-BA0A1BE504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E4989A-4FF6-8B5F-AF21-9C3866CC14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1E61F4-1DEA-D85A-1D6A-882351B77E16}"/>
              </a:ext>
            </a:extLst>
          </p:cNvPr>
          <p:cNvSpPr>
            <a:spLocks noGrp="1"/>
          </p:cNvSpPr>
          <p:nvPr>
            <p:ph type="dt" sz="half" idx="10"/>
          </p:nvPr>
        </p:nvSpPr>
        <p:spPr/>
        <p:txBody>
          <a:bodyPr/>
          <a:lstStyle/>
          <a:p>
            <a:fld id="{046CC7ED-E267-45D0-A92C-2F6E9839C105}" type="datetimeFigureOut">
              <a:rPr lang="en-US" smtClean="0"/>
              <a:t>11/28/2023</a:t>
            </a:fld>
            <a:endParaRPr lang="en-US" dirty="0"/>
          </a:p>
        </p:txBody>
      </p:sp>
      <p:sp>
        <p:nvSpPr>
          <p:cNvPr id="5" name="Footer Placeholder 4">
            <a:extLst>
              <a:ext uri="{FF2B5EF4-FFF2-40B4-BE49-F238E27FC236}">
                <a16:creationId xmlns:a16="http://schemas.microsoft.com/office/drawing/2014/main" id="{961C95D9-9060-8785-4D59-9562EAF1F0F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9A417A0-6D32-6F0E-27F3-CE20A831858A}"/>
              </a:ext>
            </a:extLst>
          </p:cNvPr>
          <p:cNvSpPr>
            <a:spLocks noGrp="1"/>
          </p:cNvSpPr>
          <p:nvPr>
            <p:ph type="sldNum" sz="quarter" idx="12"/>
          </p:nvPr>
        </p:nvSpPr>
        <p:spPr/>
        <p:txBody>
          <a:bodyPr/>
          <a:lstStyle/>
          <a:p>
            <a:fld id="{16D97E76-173B-4FDF-B69C-B0BB45EF3EFF}" type="slidenum">
              <a:rPr lang="en-US" smtClean="0"/>
              <a:t>‹#›</a:t>
            </a:fld>
            <a:endParaRPr lang="en-US" dirty="0"/>
          </a:p>
        </p:txBody>
      </p:sp>
    </p:spTree>
    <p:extLst>
      <p:ext uri="{BB962C8B-B14F-4D97-AF65-F5344CB8AC3E}">
        <p14:creationId xmlns:p14="http://schemas.microsoft.com/office/powerpoint/2010/main" val="1112485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94008-3897-1D89-724C-6FAD07B62E1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A14076-FE8A-B73C-6462-B7EF9D1B35EE}"/>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9F2807-69A5-146B-A70A-C6BA18B28BA2}"/>
              </a:ext>
            </a:extLst>
          </p:cNvPr>
          <p:cNvSpPr>
            <a:spLocks noGrp="1"/>
          </p:cNvSpPr>
          <p:nvPr>
            <p:ph type="dt" sz="half" idx="10"/>
          </p:nvPr>
        </p:nvSpPr>
        <p:spPr/>
        <p:txBody>
          <a:bodyPr/>
          <a:lstStyle/>
          <a:p>
            <a:fld id="{046CC7ED-E267-45D0-A92C-2F6E9839C105}" type="datetimeFigureOut">
              <a:rPr lang="en-US" smtClean="0"/>
              <a:t>11/28/2023</a:t>
            </a:fld>
            <a:endParaRPr lang="en-US" dirty="0"/>
          </a:p>
        </p:txBody>
      </p:sp>
      <p:sp>
        <p:nvSpPr>
          <p:cNvPr id="5" name="Footer Placeholder 4">
            <a:extLst>
              <a:ext uri="{FF2B5EF4-FFF2-40B4-BE49-F238E27FC236}">
                <a16:creationId xmlns:a16="http://schemas.microsoft.com/office/drawing/2014/main" id="{89D7240A-52B2-8075-2EB7-6AF421C5C2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9F4931A-6A53-08CA-093E-DAE51E192FA9}"/>
              </a:ext>
            </a:extLst>
          </p:cNvPr>
          <p:cNvSpPr>
            <a:spLocks noGrp="1"/>
          </p:cNvSpPr>
          <p:nvPr>
            <p:ph type="sldNum" sz="quarter" idx="12"/>
          </p:nvPr>
        </p:nvSpPr>
        <p:spPr/>
        <p:txBody>
          <a:bodyPr/>
          <a:lstStyle/>
          <a:p>
            <a:fld id="{16D97E76-173B-4FDF-B69C-B0BB45EF3EFF}" type="slidenum">
              <a:rPr lang="en-US" smtClean="0"/>
              <a:t>‹#›</a:t>
            </a:fld>
            <a:endParaRPr lang="en-US" dirty="0"/>
          </a:p>
        </p:txBody>
      </p:sp>
    </p:spTree>
    <p:extLst>
      <p:ext uri="{BB962C8B-B14F-4D97-AF65-F5344CB8AC3E}">
        <p14:creationId xmlns:p14="http://schemas.microsoft.com/office/powerpoint/2010/main" val="2608589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C962A-4FC7-A527-69F6-2778CEA431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D4ACB4-408C-5714-F882-EFB45E851548}"/>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B45DF4-7FF0-B4E2-0831-EDB1A197A2D5}"/>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E8C91B-8101-D0E4-69D9-9074EC5FB7AD}"/>
              </a:ext>
            </a:extLst>
          </p:cNvPr>
          <p:cNvSpPr>
            <a:spLocks noGrp="1"/>
          </p:cNvSpPr>
          <p:nvPr>
            <p:ph type="dt" sz="half" idx="10"/>
          </p:nvPr>
        </p:nvSpPr>
        <p:spPr/>
        <p:txBody>
          <a:bodyPr/>
          <a:lstStyle/>
          <a:p>
            <a:fld id="{046CC7ED-E267-45D0-A92C-2F6E9839C105}" type="datetimeFigureOut">
              <a:rPr lang="en-US" smtClean="0"/>
              <a:t>11/28/2023</a:t>
            </a:fld>
            <a:endParaRPr lang="en-US" dirty="0"/>
          </a:p>
        </p:txBody>
      </p:sp>
      <p:sp>
        <p:nvSpPr>
          <p:cNvPr id="6" name="Footer Placeholder 5">
            <a:extLst>
              <a:ext uri="{FF2B5EF4-FFF2-40B4-BE49-F238E27FC236}">
                <a16:creationId xmlns:a16="http://schemas.microsoft.com/office/drawing/2014/main" id="{B413EC1A-8E48-BD6A-6905-66267B00831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B5016C5-15D2-08E1-632A-C02C43AEC462}"/>
              </a:ext>
            </a:extLst>
          </p:cNvPr>
          <p:cNvSpPr>
            <a:spLocks noGrp="1"/>
          </p:cNvSpPr>
          <p:nvPr>
            <p:ph type="sldNum" sz="quarter" idx="12"/>
          </p:nvPr>
        </p:nvSpPr>
        <p:spPr/>
        <p:txBody>
          <a:bodyPr/>
          <a:lstStyle/>
          <a:p>
            <a:fld id="{16D97E76-173B-4FDF-B69C-B0BB45EF3EFF}" type="slidenum">
              <a:rPr lang="en-US" smtClean="0"/>
              <a:t>‹#›</a:t>
            </a:fld>
            <a:endParaRPr lang="en-US" dirty="0"/>
          </a:p>
        </p:txBody>
      </p:sp>
    </p:spTree>
    <p:extLst>
      <p:ext uri="{BB962C8B-B14F-4D97-AF65-F5344CB8AC3E}">
        <p14:creationId xmlns:p14="http://schemas.microsoft.com/office/powerpoint/2010/main" val="31020072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5ED4D-5166-A0A4-CB85-DD21E2D9051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7C7D94-A14D-5C41-B7B3-11269F598D2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424906-4223-85BE-6F43-5BDC2A3427DC}"/>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64B20C-2A5A-683F-0799-D3606C9ECB8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035B20-8760-F06B-A3BE-0AB5ED7FDCB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862892-31F0-B2DA-8ADE-8765522C2F6A}"/>
              </a:ext>
            </a:extLst>
          </p:cNvPr>
          <p:cNvSpPr>
            <a:spLocks noGrp="1"/>
          </p:cNvSpPr>
          <p:nvPr>
            <p:ph type="dt" sz="half" idx="10"/>
          </p:nvPr>
        </p:nvSpPr>
        <p:spPr/>
        <p:txBody>
          <a:bodyPr/>
          <a:lstStyle/>
          <a:p>
            <a:fld id="{046CC7ED-E267-45D0-A92C-2F6E9839C105}" type="datetimeFigureOut">
              <a:rPr lang="en-US" smtClean="0"/>
              <a:t>11/28/2023</a:t>
            </a:fld>
            <a:endParaRPr lang="en-US" dirty="0"/>
          </a:p>
        </p:txBody>
      </p:sp>
      <p:sp>
        <p:nvSpPr>
          <p:cNvPr id="8" name="Footer Placeholder 7">
            <a:extLst>
              <a:ext uri="{FF2B5EF4-FFF2-40B4-BE49-F238E27FC236}">
                <a16:creationId xmlns:a16="http://schemas.microsoft.com/office/drawing/2014/main" id="{DF1795ED-33C2-6FE3-3BE8-32F7D604D32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8C54240-2702-1B3A-A681-4D6A9CB7DD22}"/>
              </a:ext>
            </a:extLst>
          </p:cNvPr>
          <p:cNvSpPr>
            <a:spLocks noGrp="1"/>
          </p:cNvSpPr>
          <p:nvPr>
            <p:ph type="sldNum" sz="quarter" idx="12"/>
          </p:nvPr>
        </p:nvSpPr>
        <p:spPr/>
        <p:txBody>
          <a:bodyPr/>
          <a:lstStyle/>
          <a:p>
            <a:fld id="{16D97E76-173B-4FDF-B69C-B0BB45EF3EFF}" type="slidenum">
              <a:rPr lang="en-US" smtClean="0"/>
              <a:t>‹#›</a:t>
            </a:fld>
            <a:endParaRPr lang="en-US" dirty="0"/>
          </a:p>
        </p:txBody>
      </p:sp>
    </p:spTree>
    <p:extLst>
      <p:ext uri="{BB962C8B-B14F-4D97-AF65-F5344CB8AC3E}">
        <p14:creationId xmlns:p14="http://schemas.microsoft.com/office/powerpoint/2010/main" val="868027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6211-C982-1C6C-5BC9-3577C02FD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862863-4A01-8D61-3746-4A09A374AFB3}"/>
              </a:ext>
            </a:extLst>
          </p:cNvPr>
          <p:cNvSpPr>
            <a:spLocks noGrp="1"/>
          </p:cNvSpPr>
          <p:nvPr>
            <p:ph type="dt" sz="half" idx="10"/>
          </p:nvPr>
        </p:nvSpPr>
        <p:spPr/>
        <p:txBody>
          <a:bodyPr/>
          <a:lstStyle/>
          <a:p>
            <a:fld id="{046CC7ED-E267-45D0-A92C-2F6E9839C105}" type="datetimeFigureOut">
              <a:rPr lang="en-US" smtClean="0"/>
              <a:t>11/28/2023</a:t>
            </a:fld>
            <a:endParaRPr lang="en-US" dirty="0"/>
          </a:p>
        </p:txBody>
      </p:sp>
      <p:sp>
        <p:nvSpPr>
          <p:cNvPr id="4" name="Footer Placeholder 3">
            <a:extLst>
              <a:ext uri="{FF2B5EF4-FFF2-40B4-BE49-F238E27FC236}">
                <a16:creationId xmlns:a16="http://schemas.microsoft.com/office/drawing/2014/main" id="{63C72189-269E-133D-BB8A-1E8F73ECBBB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F1B395-B21A-4B99-B723-4B9B8B1E9DB9}"/>
              </a:ext>
            </a:extLst>
          </p:cNvPr>
          <p:cNvSpPr>
            <a:spLocks noGrp="1"/>
          </p:cNvSpPr>
          <p:nvPr>
            <p:ph type="sldNum" sz="quarter" idx="12"/>
          </p:nvPr>
        </p:nvSpPr>
        <p:spPr/>
        <p:txBody>
          <a:bodyPr/>
          <a:lstStyle/>
          <a:p>
            <a:fld id="{16D97E76-173B-4FDF-B69C-B0BB45EF3EFF}" type="slidenum">
              <a:rPr lang="en-US" smtClean="0"/>
              <a:t>‹#›</a:t>
            </a:fld>
            <a:endParaRPr lang="en-US" dirty="0"/>
          </a:p>
        </p:txBody>
      </p:sp>
    </p:spTree>
    <p:extLst>
      <p:ext uri="{BB962C8B-B14F-4D97-AF65-F5344CB8AC3E}">
        <p14:creationId xmlns:p14="http://schemas.microsoft.com/office/powerpoint/2010/main" val="3939110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AD11F69A-568A-4262-AEB2-4FC210DFDF4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38400" y="6219825"/>
            <a:ext cx="42672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3200"/>
            </a:lvl1p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8">
            <a:extLst>
              <a:ext uri="{FF2B5EF4-FFF2-40B4-BE49-F238E27FC236}">
                <a16:creationId xmlns:a16="http://schemas.microsoft.com/office/drawing/2014/main" id="{9205D5B4-8739-4C9B-9F5C-628971721BEC}"/>
              </a:ext>
            </a:extLst>
          </p:cNvPr>
          <p:cNvSpPr>
            <a:spLocks noGrp="1" noChangeArrowheads="1"/>
          </p:cNvSpPr>
          <p:nvPr>
            <p:ph type="ftr" sz="quarter" idx="10"/>
          </p:nvPr>
        </p:nvSpPr>
        <p:spPr/>
        <p:txBody>
          <a:bodyPr/>
          <a:lstStyle>
            <a:lvl1pPr>
              <a:defRPr/>
            </a:lvl1pPr>
          </a:lstStyle>
          <a:p>
            <a:pPr>
              <a:defRPr/>
            </a:pPr>
            <a:endParaRPr lang="en-US" dirty="0"/>
          </a:p>
        </p:txBody>
      </p:sp>
      <p:sp>
        <p:nvSpPr>
          <p:cNvPr id="6" name="Rectangle 13">
            <a:extLst>
              <a:ext uri="{FF2B5EF4-FFF2-40B4-BE49-F238E27FC236}">
                <a16:creationId xmlns:a16="http://schemas.microsoft.com/office/drawing/2014/main" id="{A054B3DF-4995-4D4D-8224-5F2C65C555DD}"/>
              </a:ext>
            </a:extLst>
          </p:cNvPr>
          <p:cNvSpPr>
            <a:spLocks noGrp="1" noChangeArrowheads="1"/>
          </p:cNvSpPr>
          <p:nvPr>
            <p:ph type="sldNum" sz="quarter" idx="11"/>
          </p:nvPr>
        </p:nvSpPr>
        <p:spPr/>
        <p:txBody>
          <a:bodyPr/>
          <a:lstStyle>
            <a:lvl1pPr>
              <a:defRPr/>
            </a:lvl1pPr>
          </a:lstStyle>
          <a:p>
            <a:fld id="{5D84E97E-5ECC-4E16-85A4-9BA2412D162C}" type="slidenum">
              <a:rPr lang="en-US" altLang="en-US"/>
              <a:pPr/>
              <a:t>‹#›</a:t>
            </a:fld>
            <a:endParaRPr lang="en-US" altLang="en-US" dirty="0"/>
          </a:p>
        </p:txBody>
      </p:sp>
    </p:spTree>
    <p:extLst>
      <p:ext uri="{BB962C8B-B14F-4D97-AF65-F5344CB8AC3E}">
        <p14:creationId xmlns:p14="http://schemas.microsoft.com/office/powerpoint/2010/main" val="4147803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B79008-F040-E700-6BEB-1AA81289D64E}"/>
              </a:ext>
            </a:extLst>
          </p:cNvPr>
          <p:cNvSpPr>
            <a:spLocks noGrp="1"/>
          </p:cNvSpPr>
          <p:nvPr>
            <p:ph type="dt" sz="half" idx="10"/>
          </p:nvPr>
        </p:nvSpPr>
        <p:spPr/>
        <p:txBody>
          <a:bodyPr/>
          <a:lstStyle/>
          <a:p>
            <a:fld id="{046CC7ED-E267-45D0-A92C-2F6E9839C105}" type="datetimeFigureOut">
              <a:rPr lang="en-US" smtClean="0"/>
              <a:t>11/28/2023</a:t>
            </a:fld>
            <a:endParaRPr lang="en-US" dirty="0"/>
          </a:p>
        </p:txBody>
      </p:sp>
      <p:sp>
        <p:nvSpPr>
          <p:cNvPr id="3" name="Footer Placeholder 2">
            <a:extLst>
              <a:ext uri="{FF2B5EF4-FFF2-40B4-BE49-F238E27FC236}">
                <a16:creationId xmlns:a16="http://schemas.microsoft.com/office/drawing/2014/main" id="{BD942E83-0F4E-194D-7C7E-462CED638D5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7BCE9A6-9CA2-B363-4467-F2F02E448B83}"/>
              </a:ext>
            </a:extLst>
          </p:cNvPr>
          <p:cNvSpPr>
            <a:spLocks noGrp="1"/>
          </p:cNvSpPr>
          <p:nvPr>
            <p:ph type="sldNum" sz="quarter" idx="12"/>
          </p:nvPr>
        </p:nvSpPr>
        <p:spPr/>
        <p:txBody>
          <a:bodyPr/>
          <a:lstStyle/>
          <a:p>
            <a:fld id="{16D97E76-173B-4FDF-B69C-B0BB45EF3EFF}" type="slidenum">
              <a:rPr lang="en-US" smtClean="0"/>
              <a:t>‹#›</a:t>
            </a:fld>
            <a:endParaRPr lang="en-US" dirty="0"/>
          </a:p>
        </p:txBody>
      </p:sp>
    </p:spTree>
    <p:extLst>
      <p:ext uri="{BB962C8B-B14F-4D97-AF65-F5344CB8AC3E}">
        <p14:creationId xmlns:p14="http://schemas.microsoft.com/office/powerpoint/2010/main" val="3622238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4D1E7-ACF2-4250-F0A8-513C6EB166A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528ECE-2EB7-5E68-139F-BB36243818E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636263-C8C4-BECA-3790-374B792984D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80618E-AFE3-1298-0749-7B117E5FD7C9}"/>
              </a:ext>
            </a:extLst>
          </p:cNvPr>
          <p:cNvSpPr>
            <a:spLocks noGrp="1"/>
          </p:cNvSpPr>
          <p:nvPr>
            <p:ph type="dt" sz="half" idx="10"/>
          </p:nvPr>
        </p:nvSpPr>
        <p:spPr/>
        <p:txBody>
          <a:bodyPr/>
          <a:lstStyle/>
          <a:p>
            <a:fld id="{046CC7ED-E267-45D0-A92C-2F6E9839C105}" type="datetimeFigureOut">
              <a:rPr lang="en-US" smtClean="0"/>
              <a:t>11/28/2023</a:t>
            </a:fld>
            <a:endParaRPr lang="en-US" dirty="0"/>
          </a:p>
        </p:txBody>
      </p:sp>
      <p:sp>
        <p:nvSpPr>
          <p:cNvPr id="6" name="Footer Placeholder 5">
            <a:extLst>
              <a:ext uri="{FF2B5EF4-FFF2-40B4-BE49-F238E27FC236}">
                <a16:creationId xmlns:a16="http://schemas.microsoft.com/office/drawing/2014/main" id="{81535AF6-3E7A-4775-130C-6436F6E6008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0D455B2-2716-FDF3-1B70-F35523E7B6B0}"/>
              </a:ext>
            </a:extLst>
          </p:cNvPr>
          <p:cNvSpPr>
            <a:spLocks noGrp="1"/>
          </p:cNvSpPr>
          <p:nvPr>
            <p:ph type="sldNum" sz="quarter" idx="12"/>
          </p:nvPr>
        </p:nvSpPr>
        <p:spPr/>
        <p:txBody>
          <a:bodyPr/>
          <a:lstStyle/>
          <a:p>
            <a:fld id="{16D97E76-173B-4FDF-B69C-B0BB45EF3EFF}" type="slidenum">
              <a:rPr lang="en-US" smtClean="0"/>
              <a:t>‹#›</a:t>
            </a:fld>
            <a:endParaRPr lang="en-US" dirty="0"/>
          </a:p>
        </p:txBody>
      </p:sp>
    </p:spTree>
    <p:extLst>
      <p:ext uri="{BB962C8B-B14F-4D97-AF65-F5344CB8AC3E}">
        <p14:creationId xmlns:p14="http://schemas.microsoft.com/office/powerpoint/2010/main" val="3408015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75E73-1839-3642-48F1-554E8188477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D0B995-65E9-D296-1CAA-6640FCAB7AB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5863A6B-420E-B100-B913-860D481E1D3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9D00D9-2663-E7DD-8D54-0B12A41D38EB}"/>
              </a:ext>
            </a:extLst>
          </p:cNvPr>
          <p:cNvSpPr>
            <a:spLocks noGrp="1"/>
          </p:cNvSpPr>
          <p:nvPr>
            <p:ph type="dt" sz="half" idx="10"/>
          </p:nvPr>
        </p:nvSpPr>
        <p:spPr/>
        <p:txBody>
          <a:bodyPr/>
          <a:lstStyle/>
          <a:p>
            <a:fld id="{046CC7ED-E267-45D0-A92C-2F6E9839C105}" type="datetimeFigureOut">
              <a:rPr lang="en-US" smtClean="0"/>
              <a:t>11/28/2023</a:t>
            </a:fld>
            <a:endParaRPr lang="en-US" dirty="0"/>
          </a:p>
        </p:txBody>
      </p:sp>
      <p:sp>
        <p:nvSpPr>
          <p:cNvPr id="6" name="Footer Placeholder 5">
            <a:extLst>
              <a:ext uri="{FF2B5EF4-FFF2-40B4-BE49-F238E27FC236}">
                <a16:creationId xmlns:a16="http://schemas.microsoft.com/office/drawing/2014/main" id="{BBA17756-6181-A399-8D41-0492A93FBCF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FE24902-169C-8DA8-17B2-437A62A8974D}"/>
              </a:ext>
            </a:extLst>
          </p:cNvPr>
          <p:cNvSpPr>
            <a:spLocks noGrp="1"/>
          </p:cNvSpPr>
          <p:nvPr>
            <p:ph type="sldNum" sz="quarter" idx="12"/>
          </p:nvPr>
        </p:nvSpPr>
        <p:spPr/>
        <p:txBody>
          <a:bodyPr/>
          <a:lstStyle/>
          <a:p>
            <a:fld id="{16D97E76-173B-4FDF-B69C-B0BB45EF3EFF}" type="slidenum">
              <a:rPr lang="en-US" smtClean="0"/>
              <a:t>‹#›</a:t>
            </a:fld>
            <a:endParaRPr lang="en-US" dirty="0"/>
          </a:p>
        </p:txBody>
      </p:sp>
    </p:spTree>
    <p:extLst>
      <p:ext uri="{BB962C8B-B14F-4D97-AF65-F5344CB8AC3E}">
        <p14:creationId xmlns:p14="http://schemas.microsoft.com/office/powerpoint/2010/main" val="11787194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90A10-10A0-814B-D000-1B3373F325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13479C-50D5-7F69-9860-E6BCCC9FB3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2C50B7-3A31-9A22-3B3B-4F5783538086}"/>
              </a:ext>
            </a:extLst>
          </p:cNvPr>
          <p:cNvSpPr>
            <a:spLocks noGrp="1"/>
          </p:cNvSpPr>
          <p:nvPr>
            <p:ph type="dt" sz="half" idx="10"/>
          </p:nvPr>
        </p:nvSpPr>
        <p:spPr/>
        <p:txBody>
          <a:bodyPr/>
          <a:lstStyle/>
          <a:p>
            <a:fld id="{046CC7ED-E267-45D0-A92C-2F6E9839C105}" type="datetimeFigureOut">
              <a:rPr lang="en-US" smtClean="0"/>
              <a:t>11/28/2023</a:t>
            </a:fld>
            <a:endParaRPr lang="en-US" dirty="0"/>
          </a:p>
        </p:txBody>
      </p:sp>
      <p:sp>
        <p:nvSpPr>
          <p:cNvPr id="5" name="Footer Placeholder 4">
            <a:extLst>
              <a:ext uri="{FF2B5EF4-FFF2-40B4-BE49-F238E27FC236}">
                <a16:creationId xmlns:a16="http://schemas.microsoft.com/office/drawing/2014/main" id="{78BFF081-F6D3-0901-1621-50A3BE7B522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01E120-EA32-7962-BEF5-58F4E95CCB3C}"/>
              </a:ext>
            </a:extLst>
          </p:cNvPr>
          <p:cNvSpPr>
            <a:spLocks noGrp="1"/>
          </p:cNvSpPr>
          <p:nvPr>
            <p:ph type="sldNum" sz="quarter" idx="12"/>
          </p:nvPr>
        </p:nvSpPr>
        <p:spPr/>
        <p:txBody>
          <a:bodyPr/>
          <a:lstStyle/>
          <a:p>
            <a:fld id="{16D97E76-173B-4FDF-B69C-B0BB45EF3EFF}" type="slidenum">
              <a:rPr lang="en-US" smtClean="0"/>
              <a:t>‹#›</a:t>
            </a:fld>
            <a:endParaRPr lang="en-US" dirty="0"/>
          </a:p>
        </p:txBody>
      </p:sp>
    </p:spTree>
    <p:extLst>
      <p:ext uri="{BB962C8B-B14F-4D97-AF65-F5344CB8AC3E}">
        <p14:creationId xmlns:p14="http://schemas.microsoft.com/office/powerpoint/2010/main" val="3917154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0C3915-EA7E-6128-D4BB-DC6856CFE91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3563B7-CBC6-FB37-25BD-4FCDB40A2DA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813FBC-EC9F-C2B5-737B-C1199BBE0A0F}"/>
              </a:ext>
            </a:extLst>
          </p:cNvPr>
          <p:cNvSpPr>
            <a:spLocks noGrp="1"/>
          </p:cNvSpPr>
          <p:nvPr>
            <p:ph type="dt" sz="half" idx="10"/>
          </p:nvPr>
        </p:nvSpPr>
        <p:spPr/>
        <p:txBody>
          <a:bodyPr/>
          <a:lstStyle/>
          <a:p>
            <a:fld id="{046CC7ED-E267-45D0-A92C-2F6E9839C105}" type="datetimeFigureOut">
              <a:rPr lang="en-US" smtClean="0"/>
              <a:t>11/28/2023</a:t>
            </a:fld>
            <a:endParaRPr lang="en-US" dirty="0"/>
          </a:p>
        </p:txBody>
      </p:sp>
      <p:sp>
        <p:nvSpPr>
          <p:cNvPr id="5" name="Footer Placeholder 4">
            <a:extLst>
              <a:ext uri="{FF2B5EF4-FFF2-40B4-BE49-F238E27FC236}">
                <a16:creationId xmlns:a16="http://schemas.microsoft.com/office/drawing/2014/main" id="{BAF153E3-5389-6961-B92B-4CA4C7E245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2DF67E-F6BA-49C8-E7F1-63562C1A7E60}"/>
              </a:ext>
            </a:extLst>
          </p:cNvPr>
          <p:cNvSpPr>
            <a:spLocks noGrp="1"/>
          </p:cNvSpPr>
          <p:nvPr>
            <p:ph type="sldNum" sz="quarter" idx="12"/>
          </p:nvPr>
        </p:nvSpPr>
        <p:spPr/>
        <p:txBody>
          <a:bodyPr/>
          <a:lstStyle/>
          <a:p>
            <a:fld id="{16D97E76-173B-4FDF-B69C-B0BB45EF3EFF}" type="slidenum">
              <a:rPr lang="en-US" smtClean="0"/>
              <a:t>‹#›</a:t>
            </a:fld>
            <a:endParaRPr lang="en-US" dirty="0"/>
          </a:p>
        </p:txBody>
      </p:sp>
    </p:spTree>
    <p:extLst>
      <p:ext uri="{BB962C8B-B14F-4D97-AF65-F5344CB8AC3E}">
        <p14:creationId xmlns:p14="http://schemas.microsoft.com/office/powerpoint/2010/main" val="2327519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023BD-86A8-103B-CA3B-69E6887398EF}"/>
              </a:ext>
            </a:extLst>
          </p:cNvPr>
          <p:cNvSpPr>
            <a:spLocks noGrp="1"/>
          </p:cNvSpPr>
          <p:nvPr>
            <p:ph type="title"/>
          </p:nvPr>
        </p:nvSpPr>
        <p:spPr/>
        <p:txBody>
          <a:bodyPr/>
          <a:lstStyle>
            <a:lvl1pPr>
              <a:defRPr sz="3200"/>
            </a:lvl1pPr>
          </a:lstStyle>
          <a:p>
            <a:r>
              <a:rPr lang="en-US"/>
              <a:t>Click to edit Master title style</a:t>
            </a:r>
          </a:p>
        </p:txBody>
      </p:sp>
      <p:sp>
        <p:nvSpPr>
          <p:cNvPr id="3" name="Footer Placeholder 2">
            <a:extLst>
              <a:ext uri="{FF2B5EF4-FFF2-40B4-BE49-F238E27FC236}">
                <a16:creationId xmlns:a16="http://schemas.microsoft.com/office/drawing/2014/main" id="{2535708C-1706-1E06-72D4-FADC5414CE1E}"/>
              </a:ext>
            </a:extLst>
          </p:cNvPr>
          <p:cNvSpPr>
            <a:spLocks noGrp="1"/>
          </p:cNvSpPr>
          <p:nvPr>
            <p:ph type="ftr" sz="quarter" idx="10"/>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EC76D5A6-7996-307C-A86B-227B878A6EB5}"/>
              </a:ext>
            </a:extLst>
          </p:cNvPr>
          <p:cNvSpPr>
            <a:spLocks noGrp="1"/>
          </p:cNvSpPr>
          <p:nvPr>
            <p:ph type="sldNum" sz="quarter" idx="11"/>
          </p:nvPr>
        </p:nvSpPr>
        <p:spPr/>
        <p:txBody>
          <a:bodyPr/>
          <a:lstStyle/>
          <a:p>
            <a:fld id="{4E5C6C4A-C096-4F9A-B189-C53A054E2A6A}" type="slidenum">
              <a:rPr lang="en-US" altLang="en-US" smtClean="0"/>
              <a:pPr/>
              <a:t>‹#›</a:t>
            </a:fld>
            <a:endParaRPr lang="en-US" altLang="en-US" dirty="0"/>
          </a:p>
        </p:txBody>
      </p:sp>
    </p:spTree>
    <p:extLst>
      <p:ext uri="{BB962C8B-B14F-4D97-AF65-F5344CB8AC3E}">
        <p14:creationId xmlns:p14="http://schemas.microsoft.com/office/powerpoint/2010/main" val="3184549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F8041C45-CF08-448E-8374-38813F86E2C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38400" y="6210300"/>
            <a:ext cx="42672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3200"/>
            </a:lvl1pPr>
          </a:lstStyle>
          <a:p>
            <a:r>
              <a:rPr lang="en-US"/>
              <a:t>Click to edit Master title style</a:t>
            </a:r>
          </a:p>
        </p:txBody>
      </p:sp>
      <p:sp>
        <p:nvSpPr>
          <p:cNvPr id="4" name="Rectangle 8">
            <a:extLst>
              <a:ext uri="{FF2B5EF4-FFF2-40B4-BE49-F238E27FC236}">
                <a16:creationId xmlns:a16="http://schemas.microsoft.com/office/drawing/2014/main" id="{0D994D50-98DA-4AC9-ADAE-9B5D55399876}"/>
              </a:ext>
            </a:extLst>
          </p:cNvPr>
          <p:cNvSpPr>
            <a:spLocks noGrp="1" noChangeArrowheads="1"/>
          </p:cNvSpPr>
          <p:nvPr>
            <p:ph type="ftr" sz="quarter" idx="10"/>
          </p:nvPr>
        </p:nvSpPr>
        <p:spPr/>
        <p:txBody>
          <a:bodyPr/>
          <a:lstStyle>
            <a:lvl1pPr>
              <a:defRPr/>
            </a:lvl1pPr>
          </a:lstStyle>
          <a:p>
            <a:pPr>
              <a:defRPr/>
            </a:pPr>
            <a:endParaRPr lang="en-US" dirty="0"/>
          </a:p>
        </p:txBody>
      </p:sp>
      <p:sp>
        <p:nvSpPr>
          <p:cNvPr id="5" name="Rectangle 13">
            <a:extLst>
              <a:ext uri="{FF2B5EF4-FFF2-40B4-BE49-F238E27FC236}">
                <a16:creationId xmlns:a16="http://schemas.microsoft.com/office/drawing/2014/main" id="{E0973417-5B14-4640-BC36-841D163FA643}"/>
              </a:ext>
            </a:extLst>
          </p:cNvPr>
          <p:cNvSpPr>
            <a:spLocks noGrp="1" noChangeArrowheads="1"/>
          </p:cNvSpPr>
          <p:nvPr>
            <p:ph type="sldNum" sz="quarter" idx="11"/>
          </p:nvPr>
        </p:nvSpPr>
        <p:spPr/>
        <p:txBody>
          <a:bodyPr/>
          <a:lstStyle>
            <a:lvl1pPr>
              <a:defRPr/>
            </a:lvl1pPr>
          </a:lstStyle>
          <a:p>
            <a:fld id="{9A942ED9-A646-4977-A0EA-DAA199A7AEB5}" type="slidenum">
              <a:rPr lang="en-US" altLang="en-US"/>
              <a:pPr/>
              <a:t>‹#›</a:t>
            </a:fld>
            <a:endParaRPr lang="en-US" altLang="en-US" dirty="0"/>
          </a:p>
        </p:txBody>
      </p:sp>
    </p:spTree>
    <p:extLst>
      <p:ext uri="{BB962C8B-B14F-4D97-AF65-F5344CB8AC3E}">
        <p14:creationId xmlns:p14="http://schemas.microsoft.com/office/powerpoint/2010/main" val="1618290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16C75023-D287-420F-A060-A4C8D0B626C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38400" y="6224588"/>
            <a:ext cx="42672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8">
            <a:extLst>
              <a:ext uri="{FF2B5EF4-FFF2-40B4-BE49-F238E27FC236}">
                <a16:creationId xmlns:a16="http://schemas.microsoft.com/office/drawing/2014/main" id="{B763A115-00AD-46F8-BEE8-8C3172DC1779}"/>
              </a:ext>
            </a:extLst>
          </p:cNvPr>
          <p:cNvSpPr>
            <a:spLocks noGrp="1" noChangeArrowheads="1"/>
          </p:cNvSpPr>
          <p:nvPr>
            <p:ph type="ftr" sz="quarter" idx="10"/>
          </p:nvPr>
        </p:nvSpPr>
        <p:spPr/>
        <p:txBody>
          <a:bodyPr/>
          <a:lstStyle>
            <a:lvl1pPr>
              <a:defRPr/>
            </a:lvl1pPr>
          </a:lstStyle>
          <a:p>
            <a:pPr>
              <a:defRPr/>
            </a:pPr>
            <a:endParaRPr lang="en-US" dirty="0"/>
          </a:p>
        </p:txBody>
      </p:sp>
      <p:sp>
        <p:nvSpPr>
          <p:cNvPr id="6" name="Rectangle 13">
            <a:extLst>
              <a:ext uri="{FF2B5EF4-FFF2-40B4-BE49-F238E27FC236}">
                <a16:creationId xmlns:a16="http://schemas.microsoft.com/office/drawing/2014/main" id="{0C4AA887-C4BA-4A20-BB50-108FEC55A4C4}"/>
              </a:ext>
            </a:extLst>
          </p:cNvPr>
          <p:cNvSpPr>
            <a:spLocks noGrp="1" noChangeArrowheads="1"/>
          </p:cNvSpPr>
          <p:nvPr>
            <p:ph type="sldNum" sz="quarter" idx="11"/>
          </p:nvPr>
        </p:nvSpPr>
        <p:spPr/>
        <p:txBody>
          <a:bodyPr/>
          <a:lstStyle>
            <a:lvl1pPr>
              <a:defRPr/>
            </a:lvl1pPr>
          </a:lstStyle>
          <a:p>
            <a:fld id="{0FBDE3AC-EBB1-4243-A0E9-924DBFFA9152}" type="slidenum">
              <a:rPr lang="en-US" altLang="en-US"/>
              <a:pPr/>
              <a:t>‹#›</a:t>
            </a:fld>
            <a:endParaRPr lang="en-US" altLang="en-US" dirty="0"/>
          </a:p>
        </p:txBody>
      </p:sp>
    </p:spTree>
    <p:extLst>
      <p:ext uri="{BB962C8B-B14F-4D97-AF65-F5344CB8AC3E}">
        <p14:creationId xmlns:p14="http://schemas.microsoft.com/office/powerpoint/2010/main" val="2823149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938565DE-7E5B-4C0E-B43E-3A69D19E2F3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62200" y="6223000"/>
            <a:ext cx="42672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a:extLst>
              <a:ext uri="{FF2B5EF4-FFF2-40B4-BE49-F238E27FC236}">
                <a16:creationId xmlns:a16="http://schemas.microsoft.com/office/drawing/2014/main" id="{0683C3AF-B091-4984-90C4-0C9C348C9BF8}"/>
              </a:ext>
            </a:extLst>
          </p:cNvPr>
          <p:cNvSpPr>
            <a:spLocks noGrp="1" noChangeArrowheads="1"/>
          </p:cNvSpPr>
          <p:nvPr>
            <p:ph type="ftr" sz="quarter" idx="10"/>
          </p:nvPr>
        </p:nvSpPr>
        <p:spPr/>
        <p:txBody>
          <a:bodyPr/>
          <a:lstStyle>
            <a:lvl1pPr>
              <a:defRPr/>
            </a:lvl1pPr>
          </a:lstStyle>
          <a:p>
            <a:pPr>
              <a:defRPr/>
            </a:pPr>
            <a:endParaRPr lang="en-US" dirty="0"/>
          </a:p>
        </p:txBody>
      </p:sp>
      <p:sp>
        <p:nvSpPr>
          <p:cNvPr id="7" name="Rectangle 13">
            <a:extLst>
              <a:ext uri="{FF2B5EF4-FFF2-40B4-BE49-F238E27FC236}">
                <a16:creationId xmlns:a16="http://schemas.microsoft.com/office/drawing/2014/main" id="{4C2C00A6-A3A2-470C-94CB-ADFBAB9E08A9}"/>
              </a:ext>
            </a:extLst>
          </p:cNvPr>
          <p:cNvSpPr>
            <a:spLocks noGrp="1" noChangeArrowheads="1"/>
          </p:cNvSpPr>
          <p:nvPr>
            <p:ph type="sldNum" sz="quarter" idx="11"/>
          </p:nvPr>
        </p:nvSpPr>
        <p:spPr/>
        <p:txBody>
          <a:bodyPr/>
          <a:lstStyle>
            <a:lvl1pPr>
              <a:defRPr/>
            </a:lvl1pPr>
          </a:lstStyle>
          <a:p>
            <a:fld id="{85ADE703-7387-4847-814E-7EC5856346E5}" type="slidenum">
              <a:rPr lang="en-US" altLang="en-US"/>
              <a:pPr/>
              <a:t>‹#›</a:t>
            </a:fld>
            <a:endParaRPr lang="en-US" altLang="en-US" dirty="0"/>
          </a:p>
        </p:txBody>
      </p:sp>
    </p:spTree>
    <p:extLst>
      <p:ext uri="{BB962C8B-B14F-4D97-AF65-F5344CB8AC3E}">
        <p14:creationId xmlns:p14="http://schemas.microsoft.com/office/powerpoint/2010/main" val="380109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8" name="Picture 9">
            <a:extLst>
              <a:ext uri="{FF2B5EF4-FFF2-40B4-BE49-F238E27FC236}">
                <a16:creationId xmlns:a16="http://schemas.microsoft.com/office/drawing/2014/main" id="{BD3CF639-2202-4362-8E1F-66429C5A1F2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63788" y="6186488"/>
            <a:ext cx="42672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useBgFill="1">
        <p:nvSpPr>
          <p:cNvPr id="9" name="Content Placeholder 6"/>
          <p:cNvSpPr>
            <a:spLocks noGrp="1"/>
          </p:cNvSpPr>
          <p:nvPr>
            <p:ph sz="quarter" idx="12"/>
          </p:nvPr>
        </p:nvSpPr>
        <p:spPr>
          <a:xfrm>
            <a:off x="2895600" y="5986825"/>
            <a:ext cx="3657600" cy="455182"/>
          </a:xfrm>
        </p:spPr>
        <p:txBody>
          <a:bodyPr/>
          <a:lstStyle>
            <a:lvl1pPr marL="0" indent="0" algn="ctr">
              <a:buNone/>
              <a:defRPr sz="1200" baseline="0">
                <a:latin typeface="+mj-l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8">
            <a:extLst>
              <a:ext uri="{FF2B5EF4-FFF2-40B4-BE49-F238E27FC236}">
                <a16:creationId xmlns:a16="http://schemas.microsoft.com/office/drawing/2014/main" id="{0875AB6F-184B-4838-A678-7510877B5365}"/>
              </a:ext>
            </a:extLst>
          </p:cNvPr>
          <p:cNvSpPr>
            <a:spLocks noGrp="1" noChangeArrowheads="1"/>
          </p:cNvSpPr>
          <p:nvPr>
            <p:ph type="ftr" sz="quarter" idx="13"/>
          </p:nvPr>
        </p:nvSpPr>
        <p:spPr/>
        <p:txBody>
          <a:bodyPr/>
          <a:lstStyle>
            <a:lvl1pPr>
              <a:defRPr/>
            </a:lvl1pPr>
          </a:lstStyle>
          <a:p>
            <a:pPr>
              <a:defRPr/>
            </a:pPr>
            <a:endParaRPr lang="en-US" dirty="0"/>
          </a:p>
        </p:txBody>
      </p:sp>
      <p:sp>
        <p:nvSpPr>
          <p:cNvPr id="11" name="Rectangle 13">
            <a:extLst>
              <a:ext uri="{FF2B5EF4-FFF2-40B4-BE49-F238E27FC236}">
                <a16:creationId xmlns:a16="http://schemas.microsoft.com/office/drawing/2014/main" id="{20992245-7845-4755-AA0D-C5CA2151DBA2}"/>
              </a:ext>
            </a:extLst>
          </p:cNvPr>
          <p:cNvSpPr>
            <a:spLocks noGrp="1" noChangeArrowheads="1"/>
          </p:cNvSpPr>
          <p:nvPr>
            <p:ph type="sldNum" sz="quarter" idx="14"/>
          </p:nvPr>
        </p:nvSpPr>
        <p:spPr/>
        <p:txBody>
          <a:bodyPr/>
          <a:lstStyle>
            <a:lvl1pPr>
              <a:defRPr/>
            </a:lvl1pPr>
          </a:lstStyle>
          <a:p>
            <a:fld id="{C530AAEC-304B-4C01-B3A7-18EC5163F8B7}" type="slidenum">
              <a:rPr lang="en-US" altLang="en-US"/>
              <a:pPr/>
              <a:t>‹#›</a:t>
            </a:fld>
            <a:endParaRPr lang="en-US" altLang="en-US" dirty="0"/>
          </a:p>
        </p:txBody>
      </p:sp>
    </p:spTree>
    <p:extLst>
      <p:ext uri="{BB962C8B-B14F-4D97-AF65-F5344CB8AC3E}">
        <p14:creationId xmlns:p14="http://schemas.microsoft.com/office/powerpoint/2010/main" val="2605465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B7D3ADD3-F871-4A52-8CF5-DC26BF42512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38400" y="6169025"/>
            <a:ext cx="42672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3200"/>
            </a:lvl1pPr>
          </a:lstStyle>
          <a:p>
            <a:r>
              <a:rPr lang="en-US"/>
              <a:t>Click to edit Master title style</a:t>
            </a:r>
          </a:p>
        </p:txBody>
      </p:sp>
      <p:sp useBgFill="1">
        <p:nvSpPr>
          <p:cNvPr id="5" name="Content Placeholder 6"/>
          <p:cNvSpPr>
            <a:spLocks noGrp="1"/>
          </p:cNvSpPr>
          <p:nvPr>
            <p:ph sz="quarter" idx="12"/>
          </p:nvPr>
        </p:nvSpPr>
        <p:spPr>
          <a:xfrm>
            <a:off x="2895600" y="5986825"/>
            <a:ext cx="3657600" cy="455182"/>
          </a:xfrm>
        </p:spPr>
        <p:txBody>
          <a:bodyPr/>
          <a:lstStyle>
            <a:lvl1pPr marL="0" indent="0" algn="ctr">
              <a:buNone/>
              <a:defRPr sz="1200" baseline="0">
                <a:latin typeface="+mj-l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8">
            <a:extLst>
              <a:ext uri="{FF2B5EF4-FFF2-40B4-BE49-F238E27FC236}">
                <a16:creationId xmlns:a16="http://schemas.microsoft.com/office/drawing/2014/main" id="{E037E3EC-22C4-4979-9FFE-486223BCC3C1}"/>
              </a:ext>
            </a:extLst>
          </p:cNvPr>
          <p:cNvSpPr>
            <a:spLocks noGrp="1" noChangeArrowheads="1"/>
          </p:cNvSpPr>
          <p:nvPr>
            <p:ph type="ftr" sz="quarter" idx="13"/>
          </p:nvPr>
        </p:nvSpPr>
        <p:spPr/>
        <p:txBody>
          <a:bodyPr/>
          <a:lstStyle>
            <a:lvl1pPr>
              <a:defRPr/>
            </a:lvl1pPr>
          </a:lstStyle>
          <a:p>
            <a:pPr>
              <a:defRPr/>
            </a:pPr>
            <a:endParaRPr lang="en-US" dirty="0"/>
          </a:p>
        </p:txBody>
      </p:sp>
      <p:sp>
        <p:nvSpPr>
          <p:cNvPr id="7" name="Rectangle 13">
            <a:extLst>
              <a:ext uri="{FF2B5EF4-FFF2-40B4-BE49-F238E27FC236}">
                <a16:creationId xmlns:a16="http://schemas.microsoft.com/office/drawing/2014/main" id="{97C38699-CC5B-4064-80AC-86CD54A4F6D2}"/>
              </a:ext>
            </a:extLst>
          </p:cNvPr>
          <p:cNvSpPr>
            <a:spLocks noGrp="1" noChangeArrowheads="1"/>
          </p:cNvSpPr>
          <p:nvPr>
            <p:ph type="sldNum" sz="quarter" idx="14"/>
          </p:nvPr>
        </p:nvSpPr>
        <p:spPr/>
        <p:txBody>
          <a:bodyPr/>
          <a:lstStyle>
            <a:lvl1pPr>
              <a:defRPr/>
            </a:lvl1pPr>
          </a:lstStyle>
          <a:p>
            <a:fld id="{24A22BF8-6C5F-4AE3-954D-3821E100DFE6}" type="slidenum">
              <a:rPr lang="en-US" altLang="en-US"/>
              <a:pPr/>
              <a:t>‹#›</a:t>
            </a:fld>
            <a:endParaRPr lang="en-US" altLang="en-US" dirty="0"/>
          </a:p>
        </p:txBody>
      </p:sp>
    </p:spTree>
    <p:extLst>
      <p:ext uri="{BB962C8B-B14F-4D97-AF65-F5344CB8AC3E}">
        <p14:creationId xmlns:p14="http://schemas.microsoft.com/office/powerpoint/2010/main" val="1515730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useBgFill="1">
        <p:nvSpPr>
          <p:cNvPr id="4" name="Content Placeholder 6"/>
          <p:cNvSpPr>
            <a:spLocks noGrp="1"/>
          </p:cNvSpPr>
          <p:nvPr>
            <p:ph sz="quarter" idx="12"/>
          </p:nvPr>
        </p:nvSpPr>
        <p:spPr>
          <a:xfrm>
            <a:off x="2895600" y="5986825"/>
            <a:ext cx="3657600" cy="455182"/>
          </a:xfrm>
        </p:spPr>
        <p:txBody>
          <a:bodyPr/>
          <a:lstStyle>
            <a:lvl1pPr marL="0" indent="0" algn="ctr">
              <a:buNone/>
              <a:defRPr sz="1200" baseline="0">
                <a:latin typeface="+mj-l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8">
            <a:extLst>
              <a:ext uri="{FF2B5EF4-FFF2-40B4-BE49-F238E27FC236}">
                <a16:creationId xmlns:a16="http://schemas.microsoft.com/office/drawing/2014/main" id="{4BCD36BD-595C-4D4C-A104-54ADA4B1CB46}"/>
              </a:ext>
            </a:extLst>
          </p:cNvPr>
          <p:cNvSpPr>
            <a:spLocks noGrp="1" noChangeArrowheads="1"/>
          </p:cNvSpPr>
          <p:nvPr>
            <p:ph type="ftr" sz="quarter" idx="13"/>
          </p:nvPr>
        </p:nvSpPr>
        <p:spPr>
          <a:ln/>
        </p:spPr>
        <p:txBody>
          <a:bodyPr/>
          <a:lstStyle>
            <a:lvl1pPr>
              <a:defRPr/>
            </a:lvl1pPr>
          </a:lstStyle>
          <a:p>
            <a:pPr>
              <a:defRPr/>
            </a:pPr>
            <a:endParaRPr lang="en-US" dirty="0"/>
          </a:p>
        </p:txBody>
      </p:sp>
      <p:sp>
        <p:nvSpPr>
          <p:cNvPr id="5" name="Rectangle 13">
            <a:extLst>
              <a:ext uri="{FF2B5EF4-FFF2-40B4-BE49-F238E27FC236}">
                <a16:creationId xmlns:a16="http://schemas.microsoft.com/office/drawing/2014/main" id="{5899BF5C-21A1-47BE-85F4-B47D3CFB7087}"/>
              </a:ext>
            </a:extLst>
          </p:cNvPr>
          <p:cNvSpPr>
            <a:spLocks noGrp="1" noChangeArrowheads="1"/>
          </p:cNvSpPr>
          <p:nvPr>
            <p:ph type="sldNum" sz="quarter" idx="14"/>
          </p:nvPr>
        </p:nvSpPr>
        <p:spPr>
          <a:ln/>
        </p:spPr>
        <p:txBody>
          <a:bodyPr/>
          <a:lstStyle>
            <a:lvl1pPr>
              <a:defRPr/>
            </a:lvl1pPr>
          </a:lstStyle>
          <a:p>
            <a:fld id="{29C698B5-5EF6-4FCF-A0B5-79DB0120E10D}" type="slidenum">
              <a:rPr lang="en-US" altLang="en-US"/>
              <a:pPr/>
              <a:t>‹#›</a:t>
            </a:fld>
            <a:endParaRPr lang="en-US" altLang="en-US" dirty="0"/>
          </a:p>
        </p:txBody>
      </p:sp>
    </p:spTree>
    <p:extLst>
      <p:ext uri="{BB962C8B-B14F-4D97-AF65-F5344CB8AC3E}">
        <p14:creationId xmlns:p14="http://schemas.microsoft.com/office/powerpoint/2010/main" val="977474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7" descr="OHADHS_dualbrand_Power Point Template PG2">
            <a:extLst>
              <a:ext uri="{FF2B5EF4-FFF2-40B4-BE49-F238E27FC236}">
                <a16:creationId xmlns:a16="http://schemas.microsoft.com/office/drawing/2014/main" id="{DFD4DB73-B80D-46F8-87C9-393376346C2E}"/>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5F698016-3E1D-4660-A400-714481469282}"/>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688D012A-D45C-4BAD-BBE2-FD45508CB72C}"/>
              </a:ext>
            </a:extLst>
          </p:cNvPr>
          <p:cNvSpPr>
            <a:spLocks noGrp="1" noChangeArrowheads="1"/>
          </p:cNvSpPr>
          <p:nvPr>
            <p:ph type="body" idx="1"/>
          </p:nvPr>
        </p:nvSpPr>
        <p:spPr bwMode="auto">
          <a:xfrm>
            <a:off x="457200" y="1600200"/>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52" name="Rectangle 8">
            <a:extLst>
              <a:ext uri="{FF2B5EF4-FFF2-40B4-BE49-F238E27FC236}">
                <a16:creationId xmlns:a16="http://schemas.microsoft.com/office/drawing/2014/main" id="{02CBB1E6-C6B7-47B8-BE86-6C73C5893CB5}"/>
              </a:ext>
            </a:extLst>
          </p:cNvPr>
          <p:cNvSpPr>
            <a:spLocks noGrp="1" noChangeArrowheads="1"/>
          </p:cNvSpPr>
          <p:nvPr>
            <p:ph type="ftr" sz="quarter" idx="3"/>
          </p:nvPr>
        </p:nvSpPr>
        <p:spPr bwMode="auto">
          <a:xfrm>
            <a:off x="2895600" y="6553200"/>
            <a:ext cx="3352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50000"/>
              </a:spcBef>
              <a:defRPr sz="1200">
                <a:latin typeface="Arial" charset="0"/>
              </a:defRPr>
            </a:lvl1pPr>
          </a:lstStyle>
          <a:p>
            <a:pPr>
              <a:defRPr/>
            </a:pPr>
            <a:endParaRPr lang="en-US" dirty="0"/>
          </a:p>
        </p:txBody>
      </p:sp>
      <p:sp>
        <p:nvSpPr>
          <p:cNvPr id="6157" name="Rectangle 13">
            <a:extLst>
              <a:ext uri="{FF2B5EF4-FFF2-40B4-BE49-F238E27FC236}">
                <a16:creationId xmlns:a16="http://schemas.microsoft.com/office/drawing/2014/main" id="{141E5755-003F-4C07-ACAD-E3878F0A6CCB}"/>
              </a:ext>
            </a:extLst>
          </p:cNvPr>
          <p:cNvSpPr>
            <a:spLocks noGrp="1" noChangeArrowheads="1"/>
          </p:cNvSpPr>
          <p:nvPr>
            <p:ph type="sldNum" sz="quarter" idx="4"/>
          </p:nvPr>
        </p:nvSpPr>
        <p:spPr bwMode="auto">
          <a:xfrm>
            <a:off x="152400" y="6553200"/>
            <a:ext cx="2133600" cy="171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fld id="{4E5C6C4A-C096-4F9A-B189-C53A054E2A6A}" type="slidenum">
              <a:rPr lang="en-US" altLang="en-US"/>
              <a:pPr/>
              <a:t>‹#›</a:t>
            </a:fld>
            <a:endParaRPr lang="en-US" altLang="en-US" dirty="0"/>
          </a:p>
        </p:txBody>
      </p:sp>
      <p:sp>
        <p:nvSpPr>
          <p:cNvPr id="9" name="Content Placeholder 6">
            <a:extLst>
              <a:ext uri="{FF2B5EF4-FFF2-40B4-BE49-F238E27FC236}">
                <a16:creationId xmlns:a16="http://schemas.microsoft.com/office/drawing/2014/main" id="{2ED37551-6848-469B-8351-B55EF9248F39}"/>
              </a:ext>
            </a:extLst>
          </p:cNvPr>
          <p:cNvSpPr>
            <a:spLocks noGrp="1"/>
          </p:cNvSpPr>
          <p:nvPr userDrawn="1"/>
        </p:nvSpPr>
        <p:spPr bwMode="white">
          <a:xfrm>
            <a:off x="2133600" y="5945188"/>
            <a:ext cx="4876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None/>
              <a:defRPr sz="1200" baseline="0">
                <a:solidFill>
                  <a:srgbClr val="005595"/>
                </a:solidFill>
                <a:latin typeface="+mj-lt"/>
                <a:ea typeface="+mn-ea"/>
                <a:cs typeface="+mn-cs"/>
              </a:defRPr>
            </a:lvl1pPr>
            <a:lvl2pPr marL="742950" indent="-285750" algn="l" rtl="0" eaLnBrk="0" fontAlgn="base" hangingPunct="0">
              <a:spcBef>
                <a:spcPct val="20000"/>
              </a:spcBef>
              <a:spcAft>
                <a:spcPct val="0"/>
              </a:spcAft>
              <a:buChar char="–"/>
              <a:defRPr sz="2800">
                <a:solidFill>
                  <a:srgbClr val="005595"/>
                </a:solidFill>
                <a:latin typeface="+mn-lt"/>
              </a:defRPr>
            </a:lvl2pPr>
            <a:lvl3pPr marL="1143000" indent="-228600" algn="l" rtl="0" eaLnBrk="0" fontAlgn="base" hangingPunct="0">
              <a:spcBef>
                <a:spcPct val="20000"/>
              </a:spcBef>
              <a:spcAft>
                <a:spcPct val="0"/>
              </a:spcAft>
              <a:buChar char="•"/>
              <a:defRPr sz="1600">
                <a:solidFill>
                  <a:srgbClr val="005595"/>
                </a:solidFill>
                <a:latin typeface="+mn-lt"/>
              </a:defRPr>
            </a:lvl3pPr>
            <a:lvl4pPr marL="1600200" indent="-228600" algn="l" rtl="0" eaLnBrk="0" fontAlgn="base" hangingPunct="0">
              <a:spcBef>
                <a:spcPct val="20000"/>
              </a:spcBef>
              <a:spcAft>
                <a:spcPct val="0"/>
              </a:spcAft>
              <a:buChar char="–"/>
              <a:defRPr sz="1400">
                <a:solidFill>
                  <a:srgbClr val="005595"/>
                </a:solidFill>
                <a:latin typeface="+mn-lt"/>
              </a:defRPr>
            </a:lvl4pPr>
            <a:lvl5pPr marL="2057400" indent="-228600" algn="l" rtl="0" eaLnBrk="0" fontAlgn="base" hangingPunct="0">
              <a:spcBef>
                <a:spcPct val="20000"/>
              </a:spcBef>
              <a:spcAft>
                <a:spcPct val="0"/>
              </a:spcAft>
              <a:buChar char="»"/>
              <a:defRPr sz="1400">
                <a:solidFill>
                  <a:srgbClr val="005595"/>
                </a:solidFill>
                <a:latin typeface="+mn-lt"/>
              </a:defRPr>
            </a:lvl5pPr>
            <a:lvl6pPr marL="2514600" indent="-228600" algn="l" rtl="0" fontAlgn="base">
              <a:spcBef>
                <a:spcPct val="20000"/>
              </a:spcBef>
              <a:spcAft>
                <a:spcPct val="0"/>
              </a:spcAft>
              <a:buChar char="»"/>
              <a:defRPr sz="1400">
                <a:solidFill>
                  <a:srgbClr val="005595"/>
                </a:solidFill>
                <a:latin typeface="+mn-lt"/>
              </a:defRPr>
            </a:lvl6pPr>
            <a:lvl7pPr marL="2971800" indent="-228600" algn="l" rtl="0" fontAlgn="base">
              <a:spcBef>
                <a:spcPct val="20000"/>
              </a:spcBef>
              <a:spcAft>
                <a:spcPct val="0"/>
              </a:spcAft>
              <a:buChar char="»"/>
              <a:defRPr sz="1400">
                <a:solidFill>
                  <a:srgbClr val="005595"/>
                </a:solidFill>
                <a:latin typeface="+mn-lt"/>
              </a:defRPr>
            </a:lvl7pPr>
            <a:lvl8pPr marL="3429000" indent="-228600" algn="l" rtl="0" fontAlgn="base">
              <a:spcBef>
                <a:spcPct val="20000"/>
              </a:spcBef>
              <a:spcAft>
                <a:spcPct val="0"/>
              </a:spcAft>
              <a:buChar char="»"/>
              <a:defRPr sz="1400">
                <a:solidFill>
                  <a:srgbClr val="005595"/>
                </a:solidFill>
                <a:latin typeface="+mn-lt"/>
              </a:defRPr>
            </a:lvl8pPr>
            <a:lvl9pPr marL="3886200" indent="-228600" algn="l" rtl="0" fontAlgn="base">
              <a:spcBef>
                <a:spcPct val="20000"/>
              </a:spcBef>
              <a:spcAft>
                <a:spcPct val="0"/>
              </a:spcAft>
              <a:buChar char="»"/>
              <a:defRPr sz="1400">
                <a:solidFill>
                  <a:srgbClr val="005595"/>
                </a:solidFill>
                <a:latin typeface="+mn-lt"/>
              </a:defRPr>
            </a:lvl9pPr>
          </a:lstStyle>
          <a:p>
            <a:pPr>
              <a:defRPr/>
            </a:pPr>
            <a:endParaRPr lang="en-US" altLang="en-US" sz="900" dirty="0"/>
          </a:p>
          <a:p>
            <a:pPr>
              <a:defRPr/>
            </a:pPr>
            <a:endParaRPr lang="en-US" altLang="en-US" sz="900" dirty="0"/>
          </a:p>
          <a:p>
            <a:pPr>
              <a:defRPr/>
            </a:pPr>
            <a:r>
              <a:rPr lang="en-US" altLang="en-US" sz="900" dirty="0"/>
              <a:t>OIS Vision:  Preferred partner devoted to advancing the best technology services</a:t>
            </a:r>
          </a:p>
          <a:p>
            <a:pPr>
              <a:defRPr/>
            </a:pPr>
            <a:endParaRPr lang="en-US" altLang="en-US" dirty="0"/>
          </a:p>
        </p:txBody>
      </p:sp>
      <p:pic>
        <p:nvPicPr>
          <p:cNvPr id="1032" name="Picture 1">
            <a:extLst>
              <a:ext uri="{FF2B5EF4-FFF2-40B4-BE49-F238E27FC236}">
                <a16:creationId xmlns:a16="http://schemas.microsoft.com/office/drawing/2014/main" id="{3833ECFF-59BF-41EF-BC2B-2C3CB4862A42}"/>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438400" y="6157913"/>
            <a:ext cx="4267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65" r:id="rId1"/>
    <p:sldLayoutId id="2147485066" r:id="rId2"/>
    <p:sldLayoutId id="2147485075" r:id="rId3"/>
    <p:sldLayoutId id="2147485067" r:id="rId4"/>
    <p:sldLayoutId id="2147485068" r:id="rId5"/>
    <p:sldLayoutId id="2147485069" r:id="rId6"/>
    <p:sldLayoutId id="2147485070" r:id="rId7"/>
    <p:sldLayoutId id="2147485071" r:id="rId8"/>
    <p:sldLayoutId id="2147485063" r:id="rId9"/>
    <p:sldLayoutId id="2147485072" r:id="rId10"/>
    <p:sldLayoutId id="2147485064" r:id="rId11"/>
    <p:sldLayoutId id="2147485073" r:id="rId12"/>
    <p:sldLayoutId id="2147485074" r:id="rId13"/>
  </p:sldLayoutIdLst>
  <p:hf hdr="0" ftr="0" dt="0"/>
  <p:txStyles>
    <p:titleStyle>
      <a:lvl1pPr algn="l" rtl="0" eaLnBrk="0" fontAlgn="base" hangingPunct="0">
        <a:spcBef>
          <a:spcPct val="0"/>
        </a:spcBef>
        <a:spcAft>
          <a:spcPct val="0"/>
        </a:spcAft>
        <a:defRPr sz="2400" b="1">
          <a:solidFill>
            <a:srgbClr val="005595"/>
          </a:solidFill>
          <a:latin typeface="+mj-lt"/>
          <a:ea typeface="+mj-ea"/>
          <a:cs typeface="+mj-cs"/>
        </a:defRPr>
      </a:lvl1pPr>
      <a:lvl2pPr algn="l" rtl="0" eaLnBrk="0" fontAlgn="base" hangingPunct="0">
        <a:spcBef>
          <a:spcPct val="0"/>
        </a:spcBef>
        <a:spcAft>
          <a:spcPct val="0"/>
        </a:spcAft>
        <a:defRPr sz="2400" b="1">
          <a:solidFill>
            <a:srgbClr val="005595"/>
          </a:solidFill>
          <a:latin typeface="Arial" charset="0"/>
        </a:defRPr>
      </a:lvl2pPr>
      <a:lvl3pPr algn="l" rtl="0" eaLnBrk="0" fontAlgn="base" hangingPunct="0">
        <a:spcBef>
          <a:spcPct val="0"/>
        </a:spcBef>
        <a:spcAft>
          <a:spcPct val="0"/>
        </a:spcAft>
        <a:defRPr sz="2400" b="1">
          <a:solidFill>
            <a:srgbClr val="005595"/>
          </a:solidFill>
          <a:latin typeface="Arial" charset="0"/>
        </a:defRPr>
      </a:lvl3pPr>
      <a:lvl4pPr algn="l" rtl="0" eaLnBrk="0" fontAlgn="base" hangingPunct="0">
        <a:spcBef>
          <a:spcPct val="0"/>
        </a:spcBef>
        <a:spcAft>
          <a:spcPct val="0"/>
        </a:spcAft>
        <a:defRPr sz="2400" b="1">
          <a:solidFill>
            <a:srgbClr val="005595"/>
          </a:solidFill>
          <a:latin typeface="Arial" charset="0"/>
        </a:defRPr>
      </a:lvl4pPr>
      <a:lvl5pPr algn="l" rtl="0" eaLnBrk="0" fontAlgn="base" hangingPunct="0">
        <a:spcBef>
          <a:spcPct val="0"/>
        </a:spcBef>
        <a:spcAft>
          <a:spcPct val="0"/>
        </a:spcAft>
        <a:defRPr sz="2400" b="1">
          <a:solidFill>
            <a:srgbClr val="005595"/>
          </a:solidFill>
          <a:latin typeface="Arial" charset="0"/>
        </a:defRPr>
      </a:lvl5pPr>
      <a:lvl6pPr marL="457200" algn="l" rtl="0" fontAlgn="base">
        <a:spcBef>
          <a:spcPct val="0"/>
        </a:spcBef>
        <a:spcAft>
          <a:spcPct val="0"/>
        </a:spcAft>
        <a:defRPr sz="2400" b="1">
          <a:solidFill>
            <a:srgbClr val="005595"/>
          </a:solidFill>
          <a:latin typeface="Arial" charset="0"/>
        </a:defRPr>
      </a:lvl6pPr>
      <a:lvl7pPr marL="914400" algn="l" rtl="0" fontAlgn="base">
        <a:spcBef>
          <a:spcPct val="0"/>
        </a:spcBef>
        <a:spcAft>
          <a:spcPct val="0"/>
        </a:spcAft>
        <a:defRPr sz="2400" b="1">
          <a:solidFill>
            <a:srgbClr val="005595"/>
          </a:solidFill>
          <a:latin typeface="Arial" charset="0"/>
        </a:defRPr>
      </a:lvl7pPr>
      <a:lvl8pPr marL="1371600" algn="l" rtl="0" fontAlgn="base">
        <a:spcBef>
          <a:spcPct val="0"/>
        </a:spcBef>
        <a:spcAft>
          <a:spcPct val="0"/>
        </a:spcAft>
        <a:defRPr sz="2400" b="1">
          <a:solidFill>
            <a:srgbClr val="005595"/>
          </a:solidFill>
          <a:latin typeface="Arial" charset="0"/>
        </a:defRPr>
      </a:lvl8pPr>
      <a:lvl9pPr marL="1828800" algn="l" rtl="0" fontAlgn="base">
        <a:spcBef>
          <a:spcPct val="0"/>
        </a:spcBef>
        <a:spcAft>
          <a:spcPct val="0"/>
        </a:spcAft>
        <a:defRPr sz="2400" b="1">
          <a:solidFill>
            <a:srgbClr val="005595"/>
          </a:solidFill>
          <a:latin typeface="Arial" charset="0"/>
        </a:defRPr>
      </a:lvl9pPr>
    </p:titleStyle>
    <p:bodyStyle>
      <a:lvl1pPr marL="342900" indent="-342900" algn="l" rtl="0" eaLnBrk="0" fontAlgn="base" hangingPunct="0">
        <a:spcBef>
          <a:spcPct val="20000"/>
        </a:spcBef>
        <a:spcAft>
          <a:spcPct val="0"/>
        </a:spcAft>
        <a:buChar char="•"/>
        <a:defRPr sz="2000">
          <a:solidFill>
            <a:srgbClr val="005595"/>
          </a:solidFill>
          <a:latin typeface="+mn-lt"/>
          <a:ea typeface="+mn-ea"/>
          <a:cs typeface="+mn-cs"/>
        </a:defRPr>
      </a:lvl1pPr>
      <a:lvl2pPr marL="742950" indent="-285750" algn="l" rtl="0" eaLnBrk="0" fontAlgn="base" hangingPunct="0">
        <a:spcBef>
          <a:spcPct val="20000"/>
        </a:spcBef>
        <a:spcAft>
          <a:spcPct val="0"/>
        </a:spcAft>
        <a:buChar char="–"/>
        <a:defRPr sz="2800">
          <a:solidFill>
            <a:srgbClr val="005595"/>
          </a:solidFill>
          <a:latin typeface="+mn-lt"/>
        </a:defRPr>
      </a:lvl2pPr>
      <a:lvl3pPr marL="1143000" indent="-228600" algn="l" rtl="0" eaLnBrk="0" fontAlgn="base" hangingPunct="0">
        <a:spcBef>
          <a:spcPct val="20000"/>
        </a:spcBef>
        <a:spcAft>
          <a:spcPct val="0"/>
        </a:spcAft>
        <a:buChar char="•"/>
        <a:defRPr sz="1600">
          <a:solidFill>
            <a:srgbClr val="005595"/>
          </a:solidFill>
          <a:latin typeface="+mn-lt"/>
        </a:defRPr>
      </a:lvl3pPr>
      <a:lvl4pPr marL="1600200" indent="-228600" algn="l" rtl="0" eaLnBrk="0" fontAlgn="base" hangingPunct="0">
        <a:spcBef>
          <a:spcPct val="20000"/>
        </a:spcBef>
        <a:spcAft>
          <a:spcPct val="0"/>
        </a:spcAft>
        <a:buChar char="–"/>
        <a:defRPr sz="1400">
          <a:solidFill>
            <a:srgbClr val="005595"/>
          </a:solidFill>
          <a:latin typeface="+mn-lt"/>
        </a:defRPr>
      </a:lvl4pPr>
      <a:lvl5pPr marL="2057400" indent="-228600" algn="l" rtl="0" eaLnBrk="0" fontAlgn="base" hangingPunct="0">
        <a:spcBef>
          <a:spcPct val="20000"/>
        </a:spcBef>
        <a:spcAft>
          <a:spcPct val="0"/>
        </a:spcAft>
        <a:buChar char="»"/>
        <a:defRPr sz="1400">
          <a:solidFill>
            <a:srgbClr val="005595"/>
          </a:solidFill>
          <a:latin typeface="+mn-lt"/>
        </a:defRPr>
      </a:lvl5pPr>
      <a:lvl6pPr marL="2514600" indent="-228600" algn="l" rtl="0" fontAlgn="base">
        <a:spcBef>
          <a:spcPct val="20000"/>
        </a:spcBef>
        <a:spcAft>
          <a:spcPct val="0"/>
        </a:spcAft>
        <a:buChar char="»"/>
        <a:defRPr sz="1400">
          <a:solidFill>
            <a:srgbClr val="005595"/>
          </a:solidFill>
          <a:latin typeface="+mn-lt"/>
        </a:defRPr>
      </a:lvl6pPr>
      <a:lvl7pPr marL="2971800" indent="-228600" algn="l" rtl="0" fontAlgn="base">
        <a:spcBef>
          <a:spcPct val="20000"/>
        </a:spcBef>
        <a:spcAft>
          <a:spcPct val="0"/>
        </a:spcAft>
        <a:buChar char="»"/>
        <a:defRPr sz="1400">
          <a:solidFill>
            <a:srgbClr val="005595"/>
          </a:solidFill>
          <a:latin typeface="+mn-lt"/>
        </a:defRPr>
      </a:lvl7pPr>
      <a:lvl8pPr marL="3429000" indent="-228600" algn="l" rtl="0" fontAlgn="base">
        <a:spcBef>
          <a:spcPct val="20000"/>
        </a:spcBef>
        <a:spcAft>
          <a:spcPct val="0"/>
        </a:spcAft>
        <a:buChar char="»"/>
        <a:defRPr sz="1400">
          <a:solidFill>
            <a:srgbClr val="005595"/>
          </a:solidFill>
          <a:latin typeface="+mn-lt"/>
        </a:defRPr>
      </a:lvl8pPr>
      <a:lvl9pPr marL="3886200" indent="-228600" algn="l" rtl="0" fontAlgn="base">
        <a:spcBef>
          <a:spcPct val="20000"/>
        </a:spcBef>
        <a:spcAft>
          <a:spcPct val="0"/>
        </a:spcAft>
        <a:buChar char="»"/>
        <a:defRPr sz="1400">
          <a:solidFill>
            <a:srgbClr val="00559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968337-21A3-D74F-9E9B-847070D17CC0}"/>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4C1767-6BEC-9089-90D2-6A82F227FC5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37E9C5-CE04-2E79-8E32-B23B34B71F57}"/>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6CC7ED-E267-45D0-A92C-2F6E9839C105}" type="datetimeFigureOut">
              <a:rPr lang="en-US" smtClean="0"/>
              <a:t>11/28/2023</a:t>
            </a:fld>
            <a:endParaRPr lang="en-US" dirty="0"/>
          </a:p>
        </p:txBody>
      </p:sp>
      <p:sp>
        <p:nvSpPr>
          <p:cNvPr id="5" name="Footer Placeholder 4">
            <a:extLst>
              <a:ext uri="{FF2B5EF4-FFF2-40B4-BE49-F238E27FC236}">
                <a16:creationId xmlns:a16="http://schemas.microsoft.com/office/drawing/2014/main" id="{3EE10BC3-D9C9-2758-9EDA-67362E0DC46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2B32E2C-B47E-A74E-A326-FD1B4B7F147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D97E76-173B-4FDF-B69C-B0BB45EF3EFF}" type="slidenum">
              <a:rPr lang="en-US" smtClean="0"/>
              <a:t>‹#›</a:t>
            </a:fld>
            <a:endParaRPr lang="en-US" dirty="0"/>
          </a:p>
        </p:txBody>
      </p:sp>
    </p:spTree>
    <p:extLst>
      <p:ext uri="{BB962C8B-B14F-4D97-AF65-F5344CB8AC3E}">
        <p14:creationId xmlns:p14="http://schemas.microsoft.com/office/powerpoint/2010/main" val="4060630696"/>
      </p:ext>
    </p:extLst>
  </p:cSld>
  <p:clrMap bg1="lt1" tx1="dk1" bg2="lt2" tx2="dk2" accent1="accent1" accent2="accent2" accent3="accent3" accent4="accent4" accent5="accent5" accent6="accent6" hlink="hlink" folHlink="folHlink"/>
  <p:sldLayoutIdLst>
    <p:sldLayoutId id="2147485077" r:id="rId1"/>
    <p:sldLayoutId id="2147485078" r:id="rId2"/>
    <p:sldLayoutId id="2147485079" r:id="rId3"/>
    <p:sldLayoutId id="2147485080" r:id="rId4"/>
    <p:sldLayoutId id="2147485081" r:id="rId5"/>
    <p:sldLayoutId id="2147485082" r:id="rId6"/>
    <p:sldLayoutId id="2147485083" r:id="rId7"/>
    <p:sldLayoutId id="2147485084" r:id="rId8"/>
    <p:sldLayoutId id="2147485085" r:id="rId9"/>
    <p:sldLayoutId id="2147485086" r:id="rId10"/>
    <p:sldLayoutId id="21474850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olis.leg.state.or.us/liz/2013R1/Downloads/MeasureDocument/HB213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83C341C-3895-4942-B7A0-83D07E4E2851}"/>
              </a:ext>
            </a:extLst>
          </p:cNvPr>
          <p:cNvSpPr>
            <a:spLocks noGrp="1" noChangeArrowheads="1"/>
          </p:cNvSpPr>
          <p:nvPr>
            <p:ph type="ctrTitle"/>
          </p:nvPr>
        </p:nvSpPr>
        <p:spPr>
          <a:xfrm>
            <a:off x="685800" y="533400"/>
            <a:ext cx="7772400" cy="2327927"/>
          </a:xfrm>
        </p:spPr>
        <p:txBody>
          <a:bodyPr/>
          <a:lstStyle/>
          <a:p>
            <a:pPr eaLnBrk="1" hangingPunct="1"/>
            <a:r>
              <a:rPr lang="en-US" sz="3200" dirty="0">
                <a:latin typeface="Bahnschrift Light Condensed" panose="020B0502040204020203" pitchFamily="34" charset="0"/>
              </a:rPr>
              <a:t>Project Manager User Group</a:t>
            </a:r>
            <a:br>
              <a:rPr lang="en-US" sz="3200" dirty="0">
                <a:latin typeface="Bahnschrift Light Condensed" panose="020B0502040204020203" pitchFamily="34" charset="0"/>
              </a:rPr>
            </a:br>
            <a:br>
              <a:rPr lang="en-US" sz="3200" dirty="0">
                <a:latin typeface="Bahnschrift Light Condensed" panose="020B0502040204020203" pitchFamily="34" charset="0"/>
              </a:rPr>
            </a:br>
            <a:r>
              <a:rPr lang="en-US" sz="4400" b="0" dirty="0">
                <a:latin typeface="Times New Roman" panose="02020603050405020304" pitchFamily="18" charset="0"/>
                <a:cs typeface="Times New Roman" panose="02020603050405020304" pitchFamily="18" charset="0"/>
              </a:rPr>
              <a:t>REALD/SOGI</a:t>
            </a:r>
            <a:endParaRPr lang="en-US" altLang="en-US" b="0" dirty="0">
              <a:latin typeface="Times New Roman" panose="02020603050405020304" pitchFamily="18" charset="0"/>
              <a:cs typeface="Times New Roman" panose="02020603050405020304" pitchFamily="18" charset="0"/>
            </a:endParaRPr>
          </a:p>
        </p:txBody>
      </p:sp>
      <p:sp>
        <p:nvSpPr>
          <p:cNvPr id="4099" name="Rectangle 3">
            <a:extLst>
              <a:ext uri="{FF2B5EF4-FFF2-40B4-BE49-F238E27FC236}">
                <a16:creationId xmlns:a16="http://schemas.microsoft.com/office/drawing/2014/main" id="{E9F47735-874A-46AE-A82F-6A3E5BE8D111}"/>
              </a:ext>
            </a:extLst>
          </p:cNvPr>
          <p:cNvSpPr>
            <a:spLocks noGrp="1" noChangeArrowheads="1"/>
          </p:cNvSpPr>
          <p:nvPr>
            <p:ph type="subTitle" idx="1"/>
          </p:nvPr>
        </p:nvSpPr>
        <p:spPr>
          <a:xfrm>
            <a:off x="1371600" y="2861327"/>
            <a:ext cx="6400800" cy="1180448"/>
          </a:xfrm>
        </p:spPr>
        <p:txBody>
          <a:bodyPr/>
          <a:lstStyle/>
          <a:p>
            <a:r>
              <a:rPr lang="en-US"/>
              <a:t>November 15, </a:t>
            </a:r>
            <a:r>
              <a:rPr lang="en-US" dirty="0"/>
              <a:t>2023</a:t>
            </a:r>
          </a:p>
          <a:p>
            <a:endParaRPr lang="en-US" dirty="0"/>
          </a:p>
          <a:p>
            <a:r>
              <a:rPr lang="en-US" sz="2000" b="1" i="1" dirty="0">
                <a:solidFill>
                  <a:srgbClr val="3333FF"/>
                </a:solidFill>
              </a:rPr>
              <a:t>Bryant Lister, CISSP, PMP, CCSP, CDMP</a:t>
            </a:r>
          </a:p>
          <a:p>
            <a:pPr eaLnBrk="1" hangingPunct="1"/>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8A928-AEF1-4961-85C4-7503802DF38F}"/>
              </a:ext>
            </a:extLst>
          </p:cNvPr>
          <p:cNvSpPr>
            <a:spLocks noGrp="1"/>
          </p:cNvSpPr>
          <p:nvPr>
            <p:ph type="title"/>
          </p:nvPr>
        </p:nvSpPr>
        <p:spPr/>
        <p:txBody>
          <a:bodyPr/>
          <a:lstStyle/>
          <a:p>
            <a:pPr marL="0" indent="0" rtl="0" fontAlgn="base"/>
            <a:r>
              <a:rPr lang="en-US" dirty="0"/>
              <a:t>Data collection is insufficient without context and connection</a:t>
            </a:r>
          </a:p>
        </p:txBody>
      </p:sp>
      <p:sp>
        <p:nvSpPr>
          <p:cNvPr id="3" name="Content Placeholder 2">
            <a:extLst>
              <a:ext uri="{FF2B5EF4-FFF2-40B4-BE49-F238E27FC236}">
                <a16:creationId xmlns:a16="http://schemas.microsoft.com/office/drawing/2014/main" id="{90C2685A-DBA4-4D4B-AC87-BD17C38838C1}"/>
              </a:ext>
            </a:extLst>
          </p:cNvPr>
          <p:cNvSpPr>
            <a:spLocks noGrp="1"/>
          </p:cNvSpPr>
          <p:nvPr>
            <p:ph idx="1"/>
          </p:nvPr>
        </p:nvSpPr>
        <p:spPr/>
        <p:txBody>
          <a:bodyPr/>
          <a:lstStyle/>
          <a:p>
            <a:pPr marL="342900" marR="0" lvl="0" indent="-342900">
              <a:spcBef>
                <a:spcPts val="0"/>
              </a:spcBef>
              <a:spcAft>
                <a:spcPts val="800"/>
              </a:spcAft>
              <a:buFont typeface="Symbol" panose="05050102010706020507" pitchFamily="18" charset="2"/>
              <a:buChar char=""/>
            </a:pPr>
            <a:r>
              <a:rPr lang="en-US" sz="2400" dirty="0">
                <a:solidFill>
                  <a:schemeClr val="tx1"/>
                </a:solidFill>
                <a:cs typeface="Times New Roman" panose="02020603050405020304" pitchFamily="18" charset="0"/>
              </a:rPr>
              <a:t>Racism and prejudice have a detrimental effect on health</a:t>
            </a:r>
          </a:p>
          <a:p>
            <a:pPr marL="342900" marR="0" lvl="0" indent="-342900">
              <a:spcBef>
                <a:spcPts val="0"/>
              </a:spcBef>
              <a:spcAft>
                <a:spcPts val="800"/>
              </a:spcAft>
              <a:buFont typeface="Symbol" panose="05050102010706020507" pitchFamily="18" charset="2"/>
              <a:buChar char=""/>
            </a:pPr>
            <a:r>
              <a:rPr lang="en-US" sz="2400" dirty="0">
                <a:solidFill>
                  <a:srgbClr val="000000"/>
                </a:solidFill>
                <a:latin typeface="Arial" panose="020B0604020202020204" pitchFamily="34" charset="0"/>
              </a:rPr>
              <a:t>Infants who are black have </a:t>
            </a:r>
            <a:r>
              <a:rPr lang="en-US" sz="2400" b="1" dirty="0">
                <a:latin typeface="Arial" panose="020B0604020202020204" pitchFamily="34" charset="0"/>
              </a:rPr>
              <a:t>over twice the mortality rate</a:t>
            </a:r>
            <a:r>
              <a:rPr lang="en-US" sz="2400" dirty="0">
                <a:latin typeface="Arial" panose="020B0604020202020204" pitchFamily="34" charset="0"/>
              </a:rPr>
              <a:t> </a:t>
            </a:r>
            <a:r>
              <a:rPr lang="en-US" sz="2400" dirty="0">
                <a:solidFill>
                  <a:srgbClr val="000000"/>
                </a:solidFill>
                <a:latin typeface="Arial" panose="020B0604020202020204" pitchFamily="34" charset="0"/>
              </a:rPr>
              <a:t>of infants who are white in the U.S.</a:t>
            </a:r>
          </a:p>
          <a:p>
            <a:pPr marL="342900" marR="0" lvl="0" indent="-342900">
              <a:spcBef>
                <a:spcPts val="0"/>
              </a:spcBef>
              <a:spcAft>
                <a:spcPts val="800"/>
              </a:spcAft>
              <a:buFont typeface="Symbol" panose="05050102010706020507" pitchFamily="18" charset="2"/>
              <a:buChar char=""/>
            </a:pPr>
            <a:r>
              <a:rPr lang="en-US" sz="2400" dirty="0">
                <a:solidFill>
                  <a:srgbClr val="000000"/>
                </a:solidFill>
                <a:latin typeface="Arial" panose="020B0604020202020204" pitchFamily="34" charset="0"/>
              </a:rPr>
              <a:t>Pregnant parents who are black in the U.S. experience infant mortality and low birth weight </a:t>
            </a:r>
            <a:r>
              <a:rPr lang="en-US" sz="2400" b="1" dirty="0">
                <a:latin typeface="Arial" panose="020B0604020202020204" pitchFamily="34" charset="0"/>
              </a:rPr>
              <a:t>equivalent to that of pregnant service people on active duty military deployment</a:t>
            </a:r>
          </a:p>
          <a:p>
            <a:pPr marL="342900" marR="0" lvl="0" indent="-342900">
              <a:spcBef>
                <a:spcPts val="0"/>
              </a:spcBef>
              <a:spcAft>
                <a:spcPts val="800"/>
              </a:spcAft>
              <a:buFont typeface="Symbol" panose="05050102010706020507" pitchFamily="18" charset="2"/>
              <a:buChar char=""/>
            </a:pPr>
            <a:r>
              <a:rPr lang="en-US" sz="2400" dirty="0">
                <a:solidFill>
                  <a:srgbClr val="000000"/>
                </a:solidFill>
                <a:latin typeface="Arial" panose="020B0604020202020204" pitchFamily="34" charset="0"/>
              </a:rPr>
              <a:t>The Office Of Equity and Inclusion leads OHA’s efforts to identify and address these issues</a:t>
            </a:r>
          </a:p>
        </p:txBody>
      </p:sp>
      <p:sp>
        <p:nvSpPr>
          <p:cNvPr id="4" name="Slide Number Placeholder 3">
            <a:extLst>
              <a:ext uri="{FF2B5EF4-FFF2-40B4-BE49-F238E27FC236}">
                <a16:creationId xmlns:a16="http://schemas.microsoft.com/office/drawing/2014/main" id="{5BBCC271-C4CE-4F77-B261-059D6D8FB2DB}"/>
              </a:ext>
            </a:extLst>
          </p:cNvPr>
          <p:cNvSpPr>
            <a:spLocks noGrp="1"/>
          </p:cNvSpPr>
          <p:nvPr>
            <p:ph type="sldNum" sz="quarter" idx="11"/>
          </p:nvPr>
        </p:nvSpPr>
        <p:spPr/>
        <p:txBody>
          <a:bodyPr/>
          <a:lstStyle/>
          <a:p>
            <a:fld id="{5D84E97E-5ECC-4E16-85A4-9BA2412D162C}" type="slidenum">
              <a:rPr lang="en-US" altLang="en-US" smtClean="0"/>
              <a:pPr/>
              <a:t>10</a:t>
            </a:fld>
            <a:endParaRPr lang="en-US" altLang="en-US" dirty="0"/>
          </a:p>
        </p:txBody>
      </p:sp>
    </p:spTree>
    <p:extLst>
      <p:ext uri="{BB962C8B-B14F-4D97-AF65-F5344CB8AC3E}">
        <p14:creationId xmlns:p14="http://schemas.microsoft.com/office/powerpoint/2010/main" val="4148650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a:extLst>
              <a:ext uri="{FF2B5EF4-FFF2-40B4-BE49-F238E27FC236}">
                <a16:creationId xmlns:a16="http://schemas.microsoft.com/office/drawing/2014/main" id="{A6D0CBC7-74C9-4F7B-AA58-0A64DB62EAC1}"/>
              </a:ext>
            </a:extLst>
          </p:cNvPr>
          <p:cNvSpPr>
            <a:spLocks noGrp="1"/>
          </p:cNvSpPr>
          <p:nvPr>
            <p:ph type="sldNum" sz="quarter" idx="11"/>
          </p:nvPr>
        </p:nvSpPr>
        <p:spPr>
          <a:noFill/>
        </p:spPr>
        <p:txBody>
          <a:bodyPr/>
          <a:lstStyle>
            <a:lvl1pPr>
              <a:spcBef>
                <a:spcPct val="20000"/>
              </a:spcBef>
              <a:buChar char="•"/>
              <a:defRPr sz="2000">
                <a:solidFill>
                  <a:srgbClr val="005595"/>
                </a:solidFill>
                <a:latin typeface="Arial" panose="020B0604020202020204" pitchFamily="34" charset="0"/>
              </a:defRPr>
            </a:lvl1pPr>
            <a:lvl2pPr marL="742950" indent="-285750">
              <a:spcBef>
                <a:spcPct val="20000"/>
              </a:spcBef>
              <a:buChar char="–"/>
              <a:defRPr>
                <a:solidFill>
                  <a:srgbClr val="005595"/>
                </a:solidFill>
                <a:latin typeface="Arial" panose="020B0604020202020204" pitchFamily="34" charset="0"/>
              </a:defRPr>
            </a:lvl2pPr>
            <a:lvl3pPr marL="1143000" indent="-228600">
              <a:spcBef>
                <a:spcPct val="20000"/>
              </a:spcBef>
              <a:buChar char="•"/>
              <a:defRPr sz="16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fld id="{127FD97D-8BE1-45C3-B5DE-D53694FAD1D7}" type="slidenum">
              <a:rPr lang="en-US" altLang="en-US" sz="1000"/>
              <a:pPr>
                <a:spcBef>
                  <a:spcPct val="0"/>
                </a:spcBef>
                <a:buFontTx/>
                <a:buNone/>
              </a:pPr>
              <a:t>11</a:t>
            </a:fld>
            <a:endParaRPr lang="en-US" altLang="en-US" sz="1000" dirty="0"/>
          </a:p>
        </p:txBody>
      </p:sp>
      <p:sp>
        <p:nvSpPr>
          <p:cNvPr id="5123" name="Rectangle 2">
            <a:extLst>
              <a:ext uri="{FF2B5EF4-FFF2-40B4-BE49-F238E27FC236}">
                <a16:creationId xmlns:a16="http://schemas.microsoft.com/office/drawing/2014/main" id="{F1572851-907D-4535-8972-CE37AAB5D883}"/>
              </a:ext>
            </a:extLst>
          </p:cNvPr>
          <p:cNvSpPr>
            <a:spLocks noGrp="1" noChangeArrowheads="1"/>
          </p:cNvSpPr>
          <p:nvPr>
            <p:ph type="title"/>
          </p:nvPr>
        </p:nvSpPr>
        <p:spPr/>
        <p:txBody>
          <a:bodyPr/>
          <a:lstStyle/>
          <a:p>
            <a:r>
              <a:rPr lang="en-US" sz="2400" dirty="0">
                <a:latin typeface="Bahnschrift Light Condensed" panose="020B0502040204020203" pitchFamily="34" charset="0"/>
              </a:rPr>
              <a:t>Questions</a:t>
            </a:r>
            <a:br>
              <a:rPr lang="en-US" sz="2000" dirty="0">
                <a:latin typeface="Bahnschrift Light Condensed" panose="020B0502040204020203" pitchFamily="34" charset="0"/>
              </a:rPr>
            </a:br>
            <a:br>
              <a:rPr lang="en-US" sz="2000" dirty="0"/>
            </a:br>
            <a:endParaRPr lang="en-US" altLang="en-US" dirty="0"/>
          </a:p>
        </p:txBody>
      </p:sp>
      <p:pic>
        <p:nvPicPr>
          <p:cNvPr id="4" name="Picture 3" descr="Shape, arrow&#10;&#10;Description automatically generated">
            <a:extLst>
              <a:ext uri="{FF2B5EF4-FFF2-40B4-BE49-F238E27FC236}">
                <a16:creationId xmlns:a16="http://schemas.microsoft.com/office/drawing/2014/main" id="{DD13ECD2-16C6-4A56-91F2-56504B651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066800"/>
            <a:ext cx="7924800" cy="3962400"/>
          </a:xfrm>
          <a:prstGeom prst="rect">
            <a:avLst/>
          </a:prstGeom>
        </p:spPr>
      </p:pic>
    </p:spTree>
    <p:extLst>
      <p:ext uri="{BB962C8B-B14F-4D97-AF65-F5344CB8AC3E}">
        <p14:creationId xmlns:p14="http://schemas.microsoft.com/office/powerpoint/2010/main" val="1028775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18B44D37-4BDC-B626-7B79-6D8ABBFD7F4D}"/>
              </a:ext>
            </a:extLst>
          </p:cNvPr>
          <p:cNvSpPr>
            <a:spLocks noGrp="1"/>
          </p:cNvSpPr>
          <p:nvPr>
            <p:ph type="title"/>
          </p:nvPr>
        </p:nvSpPr>
        <p:spPr>
          <a:xfrm>
            <a:off x="457200" y="274638"/>
            <a:ext cx="8229600" cy="1143000"/>
          </a:xfrm>
        </p:spPr>
        <p:txBody>
          <a:bodyPr/>
          <a:lstStyle/>
          <a:p>
            <a:r>
              <a:rPr lang="en-US" dirty="0"/>
              <a:t>What I’ll talk about today</a:t>
            </a:r>
          </a:p>
        </p:txBody>
      </p:sp>
      <p:sp>
        <p:nvSpPr>
          <p:cNvPr id="4" name="Slide Number Placeholder 3">
            <a:extLst>
              <a:ext uri="{FF2B5EF4-FFF2-40B4-BE49-F238E27FC236}">
                <a16:creationId xmlns:a16="http://schemas.microsoft.com/office/drawing/2014/main" id="{AF6F09B8-A682-1309-EEF7-8F632CDB8BCF}"/>
              </a:ext>
            </a:extLst>
          </p:cNvPr>
          <p:cNvSpPr>
            <a:spLocks noGrp="1"/>
          </p:cNvSpPr>
          <p:nvPr>
            <p:ph type="sldNum" sz="quarter" idx="11"/>
          </p:nvPr>
        </p:nvSpPr>
        <p:spPr>
          <a:xfrm>
            <a:off x="152400" y="6553200"/>
            <a:ext cx="2133600" cy="171450"/>
          </a:xfrm>
        </p:spPr>
        <p:txBody>
          <a:bodyPr wrap="square" anchor="t">
            <a:normAutofit/>
          </a:bodyPr>
          <a:lstStyle/>
          <a:p>
            <a:pPr>
              <a:lnSpc>
                <a:spcPct val="90000"/>
              </a:lnSpc>
              <a:spcAft>
                <a:spcPts val="600"/>
              </a:spcAft>
            </a:pPr>
            <a:fld id="{5D84E97E-5ECC-4E16-85A4-9BA2412D162C}" type="slidenum">
              <a:rPr lang="en-US" altLang="en-US" sz="500" smtClean="0"/>
              <a:pPr>
                <a:lnSpc>
                  <a:spcPct val="90000"/>
                </a:lnSpc>
                <a:spcAft>
                  <a:spcPts val="600"/>
                </a:spcAft>
              </a:pPr>
              <a:t>2</a:t>
            </a:fld>
            <a:endParaRPr lang="en-US" altLang="en-US" sz="500" dirty="0"/>
          </a:p>
        </p:txBody>
      </p:sp>
      <p:graphicFrame>
        <p:nvGraphicFramePr>
          <p:cNvPr id="17" name="Content Placeholder 2">
            <a:extLst>
              <a:ext uri="{FF2B5EF4-FFF2-40B4-BE49-F238E27FC236}">
                <a16:creationId xmlns:a16="http://schemas.microsoft.com/office/drawing/2014/main" id="{0CBEB67D-C3B8-BFCF-56FA-BB103F9EE88A}"/>
              </a:ext>
            </a:extLst>
          </p:cNvPr>
          <p:cNvGraphicFramePr>
            <a:graphicFrameLocks noGrp="1"/>
          </p:cNvGraphicFramePr>
          <p:nvPr>
            <p:ph idx="1"/>
            <p:extLst>
              <p:ext uri="{D42A27DB-BD31-4B8C-83A1-F6EECF244321}">
                <p14:modId xmlns:p14="http://schemas.microsoft.com/office/powerpoint/2010/main" val="2433631712"/>
              </p:ext>
            </p:extLst>
          </p:nvPr>
        </p:nvGraphicFramePr>
        <p:xfrm>
          <a:off x="457200" y="1447800"/>
          <a:ext cx="82296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1915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DAD87468-CDB6-486E-A965-22605BDF59F6}"/>
              </a:ext>
            </a:extLst>
          </p:cNvPr>
          <p:cNvSpPr>
            <a:spLocks noGrp="1" noChangeArrowheads="1"/>
          </p:cNvSpPr>
          <p:nvPr>
            <p:ph type="title"/>
          </p:nvPr>
        </p:nvSpPr>
        <p:spPr>
          <a:xfrm>
            <a:off x="335829" y="133350"/>
            <a:ext cx="1721571" cy="857250"/>
          </a:xfrm>
        </p:spPr>
        <p:txBody>
          <a:bodyPr/>
          <a:lstStyle/>
          <a:p>
            <a:r>
              <a:rPr lang="en-US" altLang="en-US" dirty="0"/>
              <a:t>REALD</a:t>
            </a:r>
          </a:p>
        </p:txBody>
      </p:sp>
      <p:sp>
        <p:nvSpPr>
          <p:cNvPr id="19459" name="Content Placeholder 2">
            <a:extLst>
              <a:ext uri="{FF2B5EF4-FFF2-40B4-BE49-F238E27FC236}">
                <a16:creationId xmlns:a16="http://schemas.microsoft.com/office/drawing/2014/main" id="{BD57DE75-2B58-4BEB-9504-68326A6A9F50}"/>
              </a:ext>
            </a:extLst>
          </p:cNvPr>
          <p:cNvSpPr>
            <a:spLocks noGrp="1" noChangeArrowheads="1"/>
          </p:cNvSpPr>
          <p:nvPr>
            <p:ph idx="1"/>
          </p:nvPr>
        </p:nvSpPr>
        <p:spPr>
          <a:xfrm>
            <a:off x="457200" y="1371601"/>
            <a:ext cx="8229600" cy="4419600"/>
          </a:xfrm>
        </p:spPr>
        <p:txBody>
          <a:bodyPr/>
          <a:lstStyle/>
          <a:p>
            <a:r>
              <a:rPr lang="en-US" dirty="0">
                <a:hlinkClick r:id="rId3"/>
              </a:rPr>
              <a:t>House Bill (HB) 2134</a:t>
            </a:r>
            <a:r>
              <a:rPr lang="en-US" dirty="0"/>
              <a:t> proposed and </a:t>
            </a:r>
            <a:r>
              <a:rPr lang="en-US" noProof="0" dirty="0">
                <a:solidFill>
                  <a:schemeClr val="accent1">
                    <a:lumMod val="50000"/>
                  </a:schemeClr>
                </a:solidFill>
              </a:rPr>
              <a:t>passed 2013</a:t>
            </a:r>
            <a:endParaRPr lang="en-US" dirty="0">
              <a:solidFill>
                <a:schemeClr val="accent1">
                  <a:lumMod val="50000"/>
                </a:schemeClr>
              </a:solidFill>
            </a:endParaRPr>
          </a:p>
          <a:p>
            <a:pPr lvl="1"/>
            <a:r>
              <a:rPr lang="en-US" sz="2400" noProof="0" dirty="0"/>
              <a:t>Came from communities most impacted by health inequities</a:t>
            </a:r>
          </a:p>
          <a:p>
            <a:pPr lvl="2"/>
            <a:r>
              <a:rPr lang="en-US" dirty="0"/>
              <a:t>Asian Pacific American Network of Oregon (APANO)</a:t>
            </a:r>
          </a:p>
          <a:p>
            <a:pPr lvl="2"/>
            <a:r>
              <a:rPr lang="en-US" dirty="0"/>
              <a:t>Oregon Health Equity Alliance (OHEA)</a:t>
            </a:r>
          </a:p>
          <a:p>
            <a:pPr lvl="1"/>
            <a:r>
              <a:rPr lang="en-US" sz="2400" noProof="0" dirty="0"/>
              <a:t>Requires ODHS and OHA  develop data collection standards in all programs that collect, record, or report demographic data.</a:t>
            </a:r>
          </a:p>
          <a:p>
            <a:r>
              <a:rPr lang="en-US" u="sng" dirty="0">
                <a:solidFill>
                  <a:schemeClr val="accent1">
                    <a:lumMod val="50000"/>
                  </a:schemeClr>
                </a:solidFill>
                <a:hlinkClick r:id="rId3">
                  <a:extLst>
                    <a:ext uri="{A12FA001-AC4F-418D-AE19-62706E023703}">
                      <ahyp:hlinkClr xmlns:ahyp="http://schemas.microsoft.com/office/drawing/2018/hyperlinkcolor" val="tx"/>
                    </a:ext>
                  </a:extLst>
                </a:hlinkClick>
              </a:rPr>
              <a:t>House Bill (HB) </a:t>
            </a:r>
            <a:r>
              <a:rPr lang="en-US" u="sng" dirty="0">
                <a:solidFill>
                  <a:schemeClr val="accent1">
                    <a:lumMod val="50000"/>
                  </a:schemeClr>
                </a:solidFill>
              </a:rPr>
              <a:t>3159 </a:t>
            </a:r>
            <a:r>
              <a:rPr lang="en-US" dirty="0"/>
              <a:t>proposed and </a:t>
            </a:r>
            <a:r>
              <a:rPr lang="en-US" noProof="0" dirty="0">
                <a:solidFill>
                  <a:schemeClr val="accent1">
                    <a:lumMod val="50000"/>
                  </a:schemeClr>
                </a:solidFill>
              </a:rPr>
              <a:t>passed 2021</a:t>
            </a:r>
            <a:endParaRPr lang="en-US" dirty="0">
              <a:solidFill>
                <a:schemeClr val="accent1">
                  <a:lumMod val="50000"/>
                </a:schemeClr>
              </a:solidFill>
            </a:endParaRPr>
          </a:p>
          <a:p>
            <a:pPr lvl="1"/>
            <a:r>
              <a:rPr lang="en-US" sz="2400" dirty="0"/>
              <a:t>Requires providers and insurers to submit REALD &amp; SOGI data to OHA</a:t>
            </a:r>
          </a:p>
        </p:txBody>
      </p:sp>
      <p:sp>
        <p:nvSpPr>
          <p:cNvPr id="5" name="Slide Number Placeholder 4">
            <a:extLst>
              <a:ext uri="{FF2B5EF4-FFF2-40B4-BE49-F238E27FC236}">
                <a16:creationId xmlns:a16="http://schemas.microsoft.com/office/drawing/2014/main" id="{8C902E6A-F7B5-44D0-94F8-6241ED6A0BB0}"/>
              </a:ext>
            </a:extLst>
          </p:cNvPr>
          <p:cNvSpPr>
            <a:spLocks noGrp="1"/>
          </p:cNvSpPr>
          <p:nvPr>
            <p:ph type="sldNum" sz="quarter" idx="11"/>
          </p:nvPr>
        </p:nvSpPr>
        <p:spPr/>
        <p:txBody>
          <a:bodyPr/>
          <a:lstStyle/>
          <a:p>
            <a:fld id="{AA8F6F02-2F6B-4430-8E27-B33C7912019D}" type="slidenum">
              <a:rPr lang="en-US" altLang="en-US"/>
              <a:pPr/>
              <a:t>3</a:t>
            </a:fld>
            <a:endParaRPr lang="en-US" altLang="en-US" dirty="0"/>
          </a:p>
        </p:txBody>
      </p:sp>
      <p:sp>
        <p:nvSpPr>
          <p:cNvPr id="2" name="TextBox 1">
            <a:extLst>
              <a:ext uri="{FF2B5EF4-FFF2-40B4-BE49-F238E27FC236}">
                <a16:creationId xmlns:a16="http://schemas.microsoft.com/office/drawing/2014/main" id="{DC9BFE67-8D62-4E87-A077-78B16B525F4A}"/>
              </a:ext>
            </a:extLst>
          </p:cNvPr>
          <p:cNvSpPr txBox="1"/>
          <p:nvPr/>
        </p:nvSpPr>
        <p:spPr>
          <a:xfrm>
            <a:off x="2057400" y="354226"/>
            <a:ext cx="6316756" cy="415498"/>
          </a:xfrm>
          <a:prstGeom prst="rect">
            <a:avLst/>
          </a:prstGeom>
          <a:noFill/>
        </p:spPr>
        <p:txBody>
          <a:bodyPr wrap="square" rtlCol="0">
            <a:spAutoFit/>
          </a:bodyPr>
          <a:lstStyle/>
          <a:p>
            <a:r>
              <a:rPr lang="en-US" sz="2100" b="1" dirty="0">
                <a:latin typeface="Arial"/>
              </a:rPr>
              <a:t> (R</a:t>
            </a:r>
            <a:r>
              <a:rPr lang="en-US" sz="2100" dirty="0">
                <a:latin typeface="Arial"/>
              </a:rPr>
              <a:t>ace, </a:t>
            </a:r>
            <a:r>
              <a:rPr lang="en-US" sz="2100" b="1" dirty="0">
                <a:latin typeface="Arial"/>
              </a:rPr>
              <a:t>E</a:t>
            </a:r>
            <a:r>
              <a:rPr lang="en-US" sz="2100" dirty="0">
                <a:latin typeface="Arial"/>
              </a:rPr>
              <a:t>thnicity, and </a:t>
            </a:r>
            <a:r>
              <a:rPr lang="en-US" sz="2100" b="1" dirty="0">
                <a:latin typeface="Arial"/>
              </a:rPr>
              <a:t>L</a:t>
            </a:r>
            <a:r>
              <a:rPr lang="en-US" sz="2100" dirty="0">
                <a:latin typeface="Arial"/>
              </a:rPr>
              <a:t>anguage </a:t>
            </a:r>
            <a:r>
              <a:rPr lang="en-US" sz="2100" b="1" dirty="0">
                <a:latin typeface="Arial"/>
              </a:rPr>
              <a:t>D</a:t>
            </a:r>
            <a:r>
              <a:rPr lang="en-US" sz="2100" dirty="0">
                <a:latin typeface="Arial"/>
              </a:rPr>
              <a:t>isability)</a:t>
            </a:r>
          </a:p>
        </p:txBody>
      </p:sp>
      <p:sp>
        <p:nvSpPr>
          <p:cNvPr id="3" name="Title 1">
            <a:extLst>
              <a:ext uri="{FF2B5EF4-FFF2-40B4-BE49-F238E27FC236}">
                <a16:creationId xmlns:a16="http://schemas.microsoft.com/office/drawing/2014/main" id="{0373BAE8-BCD3-5019-4052-F04F12D7D7DB}"/>
              </a:ext>
            </a:extLst>
          </p:cNvPr>
          <p:cNvSpPr txBox="1">
            <a:spLocks noChangeArrowheads="1"/>
          </p:cNvSpPr>
          <p:nvPr/>
        </p:nvSpPr>
        <p:spPr bwMode="auto">
          <a:xfrm>
            <a:off x="321974" y="704851"/>
            <a:ext cx="1721571" cy="55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5595"/>
                </a:solidFill>
                <a:latin typeface="+mj-lt"/>
                <a:ea typeface="+mj-ea"/>
                <a:cs typeface="+mj-cs"/>
              </a:defRPr>
            </a:lvl1pPr>
            <a:lvl2pPr algn="l" rtl="0" eaLnBrk="0" fontAlgn="base" hangingPunct="0">
              <a:spcBef>
                <a:spcPct val="0"/>
              </a:spcBef>
              <a:spcAft>
                <a:spcPct val="0"/>
              </a:spcAft>
              <a:defRPr sz="2400" b="1">
                <a:solidFill>
                  <a:srgbClr val="005595"/>
                </a:solidFill>
                <a:latin typeface="Arial" charset="0"/>
              </a:defRPr>
            </a:lvl2pPr>
            <a:lvl3pPr algn="l" rtl="0" eaLnBrk="0" fontAlgn="base" hangingPunct="0">
              <a:spcBef>
                <a:spcPct val="0"/>
              </a:spcBef>
              <a:spcAft>
                <a:spcPct val="0"/>
              </a:spcAft>
              <a:defRPr sz="2400" b="1">
                <a:solidFill>
                  <a:srgbClr val="005595"/>
                </a:solidFill>
                <a:latin typeface="Arial" charset="0"/>
              </a:defRPr>
            </a:lvl3pPr>
            <a:lvl4pPr algn="l" rtl="0" eaLnBrk="0" fontAlgn="base" hangingPunct="0">
              <a:spcBef>
                <a:spcPct val="0"/>
              </a:spcBef>
              <a:spcAft>
                <a:spcPct val="0"/>
              </a:spcAft>
              <a:defRPr sz="2400" b="1">
                <a:solidFill>
                  <a:srgbClr val="005595"/>
                </a:solidFill>
                <a:latin typeface="Arial" charset="0"/>
              </a:defRPr>
            </a:lvl4pPr>
            <a:lvl5pPr algn="l" rtl="0" eaLnBrk="0" fontAlgn="base" hangingPunct="0">
              <a:spcBef>
                <a:spcPct val="0"/>
              </a:spcBef>
              <a:spcAft>
                <a:spcPct val="0"/>
              </a:spcAft>
              <a:defRPr sz="2400" b="1">
                <a:solidFill>
                  <a:srgbClr val="005595"/>
                </a:solidFill>
                <a:latin typeface="Arial" charset="0"/>
              </a:defRPr>
            </a:lvl5pPr>
            <a:lvl6pPr marL="457200" algn="l" rtl="0" fontAlgn="base">
              <a:spcBef>
                <a:spcPct val="0"/>
              </a:spcBef>
              <a:spcAft>
                <a:spcPct val="0"/>
              </a:spcAft>
              <a:defRPr sz="2400" b="1">
                <a:solidFill>
                  <a:srgbClr val="005595"/>
                </a:solidFill>
                <a:latin typeface="Arial" charset="0"/>
              </a:defRPr>
            </a:lvl6pPr>
            <a:lvl7pPr marL="914400" algn="l" rtl="0" fontAlgn="base">
              <a:spcBef>
                <a:spcPct val="0"/>
              </a:spcBef>
              <a:spcAft>
                <a:spcPct val="0"/>
              </a:spcAft>
              <a:defRPr sz="2400" b="1">
                <a:solidFill>
                  <a:srgbClr val="005595"/>
                </a:solidFill>
                <a:latin typeface="Arial" charset="0"/>
              </a:defRPr>
            </a:lvl7pPr>
            <a:lvl8pPr marL="1371600" algn="l" rtl="0" fontAlgn="base">
              <a:spcBef>
                <a:spcPct val="0"/>
              </a:spcBef>
              <a:spcAft>
                <a:spcPct val="0"/>
              </a:spcAft>
              <a:defRPr sz="2400" b="1">
                <a:solidFill>
                  <a:srgbClr val="005595"/>
                </a:solidFill>
                <a:latin typeface="Arial" charset="0"/>
              </a:defRPr>
            </a:lvl8pPr>
            <a:lvl9pPr marL="1828800" algn="l" rtl="0" fontAlgn="base">
              <a:spcBef>
                <a:spcPct val="0"/>
              </a:spcBef>
              <a:spcAft>
                <a:spcPct val="0"/>
              </a:spcAft>
              <a:defRPr sz="2400" b="1">
                <a:solidFill>
                  <a:srgbClr val="005595"/>
                </a:solidFill>
                <a:latin typeface="Arial" charset="0"/>
              </a:defRPr>
            </a:lvl9pPr>
          </a:lstStyle>
          <a:p>
            <a:r>
              <a:rPr lang="en-US" altLang="en-US" kern="0" dirty="0"/>
              <a:t>SOGI</a:t>
            </a:r>
          </a:p>
        </p:txBody>
      </p:sp>
      <p:sp>
        <p:nvSpPr>
          <p:cNvPr id="4" name="TextBox 3">
            <a:extLst>
              <a:ext uri="{FF2B5EF4-FFF2-40B4-BE49-F238E27FC236}">
                <a16:creationId xmlns:a16="http://schemas.microsoft.com/office/drawing/2014/main" id="{5A40326D-06C5-59EF-7478-541A15288A04}"/>
              </a:ext>
            </a:extLst>
          </p:cNvPr>
          <p:cNvSpPr txBox="1"/>
          <p:nvPr/>
        </p:nvSpPr>
        <p:spPr>
          <a:xfrm>
            <a:off x="2057400" y="727502"/>
            <a:ext cx="6316756" cy="415498"/>
          </a:xfrm>
          <a:prstGeom prst="rect">
            <a:avLst/>
          </a:prstGeom>
          <a:noFill/>
        </p:spPr>
        <p:txBody>
          <a:bodyPr wrap="square" rtlCol="0">
            <a:spAutoFit/>
          </a:bodyPr>
          <a:lstStyle/>
          <a:p>
            <a:r>
              <a:rPr lang="en-US" sz="2100" b="1" dirty="0">
                <a:latin typeface="Arial"/>
              </a:rPr>
              <a:t> (S</a:t>
            </a:r>
            <a:r>
              <a:rPr lang="en-US" sz="2100" dirty="0">
                <a:latin typeface="Arial"/>
              </a:rPr>
              <a:t>exual</a:t>
            </a:r>
            <a:r>
              <a:rPr lang="en-US" sz="2100" b="1" dirty="0">
                <a:latin typeface="Arial"/>
              </a:rPr>
              <a:t> O</a:t>
            </a:r>
            <a:r>
              <a:rPr lang="en-US" sz="2100" dirty="0">
                <a:latin typeface="Arial"/>
              </a:rPr>
              <a:t>rientation</a:t>
            </a:r>
            <a:r>
              <a:rPr lang="en-US" sz="2100" b="1" dirty="0">
                <a:latin typeface="Arial"/>
              </a:rPr>
              <a:t> and G</a:t>
            </a:r>
            <a:r>
              <a:rPr lang="en-US" sz="2100" dirty="0">
                <a:latin typeface="Arial"/>
              </a:rPr>
              <a:t>ender</a:t>
            </a:r>
            <a:r>
              <a:rPr lang="en-US" sz="2100" b="1" dirty="0">
                <a:latin typeface="Arial"/>
              </a:rPr>
              <a:t> I</a:t>
            </a:r>
            <a:r>
              <a:rPr lang="en-US" sz="2100" dirty="0">
                <a:latin typeface="Arial"/>
              </a:rPr>
              <a:t>dentity)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8A928-AEF1-4961-85C4-7503802DF38F}"/>
              </a:ext>
            </a:extLst>
          </p:cNvPr>
          <p:cNvSpPr>
            <a:spLocks noGrp="1"/>
          </p:cNvSpPr>
          <p:nvPr>
            <p:ph type="title"/>
          </p:nvPr>
        </p:nvSpPr>
        <p:spPr/>
        <p:txBody>
          <a:bodyPr/>
          <a:lstStyle/>
          <a:p>
            <a:pPr marL="0" indent="0" rtl="0" fontAlgn="base"/>
            <a:r>
              <a:rPr lang="en-US" i="0" u="none" strike="noStrike" baseline="0" dirty="0">
                <a:latin typeface="Arial" panose="020B0604020202020204" pitchFamily="34" charset="0"/>
              </a:rPr>
              <a:t>REALD &amp; SOGI standards address OHA’s 2030 goal of eliminating health inequities</a:t>
            </a:r>
            <a:endParaRPr lang="en-US" dirty="0"/>
          </a:p>
        </p:txBody>
      </p:sp>
      <p:sp>
        <p:nvSpPr>
          <p:cNvPr id="3" name="Content Placeholder 2">
            <a:extLst>
              <a:ext uri="{FF2B5EF4-FFF2-40B4-BE49-F238E27FC236}">
                <a16:creationId xmlns:a16="http://schemas.microsoft.com/office/drawing/2014/main" id="{90C2685A-DBA4-4D4B-AC87-BD17C38838C1}"/>
              </a:ext>
            </a:extLst>
          </p:cNvPr>
          <p:cNvSpPr>
            <a:spLocks noGrp="1"/>
          </p:cNvSpPr>
          <p:nvPr>
            <p:ph idx="1"/>
          </p:nvPr>
        </p:nvSpPr>
        <p:spPr/>
        <p:txBody>
          <a:bodyPr/>
          <a:lstStyle/>
          <a:p>
            <a:pPr marL="0" indent="0">
              <a:spcAft>
                <a:spcPts val="800"/>
              </a:spcAft>
              <a:buNone/>
            </a:pPr>
            <a:r>
              <a:rPr lang="en-US" sz="2400" dirty="0">
                <a:solidFill>
                  <a:schemeClr val="tx1"/>
                </a:solidFill>
                <a:cs typeface="Times New Roman" panose="02020603050405020304" pitchFamily="18" charset="0"/>
              </a:rPr>
              <a:t>Health &amp; Equity</a:t>
            </a:r>
          </a:p>
          <a:p>
            <a:pPr marL="342900" marR="0" lvl="0" indent="-342900">
              <a:spcBef>
                <a:spcPts val="0"/>
              </a:spcBef>
              <a:spcAft>
                <a:spcPts val="800"/>
              </a:spcAft>
              <a:buFont typeface="Symbol" panose="05050102010706020507" pitchFamily="18" charset="2"/>
              <a:buChar char=""/>
            </a:pPr>
            <a:r>
              <a:rPr lang="en-US" sz="2400" dirty="0">
                <a:solidFill>
                  <a:schemeClr val="tx1"/>
                </a:solidFill>
                <a:cs typeface="Times New Roman" panose="02020603050405020304" pitchFamily="18" charset="0"/>
              </a:rPr>
              <a:t>What is health</a:t>
            </a:r>
          </a:p>
          <a:p>
            <a:pPr marL="342900" marR="0" lvl="0" indent="-342900">
              <a:spcBef>
                <a:spcPts val="0"/>
              </a:spcBef>
              <a:spcAft>
                <a:spcPts val="800"/>
              </a:spcAft>
              <a:buFont typeface="Symbol" panose="05050102010706020507" pitchFamily="18" charset="2"/>
              <a:buChar char=""/>
            </a:pPr>
            <a:r>
              <a:rPr lang="en-US" sz="2400" dirty="0">
                <a:solidFill>
                  <a:schemeClr val="tx1"/>
                </a:solidFill>
                <a:cs typeface="Times New Roman" panose="02020603050405020304" pitchFamily="18" charset="0"/>
              </a:rPr>
              <a:t>How do we define it</a:t>
            </a:r>
          </a:p>
          <a:p>
            <a:pPr marL="342900" marR="0" lvl="0" indent="-342900">
              <a:spcBef>
                <a:spcPts val="0"/>
              </a:spcBef>
              <a:spcAft>
                <a:spcPts val="800"/>
              </a:spcAft>
              <a:buFont typeface="Symbol" panose="05050102010706020507" pitchFamily="18" charset="2"/>
              <a:buChar char=""/>
            </a:pPr>
            <a:r>
              <a:rPr lang="en-US" sz="2400" dirty="0">
                <a:solidFill>
                  <a:schemeClr val="tx1"/>
                </a:solidFill>
                <a:cs typeface="Times New Roman" panose="02020603050405020304" pitchFamily="18" charset="0"/>
              </a:rPr>
              <a:t>How do we measure it</a:t>
            </a:r>
          </a:p>
          <a:p>
            <a:pPr marL="342900" marR="0" lvl="0" indent="-342900">
              <a:spcBef>
                <a:spcPts val="0"/>
              </a:spcBef>
              <a:spcAft>
                <a:spcPts val="800"/>
              </a:spcAft>
              <a:buFont typeface="Symbol" panose="05050102010706020507" pitchFamily="18" charset="2"/>
              <a:buChar char=""/>
            </a:pPr>
            <a:r>
              <a:rPr lang="en-US" sz="2400" dirty="0">
                <a:solidFill>
                  <a:schemeClr val="tx1"/>
                </a:solidFill>
                <a:cs typeface="Times New Roman" panose="02020603050405020304" pitchFamily="18" charset="0"/>
              </a:rPr>
              <a:t>Why Data Justice</a:t>
            </a:r>
          </a:p>
          <a:p>
            <a:pPr marL="342900" marR="0" lvl="0" indent="-342900">
              <a:spcBef>
                <a:spcPts val="0"/>
              </a:spcBef>
              <a:spcAft>
                <a:spcPts val="800"/>
              </a:spcAft>
              <a:buFont typeface="Symbol" panose="05050102010706020507" pitchFamily="18" charset="2"/>
              <a:buChar char=""/>
            </a:pPr>
            <a:r>
              <a:rPr lang="en-US" sz="2400" dirty="0">
                <a:solidFill>
                  <a:schemeClr val="tx1"/>
                </a:solidFill>
                <a:cs typeface="Times New Roman" panose="02020603050405020304" pitchFamily="18" charset="0"/>
              </a:rPr>
              <a:t>Why representation in the data matters</a:t>
            </a:r>
          </a:p>
        </p:txBody>
      </p:sp>
      <p:sp>
        <p:nvSpPr>
          <p:cNvPr id="4" name="Slide Number Placeholder 3">
            <a:extLst>
              <a:ext uri="{FF2B5EF4-FFF2-40B4-BE49-F238E27FC236}">
                <a16:creationId xmlns:a16="http://schemas.microsoft.com/office/drawing/2014/main" id="{5BBCC271-C4CE-4F77-B261-059D6D8FB2DB}"/>
              </a:ext>
            </a:extLst>
          </p:cNvPr>
          <p:cNvSpPr>
            <a:spLocks noGrp="1"/>
          </p:cNvSpPr>
          <p:nvPr>
            <p:ph type="sldNum" sz="quarter" idx="11"/>
          </p:nvPr>
        </p:nvSpPr>
        <p:spPr/>
        <p:txBody>
          <a:bodyPr/>
          <a:lstStyle/>
          <a:p>
            <a:fld id="{5D84E97E-5ECC-4E16-85A4-9BA2412D162C}" type="slidenum">
              <a:rPr lang="en-US" altLang="en-US" smtClean="0"/>
              <a:pPr/>
              <a:t>4</a:t>
            </a:fld>
            <a:endParaRPr lang="en-US" altLang="en-US" dirty="0"/>
          </a:p>
        </p:txBody>
      </p:sp>
      <p:pic>
        <p:nvPicPr>
          <p:cNvPr id="5" name="Picture 4" descr="A picture containing text&#10;&#10;Description automatically generated">
            <a:extLst>
              <a:ext uri="{FF2B5EF4-FFF2-40B4-BE49-F238E27FC236}">
                <a16:creationId xmlns:a16="http://schemas.microsoft.com/office/drawing/2014/main" id="{DA74E837-400D-4049-A004-679651CA4E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1631852"/>
            <a:ext cx="4829939" cy="2270071"/>
          </a:xfrm>
          <a:prstGeom prst="rect">
            <a:avLst/>
          </a:prstGeom>
        </p:spPr>
      </p:pic>
    </p:spTree>
    <p:extLst>
      <p:ext uri="{BB962C8B-B14F-4D97-AF65-F5344CB8AC3E}">
        <p14:creationId xmlns:p14="http://schemas.microsoft.com/office/powerpoint/2010/main" val="2296234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CD67EC-C74C-80E4-9BB3-D7705454A427}"/>
              </a:ext>
            </a:extLst>
          </p:cNvPr>
          <p:cNvSpPr>
            <a:spLocks noGrp="1"/>
          </p:cNvSpPr>
          <p:nvPr>
            <p:ph type="sldNum" sz="quarter" idx="11"/>
          </p:nvPr>
        </p:nvSpPr>
        <p:spPr/>
        <p:txBody>
          <a:bodyPr/>
          <a:lstStyle/>
          <a:p>
            <a:fld id="{5D84E97E-5ECC-4E16-85A4-9BA2412D162C}" type="slidenum">
              <a:rPr lang="en-US" altLang="en-US" smtClean="0"/>
              <a:pPr/>
              <a:t>5</a:t>
            </a:fld>
            <a:endParaRPr lang="en-US" altLang="en-US" dirty="0"/>
          </a:p>
        </p:txBody>
      </p:sp>
      <p:pic>
        <p:nvPicPr>
          <p:cNvPr id="6" name="Picture 5">
            <a:extLst>
              <a:ext uri="{FF2B5EF4-FFF2-40B4-BE49-F238E27FC236}">
                <a16:creationId xmlns:a16="http://schemas.microsoft.com/office/drawing/2014/main" id="{DE548560-1656-C6BF-32ED-4ABFEA5E8E6C}"/>
              </a:ext>
            </a:extLst>
          </p:cNvPr>
          <p:cNvPicPr>
            <a:picLocks noChangeAspect="1"/>
          </p:cNvPicPr>
          <p:nvPr/>
        </p:nvPicPr>
        <p:blipFill>
          <a:blip r:embed="rId3"/>
          <a:stretch>
            <a:fillRect/>
          </a:stretch>
        </p:blipFill>
        <p:spPr>
          <a:xfrm rot="20663304">
            <a:off x="526161" y="1164835"/>
            <a:ext cx="3828895" cy="2169986"/>
          </a:xfrm>
          <a:prstGeom prst="rect">
            <a:avLst/>
          </a:prstGeom>
        </p:spPr>
      </p:pic>
      <p:pic>
        <p:nvPicPr>
          <p:cNvPr id="8" name="Picture 7">
            <a:extLst>
              <a:ext uri="{FF2B5EF4-FFF2-40B4-BE49-F238E27FC236}">
                <a16:creationId xmlns:a16="http://schemas.microsoft.com/office/drawing/2014/main" id="{7C9EB80A-CF48-67B2-52F6-337CCD553F6A}"/>
              </a:ext>
            </a:extLst>
          </p:cNvPr>
          <p:cNvPicPr>
            <a:picLocks noChangeAspect="1"/>
          </p:cNvPicPr>
          <p:nvPr/>
        </p:nvPicPr>
        <p:blipFill>
          <a:blip r:embed="rId4"/>
          <a:stretch>
            <a:fillRect/>
          </a:stretch>
        </p:blipFill>
        <p:spPr>
          <a:xfrm>
            <a:off x="2209800" y="3557543"/>
            <a:ext cx="4500216" cy="2538457"/>
          </a:xfrm>
          <a:prstGeom prst="rect">
            <a:avLst/>
          </a:prstGeom>
        </p:spPr>
      </p:pic>
      <p:pic>
        <p:nvPicPr>
          <p:cNvPr id="10" name="Picture 9">
            <a:extLst>
              <a:ext uri="{FF2B5EF4-FFF2-40B4-BE49-F238E27FC236}">
                <a16:creationId xmlns:a16="http://schemas.microsoft.com/office/drawing/2014/main" id="{6631A062-3453-75E6-1546-7A6F3ACA00F2}"/>
              </a:ext>
            </a:extLst>
          </p:cNvPr>
          <p:cNvPicPr>
            <a:picLocks noChangeAspect="1"/>
          </p:cNvPicPr>
          <p:nvPr/>
        </p:nvPicPr>
        <p:blipFill>
          <a:blip r:embed="rId5"/>
          <a:stretch>
            <a:fillRect/>
          </a:stretch>
        </p:blipFill>
        <p:spPr>
          <a:xfrm rot="1542858">
            <a:off x="5425268" y="1300760"/>
            <a:ext cx="3227116" cy="2384408"/>
          </a:xfrm>
          <a:prstGeom prst="rect">
            <a:avLst/>
          </a:prstGeom>
        </p:spPr>
      </p:pic>
      <p:sp>
        <p:nvSpPr>
          <p:cNvPr id="2" name="Title 1">
            <a:extLst>
              <a:ext uri="{FF2B5EF4-FFF2-40B4-BE49-F238E27FC236}">
                <a16:creationId xmlns:a16="http://schemas.microsoft.com/office/drawing/2014/main" id="{050591C2-CE23-435F-FDB8-25C289386F19}"/>
              </a:ext>
            </a:extLst>
          </p:cNvPr>
          <p:cNvSpPr>
            <a:spLocks noGrp="1"/>
          </p:cNvSpPr>
          <p:nvPr>
            <p:ph type="title"/>
          </p:nvPr>
        </p:nvSpPr>
        <p:spPr>
          <a:xfrm>
            <a:off x="457200" y="274638"/>
            <a:ext cx="8229600" cy="487362"/>
          </a:xfrm>
        </p:spPr>
        <p:txBody>
          <a:bodyPr/>
          <a:lstStyle/>
          <a:p>
            <a:pPr marL="0" indent="0" rtl="0" fontAlgn="base"/>
            <a:r>
              <a:rPr lang="en-US" i="0" u="none" strike="noStrike" baseline="0" dirty="0">
                <a:latin typeface="Arial" panose="020B0604020202020204" pitchFamily="34" charset="0"/>
              </a:rPr>
              <a:t>Equality &amp; Equity</a:t>
            </a:r>
            <a:endParaRPr lang="en-US" dirty="0"/>
          </a:p>
        </p:txBody>
      </p:sp>
    </p:spTree>
    <p:extLst>
      <p:ext uri="{BB962C8B-B14F-4D97-AF65-F5344CB8AC3E}">
        <p14:creationId xmlns:p14="http://schemas.microsoft.com/office/powerpoint/2010/main" val="717379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5BA7E-22D0-9D18-B360-DDEC3E9F11C6}"/>
              </a:ext>
            </a:extLst>
          </p:cNvPr>
          <p:cNvSpPr>
            <a:spLocks noGrp="1"/>
          </p:cNvSpPr>
          <p:nvPr>
            <p:ph type="title"/>
          </p:nvPr>
        </p:nvSpPr>
        <p:spPr>
          <a:xfrm>
            <a:off x="457200" y="273050"/>
            <a:ext cx="5715000" cy="641350"/>
          </a:xfrm>
        </p:spPr>
        <p:txBody>
          <a:bodyPr wrap="square" anchor="b">
            <a:normAutofit/>
          </a:bodyPr>
          <a:lstStyle/>
          <a:p>
            <a:r>
              <a:rPr lang="en-US" sz="2800" dirty="0"/>
              <a:t>Project Management Concerns</a:t>
            </a:r>
          </a:p>
        </p:txBody>
      </p:sp>
      <p:sp>
        <p:nvSpPr>
          <p:cNvPr id="12" name="Content Placeholder 4">
            <a:extLst>
              <a:ext uri="{FF2B5EF4-FFF2-40B4-BE49-F238E27FC236}">
                <a16:creationId xmlns:a16="http://schemas.microsoft.com/office/drawing/2014/main" id="{EBFBC1A9-548E-9362-FA9F-28052E1C6E2C}"/>
              </a:ext>
            </a:extLst>
          </p:cNvPr>
          <p:cNvSpPr>
            <a:spLocks noGrp="1"/>
          </p:cNvSpPr>
          <p:nvPr>
            <p:ph sz="quarter" idx="12"/>
          </p:nvPr>
        </p:nvSpPr>
        <p:spPr>
          <a:xfrm>
            <a:off x="2895600" y="5986825"/>
            <a:ext cx="3657600" cy="455182"/>
          </a:xfrm>
        </p:spPr>
        <p:txBody>
          <a:bodyPr/>
          <a:lstStyle/>
          <a:p>
            <a:endParaRPr lang="en-US" dirty="0"/>
          </a:p>
        </p:txBody>
      </p:sp>
      <p:sp>
        <p:nvSpPr>
          <p:cNvPr id="4" name="Slide Number Placeholder 3">
            <a:extLst>
              <a:ext uri="{FF2B5EF4-FFF2-40B4-BE49-F238E27FC236}">
                <a16:creationId xmlns:a16="http://schemas.microsoft.com/office/drawing/2014/main" id="{E34881E9-114C-844F-75EE-D6C3C7605152}"/>
              </a:ext>
            </a:extLst>
          </p:cNvPr>
          <p:cNvSpPr>
            <a:spLocks noGrp="1"/>
          </p:cNvSpPr>
          <p:nvPr>
            <p:ph type="sldNum" sz="quarter" idx="14"/>
          </p:nvPr>
        </p:nvSpPr>
        <p:spPr>
          <a:xfrm>
            <a:off x="152400" y="6553200"/>
            <a:ext cx="2133600" cy="171450"/>
          </a:xfrm>
        </p:spPr>
        <p:txBody>
          <a:bodyPr wrap="square" anchor="t">
            <a:normAutofit/>
          </a:bodyPr>
          <a:lstStyle/>
          <a:p>
            <a:pPr>
              <a:lnSpc>
                <a:spcPct val="90000"/>
              </a:lnSpc>
              <a:spcAft>
                <a:spcPts val="600"/>
              </a:spcAft>
            </a:pPr>
            <a:fld id="{5D84E97E-5ECC-4E16-85A4-9BA2412D162C}" type="slidenum">
              <a:rPr lang="en-US" altLang="en-US" sz="500" smtClean="0"/>
              <a:pPr>
                <a:lnSpc>
                  <a:spcPct val="90000"/>
                </a:lnSpc>
                <a:spcAft>
                  <a:spcPts val="600"/>
                </a:spcAft>
              </a:pPr>
              <a:t>6</a:t>
            </a:fld>
            <a:endParaRPr lang="en-US" altLang="en-US" sz="500" dirty="0"/>
          </a:p>
        </p:txBody>
      </p:sp>
      <p:graphicFrame>
        <p:nvGraphicFramePr>
          <p:cNvPr id="6" name="Content Placeholder 2">
            <a:extLst>
              <a:ext uri="{FF2B5EF4-FFF2-40B4-BE49-F238E27FC236}">
                <a16:creationId xmlns:a16="http://schemas.microsoft.com/office/drawing/2014/main" id="{EA5FAF17-334C-03D2-41F9-F0F463F1B2FA}"/>
              </a:ext>
            </a:extLst>
          </p:cNvPr>
          <p:cNvGraphicFramePr>
            <a:graphicFrameLocks noGrp="1"/>
          </p:cNvGraphicFramePr>
          <p:nvPr>
            <p:ph idx="1"/>
            <p:extLst>
              <p:ext uri="{D42A27DB-BD31-4B8C-83A1-F6EECF244321}">
                <p14:modId xmlns:p14="http://schemas.microsoft.com/office/powerpoint/2010/main" val="4164776715"/>
              </p:ext>
            </p:extLst>
          </p:nvPr>
        </p:nvGraphicFramePr>
        <p:xfrm>
          <a:off x="587962" y="1365250"/>
          <a:ext cx="7968076" cy="4127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0361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9FF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29B3C-FFC6-5EBD-4C8D-D3F00611BF01}"/>
              </a:ext>
            </a:extLst>
          </p:cNvPr>
          <p:cNvSpPr>
            <a:spLocks noGrp="1"/>
          </p:cNvSpPr>
          <p:nvPr>
            <p:ph type="title"/>
          </p:nvPr>
        </p:nvSpPr>
        <p:spPr/>
        <p:txBody>
          <a:bodyPr/>
          <a:lstStyle/>
          <a:p>
            <a:r>
              <a:rPr lang="en-US" dirty="0"/>
              <a:t>Perspectives for Project Management</a:t>
            </a:r>
          </a:p>
        </p:txBody>
      </p:sp>
      <p:sp>
        <p:nvSpPr>
          <p:cNvPr id="4" name="Slide Number Placeholder 3">
            <a:extLst>
              <a:ext uri="{FF2B5EF4-FFF2-40B4-BE49-F238E27FC236}">
                <a16:creationId xmlns:a16="http://schemas.microsoft.com/office/drawing/2014/main" id="{70E42400-2A8D-8364-E1B2-415D41CAA36B}"/>
              </a:ext>
            </a:extLst>
          </p:cNvPr>
          <p:cNvSpPr>
            <a:spLocks noGrp="1"/>
          </p:cNvSpPr>
          <p:nvPr>
            <p:ph type="sldNum" sz="quarter" idx="11"/>
          </p:nvPr>
        </p:nvSpPr>
        <p:spPr/>
        <p:txBody>
          <a:bodyPr/>
          <a:lstStyle/>
          <a:p>
            <a:fld id="{5D84E97E-5ECC-4E16-85A4-9BA2412D162C}" type="slidenum">
              <a:rPr lang="en-US" altLang="en-US" smtClean="0"/>
              <a:pPr/>
              <a:t>7</a:t>
            </a:fld>
            <a:endParaRPr lang="en-US" altLang="en-US" dirty="0"/>
          </a:p>
        </p:txBody>
      </p:sp>
      <p:sp>
        <p:nvSpPr>
          <p:cNvPr id="6" name="Oval 5">
            <a:extLst>
              <a:ext uri="{FF2B5EF4-FFF2-40B4-BE49-F238E27FC236}">
                <a16:creationId xmlns:a16="http://schemas.microsoft.com/office/drawing/2014/main" id="{B606D6A7-2D88-5EBB-3548-02945FB18B6D}"/>
              </a:ext>
            </a:extLst>
          </p:cNvPr>
          <p:cNvSpPr/>
          <p:nvPr/>
        </p:nvSpPr>
        <p:spPr bwMode="auto">
          <a:xfrm>
            <a:off x="1371600" y="3429000"/>
            <a:ext cx="2438400" cy="15240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5595"/>
              </a:solidFill>
              <a:effectLst/>
              <a:latin typeface="Arial" charset="0"/>
            </a:endParaRPr>
          </a:p>
        </p:txBody>
      </p:sp>
      <p:sp>
        <p:nvSpPr>
          <p:cNvPr id="7" name="Oval 6">
            <a:extLst>
              <a:ext uri="{FF2B5EF4-FFF2-40B4-BE49-F238E27FC236}">
                <a16:creationId xmlns:a16="http://schemas.microsoft.com/office/drawing/2014/main" id="{50C0570F-7277-A49D-DF4D-FB5816B0337A}"/>
              </a:ext>
            </a:extLst>
          </p:cNvPr>
          <p:cNvSpPr/>
          <p:nvPr/>
        </p:nvSpPr>
        <p:spPr bwMode="auto">
          <a:xfrm>
            <a:off x="1080655" y="1408474"/>
            <a:ext cx="3048000" cy="1981200"/>
          </a:xfrm>
          <a:prstGeom prst="ellipse">
            <a:avLst/>
          </a:prstGeom>
          <a:solidFill>
            <a:schemeClr val="accent6">
              <a:lumMod val="20000"/>
              <a:lumOff val="80000"/>
              <a:alpha val="67000"/>
            </a:schemeClr>
          </a:solidFill>
          <a:ln w="38100" cap="flat" cmpd="sng" algn="ctr">
            <a:solidFill>
              <a:schemeClr val="accent5">
                <a:lumMod val="25000"/>
              </a:schemeClr>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algn="ctr"/>
            <a:r>
              <a:rPr lang="en-US" dirty="0"/>
              <a:t>Forms &amp; other missed opportunities</a:t>
            </a:r>
          </a:p>
        </p:txBody>
      </p:sp>
      <p:sp>
        <p:nvSpPr>
          <p:cNvPr id="8" name="Oval 7">
            <a:extLst>
              <a:ext uri="{FF2B5EF4-FFF2-40B4-BE49-F238E27FC236}">
                <a16:creationId xmlns:a16="http://schemas.microsoft.com/office/drawing/2014/main" id="{D608E482-D9A1-EC25-63C0-E929342A1450}"/>
              </a:ext>
            </a:extLst>
          </p:cNvPr>
          <p:cNvSpPr/>
          <p:nvPr/>
        </p:nvSpPr>
        <p:spPr bwMode="auto">
          <a:xfrm>
            <a:off x="1066800" y="3571009"/>
            <a:ext cx="3048000" cy="1981200"/>
          </a:xfrm>
          <a:prstGeom prst="ellipse">
            <a:avLst/>
          </a:prstGeom>
          <a:solidFill>
            <a:srgbClr val="99FF33">
              <a:alpha val="40000"/>
            </a:srgbClr>
          </a:solidFill>
          <a:ln w="38100" cap="flat" cmpd="sng" algn="ctr">
            <a:solidFill>
              <a:schemeClr val="accent5">
                <a:lumMod val="25000"/>
              </a:schemeClr>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algn="ctr"/>
            <a:r>
              <a:rPr lang="en-US" dirty="0"/>
              <a:t>Future Proofing</a:t>
            </a:r>
          </a:p>
        </p:txBody>
      </p:sp>
      <p:sp>
        <p:nvSpPr>
          <p:cNvPr id="9" name="Oval 8">
            <a:extLst>
              <a:ext uri="{FF2B5EF4-FFF2-40B4-BE49-F238E27FC236}">
                <a16:creationId xmlns:a16="http://schemas.microsoft.com/office/drawing/2014/main" id="{69EFEF9C-9755-FE0A-9A7C-B04F86711B4F}"/>
              </a:ext>
            </a:extLst>
          </p:cNvPr>
          <p:cNvSpPr/>
          <p:nvPr/>
        </p:nvSpPr>
        <p:spPr bwMode="auto">
          <a:xfrm>
            <a:off x="5334002" y="1410098"/>
            <a:ext cx="3048000" cy="1981200"/>
          </a:xfrm>
          <a:prstGeom prst="ellipse">
            <a:avLst/>
          </a:prstGeom>
          <a:solidFill>
            <a:schemeClr val="accent1">
              <a:lumMod val="90000"/>
              <a:alpha val="51000"/>
            </a:schemeClr>
          </a:solidFill>
          <a:ln w="38100" cap="flat" cmpd="sng" algn="ctr">
            <a:solidFill>
              <a:schemeClr val="accent5">
                <a:lumMod val="25000"/>
              </a:schemeClr>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algn="ctr"/>
            <a:r>
              <a:rPr lang="en-US" dirty="0"/>
              <a:t>Rules &amp; Constraints</a:t>
            </a:r>
          </a:p>
        </p:txBody>
      </p:sp>
      <p:sp>
        <p:nvSpPr>
          <p:cNvPr id="10" name="Oval 9">
            <a:extLst>
              <a:ext uri="{FF2B5EF4-FFF2-40B4-BE49-F238E27FC236}">
                <a16:creationId xmlns:a16="http://schemas.microsoft.com/office/drawing/2014/main" id="{566C9A38-1A62-A484-FF06-953D31DF5B9B}"/>
              </a:ext>
            </a:extLst>
          </p:cNvPr>
          <p:cNvSpPr/>
          <p:nvPr/>
        </p:nvSpPr>
        <p:spPr bwMode="auto">
          <a:xfrm>
            <a:off x="5334002" y="3543300"/>
            <a:ext cx="3048000" cy="1981200"/>
          </a:xfrm>
          <a:prstGeom prst="ellipse">
            <a:avLst/>
          </a:prstGeom>
          <a:solidFill>
            <a:srgbClr val="F3E30D">
              <a:alpha val="45000"/>
            </a:srgbClr>
          </a:solidFill>
          <a:ln w="38100" cap="flat" cmpd="sng" algn="ctr">
            <a:solidFill>
              <a:schemeClr val="accent5">
                <a:lumMod val="25000"/>
              </a:schemeClr>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algn="ctr"/>
            <a:r>
              <a:rPr lang="en-US" dirty="0"/>
              <a:t>New Technology</a:t>
            </a:r>
          </a:p>
        </p:txBody>
      </p:sp>
    </p:spTree>
    <p:extLst>
      <p:ext uri="{BB962C8B-B14F-4D97-AF65-F5344CB8AC3E}">
        <p14:creationId xmlns:p14="http://schemas.microsoft.com/office/powerpoint/2010/main" val="2283457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8A928-AEF1-4961-85C4-7503802DF38F}"/>
              </a:ext>
            </a:extLst>
          </p:cNvPr>
          <p:cNvSpPr>
            <a:spLocks noGrp="1"/>
          </p:cNvSpPr>
          <p:nvPr>
            <p:ph type="title"/>
          </p:nvPr>
        </p:nvSpPr>
        <p:spPr/>
        <p:txBody>
          <a:bodyPr/>
          <a:lstStyle/>
          <a:p>
            <a:pPr marL="0" indent="0" rtl="0" fontAlgn="base"/>
            <a:r>
              <a:rPr lang="en-US" i="0" u="none" strike="noStrike" baseline="0" dirty="0">
                <a:latin typeface="Arial" panose="020B0604020202020204" pitchFamily="34" charset="0"/>
              </a:rPr>
              <a:t>HSET Portfolio of Projects</a:t>
            </a:r>
            <a:endParaRPr lang="en-US" dirty="0"/>
          </a:p>
        </p:txBody>
      </p:sp>
      <p:sp>
        <p:nvSpPr>
          <p:cNvPr id="3" name="Content Placeholder 2">
            <a:extLst>
              <a:ext uri="{FF2B5EF4-FFF2-40B4-BE49-F238E27FC236}">
                <a16:creationId xmlns:a16="http://schemas.microsoft.com/office/drawing/2014/main" id="{90C2685A-DBA4-4D4B-AC87-BD17C38838C1}"/>
              </a:ext>
            </a:extLst>
          </p:cNvPr>
          <p:cNvSpPr>
            <a:spLocks noGrp="1"/>
          </p:cNvSpPr>
          <p:nvPr>
            <p:ph idx="1"/>
          </p:nvPr>
        </p:nvSpPr>
        <p:spPr>
          <a:xfrm>
            <a:off x="3733800" y="3162297"/>
            <a:ext cx="5334000" cy="2666998"/>
          </a:xfrm>
        </p:spPr>
        <p:txBody>
          <a:bodyPr/>
          <a:lstStyle/>
          <a:p>
            <a:pPr marL="0" indent="0">
              <a:spcAft>
                <a:spcPts val="800"/>
              </a:spcAft>
              <a:buNone/>
            </a:pPr>
            <a:r>
              <a:rPr lang="en-US" sz="2400" dirty="0">
                <a:solidFill>
                  <a:schemeClr val="tx1"/>
                </a:solidFill>
                <a:cs typeface="Times New Roman" panose="02020603050405020304" pitchFamily="18" charset="0"/>
              </a:rPr>
              <a:t>– Interface with the data</a:t>
            </a:r>
            <a:endParaRPr lang="en-US" sz="1800" dirty="0">
              <a:solidFill>
                <a:schemeClr val="tx1"/>
              </a:solidFill>
              <a:cs typeface="Times New Roman" panose="02020603050405020304" pitchFamily="18" charset="0"/>
            </a:endParaRPr>
          </a:p>
          <a:p>
            <a:pPr lvl="1" indent="-342900">
              <a:spcBef>
                <a:spcPts val="0"/>
              </a:spcBef>
              <a:spcAft>
                <a:spcPts val="800"/>
              </a:spcAft>
              <a:buFont typeface="Symbol" panose="05050102010706020507" pitchFamily="18" charset="2"/>
              <a:buChar char=""/>
            </a:pPr>
            <a:r>
              <a:rPr lang="en-US" sz="2400" dirty="0">
                <a:solidFill>
                  <a:schemeClr val="tx1"/>
                </a:solidFill>
                <a:cs typeface="Times New Roman" panose="02020603050405020304" pitchFamily="18" charset="0"/>
              </a:rPr>
              <a:t>Collect data from other sources</a:t>
            </a:r>
          </a:p>
          <a:p>
            <a:pPr lvl="1" indent="-342900">
              <a:spcBef>
                <a:spcPts val="0"/>
              </a:spcBef>
              <a:spcAft>
                <a:spcPts val="800"/>
              </a:spcAft>
              <a:buFont typeface="Symbol" panose="05050102010706020507" pitchFamily="18" charset="2"/>
              <a:buChar char=""/>
            </a:pPr>
            <a:r>
              <a:rPr lang="en-US" sz="2400" dirty="0">
                <a:solidFill>
                  <a:schemeClr val="tx1"/>
                </a:solidFill>
                <a:cs typeface="Times New Roman" panose="02020603050405020304" pitchFamily="18" charset="0"/>
              </a:rPr>
              <a:t>Sharing data:</a:t>
            </a:r>
          </a:p>
          <a:p>
            <a:pPr lvl="2" indent="-342900">
              <a:spcBef>
                <a:spcPts val="0"/>
              </a:spcBef>
              <a:spcAft>
                <a:spcPts val="800"/>
              </a:spcAft>
              <a:buFont typeface="Symbol" panose="05050102010706020507" pitchFamily="18" charset="2"/>
              <a:buChar char=""/>
            </a:pPr>
            <a:r>
              <a:rPr lang="en-US" sz="2000" dirty="0">
                <a:solidFill>
                  <a:schemeClr val="tx1"/>
                </a:solidFill>
                <a:cs typeface="Times New Roman" panose="02020603050405020304" pitchFamily="18" charset="0"/>
              </a:rPr>
              <a:t>within the agency</a:t>
            </a:r>
          </a:p>
          <a:p>
            <a:pPr lvl="2" indent="-342900">
              <a:spcBef>
                <a:spcPts val="0"/>
              </a:spcBef>
              <a:spcAft>
                <a:spcPts val="800"/>
              </a:spcAft>
              <a:buFont typeface="Symbol" panose="05050102010706020507" pitchFamily="18" charset="2"/>
              <a:buChar char=""/>
            </a:pPr>
            <a:r>
              <a:rPr lang="en-US" sz="2000" dirty="0">
                <a:solidFill>
                  <a:schemeClr val="tx1"/>
                </a:solidFill>
                <a:cs typeface="Times New Roman" panose="02020603050405020304" pitchFamily="18" charset="0"/>
              </a:rPr>
              <a:t>with providers</a:t>
            </a:r>
          </a:p>
          <a:p>
            <a:pPr lvl="2" indent="-342900">
              <a:spcBef>
                <a:spcPts val="0"/>
              </a:spcBef>
              <a:spcAft>
                <a:spcPts val="800"/>
              </a:spcAft>
              <a:buFont typeface="Symbol" panose="05050102010706020507" pitchFamily="18" charset="2"/>
              <a:buChar char=""/>
            </a:pPr>
            <a:r>
              <a:rPr lang="en-US" sz="2000" dirty="0">
                <a:solidFill>
                  <a:schemeClr val="tx1"/>
                </a:solidFill>
                <a:cs typeface="Times New Roman" panose="02020603050405020304" pitchFamily="18" charset="0"/>
              </a:rPr>
              <a:t>with community partners</a:t>
            </a:r>
          </a:p>
          <a:p>
            <a:pPr>
              <a:spcAft>
                <a:spcPts val="800"/>
              </a:spcAft>
            </a:pPr>
            <a:endParaRPr lang="en-US" sz="2400" dirty="0">
              <a:solidFill>
                <a:srgbClr val="000000"/>
              </a:solidFill>
            </a:endParaRPr>
          </a:p>
          <a:p>
            <a:pPr marL="0" indent="0" algn="l" rtl="0" fontAlgn="base">
              <a:spcAft>
                <a:spcPts val="800"/>
              </a:spcAft>
              <a:buNone/>
            </a:pPr>
            <a:endParaRPr lang="en-US" sz="2400" b="0" i="0" u="none" strike="noStrike" baseline="0" dirty="0">
              <a:solidFill>
                <a:srgbClr val="000000"/>
              </a:solidFill>
            </a:endParaRPr>
          </a:p>
        </p:txBody>
      </p:sp>
      <p:sp>
        <p:nvSpPr>
          <p:cNvPr id="4" name="Slide Number Placeholder 3">
            <a:extLst>
              <a:ext uri="{FF2B5EF4-FFF2-40B4-BE49-F238E27FC236}">
                <a16:creationId xmlns:a16="http://schemas.microsoft.com/office/drawing/2014/main" id="{5BBCC271-C4CE-4F77-B261-059D6D8FB2DB}"/>
              </a:ext>
            </a:extLst>
          </p:cNvPr>
          <p:cNvSpPr>
            <a:spLocks noGrp="1"/>
          </p:cNvSpPr>
          <p:nvPr>
            <p:ph type="sldNum" sz="quarter" idx="11"/>
          </p:nvPr>
        </p:nvSpPr>
        <p:spPr/>
        <p:txBody>
          <a:bodyPr/>
          <a:lstStyle/>
          <a:p>
            <a:fld id="{5D84E97E-5ECC-4E16-85A4-9BA2412D162C}" type="slidenum">
              <a:rPr lang="en-US" altLang="en-US" smtClean="0"/>
              <a:pPr/>
              <a:t>8</a:t>
            </a:fld>
            <a:endParaRPr lang="en-US" altLang="en-US" dirty="0"/>
          </a:p>
        </p:txBody>
      </p:sp>
      <p:sp>
        <p:nvSpPr>
          <p:cNvPr id="5" name="Rectangle: Rounded Corners 4">
            <a:extLst>
              <a:ext uri="{FF2B5EF4-FFF2-40B4-BE49-F238E27FC236}">
                <a16:creationId xmlns:a16="http://schemas.microsoft.com/office/drawing/2014/main" id="{E845F4C9-3355-DE20-4E19-3790B31ABB42}"/>
              </a:ext>
            </a:extLst>
          </p:cNvPr>
          <p:cNvSpPr/>
          <p:nvPr/>
        </p:nvSpPr>
        <p:spPr bwMode="auto">
          <a:xfrm>
            <a:off x="609600" y="1412875"/>
            <a:ext cx="3047998" cy="611184"/>
          </a:xfrm>
          <a:prstGeom prst="roundRect">
            <a:avLst/>
          </a:prstGeom>
          <a:no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400" dirty="0">
                <a:solidFill>
                  <a:schemeClr val="tx1"/>
                </a:solidFill>
                <a:cs typeface="Times New Roman" panose="02020603050405020304" pitchFamily="18" charset="0"/>
              </a:rPr>
              <a:t>Initial Repository</a:t>
            </a:r>
            <a:endParaRPr kumimoji="0" lang="en-US" sz="2400" b="0" i="0" u="none" strike="noStrike" cap="none" normalizeH="0" baseline="0" dirty="0">
              <a:ln>
                <a:noFill/>
              </a:ln>
              <a:solidFill>
                <a:srgbClr val="005595"/>
              </a:solidFill>
              <a:effectLst/>
              <a:latin typeface="Arial" charset="0"/>
            </a:endParaRPr>
          </a:p>
        </p:txBody>
      </p:sp>
      <p:sp>
        <p:nvSpPr>
          <p:cNvPr id="7" name="Rectangle: Rounded Corners 6">
            <a:extLst>
              <a:ext uri="{FF2B5EF4-FFF2-40B4-BE49-F238E27FC236}">
                <a16:creationId xmlns:a16="http://schemas.microsoft.com/office/drawing/2014/main" id="{51668F53-C242-ADD0-14B3-A6DAC9987635}"/>
              </a:ext>
            </a:extLst>
          </p:cNvPr>
          <p:cNvSpPr/>
          <p:nvPr/>
        </p:nvSpPr>
        <p:spPr bwMode="auto">
          <a:xfrm>
            <a:off x="609601" y="2157015"/>
            <a:ext cx="3047999" cy="797720"/>
          </a:xfrm>
          <a:prstGeom prst="roundRect">
            <a:avLst/>
          </a:prstGeom>
          <a:no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400" dirty="0">
                <a:solidFill>
                  <a:schemeClr val="tx1"/>
                </a:solidFill>
                <a:cs typeface="Times New Roman" panose="02020603050405020304" pitchFamily="18" charset="0"/>
              </a:rPr>
              <a:t>Patient Facing Survey Tool</a:t>
            </a:r>
            <a:endParaRPr kumimoji="0" lang="en-US" sz="2400" b="0" i="0" u="none" strike="noStrike" cap="none" normalizeH="0" baseline="0" dirty="0">
              <a:ln>
                <a:noFill/>
              </a:ln>
              <a:solidFill>
                <a:srgbClr val="005595"/>
              </a:solidFill>
              <a:effectLst/>
              <a:latin typeface="Arial" charset="0"/>
            </a:endParaRPr>
          </a:p>
        </p:txBody>
      </p:sp>
      <p:sp>
        <p:nvSpPr>
          <p:cNvPr id="9" name="Rectangle: Rounded Corners 8">
            <a:extLst>
              <a:ext uri="{FF2B5EF4-FFF2-40B4-BE49-F238E27FC236}">
                <a16:creationId xmlns:a16="http://schemas.microsoft.com/office/drawing/2014/main" id="{63A50DBD-EA53-30C6-E978-F42BF9334480}"/>
              </a:ext>
            </a:extLst>
          </p:cNvPr>
          <p:cNvSpPr/>
          <p:nvPr/>
        </p:nvSpPr>
        <p:spPr bwMode="auto">
          <a:xfrm>
            <a:off x="623886" y="3162297"/>
            <a:ext cx="3033714" cy="571503"/>
          </a:xfrm>
          <a:prstGeom prst="roundRect">
            <a:avLst/>
          </a:prstGeom>
          <a:no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400" dirty="0">
                <a:solidFill>
                  <a:schemeClr val="tx1"/>
                </a:solidFill>
                <a:cs typeface="Times New Roman" panose="02020603050405020304" pitchFamily="18" charset="0"/>
              </a:rPr>
              <a:t>Centralized Registry</a:t>
            </a:r>
            <a:endParaRPr kumimoji="0" lang="en-US" sz="2400" b="0" i="0" u="none" strike="noStrike" cap="none" normalizeH="0" baseline="0" dirty="0">
              <a:ln>
                <a:noFill/>
              </a:ln>
              <a:solidFill>
                <a:srgbClr val="005595"/>
              </a:solidFill>
              <a:effectLst/>
              <a:latin typeface="Arial" charset="0"/>
            </a:endParaRPr>
          </a:p>
        </p:txBody>
      </p:sp>
      <p:sp>
        <p:nvSpPr>
          <p:cNvPr id="16" name="Content Placeholder 2">
            <a:extLst>
              <a:ext uri="{FF2B5EF4-FFF2-40B4-BE49-F238E27FC236}">
                <a16:creationId xmlns:a16="http://schemas.microsoft.com/office/drawing/2014/main" id="{C3044693-9874-7B94-3C57-11DFB1944ADC}"/>
              </a:ext>
            </a:extLst>
          </p:cNvPr>
          <p:cNvSpPr txBox="1">
            <a:spLocks/>
          </p:cNvSpPr>
          <p:nvPr/>
        </p:nvSpPr>
        <p:spPr bwMode="auto">
          <a:xfrm>
            <a:off x="3733800" y="1453955"/>
            <a:ext cx="2819400" cy="61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rgbClr val="005595"/>
                </a:solidFill>
                <a:latin typeface="+mn-lt"/>
                <a:ea typeface="+mn-ea"/>
                <a:cs typeface="+mn-cs"/>
              </a:defRPr>
            </a:lvl1pPr>
            <a:lvl2pPr marL="742950" indent="-285750" algn="l" rtl="0" eaLnBrk="0" fontAlgn="base" hangingPunct="0">
              <a:spcBef>
                <a:spcPct val="20000"/>
              </a:spcBef>
              <a:spcAft>
                <a:spcPct val="0"/>
              </a:spcAft>
              <a:buChar char="–"/>
              <a:defRPr sz="2800">
                <a:solidFill>
                  <a:srgbClr val="005595"/>
                </a:solidFill>
                <a:latin typeface="+mn-lt"/>
              </a:defRPr>
            </a:lvl2pPr>
            <a:lvl3pPr marL="1143000" indent="-228600" algn="l" rtl="0" eaLnBrk="0" fontAlgn="base" hangingPunct="0">
              <a:spcBef>
                <a:spcPct val="20000"/>
              </a:spcBef>
              <a:spcAft>
                <a:spcPct val="0"/>
              </a:spcAft>
              <a:buChar char="•"/>
              <a:defRPr sz="1600">
                <a:solidFill>
                  <a:srgbClr val="005595"/>
                </a:solidFill>
                <a:latin typeface="+mn-lt"/>
              </a:defRPr>
            </a:lvl3pPr>
            <a:lvl4pPr marL="1600200" indent="-228600" algn="l" rtl="0" eaLnBrk="0" fontAlgn="base" hangingPunct="0">
              <a:spcBef>
                <a:spcPct val="20000"/>
              </a:spcBef>
              <a:spcAft>
                <a:spcPct val="0"/>
              </a:spcAft>
              <a:buChar char="–"/>
              <a:defRPr sz="1400">
                <a:solidFill>
                  <a:srgbClr val="005595"/>
                </a:solidFill>
                <a:latin typeface="+mn-lt"/>
              </a:defRPr>
            </a:lvl4pPr>
            <a:lvl5pPr marL="2057400" indent="-228600" algn="l" rtl="0" eaLnBrk="0" fontAlgn="base" hangingPunct="0">
              <a:spcBef>
                <a:spcPct val="20000"/>
              </a:spcBef>
              <a:spcAft>
                <a:spcPct val="0"/>
              </a:spcAft>
              <a:buChar char="»"/>
              <a:defRPr sz="1400">
                <a:solidFill>
                  <a:srgbClr val="005595"/>
                </a:solidFill>
                <a:latin typeface="+mn-lt"/>
              </a:defRPr>
            </a:lvl5pPr>
            <a:lvl6pPr marL="2514600" indent="-228600" algn="l" rtl="0" fontAlgn="base">
              <a:spcBef>
                <a:spcPct val="20000"/>
              </a:spcBef>
              <a:spcAft>
                <a:spcPct val="0"/>
              </a:spcAft>
              <a:buChar char="»"/>
              <a:defRPr sz="1400">
                <a:solidFill>
                  <a:srgbClr val="005595"/>
                </a:solidFill>
                <a:latin typeface="+mn-lt"/>
              </a:defRPr>
            </a:lvl6pPr>
            <a:lvl7pPr marL="2971800" indent="-228600" algn="l" rtl="0" fontAlgn="base">
              <a:spcBef>
                <a:spcPct val="20000"/>
              </a:spcBef>
              <a:spcAft>
                <a:spcPct val="0"/>
              </a:spcAft>
              <a:buChar char="»"/>
              <a:defRPr sz="1400">
                <a:solidFill>
                  <a:srgbClr val="005595"/>
                </a:solidFill>
                <a:latin typeface="+mn-lt"/>
              </a:defRPr>
            </a:lvl7pPr>
            <a:lvl8pPr marL="3429000" indent="-228600" algn="l" rtl="0" fontAlgn="base">
              <a:spcBef>
                <a:spcPct val="20000"/>
              </a:spcBef>
              <a:spcAft>
                <a:spcPct val="0"/>
              </a:spcAft>
              <a:buChar char="»"/>
              <a:defRPr sz="1400">
                <a:solidFill>
                  <a:srgbClr val="005595"/>
                </a:solidFill>
                <a:latin typeface="+mn-lt"/>
              </a:defRPr>
            </a:lvl8pPr>
            <a:lvl9pPr marL="3886200" indent="-228600" algn="l" rtl="0" fontAlgn="base">
              <a:spcBef>
                <a:spcPct val="20000"/>
              </a:spcBef>
              <a:spcAft>
                <a:spcPct val="0"/>
              </a:spcAft>
              <a:buChar char="»"/>
              <a:defRPr sz="1400">
                <a:solidFill>
                  <a:srgbClr val="005595"/>
                </a:solidFill>
                <a:latin typeface="+mn-lt"/>
              </a:defRPr>
            </a:lvl9pPr>
          </a:lstStyle>
          <a:p>
            <a:pPr marL="0" indent="0">
              <a:spcAft>
                <a:spcPts val="800"/>
              </a:spcAft>
              <a:buFontTx/>
              <a:buNone/>
            </a:pPr>
            <a:r>
              <a:rPr lang="en-US" sz="2400" kern="0" dirty="0">
                <a:solidFill>
                  <a:schemeClr val="tx1"/>
                </a:solidFill>
                <a:cs typeface="Times New Roman" panose="02020603050405020304" pitchFamily="18" charset="0"/>
              </a:rPr>
              <a:t>– Store the data</a:t>
            </a:r>
          </a:p>
          <a:p>
            <a:pPr>
              <a:spcAft>
                <a:spcPts val="800"/>
              </a:spcAft>
            </a:pPr>
            <a:endParaRPr lang="en-US" sz="2400" kern="0" dirty="0">
              <a:solidFill>
                <a:srgbClr val="000000"/>
              </a:solidFill>
            </a:endParaRPr>
          </a:p>
          <a:p>
            <a:pPr marL="0" indent="0">
              <a:spcAft>
                <a:spcPts val="800"/>
              </a:spcAft>
              <a:buFontTx/>
              <a:buNone/>
            </a:pPr>
            <a:endParaRPr lang="en-US" sz="2400" kern="0" dirty="0">
              <a:solidFill>
                <a:srgbClr val="000000"/>
              </a:solidFill>
            </a:endParaRPr>
          </a:p>
        </p:txBody>
      </p:sp>
      <p:sp>
        <p:nvSpPr>
          <p:cNvPr id="17" name="Content Placeholder 2">
            <a:extLst>
              <a:ext uri="{FF2B5EF4-FFF2-40B4-BE49-F238E27FC236}">
                <a16:creationId xmlns:a16="http://schemas.microsoft.com/office/drawing/2014/main" id="{C226E533-8CBF-3AB8-B885-016318122090}"/>
              </a:ext>
            </a:extLst>
          </p:cNvPr>
          <p:cNvSpPr txBox="1">
            <a:spLocks/>
          </p:cNvSpPr>
          <p:nvPr/>
        </p:nvSpPr>
        <p:spPr bwMode="auto">
          <a:xfrm>
            <a:off x="3733800" y="2295525"/>
            <a:ext cx="3729042" cy="61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rgbClr val="005595"/>
                </a:solidFill>
                <a:latin typeface="+mn-lt"/>
                <a:ea typeface="+mn-ea"/>
                <a:cs typeface="+mn-cs"/>
              </a:defRPr>
            </a:lvl1pPr>
            <a:lvl2pPr marL="742950" indent="-285750" algn="l" rtl="0" eaLnBrk="0" fontAlgn="base" hangingPunct="0">
              <a:spcBef>
                <a:spcPct val="20000"/>
              </a:spcBef>
              <a:spcAft>
                <a:spcPct val="0"/>
              </a:spcAft>
              <a:buChar char="–"/>
              <a:defRPr sz="2800">
                <a:solidFill>
                  <a:srgbClr val="005595"/>
                </a:solidFill>
                <a:latin typeface="+mn-lt"/>
              </a:defRPr>
            </a:lvl2pPr>
            <a:lvl3pPr marL="1143000" indent="-228600" algn="l" rtl="0" eaLnBrk="0" fontAlgn="base" hangingPunct="0">
              <a:spcBef>
                <a:spcPct val="20000"/>
              </a:spcBef>
              <a:spcAft>
                <a:spcPct val="0"/>
              </a:spcAft>
              <a:buChar char="•"/>
              <a:defRPr sz="1600">
                <a:solidFill>
                  <a:srgbClr val="005595"/>
                </a:solidFill>
                <a:latin typeface="+mn-lt"/>
              </a:defRPr>
            </a:lvl3pPr>
            <a:lvl4pPr marL="1600200" indent="-228600" algn="l" rtl="0" eaLnBrk="0" fontAlgn="base" hangingPunct="0">
              <a:spcBef>
                <a:spcPct val="20000"/>
              </a:spcBef>
              <a:spcAft>
                <a:spcPct val="0"/>
              </a:spcAft>
              <a:buChar char="–"/>
              <a:defRPr sz="1400">
                <a:solidFill>
                  <a:srgbClr val="005595"/>
                </a:solidFill>
                <a:latin typeface="+mn-lt"/>
              </a:defRPr>
            </a:lvl4pPr>
            <a:lvl5pPr marL="2057400" indent="-228600" algn="l" rtl="0" eaLnBrk="0" fontAlgn="base" hangingPunct="0">
              <a:spcBef>
                <a:spcPct val="20000"/>
              </a:spcBef>
              <a:spcAft>
                <a:spcPct val="0"/>
              </a:spcAft>
              <a:buChar char="»"/>
              <a:defRPr sz="1400">
                <a:solidFill>
                  <a:srgbClr val="005595"/>
                </a:solidFill>
                <a:latin typeface="+mn-lt"/>
              </a:defRPr>
            </a:lvl5pPr>
            <a:lvl6pPr marL="2514600" indent="-228600" algn="l" rtl="0" fontAlgn="base">
              <a:spcBef>
                <a:spcPct val="20000"/>
              </a:spcBef>
              <a:spcAft>
                <a:spcPct val="0"/>
              </a:spcAft>
              <a:buChar char="»"/>
              <a:defRPr sz="1400">
                <a:solidFill>
                  <a:srgbClr val="005595"/>
                </a:solidFill>
                <a:latin typeface="+mn-lt"/>
              </a:defRPr>
            </a:lvl6pPr>
            <a:lvl7pPr marL="2971800" indent="-228600" algn="l" rtl="0" fontAlgn="base">
              <a:spcBef>
                <a:spcPct val="20000"/>
              </a:spcBef>
              <a:spcAft>
                <a:spcPct val="0"/>
              </a:spcAft>
              <a:buChar char="»"/>
              <a:defRPr sz="1400">
                <a:solidFill>
                  <a:srgbClr val="005595"/>
                </a:solidFill>
                <a:latin typeface="+mn-lt"/>
              </a:defRPr>
            </a:lvl7pPr>
            <a:lvl8pPr marL="3429000" indent="-228600" algn="l" rtl="0" fontAlgn="base">
              <a:spcBef>
                <a:spcPct val="20000"/>
              </a:spcBef>
              <a:spcAft>
                <a:spcPct val="0"/>
              </a:spcAft>
              <a:buChar char="»"/>
              <a:defRPr sz="1400">
                <a:solidFill>
                  <a:srgbClr val="005595"/>
                </a:solidFill>
                <a:latin typeface="+mn-lt"/>
              </a:defRPr>
            </a:lvl8pPr>
            <a:lvl9pPr marL="3886200" indent="-228600" algn="l" rtl="0" fontAlgn="base">
              <a:spcBef>
                <a:spcPct val="20000"/>
              </a:spcBef>
              <a:spcAft>
                <a:spcPct val="0"/>
              </a:spcAft>
              <a:buChar char="»"/>
              <a:defRPr sz="1400">
                <a:solidFill>
                  <a:srgbClr val="005595"/>
                </a:solidFill>
                <a:latin typeface="+mn-lt"/>
              </a:defRPr>
            </a:lvl9pPr>
          </a:lstStyle>
          <a:p>
            <a:pPr marL="0" indent="0">
              <a:spcAft>
                <a:spcPts val="800"/>
              </a:spcAft>
              <a:buFontTx/>
              <a:buNone/>
            </a:pPr>
            <a:r>
              <a:rPr lang="en-US" sz="2400" kern="0" dirty="0">
                <a:solidFill>
                  <a:schemeClr val="tx1"/>
                </a:solidFill>
                <a:cs typeface="Times New Roman" panose="02020603050405020304" pitchFamily="18" charset="0"/>
              </a:rPr>
              <a:t>– Collect individual’s data</a:t>
            </a:r>
          </a:p>
          <a:p>
            <a:pPr marL="0" indent="0">
              <a:spcAft>
                <a:spcPts val="800"/>
              </a:spcAft>
              <a:buFontTx/>
              <a:buNone/>
            </a:pPr>
            <a:endParaRPr lang="en-US" sz="2400" kern="0" dirty="0">
              <a:solidFill>
                <a:srgbClr val="000000"/>
              </a:solidFill>
            </a:endParaRPr>
          </a:p>
        </p:txBody>
      </p:sp>
    </p:spTree>
    <p:extLst>
      <p:ext uri="{BB962C8B-B14F-4D97-AF65-F5344CB8AC3E}">
        <p14:creationId xmlns:p14="http://schemas.microsoft.com/office/powerpoint/2010/main" val="1361645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8A928-AEF1-4961-85C4-7503802DF38F}"/>
              </a:ext>
            </a:extLst>
          </p:cNvPr>
          <p:cNvSpPr>
            <a:spLocks noGrp="1"/>
          </p:cNvSpPr>
          <p:nvPr>
            <p:ph type="title"/>
          </p:nvPr>
        </p:nvSpPr>
        <p:spPr/>
        <p:txBody>
          <a:bodyPr/>
          <a:lstStyle/>
          <a:p>
            <a:pPr marL="0" indent="0" rtl="0" fontAlgn="base"/>
            <a:r>
              <a:rPr lang="en-US" i="0" u="none" strike="noStrike" baseline="0" dirty="0">
                <a:latin typeface="Arial" panose="020B0604020202020204" pitchFamily="34" charset="0"/>
              </a:rPr>
              <a:t>REALD &amp; SOGI implementation </a:t>
            </a:r>
            <a:r>
              <a:rPr lang="en-US" dirty="0">
                <a:latin typeface="Arial" panose="020B0604020202020204" pitchFamily="34" charset="0"/>
              </a:rPr>
              <a:t>aligns</a:t>
            </a:r>
            <a:r>
              <a:rPr lang="en-US" i="0" u="none" strike="noStrike" baseline="0" dirty="0">
                <a:latin typeface="Arial" panose="020B0604020202020204" pitchFamily="34" charset="0"/>
              </a:rPr>
              <a:t> with OIS Strategic Plan</a:t>
            </a:r>
            <a:endParaRPr lang="en-US" dirty="0"/>
          </a:p>
        </p:txBody>
      </p:sp>
      <p:sp>
        <p:nvSpPr>
          <p:cNvPr id="3" name="Content Placeholder 2">
            <a:extLst>
              <a:ext uri="{FF2B5EF4-FFF2-40B4-BE49-F238E27FC236}">
                <a16:creationId xmlns:a16="http://schemas.microsoft.com/office/drawing/2014/main" id="{90C2685A-DBA4-4D4B-AC87-BD17C38838C1}"/>
              </a:ext>
            </a:extLst>
          </p:cNvPr>
          <p:cNvSpPr>
            <a:spLocks noGrp="1"/>
          </p:cNvSpPr>
          <p:nvPr>
            <p:ph idx="1"/>
          </p:nvPr>
        </p:nvSpPr>
        <p:spPr/>
        <p:txBody>
          <a:bodyPr/>
          <a:lstStyle/>
          <a:p>
            <a:pPr marL="0" indent="0">
              <a:spcAft>
                <a:spcPts val="800"/>
              </a:spcAft>
              <a:buNone/>
            </a:pPr>
            <a:r>
              <a:rPr lang="en-US" sz="2400" dirty="0">
                <a:solidFill>
                  <a:schemeClr val="tx1"/>
                </a:solidFill>
                <a:cs typeface="Times New Roman" panose="02020603050405020304" pitchFamily="18" charset="0"/>
              </a:rPr>
              <a:t>Goal 4: Interoperability and data</a:t>
            </a:r>
          </a:p>
          <a:p>
            <a:pPr marL="342900" marR="0" lvl="0" indent="-342900">
              <a:spcBef>
                <a:spcPts val="0"/>
              </a:spcBef>
              <a:spcAft>
                <a:spcPts val="800"/>
              </a:spcAft>
              <a:buFont typeface="Symbol" panose="05050102010706020507" pitchFamily="18" charset="2"/>
              <a:buChar char=""/>
            </a:pPr>
            <a:r>
              <a:rPr lang="en-US" sz="2400" dirty="0">
                <a:solidFill>
                  <a:schemeClr val="tx1"/>
                </a:solidFill>
                <a:cs typeface="Times New Roman" panose="02020603050405020304" pitchFamily="18" charset="0"/>
              </a:rPr>
              <a:t>Create and implement a framework for data governance</a:t>
            </a:r>
          </a:p>
          <a:p>
            <a:pPr marL="342900" marR="0" lvl="0" indent="-342900">
              <a:spcBef>
                <a:spcPts val="0"/>
              </a:spcBef>
              <a:spcAft>
                <a:spcPts val="800"/>
              </a:spcAft>
              <a:buFont typeface="Symbol" panose="05050102010706020507" pitchFamily="18" charset="2"/>
              <a:buChar char=""/>
            </a:pPr>
            <a:r>
              <a:rPr lang="en-US" sz="2400" dirty="0">
                <a:solidFill>
                  <a:schemeClr val="tx1"/>
                </a:solidFill>
                <a:cs typeface="Times New Roman" panose="02020603050405020304" pitchFamily="18" charset="0"/>
              </a:rPr>
              <a:t>Create an enterprise integration strategy including processes and tools</a:t>
            </a:r>
          </a:p>
          <a:p>
            <a:pPr marL="342900" marR="0" lvl="0" indent="-342900">
              <a:spcBef>
                <a:spcPts val="0"/>
              </a:spcBef>
              <a:spcAft>
                <a:spcPts val="800"/>
              </a:spcAft>
              <a:buFont typeface="Symbol" panose="05050102010706020507" pitchFamily="18" charset="2"/>
              <a:buChar char=""/>
            </a:pPr>
            <a:r>
              <a:rPr lang="en-US" sz="2400" dirty="0">
                <a:solidFill>
                  <a:schemeClr val="tx1"/>
                </a:solidFill>
                <a:cs typeface="Times New Roman" panose="02020603050405020304" pitchFamily="18" charset="0"/>
              </a:rPr>
              <a:t>Create and implement an enterprise data strategy</a:t>
            </a:r>
          </a:p>
          <a:p>
            <a:pPr>
              <a:spcAft>
                <a:spcPts val="800"/>
              </a:spcAft>
            </a:pPr>
            <a:endParaRPr lang="en-US" sz="2400" dirty="0">
              <a:solidFill>
                <a:srgbClr val="000000"/>
              </a:solidFill>
            </a:endParaRPr>
          </a:p>
          <a:p>
            <a:pPr marL="0" indent="0" algn="l" rtl="0" fontAlgn="base">
              <a:spcAft>
                <a:spcPts val="800"/>
              </a:spcAft>
              <a:buNone/>
            </a:pPr>
            <a:endParaRPr lang="en-US" sz="2400" b="0" i="0" u="none" strike="noStrike" baseline="0" dirty="0">
              <a:solidFill>
                <a:srgbClr val="000000"/>
              </a:solidFill>
            </a:endParaRPr>
          </a:p>
        </p:txBody>
      </p:sp>
      <p:sp>
        <p:nvSpPr>
          <p:cNvPr id="4" name="Slide Number Placeholder 3">
            <a:extLst>
              <a:ext uri="{FF2B5EF4-FFF2-40B4-BE49-F238E27FC236}">
                <a16:creationId xmlns:a16="http://schemas.microsoft.com/office/drawing/2014/main" id="{5BBCC271-C4CE-4F77-B261-059D6D8FB2DB}"/>
              </a:ext>
            </a:extLst>
          </p:cNvPr>
          <p:cNvSpPr>
            <a:spLocks noGrp="1"/>
          </p:cNvSpPr>
          <p:nvPr>
            <p:ph type="sldNum" sz="quarter" idx="11"/>
          </p:nvPr>
        </p:nvSpPr>
        <p:spPr/>
        <p:txBody>
          <a:bodyPr/>
          <a:lstStyle/>
          <a:p>
            <a:fld id="{5D84E97E-5ECC-4E16-85A4-9BA2412D162C}" type="slidenum">
              <a:rPr lang="en-US" altLang="en-US" smtClean="0"/>
              <a:pPr/>
              <a:t>9</a:t>
            </a:fld>
            <a:endParaRPr lang="en-US" altLang="en-US" dirty="0"/>
          </a:p>
        </p:txBody>
      </p:sp>
    </p:spTree>
    <p:extLst>
      <p:ext uri="{BB962C8B-B14F-4D97-AF65-F5344CB8AC3E}">
        <p14:creationId xmlns:p14="http://schemas.microsoft.com/office/powerpoint/2010/main" val="447826228"/>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5595"/>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5595"/>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ntract_x0020_Years xmlns="e93a1355-dcbd-4ee6-87a8-44e09f1824ca" xsi:nil="true"/>
    <related_x0020_document xmlns="e93a1355-dcbd-4ee6-87a8-44e09f1824ca">
      <Url xsi:nil="true"/>
      <Description xsi:nil="true"/>
    </related_x0020_document>
    <Sub_x002d_Category xmlns="e93a1355-dcbd-4ee6-87a8-44e09f1824ca" xsi:nil="true"/>
    <Description0 xmlns="e93a1355-dcbd-4ee6-87a8-44e09f1824ca" xsi:nil="true"/>
    <Draft xmlns="e93a1355-dcbd-4ee6-87a8-44e09f1824ca">
      <Url xsi:nil="true"/>
      <Description xsi:nil="true"/>
    </Draft>
    <PublishingExpirationDate xmlns="http://schemas.microsoft.com/sharepoint/v3" xsi:nil="true"/>
    <Category xmlns="e93a1355-dcbd-4ee6-87a8-44e09f1824ca">Development</Category>
    <PublishingStartDate xmlns="http://schemas.microsoft.com/sharepoint/v3" xsi:nil="true"/>
    <Tags xmlns="e93a1355-dcbd-4ee6-87a8-44e09f1824ca">OPMAB</Tag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6B76FC3C857F240A9C2E4F15016144F" ma:contentTypeVersion="10" ma:contentTypeDescription="Create a new document." ma:contentTypeScope="" ma:versionID="e9a1355cea752ef2b730c04fd06d7589">
  <xsd:schema xmlns:xsd="http://www.w3.org/2001/XMLSchema" xmlns:xs="http://www.w3.org/2001/XMLSchema" xmlns:p="http://schemas.microsoft.com/office/2006/metadata/properties" xmlns:ns1="http://schemas.microsoft.com/sharepoint/v3" xmlns:ns2="e93a1355-dcbd-4ee6-87a8-44e09f1824ca" xmlns:ns3="c11a4dd1-9999-41de-ad6b-508521c3559d" targetNamespace="http://schemas.microsoft.com/office/2006/metadata/properties" ma:root="true" ma:fieldsID="47b379964e44526d17c18a756cf23341" ns1:_="" ns2:_="" ns3:_="">
    <xsd:import namespace="http://schemas.microsoft.com/sharepoint/v3"/>
    <xsd:import namespace="e93a1355-dcbd-4ee6-87a8-44e09f1824ca"/>
    <xsd:import namespace="c11a4dd1-9999-41de-ad6b-508521c3559d"/>
    <xsd:element name="properties">
      <xsd:complexType>
        <xsd:sequence>
          <xsd:element name="documentManagement">
            <xsd:complexType>
              <xsd:all>
                <xsd:element ref="ns2:Category"/>
                <xsd:element ref="ns2:Sub_x002d_Category" minOccurs="0"/>
                <xsd:element ref="ns2:Description0" minOccurs="0"/>
                <xsd:element ref="ns2:Contract_x0020_Years" minOccurs="0"/>
                <xsd:element ref="ns1:PublishingStartDate" minOccurs="0"/>
                <xsd:element ref="ns1:PublishingExpirationDate" minOccurs="0"/>
                <xsd:element ref="ns2:Tags" minOccurs="0"/>
                <xsd:element ref="ns2:related_x0020_document" minOccurs="0"/>
                <xsd:element ref="ns2:Draft"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93a1355-dcbd-4ee6-87a8-44e09f1824ca" elementFormDefault="qualified">
    <xsd:import namespace="http://schemas.microsoft.com/office/2006/documentManagement/types"/>
    <xsd:import namespace="http://schemas.microsoft.com/office/infopath/2007/PartnerControls"/>
    <xsd:element name="Category" ma:index="1" ma:displayName="Category" ma:format="Dropdown" ma:internalName="Category">
      <xsd:simpleType>
        <xsd:restriction base="dms:Choice">
          <xsd:enumeration value="Advice"/>
          <xsd:enumeration value="Class/Comp"/>
          <xsd:enumeration value="Development"/>
          <xsd:enumeration value="Forms"/>
          <xsd:enumeration value="LRU"/>
          <xsd:enumeration value="Services"/>
          <xsd:enumeration value="Systems"/>
        </xsd:restriction>
      </xsd:simpleType>
    </xsd:element>
    <xsd:element name="Sub_x002d_Category" ma:index="2" nillable="true" ma:displayName="Sub-Category" ma:format="Dropdown" ma:internalName="Sub_x002d_Category">
      <xsd:simpleType>
        <xsd:union memberTypes="dms:Text">
          <xsd:simpleType>
            <xsd:restriction base="dms:Choice">
              <xsd:enumeration value="Manual"/>
              <xsd:enumeration value="Procedural Rules"/>
              <xsd:enumeration value="General"/>
              <xsd:enumeration value="Class/Comp"/>
              <xsd:enumeration value="Position Management"/>
              <xsd:enumeration value="Filling Positions"/>
              <xsd:enumeration value="Workforce Management"/>
              <xsd:enumeration value="Employee Leave"/>
              <xsd:enumeration value="Discipline &amp; Discharge"/>
              <xsd:enumeration value="Safety &amp; Risk"/>
              <xsd:enumeration value="Labor Relations"/>
              <xsd:enumeration value="Arbitration"/>
              <xsd:enumeration value="CBA"/>
              <xsd:enumeration value="Workday"/>
              <xsd:enumeration value="Policy Review"/>
              <xsd:enumeration value="Payroll"/>
            </xsd:restriction>
          </xsd:simpleType>
        </xsd:union>
      </xsd:simpleType>
    </xsd:element>
    <xsd:element name="Description0" ma:index="3" nillable="true" ma:displayName="Description" ma:internalName="Description0">
      <xsd:simpleType>
        <xsd:restriction base="dms:Text">
          <xsd:maxLength value="255"/>
        </xsd:restriction>
      </xsd:simpleType>
    </xsd:element>
    <xsd:element name="Contract_x0020_Years" ma:index="5" nillable="true" ma:displayName="Contract Years" ma:internalName="Contract_x0020_Years">
      <xsd:simpleType>
        <xsd:restriction base="dms:Text">
          <xsd:maxLength value="255"/>
        </xsd:restriction>
      </xsd:simpleType>
    </xsd:element>
    <xsd:element name="Tags" ma:index="14" nillable="true" ma:displayName="Tags" ma:internalName="Tags">
      <xsd:simpleType>
        <xsd:restriction base="dms:Text">
          <xsd:maxLength value="255"/>
        </xsd:restriction>
      </xsd:simpleType>
    </xsd:element>
    <xsd:element name="related_x0020_document" ma:index="15" nillable="true" ma:displayName="related document" ma:format="Hyperlink" ma:internalName="related_x0020_document">
      <xsd:complexType>
        <xsd:complexContent>
          <xsd:extension base="dms:URL">
            <xsd:sequence>
              <xsd:element name="Url" type="dms:ValidUrl" minOccurs="0" nillable="true"/>
              <xsd:element name="Description" type="xsd:string" nillable="true"/>
            </xsd:sequence>
          </xsd:extension>
        </xsd:complexContent>
      </xsd:complexType>
    </xsd:element>
    <xsd:element name="Draft" ma:index="16" nillable="true" ma:displayName="Draft" ma:description="This field is only for use with policies out for review" ma:format="Hyperlink" ma:internalName="Draft">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1a4dd1-9999-41de-ad6b-508521c3559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CDFD85-6617-406D-8BAD-5E6CDED9062D}">
  <ds:schemaRefs>
    <ds:schemaRef ds:uri="http://schemas.microsoft.com/office/infopath/2007/PartnerControls"/>
    <ds:schemaRef ds:uri="http://schemas.openxmlformats.org/package/2006/metadata/core-properties"/>
    <ds:schemaRef ds:uri="http://purl.org/dc/terms/"/>
    <ds:schemaRef ds:uri="http://purl.org/dc/dcmitype/"/>
    <ds:schemaRef ds:uri="http://purl.org/dc/elements/1.1/"/>
    <ds:schemaRef ds:uri="http://schemas.microsoft.com/office/2006/documentManagement/types"/>
    <ds:schemaRef ds:uri="http://www.w3.org/XML/1998/namespace"/>
    <ds:schemaRef ds:uri="http://schemas.microsoft.com/office/2006/metadata/properties"/>
    <ds:schemaRef ds:uri="1e362a2c-e303-4b99-9a88-4fd7a5c538ba"/>
    <ds:schemaRef ds:uri="449d3811-b55f-43ea-a541-26d2a6836af5"/>
  </ds:schemaRefs>
</ds:datastoreItem>
</file>

<file path=customXml/itemProps2.xml><?xml version="1.0" encoding="utf-8"?>
<ds:datastoreItem xmlns:ds="http://schemas.openxmlformats.org/officeDocument/2006/customXml" ds:itemID="{3FF758EB-6C83-445C-B9C4-5100BEDFF00F}">
  <ds:schemaRefs>
    <ds:schemaRef ds:uri="http://schemas.microsoft.com/sharepoint/v3/contenttype/forms"/>
  </ds:schemaRefs>
</ds:datastoreItem>
</file>

<file path=customXml/itemProps3.xml><?xml version="1.0" encoding="utf-8"?>
<ds:datastoreItem xmlns:ds="http://schemas.openxmlformats.org/officeDocument/2006/customXml" ds:itemID="{24C90C88-FF27-4216-BB6B-4DAC0375DDC0}"/>
</file>

<file path=docProps/app.xml><?xml version="1.0" encoding="utf-8"?>
<Properties xmlns="http://schemas.openxmlformats.org/officeDocument/2006/extended-properties" xmlns:vt="http://schemas.openxmlformats.org/officeDocument/2006/docPropsVTypes">
  <Template/>
  <TotalTime>40313</TotalTime>
  <Words>2174</Words>
  <Application>Microsoft Office PowerPoint</Application>
  <PresentationFormat>On-screen Show (4:3)</PresentationFormat>
  <Paragraphs>205</Paragraphs>
  <Slides>11</Slides>
  <Notes>11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11</vt:i4>
      </vt:variant>
    </vt:vector>
  </HeadingPairs>
  <TitlesOfParts>
    <vt:vector size="24" baseType="lpstr">
      <vt:lpstr>Arial</vt:lpstr>
      <vt:lpstr>Avenir Next LT Pro Demi</vt:lpstr>
      <vt:lpstr>Bahnschrift Light Condensed</vt:lpstr>
      <vt:lpstr>Calibri</vt:lpstr>
      <vt:lpstr>Calibri Light</vt:lpstr>
      <vt:lpstr>Courier New</vt:lpstr>
      <vt:lpstr>Söhne</vt:lpstr>
      <vt:lpstr>Symbol</vt:lpstr>
      <vt:lpstr>Times</vt:lpstr>
      <vt:lpstr>Times New Roman</vt:lpstr>
      <vt:lpstr>Wingdings</vt:lpstr>
      <vt:lpstr>Custom Design</vt:lpstr>
      <vt:lpstr>1_Custom Design</vt:lpstr>
      <vt:lpstr>Project Manager User Group  REALD/SOGI</vt:lpstr>
      <vt:lpstr>What I’ll talk about today</vt:lpstr>
      <vt:lpstr>REALD</vt:lpstr>
      <vt:lpstr>REALD &amp; SOGI standards address OHA’s 2030 goal of eliminating health inequities</vt:lpstr>
      <vt:lpstr>Equality &amp; Equity</vt:lpstr>
      <vt:lpstr>Project Management Concerns</vt:lpstr>
      <vt:lpstr>Perspectives for Project Management</vt:lpstr>
      <vt:lpstr>HSET Portfolio of Projects</vt:lpstr>
      <vt:lpstr>REALD &amp; SOGI implementation aligns with OIS Strategic Plan</vt:lpstr>
      <vt:lpstr>Data collection is insufficient without context and connection</vt:lpstr>
      <vt:lpstr>Questions  </vt:lpstr>
    </vt:vector>
  </TitlesOfParts>
  <Company>Joe's World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Joe B</dc:creator>
  <cp:lastModifiedBy>Croucher Amy</cp:lastModifiedBy>
  <cp:revision>456</cp:revision>
  <cp:lastPrinted>2022-07-13T00:55:30Z</cp:lastPrinted>
  <dcterms:created xsi:type="dcterms:W3CDTF">2010-08-23T12:44:57Z</dcterms:created>
  <dcterms:modified xsi:type="dcterms:W3CDTF">2023-11-28T22:32:40Z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0x01010006B76FC3C857F240A9C2E4F15016144F</vt:lpwstr>
  </property>
  <property fmtid="{D5CDD505-2E9C-101B-9397-08002B2CF9AE}" pid="3" name="MSIP_Label_11a67c04-f371-4d71-a575-202b566caae1_Enabled">
    <vt:lpwstr>true</vt:lpwstr>
  </property>
  <property fmtid="{D5CDD505-2E9C-101B-9397-08002B2CF9AE}" pid="4" name="MSIP_Label_11a67c04-f371-4d71-a575-202b566caae1_SetDate">
    <vt:lpwstr>2023-11-14T15:08:51Z</vt:lpwstr>
  </property>
  <property fmtid="{D5CDD505-2E9C-101B-9397-08002B2CF9AE}" pid="5" name="MSIP_Label_11a67c04-f371-4d71-a575-202b566caae1_Method">
    <vt:lpwstr>Privileged</vt:lpwstr>
  </property>
  <property fmtid="{D5CDD505-2E9C-101B-9397-08002B2CF9AE}" pid="6" name="MSIP_Label_11a67c04-f371-4d71-a575-202b566caae1_Name">
    <vt:lpwstr>Level 2 - Limited (Items)</vt:lpwstr>
  </property>
  <property fmtid="{D5CDD505-2E9C-101B-9397-08002B2CF9AE}" pid="7" name="MSIP_Label_11a67c04-f371-4d71-a575-202b566caae1_SiteId">
    <vt:lpwstr>658e63e8-8d39-499c-8f48-13adc9452f4c</vt:lpwstr>
  </property>
  <property fmtid="{D5CDD505-2E9C-101B-9397-08002B2CF9AE}" pid="8" name="MSIP_Label_11a67c04-f371-4d71-a575-202b566caae1_ActionId">
    <vt:lpwstr>489691c8-59cf-4656-96f6-271cc9d6997b</vt:lpwstr>
  </property>
  <property fmtid="{D5CDD505-2E9C-101B-9397-08002B2CF9AE}" pid="9" name="MSIP_Label_11a67c04-f371-4d71-a575-202b566caae1_ContentBits">
    <vt:lpwstr>0</vt:lpwstr>
  </property>
</Properties>
</file>