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3.xml" ContentType="application/vnd.openxmlformats-officedocument.drawingml.diagramData+xml"/>
  <Override PartName="/ppt/diagrams/data19.xml" ContentType="application/vnd.openxmlformats-officedocument.drawingml.diagramData+xml"/>
  <Override PartName="/ppt/diagrams/data18.xml" ContentType="application/vnd.openxmlformats-officedocument.drawingml.diagramData+xml"/>
  <Override PartName="/ppt/diagrams/data17.xml" ContentType="application/vnd.openxmlformats-officedocument.drawingml.diagramData+xml"/>
  <Override PartName="/ppt/diagrams/data20.xml" ContentType="application/vnd.openxmlformats-officedocument.drawingml.diagramData+xml"/>
  <Override PartName="/ppt/diagrams/data16.xml" ContentType="application/vnd.openxmlformats-officedocument.drawingml.diagramData+xml"/>
  <Override PartName="/ppt/diagrams/data22.xml" ContentType="application/vnd.openxmlformats-officedocument.drawingml.diagramData+xml"/>
  <Override PartName="/ppt/diagrams/data23.xml" ContentType="application/vnd.openxmlformats-officedocument.drawingml.diagramData+xml"/>
  <Override PartName="/ppt/diagrams/data24.xml" ContentType="application/vnd.openxmlformats-officedocument.drawingml.diagramData+xml"/>
  <Override PartName="/ppt/diagrams/data21.xml" ContentType="application/vnd.openxmlformats-officedocument.drawingml.diagramData+xml"/>
  <Override PartName="/ppt/diagrams/data14.xml" ContentType="application/vnd.openxmlformats-officedocument.drawingml.diagramData+xml"/>
  <Override PartName="/ppt/diagrams/data25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data11.xml" ContentType="application/vnd.openxmlformats-officedocument.drawingml.diagramData+xml"/>
  <Override PartName="/ppt/diagrams/data12.xml" ContentType="application/vnd.openxmlformats-officedocument.drawingml.diagramData+xml"/>
  <Override PartName="/ppt/diagrams/data13.xml" ContentType="application/vnd.openxmlformats-officedocument.drawingml.diagramData+xml"/>
  <Override PartName="/ppt/diagrams/data15.xml" ContentType="application/vnd.openxmlformats-officedocument.drawingml.diagramData+xml"/>
  <Override PartName="/ppt/diagrams/data27.xml" ContentType="application/vnd.openxmlformats-officedocument.drawingml.diagramData+xml"/>
  <Override PartName="/ppt/diagrams/data4.xml" ContentType="application/vnd.openxmlformats-officedocument.drawingml.diagramData+xml"/>
  <Override PartName="/ppt/diagrams/data28.xml" ContentType="application/vnd.openxmlformats-officedocument.drawingml.diagramData+xml"/>
  <Override PartName="/ppt/diagrams/data29.xml" ContentType="application/vnd.openxmlformats-officedocument.drawingml.diagramData+xml"/>
  <Override PartName="/ppt/diagrams/data26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quickStyle11.xml" ContentType="application/vnd.openxmlformats-officedocument.drawingml.diagramStyle+xml"/>
  <Override PartName="/ppt/diagrams/quickStyle28.xml" ContentType="application/vnd.openxmlformats-officedocument.drawingml.diagramStyle+xml"/>
  <Override PartName="/ppt/diagrams/layout28.xml" ContentType="application/vnd.openxmlformats-officedocument.drawingml.diagramLayout+xml"/>
  <Override PartName="/ppt/theme/theme1.xml" ContentType="application/vnd.openxmlformats-officedocument.theme+xml"/>
  <Override PartName="/ppt/diagrams/drawing27.xml" ContentType="application/vnd.ms-office.drawingml.diagramDrawing+xml"/>
  <Override PartName="/ppt/diagrams/colors27.xml" ContentType="application/vnd.openxmlformats-officedocument.drawingml.diagramColors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layout29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diagrams/drawing29.xml" ContentType="application/vnd.ms-office.drawingml.diagramDrawing+xml"/>
  <Override PartName="/ppt/diagrams/colors29.xml" ContentType="application/vnd.openxmlformats-officedocument.drawingml.diagramColors+xml"/>
  <Override PartName="/ppt/diagrams/quickStyle29.xml" ContentType="application/vnd.openxmlformats-officedocument.drawingml.diagramStyle+xml"/>
  <Override PartName="/ppt/diagrams/quickStyle27.xml" ContentType="application/vnd.openxmlformats-officedocument.drawingml.diagramStyle+xml"/>
  <Override PartName="/ppt/diagrams/layout27.xml" ContentType="application/vnd.openxmlformats-officedocument.drawingml.diagramLayout+xml"/>
  <Override PartName="/ppt/diagrams/drawing26.xml" ContentType="application/vnd.ms-office.drawingml.diagramDrawing+xml"/>
  <Override PartName="/ppt/diagrams/drawing8.xml" ContentType="application/vnd.ms-office.drawingml.diagramDrawing+xml"/>
  <Override PartName="/ppt/diagrams/drawing24.xml" ContentType="application/vnd.ms-office.drawingml.diagramDrawing+xml"/>
  <Override PartName="/ppt/diagrams/colors24.xml" ContentType="application/vnd.openxmlformats-officedocument.drawingml.diagramColors+xml"/>
  <Override PartName="/ppt/diagrams/layout11.xml" ContentType="application/vnd.openxmlformats-officedocument.drawingml.diagramLayout+xml"/>
  <Override PartName="/ppt/diagrams/layout24.xml" ContentType="application/vnd.openxmlformats-officedocument.drawingml.diagramLayout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colors26.xml" ContentType="application/vnd.openxmlformats-officedocument.drawingml.diagramColors+xml"/>
  <Override PartName="/ppt/diagrams/quickStyle26.xml" ContentType="application/vnd.openxmlformats-officedocument.drawingml.diagramStyle+xml"/>
  <Override PartName="/ppt/diagrams/layout26.xml" ContentType="application/vnd.openxmlformats-officedocument.drawingml.diagramLayout+xml"/>
  <Override PartName="/ppt/diagrams/colors8.xml" ContentType="application/vnd.openxmlformats-officedocument.drawingml.diagramColors+xml"/>
  <Override PartName="/ppt/diagrams/drawing25.xml" ContentType="application/vnd.ms-office.drawingml.diagramDrawing+xml"/>
  <Override PartName="/ppt/diagrams/quickStyle8.xml" ContentType="application/vnd.openxmlformats-officedocument.drawingml.diagramStyle+xml"/>
  <Override PartName="/ppt/notesMasters/notesMaster1.xml" ContentType="application/vnd.openxmlformats-officedocument.presentationml.notesMaster+xml"/>
  <Override PartName="/ppt/diagrams/layout8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layout5.xml" ContentType="application/vnd.openxmlformats-officedocument.drawingml.diagramLayout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rawing6.xml" ContentType="application/vnd.ms-office.drawingml.diagramDrawing+xml"/>
  <Override PartName="/ppt/diagrams/colors6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quickStyle1.xml" ContentType="application/vnd.openxmlformats-officedocument.drawingml.diagramStyle+xml"/>
  <Override PartName="/ppt/diagrams/quickStyle24.xml" ContentType="application/vnd.openxmlformats-officedocument.drawingml.diagramStyle+xml"/>
  <Override PartName="/ppt/diagrams/colors23.xml" ContentType="application/vnd.openxmlformats-officedocument.drawingml.diagramColors+xml"/>
  <Override PartName="/ppt/diagrams/colors10.xml" ContentType="application/vnd.openxmlformats-officedocument.drawingml.diagramColors+xml"/>
  <Override PartName="/ppt/diagrams/drawing15.xml" ContentType="application/vnd.ms-office.drawingml.diagramDrawing+xml"/>
  <Override PartName="/ppt/diagrams/colors15.xml" ContentType="application/vnd.openxmlformats-officedocument.drawingml.diagramColors+xml"/>
  <Override PartName="/ppt/diagrams/quickStyle15.xml" ContentType="application/vnd.openxmlformats-officedocument.drawingml.diagramStyle+xml"/>
  <Override PartName="/ppt/diagrams/layout15.xml" ContentType="application/vnd.openxmlformats-officedocument.drawingml.diagramLayout+xml"/>
  <Override PartName="/ppt/theme/theme2.xml" ContentType="application/vnd.openxmlformats-officedocument.theme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colors17.xml" ContentType="application/vnd.openxmlformats-officedocument.drawingml.diagramColors+xml"/>
  <Override PartName="/ppt/diagrams/quickStyle17.xml" ContentType="application/vnd.openxmlformats-officedocument.drawingml.diagramStyle+xml"/>
  <Override PartName="/ppt/diagrams/layout17.xml" ContentType="application/vnd.openxmlformats-officedocument.drawingml.diagramLayout+xml"/>
  <Override PartName="/ppt/diagrams/quickStyle10.xml" ContentType="application/vnd.openxmlformats-officedocument.drawingml.diagramStyle+xml"/>
  <Override PartName="/ppt/diagrams/drawing16.xml" ContentType="application/vnd.ms-office.drawingml.diagramDrawing+xml"/>
  <Override PartName="/ppt/diagrams/drawing14.xml" ContentType="application/vnd.ms-office.drawingml.diagramDrawing+xml"/>
  <Override PartName="/ppt/diagrams/colors14.xml" ContentType="application/vnd.openxmlformats-officedocument.drawingml.diagramColors+xml"/>
  <Override PartName="/ppt/diagrams/quickStyle14.xml" ContentType="application/vnd.openxmlformats-officedocument.drawingml.diagramStyle+xml"/>
  <Override PartName="/ppt/diagrams/colors12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2.xml" ContentType="application/vnd.openxmlformats-officedocument.drawingml.diagramLayout+xml"/>
  <Override PartName="/ppt/diagrams/drawing11.xml" ContentType="application/vnd.ms-office.drawingml.diagramDrawing+xml"/>
  <Override PartName="/ppt/diagrams/colors11.xml" ContentType="application/vnd.openxmlformats-officedocument.drawingml.diagramColors+xml"/>
  <Override PartName="/ppt/diagrams/drawing12.xml" ContentType="application/vnd.ms-office.drawingml.diagramDrawing+xml"/>
  <Override PartName="/ppt/diagrams/drawing10.xml" ContentType="application/vnd.ms-office.drawingml.diagramDrawing+xml"/>
  <Override PartName="/ppt/diagrams/layout13.xml" ContentType="application/vnd.openxmlformats-officedocument.drawingml.diagramLayout+xml"/>
  <Override PartName="/ppt/diagrams/layout14.xml" ContentType="application/vnd.openxmlformats-officedocument.drawingml.diagramLayout+xml"/>
  <Override PartName="/ppt/theme/theme3.xml" ContentType="application/vnd.openxmlformats-officedocument.theme+xml"/>
  <Override PartName="/ppt/diagrams/drawing13.xml" ContentType="application/vnd.ms-office.drawingml.diagramDrawing+xml"/>
  <Override PartName="/ppt/diagrams/colors13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7.xml" ContentType="application/vnd.ms-office.drawingml.diagramDrawing+xml"/>
  <Override PartName="/ppt/diagrams/layout10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1.xml" ContentType="application/vnd.openxmlformats-officedocument.drawingml.diagramColors+xml"/>
  <Override PartName="/ppt/diagrams/quickStyle21.xml" ContentType="application/vnd.openxmlformats-officedocument.drawingml.diagramStyle+xml"/>
  <Override PartName="/ppt/diagrams/layout21.xml" ContentType="application/vnd.openxmlformats-officedocument.drawingml.diagramLayout+xml"/>
  <Override PartName="/ppt/diagrams/colors9.xml" ContentType="application/vnd.openxmlformats-officedocument.drawingml.diagramColors+xml"/>
  <Override PartName="/ppt/diagrams/drawing20.xml" ContentType="application/vnd.ms-office.drawingml.diagramDrawing+xml"/>
  <Override PartName="/ppt/diagrams/drawing21.xml" ContentType="application/vnd.ms-office.drawingml.diagramDrawing+xml"/>
  <Override PartName="/ppt/diagrams/quickStyle9.xml" ContentType="application/vnd.openxmlformats-officedocument.drawingml.diagramStyle+xml"/>
  <Override PartName="/ppt/diagrams/layout22.xml" ContentType="application/vnd.openxmlformats-officedocument.drawingml.diagramLayout+xml"/>
  <Override PartName="/ppt/diagrams/layout23.xml" ContentType="application/vnd.openxmlformats-officedocument.drawingml.diagramLayout+xml"/>
  <Override PartName="/ppt/diagrams/layout9.xml" ContentType="application/vnd.openxmlformats-officedocument.drawingml.diagramLayout+xml"/>
  <Override PartName="/ppt/diagrams/drawing22.xml" ContentType="application/vnd.ms-office.drawingml.diagramDrawing+xml"/>
  <Override PartName="/ppt/diagrams/colors22.xml" ContentType="application/vnd.openxmlformats-officedocument.drawingml.diagramColors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colors20.xml" ContentType="application/vnd.openxmlformats-officedocument.drawingml.diagramColors+xml"/>
  <Override PartName="/ppt/diagrams/layout20.xml" ContentType="application/vnd.openxmlformats-officedocument.drawingml.diagramLayout+xml"/>
  <Override PartName="/ppt/diagrams/drawing18.xml" ContentType="application/vnd.ms-office.drawingml.diagramDrawing+xml"/>
  <Override PartName="/ppt/diagrams/colors18.xml" ContentType="application/vnd.openxmlformats-officedocument.drawingml.diagramColors+xml"/>
  <Override PartName="/ppt/diagrams/quickStyle18.xml" ContentType="application/vnd.openxmlformats-officedocument.drawingml.diagramStyle+xml"/>
  <Override PartName="/ppt/diagrams/layout18.xml" ContentType="application/vnd.openxmlformats-officedocument.drawingml.diagramLayout+xml"/>
  <Override PartName="/ppt/diagrams/quickStyle20.xml" ContentType="application/vnd.openxmlformats-officedocument.drawingml.diagramStyle+xml"/>
  <Override PartName="/ppt/diagrams/layout1.xml" ContentType="application/vnd.openxmlformats-officedocument.drawingml.diagramLayout+xml"/>
  <Override PartName="/ppt/diagrams/layout19.xml" ContentType="application/vnd.openxmlformats-officedocument.drawingml.diagramLayout+xml"/>
  <Override PartName="/ppt/diagrams/drawing19.xml" ContentType="application/vnd.ms-office.drawingml.diagramDrawing+xml"/>
  <Override PartName="/ppt/diagrams/colors19.xml" ContentType="application/vnd.openxmlformats-officedocument.drawingml.diagramColors+xml"/>
  <Override PartName="/ppt/diagrams/quickStyle19.xml" ContentType="application/vnd.openxmlformats-officedocument.drawingml.diagramStyle+xml"/>
  <Override PartName="/ppt/diagrams/drawing9.xml" ContentType="application/vnd.ms-office.drawingml.diagramDrawing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72" r:id="rId2"/>
    <p:sldId id="256" r:id="rId3"/>
    <p:sldId id="257" r:id="rId4"/>
    <p:sldId id="267" r:id="rId5"/>
    <p:sldId id="265" r:id="rId6"/>
    <p:sldId id="266" r:id="rId7"/>
    <p:sldId id="260" r:id="rId8"/>
    <p:sldId id="261" r:id="rId9"/>
    <p:sldId id="262" r:id="rId10"/>
    <p:sldId id="263" r:id="rId11"/>
    <p:sldId id="264" r:id="rId12"/>
    <p:sldId id="270" r:id="rId13"/>
    <p:sldId id="269" r:id="rId14"/>
    <p:sldId id="268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-182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9.xml.rels><?xml version="1.0" encoding="UTF-8" standalone="yes"?>
<Relationships xmlns="http://schemas.openxmlformats.org/package/2006/relationships"><Relationship Id="rId3" Type="http://schemas.openxmlformats.org/officeDocument/2006/relationships/hyperlink" Target="http://arcweb.sos.state.or.us/pages/rules/oars_800/oar_833/833_080.html" TargetMode="External"/><Relationship Id="rId2" Type="http://schemas.openxmlformats.org/officeDocument/2006/relationships/hyperlink" Target="http://www.oregon.gov/oblpct/docs/CEU_guidelines.pdf" TargetMode="External"/><Relationship Id="rId1" Type="http://schemas.openxmlformats.org/officeDocument/2006/relationships/hyperlink" Target="http://www.oregon.gov/oblpct/Pages/CE_req.aspx" TargetMode="External"/></Relationships>
</file>

<file path=ppt/diagrams/_rels/drawing29.xml.rels><?xml version="1.0" encoding="UTF-8" standalone="yes"?>
<Relationships xmlns="http://schemas.openxmlformats.org/package/2006/relationships"><Relationship Id="rId3" Type="http://schemas.openxmlformats.org/officeDocument/2006/relationships/hyperlink" Target="http://arcweb.sos.state.or.us/pages/rules/oars_800/oar_833/833_080.html" TargetMode="External"/><Relationship Id="rId2" Type="http://schemas.openxmlformats.org/officeDocument/2006/relationships/hyperlink" Target="http://www.oregon.gov/oblpct/docs/CEU_guidelines.pdf" TargetMode="External"/><Relationship Id="rId1" Type="http://schemas.openxmlformats.org/officeDocument/2006/relationships/hyperlink" Target="http://www.oregon.gov/oblpct/Pages/CE_req.asp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8173C4-19C8-4C17-9BFD-102B8BEDCA1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39BDD65-85C4-47D6-90EE-73AF5EC78C46}">
      <dgm:prSet/>
      <dgm:spPr/>
      <dgm:t>
        <a:bodyPr/>
        <a:lstStyle/>
        <a:p>
          <a:pPr rtl="0"/>
          <a:r>
            <a:rPr lang="en-US" dirty="0" smtClean="0"/>
            <a:t>Continuing Education</a:t>
          </a:r>
          <a:endParaRPr lang="en-US" dirty="0"/>
        </a:p>
      </dgm:t>
    </dgm:pt>
    <dgm:pt modelId="{A5CAF519-2371-4CD2-9FC8-B896439A6078}" type="parTrans" cxnId="{A46E0272-902F-468E-A330-44CB480C5B4E}">
      <dgm:prSet/>
      <dgm:spPr/>
      <dgm:t>
        <a:bodyPr/>
        <a:lstStyle/>
        <a:p>
          <a:endParaRPr lang="en-US"/>
        </a:p>
      </dgm:t>
    </dgm:pt>
    <dgm:pt modelId="{7459AC25-E2BC-4C95-8EFB-2BBA9C902427}" type="sibTrans" cxnId="{A46E0272-902F-468E-A330-44CB480C5B4E}">
      <dgm:prSet/>
      <dgm:spPr/>
      <dgm:t>
        <a:bodyPr/>
        <a:lstStyle/>
        <a:p>
          <a:endParaRPr lang="en-US"/>
        </a:p>
      </dgm:t>
    </dgm:pt>
    <dgm:pt modelId="{4F304B80-9327-4DFE-AB90-A444AF274D44}" type="pres">
      <dgm:prSet presAssocID="{8D8173C4-19C8-4C17-9BFD-102B8BEDCA1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2A9BD79-354F-4B63-B8A3-52F9F224CBE9}" type="pres">
      <dgm:prSet presAssocID="{039BDD65-85C4-47D6-90EE-73AF5EC78C46}" presName="horFlow" presStyleCnt="0"/>
      <dgm:spPr/>
    </dgm:pt>
    <dgm:pt modelId="{9A06532B-8E6E-4440-8EEF-339D0D074D64}" type="pres">
      <dgm:prSet presAssocID="{039BDD65-85C4-47D6-90EE-73AF5EC78C46}" presName="bigChev" presStyleLbl="node1" presStyleIdx="0" presStyleCnt="1"/>
      <dgm:spPr/>
      <dgm:t>
        <a:bodyPr/>
        <a:lstStyle/>
        <a:p>
          <a:endParaRPr lang="en-US"/>
        </a:p>
      </dgm:t>
    </dgm:pt>
  </dgm:ptLst>
  <dgm:cxnLst>
    <dgm:cxn modelId="{A46E0272-902F-468E-A330-44CB480C5B4E}" srcId="{8D8173C4-19C8-4C17-9BFD-102B8BEDCA12}" destId="{039BDD65-85C4-47D6-90EE-73AF5EC78C46}" srcOrd="0" destOrd="0" parTransId="{A5CAF519-2371-4CD2-9FC8-B896439A6078}" sibTransId="{7459AC25-E2BC-4C95-8EFB-2BBA9C902427}"/>
    <dgm:cxn modelId="{C8CC80EA-EA47-4FB1-9233-24C848AA066B}" type="presOf" srcId="{8D8173C4-19C8-4C17-9BFD-102B8BEDCA12}" destId="{4F304B80-9327-4DFE-AB90-A444AF274D44}" srcOrd="0" destOrd="0" presId="urn:microsoft.com/office/officeart/2005/8/layout/lProcess3"/>
    <dgm:cxn modelId="{B4D15EAB-C829-48B7-A1C9-2FE9C9ACB4F8}" type="presOf" srcId="{039BDD65-85C4-47D6-90EE-73AF5EC78C46}" destId="{9A06532B-8E6E-4440-8EEF-339D0D074D64}" srcOrd="0" destOrd="0" presId="urn:microsoft.com/office/officeart/2005/8/layout/lProcess3"/>
    <dgm:cxn modelId="{7D456DD3-9B68-4889-9246-718C00868ADF}" type="presParOf" srcId="{4F304B80-9327-4DFE-AB90-A444AF274D44}" destId="{F2A9BD79-354F-4B63-B8A3-52F9F224CBE9}" srcOrd="0" destOrd="0" presId="urn:microsoft.com/office/officeart/2005/8/layout/lProcess3"/>
    <dgm:cxn modelId="{0D4A5C9F-FE3F-49DB-A0EB-4EE320666C1A}" type="presParOf" srcId="{F2A9BD79-354F-4B63-B8A3-52F9F224CBE9}" destId="{9A06532B-8E6E-4440-8EEF-339D0D074D64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C008040-320D-4F91-B00D-9AC3132E382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42ACB88-82E9-417D-BF56-742E7A0788DA}">
      <dgm:prSet/>
      <dgm:spPr/>
      <dgm:t>
        <a:bodyPr/>
        <a:lstStyle/>
        <a:p>
          <a:pPr rtl="0"/>
          <a:r>
            <a:rPr lang="en-US" dirty="0" smtClean="0"/>
            <a:t>Will the course last at least one hour?</a:t>
          </a:r>
          <a:endParaRPr lang="en-US" dirty="0"/>
        </a:p>
      </dgm:t>
    </dgm:pt>
    <dgm:pt modelId="{303B1AEB-4089-44F5-88D2-EEAA3CA95180}" type="parTrans" cxnId="{D73A4894-0A43-473C-B3ED-69784457370B}">
      <dgm:prSet/>
      <dgm:spPr/>
      <dgm:t>
        <a:bodyPr/>
        <a:lstStyle/>
        <a:p>
          <a:endParaRPr lang="en-US"/>
        </a:p>
      </dgm:t>
    </dgm:pt>
    <dgm:pt modelId="{7C66E7A5-8C69-4B25-80DE-56A62C24793E}" type="sibTrans" cxnId="{D73A4894-0A43-473C-B3ED-69784457370B}">
      <dgm:prSet/>
      <dgm:spPr/>
      <dgm:t>
        <a:bodyPr/>
        <a:lstStyle/>
        <a:p>
          <a:endParaRPr lang="en-US"/>
        </a:p>
      </dgm:t>
    </dgm:pt>
    <dgm:pt modelId="{09CF5A37-E9B6-4639-BA50-FE4A3A7B4C4D}" type="pres">
      <dgm:prSet presAssocID="{FC008040-320D-4F91-B00D-9AC3132E382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98C02F-F685-4DBB-B715-CB43AD08E293}" type="pres">
      <dgm:prSet presAssocID="{C42ACB88-82E9-417D-BF56-742E7A0788DA}" presName="composite" presStyleCnt="0"/>
      <dgm:spPr/>
    </dgm:pt>
    <dgm:pt modelId="{C19C4490-E65B-4683-BFF6-E71B6AC7AC09}" type="pres">
      <dgm:prSet presAssocID="{C42ACB88-82E9-417D-BF56-742E7A0788DA}" presName="imgShp" presStyleLbl="fgImgPlace1" presStyleIdx="0" presStyleCnt="1"/>
      <dgm:spPr/>
    </dgm:pt>
    <dgm:pt modelId="{81ABE30F-D88D-4FCC-8B83-7F99604943BC}" type="pres">
      <dgm:prSet presAssocID="{C42ACB88-82E9-417D-BF56-742E7A0788DA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A83605-DA83-48E4-A534-0D91683F2FAA}" type="presOf" srcId="{C42ACB88-82E9-417D-BF56-742E7A0788DA}" destId="{81ABE30F-D88D-4FCC-8B83-7F99604943BC}" srcOrd="0" destOrd="0" presId="urn:microsoft.com/office/officeart/2005/8/layout/vList3"/>
    <dgm:cxn modelId="{C8B3F45C-B755-4CF3-A6BA-483E33483D59}" type="presOf" srcId="{FC008040-320D-4F91-B00D-9AC3132E382F}" destId="{09CF5A37-E9B6-4639-BA50-FE4A3A7B4C4D}" srcOrd="0" destOrd="0" presId="urn:microsoft.com/office/officeart/2005/8/layout/vList3"/>
    <dgm:cxn modelId="{D73A4894-0A43-473C-B3ED-69784457370B}" srcId="{FC008040-320D-4F91-B00D-9AC3132E382F}" destId="{C42ACB88-82E9-417D-BF56-742E7A0788DA}" srcOrd="0" destOrd="0" parTransId="{303B1AEB-4089-44F5-88D2-EEAA3CA95180}" sibTransId="{7C66E7A5-8C69-4B25-80DE-56A62C24793E}"/>
    <dgm:cxn modelId="{7C5D1501-49E3-4F8E-916F-DE305BBE4EEA}" type="presParOf" srcId="{09CF5A37-E9B6-4639-BA50-FE4A3A7B4C4D}" destId="{DC98C02F-F685-4DBB-B715-CB43AD08E293}" srcOrd="0" destOrd="0" presId="urn:microsoft.com/office/officeart/2005/8/layout/vList3"/>
    <dgm:cxn modelId="{30FC403E-B2FA-4FC9-B385-F9B963BB5BCC}" type="presParOf" srcId="{DC98C02F-F685-4DBB-B715-CB43AD08E293}" destId="{C19C4490-E65B-4683-BFF6-E71B6AC7AC09}" srcOrd="0" destOrd="0" presId="urn:microsoft.com/office/officeart/2005/8/layout/vList3"/>
    <dgm:cxn modelId="{730644C5-AA57-42D4-B3A5-BB8FD3030DC4}" type="presParOf" srcId="{DC98C02F-F685-4DBB-B715-CB43AD08E293}" destId="{81ABE30F-D88D-4FCC-8B83-7F99604943B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C8768CE-A5AB-47E5-BC9D-FE73003699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D001EFC-6043-450E-9875-FF6B5AC11954}">
      <dgm:prSet/>
      <dgm:spPr/>
      <dgm:t>
        <a:bodyPr/>
        <a:lstStyle/>
        <a:p>
          <a:pPr rtl="0"/>
          <a:r>
            <a:rPr lang="en-US" dirty="0" smtClean="0"/>
            <a:t>Sponsor</a:t>
          </a:r>
          <a:endParaRPr lang="en-US" dirty="0"/>
        </a:p>
      </dgm:t>
    </dgm:pt>
    <dgm:pt modelId="{A3774970-23F3-4760-B29E-B1BBAB83177D}" type="parTrans" cxnId="{3FDC6BC7-F0BB-4C20-BCB8-580D8A773218}">
      <dgm:prSet/>
      <dgm:spPr/>
      <dgm:t>
        <a:bodyPr/>
        <a:lstStyle/>
        <a:p>
          <a:endParaRPr lang="en-US"/>
        </a:p>
      </dgm:t>
    </dgm:pt>
    <dgm:pt modelId="{C02B2A7A-641B-4246-A034-C1BE3AC0DB9C}" type="sibTrans" cxnId="{3FDC6BC7-F0BB-4C20-BCB8-580D8A773218}">
      <dgm:prSet/>
      <dgm:spPr/>
      <dgm:t>
        <a:bodyPr/>
        <a:lstStyle/>
        <a:p>
          <a:endParaRPr lang="en-US"/>
        </a:p>
      </dgm:t>
    </dgm:pt>
    <dgm:pt modelId="{F6C90734-DFB7-49D1-9C23-DC1663B14136}" type="pres">
      <dgm:prSet presAssocID="{6C8768CE-A5AB-47E5-BC9D-FE73003699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98B1C9-C1FE-4809-BB9E-73A292451E9A}" type="pres">
      <dgm:prSet presAssocID="{3D001EFC-6043-450E-9875-FF6B5AC1195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B19935-5925-4294-B2E6-3B2CDDA0E06A}" type="presOf" srcId="{3D001EFC-6043-450E-9875-FF6B5AC11954}" destId="{5098B1C9-C1FE-4809-BB9E-73A292451E9A}" srcOrd="0" destOrd="0" presId="urn:microsoft.com/office/officeart/2005/8/layout/vList2"/>
    <dgm:cxn modelId="{3FDC6BC7-F0BB-4C20-BCB8-580D8A773218}" srcId="{6C8768CE-A5AB-47E5-BC9D-FE730036997A}" destId="{3D001EFC-6043-450E-9875-FF6B5AC11954}" srcOrd="0" destOrd="0" parTransId="{A3774970-23F3-4760-B29E-B1BBAB83177D}" sibTransId="{C02B2A7A-641B-4246-A034-C1BE3AC0DB9C}"/>
    <dgm:cxn modelId="{990A2328-F81C-443D-886D-2AC2F8C92F4A}" type="presOf" srcId="{6C8768CE-A5AB-47E5-BC9D-FE730036997A}" destId="{F6C90734-DFB7-49D1-9C23-DC1663B14136}" srcOrd="0" destOrd="0" presId="urn:microsoft.com/office/officeart/2005/8/layout/vList2"/>
    <dgm:cxn modelId="{FB971216-D665-41A8-A1A5-3083B9031D0E}" type="presParOf" srcId="{F6C90734-DFB7-49D1-9C23-DC1663B14136}" destId="{5098B1C9-C1FE-4809-BB9E-73A292451E9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AF878D3-65AB-4C2C-9779-64FD5280902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F9457C4-7FBC-4364-8A2D-36E043BDCC8C}">
      <dgm:prSet/>
      <dgm:spPr/>
      <dgm:t>
        <a:bodyPr/>
        <a:lstStyle/>
        <a:p>
          <a:pPr rtl="0"/>
          <a:r>
            <a:rPr lang="en-US" dirty="0" smtClean="0"/>
            <a:t>Is the sponsor a national or state mental health organization, a university, or a recognized training organization?</a:t>
          </a:r>
          <a:endParaRPr lang="en-US" dirty="0"/>
        </a:p>
      </dgm:t>
    </dgm:pt>
    <dgm:pt modelId="{465EBEAC-C68D-48DB-A741-5E63E377A7FA}" type="parTrans" cxnId="{A61A3033-0EA5-4C8D-BD64-2F844D034D74}">
      <dgm:prSet/>
      <dgm:spPr/>
      <dgm:t>
        <a:bodyPr/>
        <a:lstStyle/>
        <a:p>
          <a:endParaRPr lang="en-US"/>
        </a:p>
      </dgm:t>
    </dgm:pt>
    <dgm:pt modelId="{611209E7-9B64-474B-BC6C-22218694A532}" type="sibTrans" cxnId="{A61A3033-0EA5-4C8D-BD64-2F844D034D74}">
      <dgm:prSet/>
      <dgm:spPr/>
      <dgm:t>
        <a:bodyPr/>
        <a:lstStyle/>
        <a:p>
          <a:endParaRPr lang="en-US"/>
        </a:p>
      </dgm:t>
    </dgm:pt>
    <dgm:pt modelId="{35EE2EC9-AD76-442E-A33A-5F734D4B043E}" type="pres">
      <dgm:prSet presAssocID="{9AF878D3-65AB-4C2C-9779-64FD5280902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12B25F-36B0-40DF-BE12-87F60445DF7E}" type="pres">
      <dgm:prSet presAssocID="{1F9457C4-7FBC-4364-8A2D-36E043BDCC8C}" presName="composite" presStyleCnt="0"/>
      <dgm:spPr/>
    </dgm:pt>
    <dgm:pt modelId="{BD0AFEEA-4A81-4C07-8B56-9BE7226150DE}" type="pres">
      <dgm:prSet presAssocID="{1F9457C4-7FBC-4364-8A2D-36E043BDCC8C}" presName="imgShp" presStyleLbl="fgImgPlace1" presStyleIdx="0" presStyleCnt="1"/>
      <dgm:spPr/>
    </dgm:pt>
    <dgm:pt modelId="{D082C0E9-11DE-4AF5-9645-44416F91F03C}" type="pres">
      <dgm:prSet presAssocID="{1F9457C4-7FBC-4364-8A2D-36E043BDCC8C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A5D22C-1248-4DAD-B2C3-605C566F4C45}" type="presOf" srcId="{1F9457C4-7FBC-4364-8A2D-36E043BDCC8C}" destId="{D082C0E9-11DE-4AF5-9645-44416F91F03C}" srcOrd="0" destOrd="0" presId="urn:microsoft.com/office/officeart/2005/8/layout/vList3"/>
    <dgm:cxn modelId="{0C087368-2408-484C-95F4-EFA3F3A5EB54}" type="presOf" srcId="{9AF878D3-65AB-4C2C-9779-64FD5280902A}" destId="{35EE2EC9-AD76-442E-A33A-5F734D4B043E}" srcOrd="0" destOrd="0" presId="urn:microsoft.com/office/officeart/2005/8/layout/vList3"/>
    <dgm:cxn modelId="{A61A3033-0EA5-4C8D-BD64-2F844D034D74}" srcId="{9AF878D3-65AB-4C2C-9779-64FD5280902A}" destId="{1F9457C4-7FBC-4364-8A2D-36E043BDCC8C}" srcOrd="0" destOrd="0" parTransId="{465EBEAC-C68D-48DB-A741-5E63E377A7FA}" sibTransId="{611209E7-9B64-474B-BC6C-22218694A532}"/>
    <dgm:cxn modelId="{A7CC6162-D3CE-4C77-9606-54D54AFADE59}" type="presParOf" srcId="{35EE2EC9-AD76-442E-A33A-5F734D4B043E}" destId="{B912B25F-36B0-40DF-BE12-87F60445DF7E}" srcOrd="0" destOrd="0" presId="urn:microsoft.com/office/officeart/2005/8/layout/vList3"/>
    <dgm:cxn modelId="{3A71A37D-832B-4D4D-9FDA-327837175B85}" type="presParOf" srcId="{B912B25F-36B0-40DF-BE12-87F60445DF7E}" destId="{BD0AFEEA-4A81-4C07-8B56-9BE7226150DE}" srcOrd="0" destOrd="0" presId="urn:microsoft.com/office/officeart/2005/8/layout/vList3"/>
    <dgm:cxn modelId="{3B98579B-38B4-4A0D-9960-D6FDD47B3028}" type="presParOf" srcId="{B912B25F-36B0-40DF-BE12-87F60445DF7E}" destId="{D082C0E9-11DE-4AF5-9645-44416F91F03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262239E-4492-42FC-81EF-62D21B3F3C1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E4D5807-FF33-4E1B-B28D-6057AB805FE6}">
      <dgm:prSet/>
      <dgm:spPr/>
      <dgm:t>
        <a:bodyPr/>
        <a:lstStyle/>
        <a:p>
          <a:pPr rtl="0"/>
          <a:r>
            <a:rPr lang="en-US" dirty="0" smtClean="0"/>
            <a:t>Presenter</a:t>
          </a:r>
          <a:endParaRPr lang="en-US" dirty="0"/>
        </a:p>
      </dgm:t>
    </dgm:pt>
    <dgm:pt modelId="{79BAFDAD-574F-41B4-BCC4-3F1CD8C6D8F7}" type="parTrans" cxnId="{2D8939BE-35EC-4456-90D8-F5FBE74F5F10}">
      <dgm:prSet/>
      <dgm:spPr/>
      <dgm:t>
        <a:bodyPr/>
        <a:lstStyle/>
        <a:p>
          <a:endParaRPr lang="en-US"/>
        </a:p>
      </dgm:t>
    </dgm:pt>
    <dgm:pt modelId="{8EBD9E93-01BD-43CF-99AA-B305A6332F33}" type="sibTrans" cxnId="{2D8939BE-35EC-4456-90D8-F5FBE74F5F10}">
      <dgm:prSet/>
      <dgm:spPr/>
      <dgm:t>
        <a:bodyPr/>
        <a:lstStyle/>
        <a:p>
          <a:endParaRPr lang="en-US"/>
        </a:p>
      </dgm:t>
    </dgm:pt>
    <dgm:pt modelId="{8CBB019F-6748-485E-A7A4-17EA428FA2A8}" type="pres">
      <dgm:prSet presAssocID="{B262239E-4492-42FC-81EF-62D21B3F3C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6B263F7-2BF6-40A4-9ADD-F68EE39BCC5A}" type="pres">
      <dgm:prSet presAssocID="{3E4D5807-FF33-4E1B-B28D-6057AB805FE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CE0E50-3D7D-484C-B205-9CC257087939}" type="presOf" srcId="{B262239E-4492-42FC-81EF-62D21B3F3C11}" destId="{8CBB019F-6748-485E-A7A4-17EA428FA2A8}" srcOrd="0" destOrd="0" presId="urn:microsoft.com/office/officeart/2005/8/layout/vList2"/>
    <dgm:cxn modelId="{2D8939BE-35EC-4456-90D8-F5FBE74F5F10}" srcId="{B262239E-4492-42FC-81EF-62D21B3F3C11}" destId="{3E4D5807-FF33-4E1B-B28D-6057AB805FE6}" srcOrd="0" destOrd="0" parTransId="{79BAFDAD-574F-41B4-BCC4-3F1CD8C6D8F7}" sibTransId="{8EBD9E93-01BD-43CF-99AA-B305A6332F33}"/>
    <dgm:cxn modelId="{748DB094-326A-4892-8682-BACB647998B7}" type="presOf" srcId="{3E4D5807-FF33-4E1B-B28D-6057AB805FE6}" destId="{86B263F7-2BF6-40A4-9ADD-F68EE39BCC5A}" srcOrd="0" destOrd="0" presId="urn:microsoft.com/office/officeart/2005/8/layout/vList2"/>
    <dgm:cxn modelId="{C88CD454-4A3A-485A-B5DF-6507D3A9788E}" type="presParOf" srcId="{8CBB019F-6748-485E-A7A4-17EA428FA2A8}" destId="{86B263F7-2BF6-40A4-9ADD-F68EE39BCC5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F040F40-8F32-4DC0-A264-957FDA6E6DA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0E89E17-1E7D-4023-B638-4CA9FF16E24B}">
      <dgm:prSet/>
      <dgm:spPr/>
      <dgm:t>
        <a:bodyPr/>
        <a:lstStyle/>
        <a:p>
          <a:pPr rtl="0"/>
          <a:r>
            <a:rPr lang="en-US" dirty="0" smtClean="0"/>
            <a:t>Is the presenter of the workshop a mental health professional or have expertise in the content area?</a:t>
          </a:r>
          <a:endParaRPr lang="en-US" dirty="0"/>
        </a:p>
      </dgm:t>
    </dgm:pt>
    <dgm:pt modelId="{DE1C5F89-C602-4406-BE01-8730AAFBE4C6}" type="parTrans" cxnId="{C67860A4-5E8B-4502-9AF9-790E658F3957}">
      <dgm:prSet/>
      <dgm:spPr/>
      <dgm:t>
        <a:bodyPr/>
        <a:lstStyle/>
        <a:p>
          <a:endParaRPr lang="en-US"/>
        </a:p>
      </dgm:t>
    </dgm:pt>
    <dgm:pt modelId="{F55F5500-412A-41D0-8E3A-FDD296E34F69}" type="sibTrans" cxnId="{C67860A4-5E8B-4502-9AF9-790E658F3957}">
      <dgm:prSet/>
      <dgm:spPr/>
      <dgm:t>
        <a:bodyPr/>
        <a:lstStyle/>
        <a:p>
          <a:endParaRPr lang="en-US"/>
        </a:p>
      </dgm:t>
    </dgm:pt>
    <dgm:pt modelId="{ACC3F509-F37F-4287-8DC2-003CFD83C592}" type="pres">
      <dgm:prSet presAssocID="{AF040F40-8F32-4DC0-A264-957FDA6E6DA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29A3A3-DC67-4B1B-8FBB-5C3DC0F0A61C}" type="pres">
      <dgm:prSet presAssocID="{E0E89E17-1E7D-4023-B638-4CA9FF16E24B}" presName="composite" presStyleCnt="0"/>
      <dgm:spPr/>
    </dgm:pt>
    <dgm:pt modelId="{455D07CF-9C3A-435B-B34B-E888ACE8DDFF}" type="pres">
      <dgm:prSet presAssocID="{E0E89E17-1E7D-4023-B638-4CA9FF16E24B}" presName="imgShp" presStyleLbl="fgImgPlace1" presStyleIdx="0" presStyleCnt="1"/>
      <dgm:spPr/>
    </dgm:pt>
    <dgm:pt modelId="{A68CCF69-F9A4-4753-9A1E-929CD703B086}" type="pres">
      <dgm:prSet presAssocID="{E0E89E17-1E7D-4023-B638-4CA9FF16E24B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E018B7-1551-40B6-A07F-6D07F9ABAC7F}" type="presOf" srcId="{E0E89E17-1E7D-4023-B638-4CA9FF16E24B}" destId="{A68CCF69-F9A4-4753-9A1E-929CD703B086}" srcOrd="0" destOrd="0" presId="urn:microsoft.com/office/officeart/2005/8/layout/vList3"/>
    <dgm:cxn modelId="{AF7811FF-1AB6-410C-9589-4291A15793CC}" type="presOf" srcId="{AF040F40-8F32-4DC0-A264-957FDA6E6DA9}" destId="{ACC3F509-F37F-4287-8DC2-003CFD83C592}" srcOrd="0" destOrd="0" presId="urn:microsoft.com/office/officeart/2005/8/layout/vList3"/>
    <dgm:cxn modelId="{C67860A4-5E8B-4502-9AF9-790E658F3957}" srcId="{AF040F40-8F32-4DC0-A264-957FDA6E6DA9}" destId="{E0E89E17-1E7D-4023-B638-4CA9FF16E24B}" srcOrd="0" destOrd="0" parTransId="{DE1C5F89-C602-4406-BE01-8730AAFBE4C6}" sibTransId="{F55F5500-412A-41D0-8E3A-FDD296E34F69}"/>
    <dgm:cxn modelId="{0806BBCB-EBAC-4C65-8056-C0E5F4562F38}" type="presParOf" srcId="{ACC3F509-F37F-4287-8DC2-003CFD83C592}" destId="{1C29A3A3-DC67-4B1B-8FBB-5C3DC0F0A61C}" srcOrd="0" destOrd="0" presId="urn:microsoft.com/office/officeart/2005/8/layout/vList3"/>
    <dgm:cxn modelId="{BDD9C3C7-66F1-4FD2-9406-F999F1BCCEC2}" type="presParOf" srcId="{1C29A3A3-DC67-4B1B-8FBB-5C3DC0F0A61C}" destId="{455D07CF-9C3A-435B-B34B-E888ACE8DDFF}" srcOrd="0" destOrd="0" presId="urn:microsoft.com/office/officeart/2005/8/layout/vList3"/>
    <dgm:cxn modelId="{19BE2CB4-D799-44B6-86AE-AC0BC2721E75}" type="presParOf" srcId="{1C29A3A3-DC67-4B1B-8FBB-5C3DC0F0A61C}" destId="{A68CCF69-F9A4-4753-9A1E-929CD703B08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A567934-6684-4DE6-B127-919EAB3FDE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CBA4305-167D-4EB7-A590-37E8F4AAF70F}">
      <dgm:prSet/>
      <dgm:spPr/>
      <dgm:t>
        <a:bodyPr/>
        <a:lstStyle/>
        <a:p>
          <a:pPr rtl="0"/>
          <a:r>
            <a:rPr lang="en-US" dirty="0" smtClean="0"/>
            <a:t>Accessibility</a:t>
          </a:r>
          <a:endParaRPr lang="en-US" dirty="0"/>
        </a:p>
      </dgm:t>
    </dgm:pt>
    <dgm:pt modelId="{AB988BD0-CC97-4068-8252-9FCFE4750A87}" type="parTrans" cxnId="{399A5776-C09D-4BA2-AEE5-5423052624B5}">
      <dgm:prSet/>
      <dgm:spPr/>
      <dgm:t>
        <a:bodyPr/>
        <a:lstStyle/>
        <a:p>
          <a:endParaRPr lang="en-US"/>
        </a:p>
      </dgm:t>
    </dgm:pt>
    <dgm:pt modelId="{2809A27B-06EE-4B53-B108-384276D61F15}" type="sibTrans" cxnId="{399A5776-C09D-4BA2-AEE5-5423052624B5}">
      <dgm:prSet/>
      <dgm:spPr/>
      <dgm:t>
        <a:bodyPr/>
        <a:lstStyle/>
        <a:p>
          <a:endParaRPr lang="en-US"/>
        </a:p>
      </dgm:t>
    </dgm:pt>
    <dgm:pt modelId="{4CFFFD44-3AE1-4095-9C83-1C4CAD3D4583}" type="pres">
      <dgm:prSet presAssocID="{FA567934-6684-4DE6-B127-919EAB3FDE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FC94A3A-8F7E-483F-9174-C30B96D011A8}" type="pres">
      <dgm:prSet presAssocID="{2CBA4305-167D-4EB7-A590-37E8F4AAF70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430FBFE-FD35-4CD2-99BE-B7C23747D7A6}" type="presOf" srcId="{2CBA4305-167D-4EB7-A590-37E8F4AAF70F}" destId="{0FC94A3A-8F7E-483F-9174-C30B96D011A8}" srcOrd="0" destOrd="0" presId="urn:microsoft.com/office/officeart/2005/8/layout/vList2"/>
    <dgm:cxn modelId="{3E9D937A-727C-4052-9C00-884B6550C8E6}" type="presOf" srcId="{FA567934-6684-4DE6-B127-919EAB3FDE09}" destId="{4CFFFD44-3AE1-4095-9C83-1C4CAD3D4583}" srcOrd="0" destOrd="0" presId="urn:microsoft.com/office/officeart/2005/8/layout/vList2"/>
    <dgm:cxn modelId="{399A5776-C09D-4BA2-AEE5-5423052624B5}" srcId="{FA567934-6684-4DE6-B127-919EAB3FDE09}" destId="{2CBA4305-167D-4EB7-A590-37E8F4AAF70F}" srcOrd="0" destOrd="0" parTransId="{AB988BD0-CC97-4068-8252-9FCFE4750A87}" sibTransId="{2809A27B-06EE-4B53-B108-384276D61F15}"/>
    <dgm:cxn modelId="{FDABB33B-901A-4E6E-9160-AF1C03B63DA4}" type="presParOf" srcId="{4CFFFD44-3AE1-4095-9C83-1C4CAD3D4583}" destId="{0FC94A3A-8F7E-483F-9174-C30B96D011A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389DCDE-1481-4947-8E13-587C78A0732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8A3673C-1E87-4789-9410-0941BC46E5D2}">
      <dgm:prSet/>
      <dgm:spPr/>
      <dgm:t>
        <a:bodyPr/>
        <a:lstStyle/>
        <a:p>
          <a:pPr rtl="0"/>
          <a:r>
            <a:rPr lang="en-US" dirty="0" smtClean="0"/>
            <a:t>Is the location of the training accessible to people with disabilities?</a:t>
          </a:r>
          <a:endParaRPr lang="en-US" dirty="0"/>
        </a:p>
      </dgm:t>
    </dgm:pt>
    <dgm:pt modelId="{AEF9E362-C207-42AD-BDD0-2A4B40ED28E0}" type="parTrans" cxnId="{CBAAA8E6-DF2F-4EBD-B96D-E254195565CA}">
      <dgm:prSet/>
      <dgm:spPr/>
      <dgm:t>
        <a:bodyPr/>
        <a:lstStyle/>
        <a:p>
          <a:endParaRPr lang="en-US"/>
        </a:p>
      </dgm:t>
    </dgm:pt>
    <dgm:pt modelId="{4A770F82-F654-42FB-8E72-03AB74590811}" type="sibTrans" cxnId="{CBAAA8E6-DF2F-4EBD-B96D-E254195565CA}">
      <dgm:prSet/>
      <dgm:spPr/>
      <dgm:t>
        <a:bodyPr/>
        <a:lstStyle/>
        <a:p>
          <a:endParaRPr lang="en-US"/>
        </a:p>
      </dgm:t>
    </dgm:pt>
    <dgm:pt modelId="{C133BB70-6626-40F9-914C-C0879D57B2FF}" type="pres">
      <dgm:prSet presAssocID="{D389DCDE-1481-4947-8E13-587C78A0732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D59E71-1E3B-4F24-86E3-ABDD0F00358B}" type="pres">
      <dgm:prSet presAssocID="{88A3673C-1E87-4789-9410-0941BC46E5D2}" presName="composite" presStyleCnt="0"/>
      <dgm:spPr/>
    </dgm:pt>
    <dgm:pt modelId="{25FE78B7-6D31-4C67-AACE-37514B8FB208}" type="pres">
      <dgm:prSet presAssocID="{88A3673C-1E87-4789-9410-0941BC46E5D2}" presName="imgShp" presStyleLbl="fgImgPlace1" presStyleIdx="0" presStyleCnt="1"/>
      <dgm:spPr/>
    </dgm:pt>
    <dgm:pt modelId="{54FC2B85-71B9-4D1B-83CE-791E2847D035}" type="pres">
      <dgm:prSet presAssocID="{88A3673C-1E87-4789-9410-0941BC46E5D2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F92D38-5148-4174-849C-A88B11E85F0E}" type="presOf" srcId="{D389DCDE-1481-4947-8E13-587C78A0732E}" destId="{C133BB70-6626-40F9-914C-C0879D57B2FF}" srcOrd="0" destOrd="0" presId="urn:microsoft.com/office/officeart/2005/8/layout/vList3"/>
    <dgm:cxn modelId="{6812C83F-D70B-4030-B7A5-01DD106B566E}" type="presOf" srcId="{88A3673C-1E87-4789-9410-0941BC46E5D2}" destId="{54FC2B85-71B9-4D1B-83CE-791E2847D035}" srcOrd="0" destOrd="0" presId="urn:microsoft.com/office/officeart/2005/8/layout/vList3"/>
    <dgm:cxn modelId="{CBAAA8E6-DF2F-4EBD-B96D-E254195565CA}" srcId="{D389DCDE-1481-4947-8E13-587C78A0732E}" destId="{88A3673C-1E87-4789-9410-0941BC46E5D2}" srcOrd="0" destOrd="0" parTransId="{AEF9E362-C207-42AD-BDD0-2A4B40ED28E0}" sibTransId="{4A770F82-F654-42FB-8E72-03AB74590811}"/>
    <dgm:cxn modelId="{AF5DA813-0D95-4110-A82D-828A50BAE04D}" type="presParOf" srcId="{C133BB70-6626-40F9-914C-C0879D57B2FF}" destId="{A1D59E71-1E3B-4F24-86E3-ABDD0F00358B}" srcOrd="0" destOrd="0" presId="urn:microsoft.com/office/officeart/2005/8/layout/vList3"/>
    <dgm:cxn modelId="{0280074B-C6F0-43F9-A7C9-EEBE28C93E10}" type="presParOf" srcId="{A1D59E71-1E3B-4F24-86E3-ABDD0F00358B}" destId="{25FE78B7-6D31-4C67-AACE-37514B8FB208}" srcOrd="0" destOrd="0" presId="urn:microsoft.com/office/officeart/2005/8/layout/vList3"/>
    <dgm:cxn modelId="{8EB7F92D-0A10-4561-8C3F-65E8411F10BD}" type="presParOf" srcId="{A1D59E71-1E3B-4F24-86E3-ABDD0F00358B}" destId="{54FC2B85-71B9-4D1B-83CE-791E2847D03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D43A0EE-0E87-45F0-8698-E4DE0CFA99F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C73D407-C29C-4B2D-AB99-6A46F0DF36F4}">
      <dgm:prSet/>
      <dgm:spPr/>
      <dgm:t>
        <a:bodyPr/>
        <a:lstStyle/>
        <a:p>
          <a:pPr rtl="0"/>
          <a:r>
            <a:rPr lang="en-US" dirty="0" smtClean="0"/>
            <a:t>Documentation</a:t>
          </a:r>
          <a:endParaRPr lang="en-US" dirty="0"/>
        </a:p>
      </dgm:t>
    </dgm:pt>
    <dgm:pt modelId="{B8E16407-776F-4AF5-BDD9-78FCAF023ECB}" type="parTrans" cxnId="{74FEBFE9-8925-4316-A3F5-7275C314BD08}">
      <dgm:prSet/>
      <dgm:spPr/>
      <dgm:t>
        <a:bodyPr/>
        <a:lstStyle/>
        <a:p>
          <a:endParaRPr lang="en-US"/>
        </a:p>
      </dgm:t>
    </dgm:pt>
    <dgm:pt modelId="{E1AD2E07-FC4F-44FE-93FE-996FB8A4E008}" type="sibTrans" cxnId="{74FEBFE9-8925-4316-A3F5-7275C314BD08}">
      <dgm:prSet/>
      <dgm:spPr/>
      <dgm:t>
        <a:bodyPr/>
        <a:lstStyle/>
        <a:p>
          <a:endParaRPr lang="en-US"/>
        </a:p>
      </dgm:t>
    </dgm:pt>
    <dgm:pt modelId="{11C0E887-54A5-4C9A-B8A5-F47CE58153C9}" type="pres">
      <dgm:prSet presAssocID="{AD43A0EE-0E87-45F0-8698-E4DE0CFA99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36AD28-FE1B-4DC6-A422-1B5A2BACE652}" type="pres">
      <dgm:prSet presAssocID="{6C73D407-C29C-4B2D-AB99-6A46F0DF36F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31058B-D71D-44F5-BB79-A6D3F29D4943}" type="presOf" srcId="{6C73D407-C29C-4B2D-AB99-6A46F0DF36F4}" destId="{DD36AD28-FE1B-4DC6-A422-1B5A2BACE652}" srcOrd="0" destOrd="0" presId="urn:microsoft.com/office/officeart/2005/8/layout/vList2"/>
    <dgm:cxn modelId="{74FEBFE9-8925-4316-A3F5-7275C314BD08}" srcId="{AD43A0EE-0E87-45F0-8698-E4DE0CFA99FB}" destId="{6C73D407-C29C-4B2D-AB99-6A46F0DF36F4}" srcOrd="0" destOrd="0" parTransId="{B8E16407-776F-4AF5-BDD9-78FCAF023ECB}" sibTransId="{E1AD2E07-FC4F-44FE-93FE-996FB8A4E008}"/>
    <dgm:cxn modelId="{467AF47B-8544-4602-8F65-C3AF6427233B}" type="presOf" srcId="{AD43A0EE-0E87-45F0-8698-E4DE0CFA99FB}" destId="{11C0E887-54A5-4C9A-B8A5-F47CE58153C9}" srcOrd="0" destOrd="0" presId="urn:microsoft.com/office/officeart/2005/8/layout/vList2"/>
    <dgm:cxn modelId="{E105193F-70DF-4B23-B451-0F763F80FF15}" type="presParOf" srcId="{11C0E887-54A5-4C9A-B8A5-F47CE58153C9}" destId="{DD36AD28-FE1B-4DC6-A422-1B5A2BACE65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C916D18D-432B-47B9-B8DB-444DD795DD61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A55D289-DD1D-4176-B9C1-CA9A30917764}">
      <dgm:prSet/>
      <dgm:spPr/>
      <dgm:t>
        <a:bodyPr/>
        <a:lstStyle/>
        <a:p>
          <a:pPr rtl="0"/>
          <a:r>
            <a:rPr lang="en-US" dirty="0" smtClean="0"/>
            <a:t>Will you have documentation of the training?</a:t>
          </a:r>
          <a:endParaRPr lang="en-US" dirty="0"/>
        </a:p>
      </dgm:t>
    </dgm:pt>
    <dgm:pt modelId="{9D847A61-4C4C-440E-81A9-41B1DF298861}" type="parTrans" cxnId="{88AB72EC-E00A-47BA-B1AE-383FAB47F312}">
      <dgm:prSet/>
      <dgm:spPr/>
      <dgm:t>
        <a:bodyPr/>
        <a:lstStyle/>
        <a:p>
          <a:endParaRPr lang="en-US"/>
        </a:p>
      </dgm:t>
    </dgm:pt>
    <dgm:pt modelId="{EA45BDDF-AFF4-429D-91E8-B7CB9FEF9DBC}" type="sibTrans" cxnId="{88AB72EC-E00A-47BA-B1AE-383FAB47F312}">
      <dgm:prSet/>
      <dgm:spPr/>
      <dgm:t>
        <a:bodyPr/>
        <a:lstStyle/>
        <a:p>
          <a:endParaRPr lang="en-US"/>
        </a:p>
      </dgm:t>
    </dgm:pt>
    <dgm:pt modelId="{0F6B7082-0DB1-4397-9DAD-19A5817956DF}">
      <dgm:prSet/>
      <dgm:spPr/>
      <dgm:t>
        <a:bodyPr/>
        <a:lstStyle/>
        <a:p>
          <a:pPr rtl="0"/>
          <a:r>
            <a:rPr lang="en-US" dirty="0" smtClean="0"/>
            <a:t>The documentation must include information about the training including</a:t>
          </a:r>
          <a:endParaRPr lang="en-US" dirty="0"/>
        </a:p>
      </dgm:t>
    </dgm:pt>
    <dgm:pt modelId="{3DCFBA74-3367-48A7-9716-AA0F7210CD6E}" type="parTrans" cxnId="{6D2DC6AB-151C-4D22-BB93-4D1FCC310990}">
      <dgm:prSet/>
      <dgm:spPr/>
      <dgm:t>
        <a:bodyPr/>
        <a:lstStyle/>
        <a:p>
          <a:endParaRPr lang="en-US"/>
        </a:p>
      </dgm:t>
    </dgm:pt>
    <dgm:pt modelId="{40756C2F-1FD9-4933-A313-BCD3F3E32C5C}" type="sibTrans" cxnId="{6D2DC6AB-151C-4D22-BB93-4D1FCC310990}">
      <dgm:prSet/>
      <dgm:spPr/>
      <dgm:t>
        <a:bodyPr/>
        <a:lstStyle/>
        <a:p>
          <a:endParaRPr lang="en-US"/>
        </a:p>
      </dgm:t>
    </dgm:pt>
    <dgm:pt modelId="{0E1E975D-0036-4777-9D89-6D9844E2A45A}">
      <dgm:prSet/>
      <dgm:spPr/>
      <dgm:t>
        <a:bodyPr/>
        <a:lstStyle/>
        <a:p>
          <a:pPr rtl="0"/>
          <a:r>
            <a:rPr lang="en-US" dirty="0" smtClean="0"/>
            <a:t>Number of hours awarded</a:t>
          </a:r>
          <a:endParaRPr lang="en-US" dirty="0"/>
        </a:p>
      </dgm:t>
    </dgm:pt>
    <dgm:pt modelId="{4DAAF7AC-437D-46D4-9135-C1C32BC35BB9}" type="parTrans" cxnId="{EA3D59B9-795B-4850-9EBA-548D2747C224}">
      <dgm:prSet/>
      <dgm:spPr/>
      <dgm:t>
        <a:bodyPr/>
        <a:lstStyle/>
        <a:p>
          <a:endParaRPr lang="en-US"/>
        </a:p>
      </dgm:t>
    </dgm:pt>
    <dgm:pt modelId="{ED2E3D9A-9603-4EDC-81E7-A0DAFBA0827F}" type="sibTrans" cxnId="{EA3D59B9-795B-4850-9EBA-548D2747C224}">
      <dgm:prSet/>
      <dgm:spPr/>
      <dgm:t>
        <a:bodyPr/>
        <a:lstStyle/>
        <a:p>
          <a:endParaRPr lang="en-US"/>
        </a:p>
      </dgm:t>
    </dgm:pt>
    <dgm:pt modelId="{E8C683F3-157D-4C06-B8E9-E774DFAB1FD9}">
      <dgm:prSet/>
      <dgm:spPr/>
      <dgm:t>
        <a:bodyPr/>
        <a:lstStyle/>
        <a:p>
          <a:pPr rtl="0"/>
          <a:r>
            <a:rPr lang="en-US" dirty="0" smtClean="0"/>
            <a:t>Sponsor name</a:t>
          </a:r>
          <a:endParaRPr lang="en-US" dirty="0"/>
        </a:p>
      </dgm:t>
    </dgm:pt>
    <dgm:pt modelId="{E599CC2E-8F56-42FE-9BC8-CCE0088EDD26}" type="parTrans" cxnId="{2E8511A1-19D6-4098-A1C4-0B10A31E3DED}">
      <dgm:prSet/>
      <dgm:spPr/>
      <dgm:t>
        <a:bodyPr/>
        <a:lstStyle/>
        <a:p>
          <a:endParaRPr lang="en-US"/>
        </a:p>
      </dgm:t>
    </dgm:pt>
    <dgm:pt modelId="{DA886A9F-E116-4CC4-AD31-70702E132FB9}" type="sibTrans" cxnId="{2E8511A1-19D6-4098-A1C4-0B10A31E3DED}">
      <dgm:prSet/>
      <dgm:spPr/>
      <dgm:t>
        <a:bodyPr/>
        <a:lstStyle/>
        <a:p>
          <a:endParaRPr lang="en-US"/>
        </a:p>
      </dgm:t>
    </dgm:pt>
    <dgm:pt modelId="{AA070A1E-A218-479C-96E1-C43D2907CD32}">
      <dgm:prSet/>
      <dgm:spPr/>
      <dgm:t>
        <a:bodyPr/>
        <a:lstStyle/>
        <a:p>
          <a:pPr rtl="0"/>
          <a:r>
            <a:rPr lang="en-US" dirty="0" smtClean="0"/>
            <a:t>Presenter</a:t>
          </a:r>
          <a:endParaRPr lang="en-US" dirty="0"/>
        </a:p>
      </dgm:t>
    </dgm:pt>
    <dgm:pt modelId="{BE3F013F-79E4-47CE-9F0B-9D15DC1F7CEC}" type="parTrans" cxnId="{CD2614AC-0E65-4A43-AF94-026DAA47C82D}">
      <dgm:prSet/>
      <dgm:spPr/>
      <dgm:t>
        <a:bodyPr/>
        <a:lstStyle/>
        <a:p>
          <a:endParaRPr lang="en-US"/>
        </a:p>
      </dgm:t>
    </dgm:pt>
    <dgm:pt modelId="{A67ABADE-317A-481D-966A-014E880A75BC}" type="sibTrans" cxnId="{CD2614AC-0E65-4A43-AF94-026DAA47C82D}">
      <dgm:prSet/>
      <dgm:spPr/>
      <dgm:t>
        <a:bodyPr/>
        <a:lstStyle/>
        <a:p>
          <a:endParaRPr lang="en-US"/>
        </a:p>
      </dgm:t>
    </dgm:pt>
    <dgm:pt modelId="{02BCA9A7-1102-4465-B89D-EBC08EAFE08F}">
      <dgm:prSet/>
      <dgm:spPr/>
      <dgm:t>
        <a:bodyPr/>
        <a:lstStyle/>
        <a:p>
          <a:pPr rtl="0"/>
          <a:r>
            <a:rPr lang="en-US" dirty="0" smtClean="0"/>
            <a:t>Dates</a:t>
          </a:r>
          <a:endParaRPr lang="en-US" dirty="0"/>
        </a:p>
      </dgm:t>
    </dgm:pt>
    <dgm:pt modelId="{76734C30-42EA-4E4E-B3C3-591AEF3D2C41}" type="parTrans" cxnId="{3A1EF5A3-A5B6-4D59-831A-A404CE049ECA}">
      <dgm:prSet/>
      <dgm:spPr/>
      <dgm:t>
        <a:bodyPr/>
        <a:lstStyle/>
        <a:p>
          <a:endParaRPr lang="en-US"/>
        </a:p>
      </dgm:t>
    </dgm:pt>
    <dgm:pt modelId="{561E7542-77D3-4345-A8B9-AA9A22D716B6}" type="sibTrans" cxnId="{3A1EF5A3-A5B6-4D59-831A-A404CE049ECA}">
      <dgm:prSet/>
      <dgm:spPr/>
      <dgm:t>
        <a:bodyPr/>
        <a:lstStyle/>
        <a:p>
          <a:endParaRPr lang="en-US"/>
        </a:p>
      </dgm:t>
    </dgm:pt>
    <dgm:pt modelId="{430DF102-93D8-444C-89F5-1BE11929AC6F}" type="pres">
      <dgm:prSet presAssocID="{C916D18D-432B-47B9-B8DB-444DD795DD6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977928-39ED-4D1B-A494-821D08670A4D}" type="pres">
      <dgm:prSet presAssocID="{0A55D289-DD1D-4176-B9C1-CA9A30917764}" presName="composite" presStyleCnt="0"/>
      <dgm:spPr/>
    </dgm:pt>
    <dgm:pt modelId="{8DBF71E4-C36F-414F-BF34-3736F150A4FD}" type="pres">
      <dgm:prSet presAssocID="{0A55D289-DD1D-4176-B9C1-CA9A30917764}" presName="imgShp" presStyleLbl="fgImgPlace1" presStyleIdx="0" presStyleCnt="2"/>
      <dgm:spPr/>
    </dgm:pt>
    <dgm:pt modelId="{DCCF3AF8-773B-492E-9841-0E4B22BFCBBF}" type="pres">
      <dgm:prSet presAssocID="{0A55D289-DD1D-4176-B9C1-CA9A30917764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7282D6-A6DC-4C64-9EF1-1185931D17D8}" type="pres">
      <dgm:prSet presAssocID="{EA45BDDF-AFF4-429D-91E8-B7CB9FEF9DBC}" presName="spacing" presStyleCnt="0"/>
      <dgm:spPr/>
    </dgm:pt>
    <dgm:pt modelId="{47BE8574-27EB-4601-9834-4D9BA3465255}" type="pres">
      <dgm:prSet presAssocID="{0F6B7082-0DB1-4397-9DAD-19A5817956DF}" presName="composite" presStyleCnt="0"/>
      <dgm:spPr/>
    </dgm:pt>
    <dgm:pt modelId="{5693E17B-113E-4A63-A9EF-A9811A6C16BB}" type="pres">
      <dgm:prSet presAssocID="{0F6B7082-0DB1-4397-9DAD-19A5817956DF}" presName="imgShp" presStyleLbl="fgImgPlace1" presStyleIdx="1" presStyleCnt="2"/>
      <dgm:spPr/>
    </dgm:pt>
    <dgm:pt modelId="{C767E6D2-3785-4182-9A78-C756FABEB7F8}" type="pres">
      <dgm:prSet presAssocID="{0F6B7082-0DB1-4397-9DAD-19A5817956DF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1F18A1-B82B-4187-BF45-4D13D47FD3CC}" type="presOf" srcId="{0F6B7082-0DB1-4397-9DAD-19A5817956DF}" destId="{C767E6D2-3785-4182-9A78-C756FABEB7F8}" srcOrd="0" destOrd="0" presId="urn:microsoft.com/office/officeart/2005/8/layout/vList3"/>
    <dgm:cxn modelId="{BDAE8C4A-1513-4AB4-B8D7-0E58C411BE36}" type="presOf" srcId="{0E1E975D-0036-4777-9D89-6D9844E2A45A}" destId="{C767E6D2-3785-4182-9A78-C756FABEB7F8}" srcOrd="0" destOrd="1" presId="urn:microsoft.com/office/officeart/2005/8/layout/vList3"/>
    <dgm:cxn modelId="{31DE5B7E-D424-4171-AFAB-E1FC2020AD17}" type="presOf" srcId="{0A55D289-DD1D-4176-B9C1-CA9A30917764}" destId="{DCCF3AF8-773B-492E-9841-0E4B22BFCBBF}" srcOrd="0" destOrd="0" presId="urn:microsoft.com/office/officeart/2005/8/layout/vList3"/>
    <dgm:cxn modelId="{EA3D59B9-795B-4850-9EBA-548D2747C224}" srcId="{0F6B7082-0DB1-4397-9DAD-19A5817956DF}" destId="{0E1E975D-0036-4777-9D89-6D9844E2A45A}" srcOrd="0" destOrd="0" parTransId="{4DAAF7AC-437D-46D4-9135-C1C32BC35BB9}" sibTransId="{ED2E3D9A-9603-4EDC-81E7-A0DAFBA0827F}"/>
    <dgm:cxn modelId="{3A1EF5A3-A5B6-4D59-831A-A404CE049ECA}" srcId="{0F6B7082-0DB1-4397-9DAD-19A5817956DF}" destId="{02BCA9A7-1102-4465-B89D-EBC08EAFE08F}" srcOrd="3" destOrd="0" parTransId="{76734C30-42EA-4E4E-B3C3-591AEF3D2C41}" sibTransId="{561E7542-77D3-4345-A8B9-AA9A22D716B6}"/>
    <dgm:cxn modelId="{A48ACEC9-BEDB-4956-AE58-971E4C469081}" type="presOf" srcId="{E8C683F3-157D-4C06-B8E9-E774DFAB1FD9}" destId="{C767E6D2-3785-4182-9A78-C756FABEB7F8}" srcOrd="0" destOrd="2" presId="urn:microsoft.com/office/officeart/2005/8/layout/vList3"/>
    <dgm:cxn modelId="{CD2614AC-0E65-4A43-AF94-026DAA47C82D}" srcId="{0F6B7082-0DB1-4397-9DAD-19A5817956DF}" destId="{AA070A1E-A218-479C-96E1-C43D2907CD32}" srcOrd="2" destOrd="0" parTransId="{BE3F013F-79E4-47CE-9F0B-9D15DC1F7CEC}" sibTransId="{A67ABADE-317A-481D-966A-014E880A75BC}"/>
    <dgm:cxn modelId="{4ADF40F4-EB6A-4C67-8F75-F89BB89986AE}" type="presOf" srcId="{C916D18D-432B-47B9-B8DB-444DD795DD61}" destId="{430DF102-93D8-444C-89F5-1BE11929AC6F}" srcOrd="0" destOrd="0" presId="urn:microsoft.com/office/officeart/2005/8/layout/vList3"/>
    <dgm:cxn modelId="{6D2DC6AB-151C-4D22-BB93-4D1FCC310990}" srcId="{C916D18D-432B-47B9-B8DB-444DD795DD61}" destId="{0F6B7082-0DB1-4397-9DAD-19A5817956DF}" srcOrd="1" destOrd="0" parTransId="{3DCFBA74-3367-48A7-9716-AA0F7210CD6E}" sibTransId="{40756C2F-1FD9-4933-A313-BCD3F3E32C5C}"/>
    <dgm:cxn modelId="{6F21A3D1-FF4A-42F8-BD6F-54F0300AA728}" type="presOf" srcId="{AA070A1E-A218-479C-96E1-C43D2907CD32}" destId="{C767E6D2-3785-4182-9A78-C756FABEB7F8}" srcOrd="0" destOrd="3" presId="urn:microsoft.com/office/officeart/2005/8/layout/vList3"/>
    <dgm:cxn modelId="{2E8511A1-19D6-4098-A1C4-0B10A31E3DED}" srcId="{0F6B7082-0DB1-4397-9DAD-19A5817956DF}" destId="{E8C683F3-157D-4C06-B8E9-E774DFAB1FD9}" srcOrd="1" destOrd="0" parTransId="{E599CC2E-8F56-42FE-9BC8-CCE0088EDD26}" sibTransId="{DA886A9F-E116-4CC4-AD31-70702E132FB9}"/>
    <dgm:cxn modelId="{88AB72EC-E00A-47BA-B1AE-383FAB47F312}" srcId="{C916D18D-432B-47B9-B8DB-444DD795DD61}" destId="{0A55D289-DD1D-4176-B9C1-CA9A30917764}" srcOrd="0" destOrd="0" parTransId="{9D847A61-4C4C-440E-81A9-41B1DF298861}" sibTransId="{EA45BDDF-AFF4-429D-91E8-B7CB9FEF9DBC}"/>
    <dgm:cxn modelId="{E6FA73F7-C366-4D0C-98B5-DED711E34E57}" type="presOf" srcId="{02BCA9A7-1102-4465-B89D-EBC08EAFE08F}" destId="{C767E6D2-3785-4182-9A78-C756FABEB7F8}" srcOrd="0" destOrd="4" presId="urn:microsoft.com/office/officeart/2005/8/layout/vList3"/>
    <dgm:cxn modelId="{1705B7E3-7A87-4817-9A7D-6AFA0C5255EB}" type="presParOf" srcId="{430DF102-93D8-444C-89F5-1BE11929AC6F}" destId="{B2977928-39ED-4D1B-A494-821D08670A4D}" srcOrd="0" destOrd="0" presId="urn:microsoft.com/office/officeart/2005/8/layout/vList3"/>
    <dgm:cxn modelId="{42208ABE-09D3-4A0C-BCD9-3E761FA64F58}" type="presParOf" srcId="{B2977928-39ED-4D1B-A494-821D08670A4D}" destId="{8DBF71E4-C36F-414F-BF34-3736F150A4FD}" srcOrd="0" destOrd="0" presId="urn:microsoft.com/office/officeart/2005/8/layout/vList3"/>
    <dgm:cxn modelId="{AA51ACF6-2D26-4041-AC5A-BD596F47BF11}" type="presParOf" srcId="{B2977928-39ED-4D1B-A494-821D08670A4D}" destId="{DCCF3AF8-773B-492E-9841-0E4B22BFCBBF}" srcOrd="1" destOrd="0" presId="urn:microsoft.com/office/officeart/2005/8/layout/vList3"/>
    <dgm:cxn modelId="{55154BC2-71F8-4A96-B09F-C7C93C666724}" type="presParOf" srcId="{430DF102-93D8-444C-89F5-1BE11929AC6F}" destId="{827282D6-A6DC-4C64-9EF1-1185931D17D8}" srcOrd="1" destOrd="0" presId="urn:microsoft.com/office/officeart/2005/8/layout/vList3"/>
    <dgm:cxn modelId="{0BBE3AF1-1AC4-4969-9C26-93F449D0FB7A}" type="presParOf" srcId="{430DF102-93D8-444C-89F5-1BE11929AC6F}" destId="{47BE8574-27EB-4601-9834-4D9BA3465255}" srcOrd="2" destOrd="0" presId="urn:microsoft.com/office/officeart/2005/8/layout/vList3"/>
    <dgm:cxn modelId="{7426B009-827E-4581-B8AA-320661F87C44}" type="presParOf" srcId="{47BE8574-27EB-4601-9834-4D9BA3465255}" destId="{5693E17B-113E-4A63-A9EF-A9811A6C16BB}" srcOrd="0" destOrd="0" presId="urn:microsoft.com/office/officeart/2005/8/layout/vList3"/>
    <dgm:cxn modelId="{D3319CE5-6168-45F1-939A-6FC180A960BA}" type="presParOf" srcId="{47BE8574-27EB-4601-9834-4D9BA3465255}" destId="{C767E6D2-3785-4182-9A78-C756FABEB7F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EB3BF8CC-E1B6-4605-9C19-7C88C2AA1E5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C0D19A8-5705-414A-910C-227D0208C28F}">
      <dgm:prSet/>
      <dgm:spPr/>
      <dgm:t>
        <a:bodyPr/>
        <a:lstStyle/>
        <a:p>
          <a:pPr rtl="0"/>
          <a:r>
            <a:rPr lang="en-US" dirty="0" smtClean="0"/>
            <a:t>Other Ways</a:t>
          </a:r>
          <a:endParaRPr lang="en-US" dirty="0"/>
        </a:p>
      </dgm:t>
    </dgm:pt>
    <dgm:pt modelId="{9F81135A-5986-473D-BC17-AA22CE3935BB}" type="parTrans" cxnId="{EB643758-9966-4AEB-B4AC-8FC0B92E060C}">
      <dgm:prSet/>
      <dgm:spPr/>
      <dgm:t>
        <a:bodyPr/>
        <a:lstStyle/>
        <a:p>
          <a:endParaRPr lang="en-US"/>
        </a:p>
      </dgm:t>
    </dgm:pt>
    <dgm:pt modelId="{A81234D0-6CDD-4226-8812-2A49C8A63B5F}" type="sibTrans" cxnId="{EB643758-9966-4AEB-B4AC-8FC0B92E060C}">
      <dgm:prSet/>
      <dgm:spPr/>
      <dgm:t>
        <a:bodyPr/>
        <a:lstStyle/>
        <a:p>
          <a:endParaRPr lang="en-US"/>
        </a:p>
      </dgm:t>
    </dgm:pt>
    <dgm:pt modelId="{959F3D8C-3789-44FE-834E-517833914A10}" type="pres">
      <dgm:prSet presAssocID="{EB3BF8CC-E1B6-4605-9C19-7C88C2AA1E5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6699F4-A3BF-4844-B2F3-DA04947935F4}" type="pres">
      <dgm:prSet presAssocID="{9C0D19A8-5705-414A-910C-227D0208C28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643758-9966-4AEB-B4AC-8FC0B92E060C}" srcId="{EB3BF8CC-E1B6-4605-9C19-7C88C2AA1E52}" destId="{9C0D19A8-5705-414A-910C-227D0208C28F}" srcOrd="0" destOrd="0" parTransId="{9F81135A-5986-473D-BC17-AA22CE3935BB}" sibTransId="{A81234D0-6CDD-4226-8812-2A49C8A63B5F}"/>
    <dgm:cxn modelId="{57CE993B-EC60-4A9B-9CCD-78E52027947D}" type="presOf" srcId="{EB3BF8CC-E1B6-4605-9C19-7C88C2AA1E52}" destId="{959F3D8C-3789-44FE-834E-517833914A10}" srcOrd="0" destOrd="0" presId="urn:microsoft.com/office/officeart/2005/8/layout/vList2"/>
    <dgm:cxn modelId="{D86DB0B8-1D17-4E50-8B31-C82AB0D307F4}" type="presOf" srcId="{9C0D19A8-5705-414A-910C-227D0208C28F}" destId="{C36699F4-A3BF-4844-B2F3-DA04947935F4}" srcOrd="0" destOrd="0" presId="urn:microsoft.com/office/officeart/2005/8/layout/vList2"/>
    <dgm:cxn modelId="{E1724EEC-7D20-4F24-A19B-8692E40BAABC}" type="presParOf" srcId="{959F3D8C-3789-44FE-834E-517833914A10}" destId="{C36699F4-A3BF-4844-B2F3-DA04947935F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141D05-536C-47EB-B4BD-6745D8C0AC0D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AF068E1-FD66-4514-AACF-6615ECC65418}">
      <dgm:prSet/>
      <dgm:spPr/>
      <dgm:t>
        <a:bodyPr/>
        <a:lstStyle/>
        <a:p>
          <a:pPr rtl="0"/>
          <a:r>
            <a:rPr lang="en-US" b="1" i="1" dirty="0" smtClean="0"/>
            <a:t>Content</a:t>
          </a:r>
          <a:endParaRPr lang="en-US" dirty="0"/>
        </a:p>
      </dgm:t>
    </dgm:pt>
    <dgm:pt modelId="{68050710-FDD8-4A23-B200-9BC72EB346BA}" type="parTrans" cxnId="{749FCD1D-50AF-4F9B-9F48-682192F31E0B}">
      <dgm:prSet/>
      <dgm:spPr/>
      <dgm:t>
        <a:bodyPr/>
        <a:lstStyle/>
        <a:p>
          <a:endParaRPr lang="en-US"/>
        </a:p>
      </dgm:t>
    </dgm:pt>
    <dgm:pt modelId="{EB20D34D-C95F-471F-86FD-894EF274548F}" type="sibTrans" cxnId="{749FCD1D-50AF-4F9B-9F48-682192F31E0B}">
      <dgm:prSet/>
      <dgm:spPr/>
      <dgm:t>
        <a:bodyPr/>
        <a:lstStyle/>
        <a:p>
          <a:endParaRPr lang="en-US"/>
        </a:p>
      </dgm:t>
    </dgm:pt>
    <dgm:pt modelId="{1D465217-5FCD-407B-9B87-EDDDCF5B33B8}">
      <dgm:prSet/>
      <dgm:spPr/>
      <dgm:t>
        <a:bodyPr/>
        <a:lstStyle/>
        <a:p>
          <a:pPr rtl="0"/>
          <a:r>
            <a:rPr lang="en-US" b="1" i="1" dirty="0" smtClean="0"/>
            <a:t>Timing</a:t>
          </a:r>
          <a:endParaRPr lang="en-US" dirty="0"/>
        </a:p>
      </dgm:t>
    </dgm:pt>
    <dgm:pt modelId="{63C0D6C8-FEF6-4418-8608-DF86C5D30C51}" type="parTrans" cxnId="{07EADC3F-AFB8-4309-9521-BCAF70CAAB35}">
      <dgm:prSet/>
      <dgm:spPr/>
      <dgm:t>
        <a:bodyPr/>
        <a:lstStyle/>
        <a:p>
          <a:endParaRPr lang="en-US"/>
        </a:p>
      </dgm:t>
    </dgm:pt>
    <dgm:pt modelId="{D288E2A2-D3D8-425A-BE5E-83F07BC2697D}" type="sibTrans" cxnId="{07EADC3F-AFB8-4309-9521-BCAF70CAAB35}">
      <dgm:prSet/>
      <dgm:spPr/>
      <dgm:t>
        <a:bodyPr/>
        <a:lstStyle/>
        <a:p>
          <a:endParaRPr lang="en-US"/>
        </a:p>
      </dgm:t>
    </dgm:pt>
    <dgm:pt modelId="{140BE5FA-F321-42C1-A955-6818D578F819}">
      <dgm:prSet/>
      <dgm:spPr/>
      <dgm:t>
        <a:bodyPr/>
        <a:lstStyle/>
        <a:p>
          <a:pPr rtl="0"/>
          <a:r>
            <a:rPr lang="en-US" b="1" i="1" dirty="0" smtClean="0"/>
            <a:t>Duration</a:t>
          </a:r>
          <a:endParaRPr lang="en-US" dirty="0"/>
        </a:p>
      </dgm:t>
    </dgm:pt>
    <dgm:pt modelId="{7876677D-AECC-446A-8486-92BEF6884C96}" type="parTrans" cxnId="{E4F2609B-AB6B-490B-AAC2-CED162CBDAEC}">
      <dgm:prSet/>
      <dgm:spPr/>
      <dgm:t>
        <a:bodyPr/>
        <a:lstStyle/>
        <a:p>
          <a:endParaRPr lang="en-US"/>
        </a:p>
      </dgm:t>
    </dgm:pt>
    <dgm:pt modelId="{133D8E2C-F236-4AF8-A431-9A6182D35E7D}" type="sibTrans" cxnId="{E4F2609B-AB6B-490B-AAC2-CED162CBDAEC}">
      <dgm:prSet/>
      <dgm:spPr/>
      <dgm:t>
        <a:bodyPr/>
        <a:lstStyle/>
        <a:p>
          <a:endParaRPr lang="en-US"/>
        </a:p>
      </dgm:t>
    </dgm:pt>
    <dgm:pt modelId="{4F1CCAF3-8D59-4500-829C-581815DEF01D}">
      <dgm:prSet/>
      <dgm:spPr/>
      <dgm:t>
        <a:bodyPr/>
        <a:lstStyle/>
        <a:p>
          <a:pPr rtl="0"/>
          <a:r>
            <a:rPr lang="en-US" b="1" i="1" dirty="0" smtClean="0"/>
            <a:t>Sponsor</a:t>
          </a:r>
          <a:endParaRPr lang="en-US" dirty="0"/>
        </a:p>
      </dgm:t>
    </dgm:pt>
    <dgm:pt modelId="{78E95D09-DF4E-4333-BBDD-6DEAD9BEF47B}" type="parTrans" cxnId="{383425E8-FC09-4EDA-B012-B4E6B9F1CAB7}">
      <dgm:prSet/>
      <dgm:spPr/>
      <dgm:t>
        <a:bodyPr/>
        <a:lstStyle/>
        <a:p>
          <a:endParaRPr lang="en-US"/>
        </a:p>
      </dgm:t>
    </dgm:pt>
    <dgm:pt modelId="{D954367C-2F14-4B5C-9B0F-CD5B57976E11}" type="sibTrans" cxnId="{383425E8-FC09-4EDA-B012-B4E6B9F1CAB7}">
      <dgm:prSet/>
      <dgm:spPr/>
      <dgm:t>
        <a:bodyPr/>
        <a:lstStyle/>
        <a:p>
          <a:endParaRPr lang="en-US"/>
        </a:p>
      </dgm:t>
    </dgm:pt>
    <dgm:pt modelId="{5CA5A38F-8FAF-4298-9544-BF2C59929468}">
      <dgm:prSet/>
      <dgm:spPr/>
      <dgm:t>
        <a:bodyPr/>
        <a:lstStyle/>
        <a:p>
          <a:pPr rtl="0"/>
          <a:r>
            <a:rPr lang="en-US" b="1" i="1" dirty="0" smtClean="0"/>
            <a:t>Presenter</a:t>
          </a:r>
          <a:endParaRPr lang="en-US" dirty="0"/>
        </a:p>
      </dgm:t>
    </dgm:pt>
    <dgm:pt modelId="{EDCBC5DA-0DF6-4B02-A3CD-1F72E107096C}" type="parTrans" cxnId="{B9B070BD-9A0B-4A28-B2BA-F74F2BEE5C1C}">
      <dgm:prSet/>
      <dgm:spPr/>
      <dgm:t>
        <a:bodyPr/>
        <a:lstStyle/>
        <a:p>
          <a:endParaRPr lang="en-US"/>
        </a:p>
      </dgm:t>
    </dgm:pt>
    <dgm:pt modelId="{CAC96BF8-20C7-4797-886A-97B8D8892149}" type="sibTrans" cxnId="{B9B070BD-9A0B-4A28-B2BA-F74F2BEE5C1C}">
      <dgm:prSet/>
      <dgm:spPr/>
      <dgm:t>
        <a:bodyPr/>
        <a:lstStyle/>
        <a:p>
          <a:endParaRPr lang="en-US"/>
        </a:p>
      </dgm:t>
    </dgm:pt>
    <dgm:pt modelId="{534A637C-2A02-4F7C-AE12-839352956374}">
      <dgm:prSet/>
      <dgm:spPr/>
      <dgm:t>
        <a:bodyPr/>
        <a:lstStyle/>
        <a:p>
          <a:pPr rtl="0"/>
          <a:r>
            <a:rPr lang="en-US" b="1" i="1" dirty="0" smtClean="0"/>
            <a:t>Accessibility</a:t>
          </a:r>
          <a:endParaRPr lang="en-US" dirty="0"/>
        </a:p>
      </dgm:t>
    </dgm:pt>
    <dgm:pt modelId="{D273A53D-2DAE-4CBD-976B-5A69F2CECAA9}" type="parTrans" cxnId="{634F00FE-DC79-47BF-AA12-EB44AAE051C1}">
      <dgm:prSet/>
      <dgm:spPr/>
      <dgm:t>
        <a:bodyPr/>
        <a:lstStyle/>
        <a:p>
          <a:endParaRPr lang="en-US"/>
        </a:p>
      </dgm:t>
    </dgm:pt>
    <dgm:pt modelId="{DAAA42A9-6824-4810-90D6-41FDB413826C}" type="sibTrans" cxnId="{634F00FE-DC79-47BF-AA12-EB44AAE051C1}">
      <dgm:prSet/>
      <dgm:spPr/>
      <dgm:t>
        <a:bodyPr/>
        <a:lstStyle/>
        <a:p>
          <a:endParaRPr lang="en-US"/>
        </a:p>
      </dgm:t>
    </dgm:pt>
    <dgm:pt modelId="{01CAADF1-F1C1-4DF0-8579-89C00FB21D43}">
      <dgm:prSet/>
      <dgm:spPr/>
      <dgm:t>
        <a:bodyPr/>
        <a:lstStyle/>
        <a:p>
          <a:pPr rtl="0"/>
          <a:r>
            <a:rPr lang="en-US" b="1" i="1" dirty="0" smtClean="0"/>
            <a:t>Documentation</a:t>
          </a:r>
          <a:endParaRPr lang="en-US" dirty="0"/>
        </a:p>
      </dgm:t>
    </dgm:pt>
    <dgm:pt modelId="{4B1C0D2F-D1B8-44E9-8078-8CBBD31771DA}" type="parTrans" cxnId="{E1E34A99-6152-400B-8B44-C9179B45A0FA}">
      <dgm:prSet/>
      <dgm:spPr/>
      <dgm:t>
        <a:bodyPr/>
        <a:lstStyle/>
        <a:p>
          <a:endParaRPr lang="en-US"/>
        </a:p>
      </dgm:t>
    </dgm:pt>
    <dgm:pt modelId="{01ED8C07-E667-41C1-A283-1CF0D6005A59}" type="sibTrans" cxnId="{E1E34A99-6152-400B-8B44-C9179B45A0FA}">
      <dgm:prSet/>
      <dgm:spPr/>
      <dgm:t>
        <a:bodyPr/>
        <a:lstStyle/>
        <a:p>
          <a:endParaRPr lang="en-US"/>
        </a:p>
      </dgm:t>
    </dgm:pt>
    <dgm:pt modelId="{BA3B527B-3FC8-4BD1-8F1E-8B1450901983}" type="pres">
      <dgm:prSet presAssocID="{F5141D05-536C-47EB-B4BD-6745D8C0AC0D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199CB8-3482-4EBF-9F86-B9B85DE86156}" type="pres">
      <dgm:prSet presAssocID="{FAF068E1-FD66-4514-AACF-6615ECC65418}" presName="composite" presStyleCnt="0"/>
      <dgm:spPr/>
    </dgm:pt>
    <dgm:pt modelId="{5E4C038E-2E3A-4E62-9067-C8D3666965A6}" type="pres">
      <dgm:prSet presAssocID="{FAF068E1-FD66-4514-AACF-6615ECC65418}" presName="imgShp" presStyleLbl="fgImgPlace1" presStyleIdx="0" presStyleCnt="7"/>
      <dgm:spPr/>
    </dgm:pt>
    <dgm:pt modelId="{7BAA374E-D368-4CE5-B0D5-2685CECABF8E}" type="pres">
      <dgm:prSet presAssocID="{FAF068E1-FD66-4514-AACF-6615ECC65418}" presName="txShp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613E29-9F60-4C73-B904-30EC70F662DB}" type="pres">
      <dgm:prSet presAssocID="{EB20D34D-C95F-471F-86FD-894EF274548F}" presName="spacing" presStyleCnt="0"/>
      <dgm:spPr/>
    </dgm:pt>
    <dgm:pt modelId="{17F72FF6-D302-4CE1-928D-3114CBF1F3DE}" type="pres">
      <dgm:prSet presAssocID="{1D465217-5FCD-407B-9B87-EDDDCF5B33B8}" presName="composite" presStyleCnt="0"/>
      <dgm:spPr/>
    </dgm:pt>
    <dgm:pt modelId="{A37C364C-B7EC-4D96-B75B-442FD331F2FA}" type="pres">
      <dgm:prSet presAssocID="{1D465217-5FCD-407B-9B87-EDDDCF5B33B8}" presName="imgShp" presStyleLbl="fgImgPlace1" presStyleIdx="1" presStyleCnt="7"/>
      <dgm:spPr/>
    </dgm:pt>
    <dgm:pt modelId="{8E066789-39A0-430C-9FBC-BB9EEC07BD0A}" type="pres">
      <dgm:prSet presAssocID="{1D465217-5FCD-407B-9B87-EDDDCF5B33B8}" presName="txShp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1E6919-A3AF-45D7-AE82-91589296C742}" type="pres">
      <dgm:prSet presAssocID="{D288E2A2-D3D8-425A-BE5E-83F07BC2697D}" presName="spacing" presStyleCnt="0"/>
      <dgm:spPr/>
    </dgm:pt>
    <dgm:pt modelId="{73EB55D1-2F16-4C5F-AC23-71E7DEC8ADDB}" type="pres">
      <dgm:prSet presAssocID="{140BE5FA-F321-42C1-A955-6818D578F819}" presName="composite" presStyleCnt="0"/>
      <dgm:spPr/>
    </dgm:pt>
    <dgm:pt modelId="{AA9E0226-D308-495B-A36D-5D164A273A37}" type="pres">
      <dgm:prSet presAssocID="{140BE5FA-F321-42C1-A955-6818D578F819}" presName="imgShp" presStyleLbl="fgImgPlace1" presStyleIdx="2" presStyleCnt="7"/>
      <dgm:spPr/>
    </dgm:pt>
    <dgm:pt modelId="{DB58D2F5-8D2B-41B4-8C6C-03E7411C1B48}" type="pres">
      <dgm:prSet presAssocID="{140BE5FA-F321-42C1-A955-6818D578F819}" presName="txShp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8FF4A8-8442-4C2B-8C4F-DA1C2D4E91D1}" type="pres">
      <dgm:prSet presAssocID="{133D8E2C-F236-4AF8-A431-9A6182D35E7D}" presName="spacing" presStyleCnt="0"/>
      <dgm:spPr/>
    </dgm:pt>
    <dgm:pt modelId="{6320FBC3-5235-427F-87F2-5ACC719B8088}" type="pres">
      <dgm:prSet presAssocID="{4F1CCAF3-8D59-4500-829C-581815DEF01D}" presName="composite" presStyleCnt="0"/>
      <dgm:spPr/>
    </dgm:pt>
    <dgm:pt modelId="{9A7D8152-4664-46D2-8496-5DABCB0772A5}" type="pres">
      <dgm:prSet presAssocID="{4F1CCAF3-8D59-4500-829C-581815DEF01D}" presName="imgShp" presStyleLbl="fgImgPlace1" presStyleIdx="3" presStyleCnt="7"/>
      <dgm:spPr/>
    </dgm:pt>
    <dgm:pt modelId="{59552777-93BA-4F9E-931F-038F1920430B}" type="pres">
      <dgm:prSet presAssocID="{4F1CCAF3-8D59-4500-829C-581815DEF01D}" presName="tx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98431-053D-4198-B1E7-C53C0DD0B951}" type="pres">
      <dgm:prSet presAssocID="{D954367C-2F14-4B5C-9B0F-CD5B57976E11}" presName="spacing" presStyleCnt="0"/>
      <dgm:spPr/>
    </dgm:pt>
    <dgm:pt modelId="{70E2AF7E-353B-48B7-8C54-A704BA695488}" type="pres">
      <dgm:prSet presAssocID="{5CA5A38F-8FAF-4298-9544-BF2C59929468}" presName="composite" presStyleCnt="0"/>
      <dgm:spPr/>
    </dgm:pt>
    <dgm:pt modelId="{2EB5BE15-F99A-4EDF-AD2F-26F3AE793BD6}" type="pres">
      <dgm:prSet presAssocID="{5CA5A38F-8FAF-4298-9544-BF2C59929468}" presName="imgShp" presStyleLbl="fgImgPlace1" presStyleIdx="4" presStyleCnt="7"/>
      <dgm:spPr/>
    </dgm:pt>
    <dgm:pt modelId="{AF031B28-B179-4004-912A-ECE2DD2AAD8E}" type="pres">
      <dgm:prSet presAssocID="{5CA5A38F-8FAF-4298-9544-BF2C59929468}" presName="tx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DC9082-AFFB-48D7-89A8-E979A8E8DD89}" type="pres">
      <dgm:prSet presAssocID="{CAC96BF8-20C7-4797-886A-97B8D8892149}" presName="spacing" presStyleCnt="0"/>
      <dgm:spPr/>
    </dgm:pt>
    <dgm:pt modelId="{C7B6A4C0-542E-411E-B092-E3A4FEC97DDC}" type="pres">
      <dgm:prSet presAssocID="{534A637C-2A02-4F7C-AE12-839352956374}" presName="composite" presStyleCnt="0"/>
      <dgm:spPr/>
    </dgm:pt>
    <dgm:pt modelId="{411106E1-9931-4D3E-AABB-8394D717C596}" type="pres">
      <dgm:prSet presAssocID="{534A637C-2A02-4F7C-AE12-839352956374}" presName="imgShp" presStyleLbl="fgImgPlace1" presStyleIdx="5" presStyleCnt="7"/>
      <dgm:spPr/>
    </dgm:pt>
    <dgm:pt modelId="{EF7CC953-549D-4510-95C0-0121F71AD956}" type="pres">
      <dgm:prSet presAssocID="{534A637C-2A02-4F7C-AE12-839352956374}" presName="txShp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6BDA7C-8CA4-4BDA-85E8-3A5CA8759E40}" type="pres">
      <dgm:prSet presAssocID="{DAAA42A9-6824-4810-90D6-41FDB413826C}" presName="spacing" presStyleCnt="0"/>
      <dgm:spPr/>
    </dgm:pt>
    <dgm:pt modelId="{C5C20F23-44C1-48DC-95D2-8A69B19A91B5}" type="pres">
      <dgm:prSet presAssocID="{01CAADF1-F1C1-4DF0-8579-89C00FB21D43}" presName="composite" presStyleCnt="0"/>
      <dgm:spPr/>
    </dgm:pt>
    <dgm:pt modelId="{2E975894-A98D-4405-BF1A-844743EE5A70}" type="pres">
      <dgm:prSet presAssocID="{01CAADF1-F1C1-4DF0-8579-89C00FB21D43}" presName="imgShp" presStyleLbl="fgImgPlace1" presStyleIdx="6" presStyleCnt="7"/>
      <dgm:spPr/>
    </dgm:pt>
    <dgm:pt modelId="{FE3021CF-25E4-4185-8775-2A39EF5B703F}" type="pres">
      <dgm:prSet presAssocID="{01CAADF1-F1C1-4DF0-8579-89C00FB21D43}" presName="txShp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3425E8-FC09-4EDA-B012-B4E6B9F1CAB7}" srcId="{F5141D05-536C-47EB-B4BD-6745D8C0AC0D}" destId="{4F1CCAF3-8D59-4500-829C-581815DEF01D}" srcOrd="3" destOrd="0" parTransId="{78E95D09-DF4E-4333-BBDD-6DEAD9BEF47B}" sibTransId="{D954367C-2F14-4B5C-9B0F-CD5B57976E11}"/>
    <dgm:cxn modelId="{19008DB9-A80C-4A38-B154-180BE846C45B}" type="presOf" srcId="{01CAADF1-F1C1-4DF0-8579-89C00FB21D43}" destId="{FE3021CF-25E4-4185-8775-2A39EF5B703F}" srcOrd="0" destOrd="0" presId="urn:microsoft.com/office/officeart/2005/8/layout/vList3"/>
    <dgm:cxn modelId="{B9B070BD-9A0B-4A28-B2BA-F74F2BEE5C1C}" srcId="{F5141D05-536C-47EB-B4BD-6745D8C0AC0D}" destId="{5CA5A38F-8FAF-4298-9544-BF2C59929468}" srcOrd="4" destOrd="0" parTransId="{EDCBC5DA-0DF6-4B02-A3CD-1F72E107096C}" sibTransId="{CAC96BF8-20C7-4797-886A-97B8D8892149}"/>
    <dgm:cxn modelId="{E14BE4F5-46FA-49C0-ADFF-9028A99C8825}" type="presOf" srcId="{F5141D05-536C-47EB-B4BD-6745D8C0AC0D}" destId="{BA3B527B-3FC8-4BD1-8F1E-8B1450901983}" srcOrd="0" destOrd="0" presId="urn:microsoft.com/office/officeart/2005/8/layout/vList3"/>
    <dgm:cxn modelId="{E4F2609B-AB6B-490B-AAC2-CED162CBDAEC}" srcId="{F5141D05-536C-47EB-B4BD-6745D8C0AC0D}" destId="{140BE5FA-F321-42C1-A955-6818D578F819}" srcOrd="2" destOrd="0" parTransId="{7876677D-AECC-446A-8486-92BEF6884C96}" sibTransId="{133D8E2C-F236-4AF8-A431-9A6182D35E7D}"/>
    <dgm:cxn modelId="{6E2CD23D-0CD2-47F4-8353-89ED351FB386}" type="presOf" srcId="{1D465217-5FCD-407B-9B87-EDDDCF5B33B8}" destId="{8E066789-39A0-430C-9FBC-BB9EEC07BD0A}" srcOrd="0" destOrd="0" presId="urn:microsoft.com/office/officeart/2005/8/layout/vList3"/>
    <dgm:cxn modelId="{FB66AD6F-4925-4789-94B6-12F4A08544C4}" type="presOf" srcId="{534A637C-2A02-4F7C-AE12-839352956374}" destId="{EF7CC953-549D-4510-95C0-0121F71AD956}" srcOrd="0" destOrd="0" presId="urn:microsoft.com/office/officeart/2005/8/layout/vList3"/>
    <dgm:cxn modelId="{749FCD1D-50AF-4F9B-9F48-682192F31E0B}" srcId="{F5141D05-536C-47EB-B4BD-6745D8C0AC0D}" destId="{FAF068E1-FD66-4514-AACF-6615ECC65418}" srcOrd="0" destOrd="0" parTransId="{68050710-FDD8-4A23-B200-9BC72EB346BA}" sibTransId="{EB20D34D-C95F-471F-86FD-894EF274548F}"/>
    <dgm:cxn modelId="{E1E34A99-6152-400B-8B44-C9179B45A0FA}" srcId="{F5141D05-536C-47EB-B4BD-6745D8C0AC0D}" destId="{01CAADF1-F1C1-4DF0-8579-89C00FB21D43}" srcOrd="6" destOrd="0" parTransId="{4B1C0D2F-D1B8-44E9-8078-8CBBD31771DA}" sibTransId="{01ED8C07-E667-41C1-A283-1CF0D6005A59}"/>
    <dgm:cxn modelId="{16B5C92E-52B0-4E5E-BE21-ACB52CA35817}" type="presOf" srcId="{5CA5A38F-8FAF-4298-9544-BF2C59929468}" destId="{AF031B28-B179-4004-912A-ECE2DD2AAD8E}" srcOrd="0" destOrd="0" presId="urn:microsoft.com/office/officeart/2005/8/layout/vList3"/>
    <dgm:cxn modelId="{D7ADA32E-7E7F-459C-8202-8B34DC9D7226}" type="presOf" srcId="{4F1CCAF3-8D59-4500-829C-581815DEF01D}" destId="{59552777-93BA-4F9E-931F-038F1920430B}" srcOrd="0" destOrd="0" presId="urn:microsoft.com/office/officeart/2005/8/layout/vList3"/>
    <dgm:cxn modelId="{C5E156E7-8F7F-460A-8241-B2866325AEBD}" type="presOf" srcId="{FAF068E1-FD66-4514-AACF-6615ECC65418}" destId="{7BAA374E-D368-4CE5-B0D5-2685CECABF8E}" srcOrd="0" destOrd="0" presId="urn:microsoft.com/office/officeart/2005/8/layout/vList3"/>
    <dgm:cxn modelId="{07EADC3F-AFB8-4309-9521-BCAF70CAAB35}" srcId="{F5141D05-536C-47EB-B4BD-6745D8C0AC0D}" destId="{1D465217-5FCD-407B-9B87-EDDDCF5B33B8}" srcOrd="1" destOrd="0" parTransId="{63C0D6C8-FEF6-4418-8608-DF86C5D30C51}" sibTransId="{D288E2A2-D3D8-425A-BE5E-83F07BC2697D}"/>
    <dgm:cxn modelId="{634F00FE-DC79-47BF-AA12-EB44AAE051C1}" srcId="{F5141D05-536C-47EB-B4BD-6745D8C0AC0D}" destId="{534A637C-2A02-4F7C-AE12-839352956374}" srcOrd="5" destOrd="0" parTransId="{D273A53D-2DAE-4CBD-976B-5A69F2CECAA9}" sibTransId="{DAAA42A9-6824-4810-90D6-41FDB413826C}"/>
    <dgm:cxn modelId="{A56983A6-7D2D-4EF6-89B3-ED25F9B93C45}" type="presOf" srcId="{140BE5FA-F321-42C1-A955-6818D578F819}" destId="{DB58D2F5-8D2B-41B4-8C6C-03E7411C1B48}" srcOrd="0" destOrd="0" presId="urn:microsoft.com/office/officeart/2005/8/layout/vList3"/>
    <dgm:cxn modelId="{52C1EC9B-2EB8-463E-9677-57838049624D}" type="presParOf" srcId="{BA3B527B-3FC8-4BD1-8F1E-8B1450901983}" destId="{6C199CB8-3482-4EBF-9F86-B9B85DE86156}" srcOrd="0" destOrd="0" presId="urn:microsoft.com/office/officeart/2005/8/layout/vList3"/>
    <dgm:cxn modelId="{873BEDF8-3250-4EB4-8CBD-1F5ED2B40AFC}" type="presParOf" srcId="{6C199CB8-3482-4EBF-9F86-B9B85DE86156}" destId="{5E4C038E-2E3A-4E62-9067-C8D3666965A6}" srcOrd="0" destOrd="0" presId="urn:microsoft.com/office/officeart/2005/8/layout/vList3"/>
    <dgm:cxn modelId="{66FDFD9B-FA55-42E4-A0F8-A7737810AC53}" type="presParOf" srcId="{6C199CB8-3482-4EBF-9F86-B9B85DE86156}" destId="{7BAA374E-D368-4CE5-B0D5-2685CECABF8E}" srcOrd="1" destOrd="0" presId="urn:microsoft.com/office/officeart/2005/8/layout/vList3"/>
    <dgm:cxn modelId="{02B630DD-4BA2-48D0-9875-14EEBDDC1EEC}" type="presParOf" srcId="{BA3B527B-3FC8-4BD1-8F1E-8B1450901983}" destId="{77613E29-9F60-4C73-B904-30EC70F662DB}" srcOrd="1" destOrd="0" presId="urn:microsoft.com/office/officeart/2005/8/layout/vList3"/>
    <dgm:cxn modelId="{C248068E-740F-4780-B377-C731D94CD579}" type="presParOf" srcId="{BA3B527B-3FC8-4BD1-8F1E-8B1450901983}" destId="{17F72FF6-D302-4CE1-928D-3114CBF1F3DE}" srcOrd="2" destOrd="0" presId="urn:microsoft.com/office/officeart/2005/8/layout/vList3"/>
    <dgm:cxn modelId="{97CC3FB5-E396-4D72-B0CB-74F29F1A6E50}" type="presParOf" srcId="{17F72FF6-D302-4CE1-928D-3114CBF1F3DE}" destId="{A37C364C-B7EC-4D96-B75B-442FD331F2FA}" srcOrd="0" destOrd="0" presId="urn:microsoft.com/office/officeart/2005/8/layout/vList3"/>
    <dgm:cxn modelId="{0AC63107-A54B-4F13-BF54-698B966C6567}" type="presParOf" srcId="{17F72FF6-D302-4CE1-928D-3114CBF1F3DE}" destId="{8E066789-39A0-430C-9FBC-BB9EEC07BD0A}" srcOrd="1" destOrd="0" presId="urn:microsoft.com/office/officeart/2005/8/layout/vList3"/>
    <dgm:cxn modelId="{841A2462-9293-4F3C-81E1-A30C087835A7}" type="presParOf" srcId="{BA3B527B-3FC8-4BD1-8F1E-8B1450901983}" destId="{3A1E6919-A3AF-45D7-AE82-91589296C742}" srcOrd="3" destOrd="0" presId="urn:microsoft.com/office/officeart/2005/8/layout/vList3"/>
    <dgm:cxn modelId="{4CB2C4EF-1359-4483-A9A9-6163F3412DF7}" type="presParOf" srcId="{BA3B527B-3FC8-4BD1-8F1E-8B1450901983}" destId="{73EB55D1-2F16-4C5F-AC23-71E7DEC8ADDB}" srcOrd="4" destOrd="0" presId="urn:microsoft.com/office/officeart/2005/8/layout/vList3"/>
    <dgm:cxn modelId="{1CF800F9-B572-4255-A715-C02620C353FB}" type="presParOf" srcId="{73EB55D1-2F16-4C5F-AC23-71E7DEC8ADDB}" destId="{AA9E0226-D308-495B-A36D-5D164A273A37}" srcOrd="0" destOrd="0" presId="urn:microsoft.com/office/officeart/2005/8/layout/vList3"/>
    <dgm:cxn modelId="{641FDF94-7343-4E12-ADBB-EB32ACE75B13}" type="presParOf" srcId="{73EB55D1-2F16-4C5F-AC23-71E7DEC8ADDB}" destId="{DB58D2F5-8D2B-41B4-8C6C-03E7411C1B48}" srcOrd="1" destOrd="0" presId="urn:microsoft.com/office/officeart/2005/8/layout/vList3"/>
    <dgm:cxn modelId="{8A1A2887-B9E0-416D-9D94-FC63975217C2}" type="presParOf" srcId="{BA3B527B-3FC8-4BD1-8F1E-8B1450901983}" destId="{F18FF4A8-8442-4C2B-8C4F-DA1C2D4E91D1}" srcOrd="5" destOrd="0" presId="urn:microsoft.com/office/officeart/2005/8/layout/vList3"/>
    <dgm:cxn modelId="{7BBF9776-6858-4EEB-98E2-3B6F4768E6D2}" type="presParOf" srcId="{BA3B527B-3FC8-4BD1-8F1E-8B1450901983}" destId="{6320FBC3-5235-427F-87F2-5ACC719B8088}" srcOrd="6" destOrd="0" presId="urn:microsoft.com/office/officeart/2005/8/layout/vList3"/>
    <dgm:cxn modelId="{CB461F8E-4BF6-454C-B0EA-00141E546D50}" type="presParOf" srcId="{6320FBC3-5235-427F-87F2-5ACC719B8088}" destId="{9A7D8152-4664-46D2-8496-5DABCB0772A5}" srcOrd="0" destOrd="0" presId="urn:microsoft.com/office/officeart/2005/8/layout/vList3"/>
    <dgm:cxn modelId="{7DFB20A9-84F1-4B50-B964-2BBC370DA66F}" type="presParOf" srcId="{6320FBC3-5235-427F-87F2-5ACC719B8088}" destId="{59552777-93BA-4F9E-931F-038F1920430B}" srcOrd="1" destOrd="0" presId="urn:microsoft.com/office/officeart/2005/8/layout/vList3"/>
    <dgm:cxn modelId="{A7968F69-0BED-4889-9835-0614211C9054}" type="presParOf" srcId="{BA3B527B-3FC8-4BD1-8F1E-8B1450901983}" destId="{32498431-053D-4198-B1E7-C53C0DD0B951}" srcOrd="7" destOrd="0" presId="urn:microsoft.com/office/officeart/2005/8/layout/vList3"/>
    <dgm:cxn modelId="{672282FF-CFBC-4DCB-BA2F-E7E0675F47F5}" type="presParOf" srcId="{BA3B527B-3FC8-4BD1-8F1E-8B1450901983}" destId="{70E2AF7E-353B-48B7-8C54-A704BA695488}" srcOrd="8" destOrd="0" presId="urn:microsoft.com/office/officeart/2005/8/layout/vList3"/>
    <dgm:cxn modelId="{8C21BB08-2660-49BF-8977-72419C1F55E5}" type="presParOf" srcId="{70E2AF7E-353B-48B7-8C54-A704BA695488}" destId="{2EB5BE15-F99A-4EDF-AD2F-26F3AE793BD6}" srcOrd="0" destOrd="0" presId="urn:microsoft.com/office/officeart/2005/8/layout/vList3"/>
    <dgm:cxn modelId="{27FB68A3-0023-4A2C-88AA-266F18A07C6A}" type="presParOf" srcId="{70E2AF7E-353B-48B7-8C54-A704BA695488}" destId="{AF031B28-B179-4004-912A-ECE2DD2AAD8E}" srcOrd="1" destOrd="0" presId="urn:microsoft.com/office/officeart/2005/8/layout/vList3"/>
    <dgm:cxn modelId="{2933BE98-700A-44CC-927F-3F63656F58B0}" type="presParOf" srcId="{BA3B527B-3FC8-4BD1-8F1E-8B1450901983}" destId="{51DC9082-AFFB-48D7-89A8-E979A8E8DD89}" srcOrd="9" destOrd="0" presId="urn:microsoft.com/office/officeart/2005/8/layout/vList3"/>
    <dgm:cxn modelId="{B023D19F-4BB4-4CDA-88E6-023064B5B58C}" type="presParOf" srcId="{BA3B527B-3FC8-4BD1-8F1E-8B1450901983}" destId="{C7B6A4C0-542E-411E-B092-E3A4FEC97DDC}" srcOrd="10" destOrd="0" presId="urn:microsoft.com/office/officeart/2005/8/layout/vList3"/>
    <dgm:cxn modelId="{C7936962-1CD8-40A2-A4FA-E36BA95074C0}" type="presParOf" srcId="{C7B6A4C0-542E-411E-B092-E3A4FEC97DDC}" destId="{411106E1-9931-4D3E-AABB-8394D717C596}" srcOrd="0" destOrd="0" presId="urn:microsoft.com/office/officeart/2005/8/layout/vList3"/>
    <dgm:cxn modelId="{914F2058-CB9D-470F-8F8C-968FCF71F0C9}" type="presParOf" srcId="{C7B6A4C0-542E-411E-B092-E3A4FEC97DDC}" destId="{EF7CC953-549D-4510-95C0-0121F71AD956}" srcOrd="1" destOrd="0" presId="urn:microsoft.com/office/officeart/2005/8/layout/vList3"/>
    <dgm:cxn modelId="{CD4729C9-246E-47E3-AEE1-10D213633D23}" type="presParOf" srcId="{BA3B527B-3FC8-4BD1-8F1E-8B1450901983}" destId="{CD6BDA7C-8CA4-4BDA-85E8-3A5CA8759E40}" srcOrd="11" destOrd="0" presId="urn:microsoft.com/office/officeart/2005/8/layout/vList3"/>
    <dgm:cxn modelId="{9F23D44B-4A62-4A8F-A946-651DBCC9A909}" type="presParOf" srcId="{BA3B527B-3FC8-4BD1-8F1E-8B1450901983}" destId="{C5C20F23-44C1-48DC-95D2-8A69B19A91B5}" srcOrd="12" destOrd="0" presId="urn:microsoft.com/office/officeart/2005/8/layout/vList3"/>
    <dgm:cxn modelId="{E91503CA-2ADA-4D1C-9CEF-6F5AA0DA2E4B}" type="presParOf" srcId="{C5C20F23-44C1-48DC-95D2-8A69B19A91B5}" destId="{2E975894-A98D-4405-BF1A-844743EE5A70}" srcOrd="0" destOrd="0" presId="urn:microsoft.com/office/officeart/2005/8/layout/vList3"/>
    <dgm:cxn modelId="{BC3F0E88-F242-425B-8A5B-21DB7B4ECA98}" type="presParOf" srcId="{C5C20F23-44C1-48DC-95D2-8A69B19A91B5}" destId="{FE3021CF-25E4-4185-8775-2A39EF5B703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839B191-CB62-44D2-ACD4-35CE4C6310F5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CEF85D4-AB29-4B76-B739-024C6FEDFAE0}">
      <dgm:prSet/>
      <dgm:spPr/>
      <dgm:t>
        <a:bodyPr/>
        <a:lstStyle/>
        <a:p>
          <a:pPr rtl="0"/>
          <a:r>
            <a:rPr lang="en-US" dirty="0" smtClean="0"/>
            <a:t>Publication activities</a:t>
          </a:r>
          <a:endParaRPr lang="en-US" dirty="0"/>
        </a:p>
      </dgm:t>
    </dgm:pt>
    <dgm:pt modelId="{4F3497C7-BD9D-4B46-94E9-BBC896205830}" type="parTrans" cxnId="{DE0599D7-D667-4CBE-9492-D44287F77AAC}">
      <dgm:prSet/>
      <dgm:spPr/>
      <dgm:t>
        <a:bodyPr/>
        <a:lstStyle/>
        <a:p>
          <a:endParaRPr lang="en-US"/>
        </a:p>
      </dgm:t>
    </dgm:pt>
    <dgm:pt modelId="{93EEECB1-1428-4286-8A4F-5E89B2CE50A8}" type="sibTrans" cxnId="{DE0599D7-D667-4CBE-9492-D44287F77AAC}">
      <dgm:prSet/>
      <dgm:spPr/>
      <dgm:t>
        <a:bodyPr/>
        <a:lstStyle/>
        <a:p>
          <a:endParaRPr lang="en-US"/>
        </a:p>
      </dgm:t>
    </dgm:pt>
    <dgm:pt modelId="{D2244B01-AF06-44BF-8B4F-4DDF30566CF8}">
      <dgm:prSet/>
      <dgm:spPr/>
      <dgm:t>
        <a:bodyPr/>
        <a:lstStyle/>
        <a:p>
          <a:pPr rtl="0"/>
          <a:r>
            <a:rPr lang="en-US" dirty="0" smtClean="0"/>
            <a:t>Professional presentations</a:t>
          </a:r>
          <a:endParaRPr lang="en-US" dirty="0"/>
        </a:p>
      </dgm:t>
    </dgm:pt>
    <dgm:pt modelId="{DC3FE055-7D8A-46D6-A45C-1F7E15D3FCFD}" type="parTrans" cxnId="{0410B331-3789-4072-8063-0074F0251091}">
      <dgm:prSet/>
      <dgm:spPr/>
      <dgm:t>
        <a:bodyPr/>
        <a:lstStyle/>
        <a:p>
          <a:endParaRPr lang="en-US"/>
        </a:p>
      </dgm:t>
    </dgm:pt>
    <dgm:pt modelId="{63149749-BB87-4A29-87AF-46BFA9EF4736}" type="sibTrans" cxnId="{0410B331-3789-4072-8063-0074F0251091}">
      <dgm:prSet/>
      <dgm:spPr/>
      <dgm:t>
        <a:bodyPr/>
        <a:lstStyle/>
        <a:p>
          <a:endParaRPr lang="en-US"/>
        </a:p>
      </dgm:t>
    </dgm:pt>
    <dgm:pt modelId="{AD38AD3B-0AD1-4887-A453-16857579EEAC}">
      <dgm:prSet/>
      <dgm:spPr/>
      <dgm:t>
        <a:bodyPr/>
        <a:lstStyle/>
        <a:p>
          <a:pPr rtl="0"/>
          <a:r>
            <a:rPr lang="en-US" dirty="0" smtClean="0"/>
            <a:t>Leadership in the profession</a:t>
          </a:r>
          <a:endParaRPr lang="en-US" dirty="0"/>
        </a:p>
      </dgm:t>
    </dgm:pt>
    <dgm:pt modelId="{1887480A-5170-414E-865A-73FD04991D2E}" type="parTrans" cxnId="{272B13AB-4DB0-48CE-A02D-99EFD86FE812}">
      <dgm:prSet/>
      <dgm:spPr/>
      <dgm:t>
        <a:bodyPr/>
        <a:lstStyle/>
        <a:p>
          <a:endParaRPr lang="en-US"/>
        </a:p>
      </dgm:t>
    </dgm:pt>
    <dgm:pt modelId="{CD8131CB-54CE-453E-AEA9-80811EA4F8E9}" type="sibTrans" cxnId="{272B13AB-4DB0-48CE-A02D-99EFD86FE812}">
      <dgm:prSet/>
      <dgm:spPr/>
      <dgm:t>
        <a:bodyPr/>
        <a:lstStyle/>
        <a:p>
          <a:endParaRPr lang="en-US"/>
        </a:p>
      </dgm:t>
    </dgm:pt>
    <dgm:pt modelId="{A90541C8-F5C2-44F5-8826-E9AADF00BAB2}">
      <dgm:prSet/>
      <dgm:spPr/>
      <dgm:t>
        <a:bodyPr/>
        <a:lstStyle/>
        <a:p>
          <a:pPr rtl="0"/>
          <a:r>
            <a:rPr lang="en-US" dirty="0" smtClean="0"/>
            <a:t>Receiving supervision</a:t>
          </a:r>
          <a:endParaRPr lang="en-US" dirty="0"/>
        </a:p>
      </dgm:t>
    </dgm:pt>
    <dgm:pt modelId="{B4A8535F-104B-4799-88FF-8B46AEF9481A}" type="parTrans" cxnId="{866765C4-0CA9-4FE7-B357-48400656D415}">
      <dgm:prSet/>
      <dgm:spPr/>
      <dgm:t>
        <a:bodyPr/>
        <a:lstStyle/>
        <a:p>
          <a:endParaRPr lang="en-US"/>
        </a:p>
      </dgm:t>
    </dgm:pt>
    <dgm:pt modelId="{2B368391-B709-4973-912C-9E0BB0E11C28}" type="sibTrans" cxnId="{866765C4-0CA9-4FE7-B357-48400656D415}">
      <dgm:prSet/>
      <dgm:spPr/>
      <dgm:t>
        <a:bodyPr/>
        <a:lstStyle/>
        <a:p>
          <a:endParaRPr lang="en-US"/>
        </a:p>
      </dgm:t>
    </dgm:pt>
    <dgm:pt modelId="{3D907F3F-A66B-4669-BCA4-E19FCD441B0A}" type="pres">
      <dgm:prSet presAssocID="{2839B191-CB62-44D2-ACD4-35CE4C6310F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08A6A6-D630-40C4-A607-99375EAEA15B}" type="pres">
      <dgm:prSet presAssocID="{ACEF85D4-AB29-4B76-B739-024C6FEDFAE0}" presName="composite" presStyleCnt="0"/>
      <dgm:spPr/>
    </dgm:pt>
    <dgm:pt modelId="{B1A17DCA-A888-48B3-80CD-89CAB41CF3EF}" type="pres">
      <dgm:prSet presAssocID="{ACEF85D4-AB29-4B76-B739-024C6FEDFAE0}" presName="imgShp" presStyleLbl="fgImgPlace1" presStyleIdx="0" presStyleCnt="4"/>
      <dgm:spPr/>
    </dgm:pt>
    <dgm:pt modelId="{07024208-959D-403F-980F-52F0A8D685CD}" type="pres">
      <dgm:prSet presAssocID="{ACEF85D4-AB29-4B76-B739-024C6FEDFAE0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F8C7EB-7661-4EE3-8574-8CDABB835D7B}" type="pres">
      <dgm:prSet presAssocID="{93EEECB1-1428-4286-8A4F-5E89B2CE50A8}" presName="spacing" presStyleCnt="0"/>
      <dgm:spPr/>
    </dgm:pt>
    <dgm:pt modelId="{370DB201-6565-4572-BBEF-8446B7C70878}" type="pres">
      <dgm:prSet presAssocID="{D2244B01-AF06-44BF-8B4F-4DDF30566CF8}" presName="composite" presStyleCnt="0"/>
      <dgm:spPr/>
    </dgm:pt>
    <dgm:pt modelId="{4F2B2EA5-1AA6-4A51-AB3E-A4AE2E0851E3}" type="pres">
      <dgm:prSet presAssocID="{D2244B01-AF06-44BF-8B4F-4DDF30566CF8}" presName="imgShp" presStyleLbl="fgImgPlace1" presStyleIdx="1" presStyleCnt="4"/>
      <dgm:spPr/>
    </dgm:pt>
    <dgm:pt modelId="{B6954A91-540B-4686-965C-630BC1A66B4B}" type="pres">
      <dgm:prSet presAssocID="{D2244B01-AF06-44BF-8B4F-4DDF30566CF8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019F08-242A-402F-A03B-3CA004F4C173}" type="pres">
      <dgm:prSet presAssocID="{63149749-BB87-4A29-87AF-46BFA9EF4736}" presName="spacing" presStyleCnt="0"/>
      <dgm:spPr/>
    </dgm:pt>
    <dgm:pt modelId="{50880DB8-FBA2-4709-9EC1-479E1424F44C}" type="pres">
      <dgm:prSet presAssocID="{AD38AD3B-0AD1-4887-A453-16857579EEAC}" presName="composite" presStyleCnt="0"/>
      <dgm:spPr/>
    </dgm:pt>
    <dgm:pt modelId="{C19267C5-886F-45E5-9B8F-574A3F262DF0}" type="pres">
      <dgm:prSet presAssocID="{AD38AD3B-0AD1-4887-A453-16857579EEAC}" presName="imgShp" presStyleLbl="fgImgPlace1" presStyleIdx="2" presStyleCnt="4"/>
      <dgm:spPr/>
    </dgm:pt>
    <dgm:pt modelId="{E0B89D44-8177-46CB-81A4-B4943149449F}" type="pres">
      <dgm:prSet presAssocID="{AD38AD3B-0AD1-4887-A453-16857579EEAC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F7D347-BE3F-4DA0-B221-A7F65A972D74}" type="pres">
      <dgm:prSet presAssocID="{CD8131CB-54CE-453E-AEA9-80811EA4F8E9}" presName="spacing" presStyleCnt="0"/>
      <dgm:spPr/>
    </dgm:pt>
    <dgm:pt modelId="{C55518DB-B404-4841-8FF6-66527CBE769D}" type="pres">
      <dgm:prSet presAssocID="{A90541C8-F5C2-44F5-8826-E9AADF00BAB2}" presName="composite" presStyleCnt="0"/>
      <dgm:spPr/>
    </dgm:pt>
    <dgm:pt modelId="{D381A4CE-4170-417C-AA5E-2F9DBB82E8AC}" type="pres">
      <dgm:prSet presAssocID="{A90541C8-F5C2-44F5-8826-E9AADF00BAB2}" presName="imgShp" presStyleLbl="fgImgPlace1" presStyleIdx="3" presStyleCnt="4"/>
      <dgm:spPr/>
    </dgm:pt>
    <dgm:pt modelId="{61E406EC-C42D-497D-99C6-C9B8320D5EA5}" type="pres">
      <dgm:prSet presAssocID="{A90541C8-F5C2-44F5-8826-E9AADF00BAB2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0599D7-D667-4CBE-9492-D44287F77AAC}" srcId="{2839B191-CB62-44D2-ACD4-35CE4C6310F5}" destId="{ACEF85D4-AB29-4B76-B739-024C6FEDFAE0}" srcOrd="0" destOrd="0" parTransId="{4F3497C7-BD9D-4B46-94E9-BBC896205830}" sibTransId="{93EEECB1-1428-4286-8A4F-5E89B2CE50A8}"/>
    <dgm:cxn modelId="{7B8C188F-A8BA-4785-B9E6-8985913D87BA}" type="presOf" srcId="{D2244B01-AF06-44BF-8B4F-4DDF30566CF8}" destId="{B6954A91-540B-4686-965C-630BC1A66B4B}" srcOrd="0" destOrd="0" presId="urn:microsoft.com/office/officeart/2005/8/layout/vList3"/>
    <dgm:cxn modelId="{92ABDDFE-21B1-4529-8D94-9DA8D19CE300}" type="presOf" srcId="{2839B191-CB62-44D2-ACD4-35CE4C6310F5}" destId="{3D907F3F-A66B-4669-BCA4-E19FCD441B0A}" srcOrd="0" destOrd="0" presId="urn:microsoft.com/office/officeart/2005/8/layout/vList3"/>
    <dgm:cxn modelId="{866765C4-0CA9-4FE7-B357-48400656D415}" srcId="{2839B191-CB62-44D2-ACD4-35CE4C6310F5}" destId="{A90541C8-F5C2-44F5-8826-E9AADF00BAB2}" srcOrd="3" destOrd="0" parTransId="{B4A8535F-104B-4799-88FF-8B46AEF9481A}" sibTransId="{2B368391-B709-4973-912C-9E0BB0E11C28}"/>
    <dgm:cxn modelId="{0410B331-3789-4072-8063-0074F0251091}" srcId="{2839B191-CB62-44D2-ACD4-35CE4C6310F5}" destId="{D2244B01-AF06-44BF-8B4F-4DDF30566CF8}" srcOrd="1" destOrd="0" parTransId="{DC3FE055-7D8A-46D6-A45C-1F7E15D3FCFD}" sibTransId="{63149749-BB87-4A29-87AF-46BFA9EF4736}"/>
    <dgm:cxn modelId="{FB7CD8A5-E9E2-4F4A-A9BB-63ECF93CE50C}" type="presOf" srcId="{AD38AD3B-0AD1-4887-A453-16857579EEAC}" destId="{E0B89D44-8177-46CB-81A4-B4943149449F}" srcOrd="0" destOrd="0" presId="urn:microsoft.com/office/officeart/2005/8/layout/vList3"/>
    <dgm:cxn modelId="{D1DDFECD-BC48-44E1-B4BE-8C725EEE1A12}" type="presOf" srcId="{ACEF85D4-AB29-4B76-B739-024C6FEDFAE0}" destId="{07024208-959D-403F-980F-52F0A8D685CD}" srcOrd="0" destOrd="0" presId="urn:microsoft.com/office/officeart/2005/8/layout/vList3"/>
    <dgm:cxn modelId="{272B13AB-4DB0-48CE-A02D-99EFD86FE812}" srcId="{2839B191-CB62-44D2-ACD4-35CE4C6310F5}" destId="{AD38AD3B-0AD1-4887-A453-16857579EEAC}" srcOrd="2" destOrd="0" parTransId="{1887480A-5170-414E-865A-73FD04991D2E}" sibTransId="{CD8131CB-54CE-453E-AEA9-80811EA4F8E9}"/>
    <dgm:cxn modelId="{24C5079C-885A-4CCF-936B-8935E0FFD731}" type="presOf" srcId="{A90541C8-F5C2-44F5-8826-E9AADF00BAB2}" destId="{61E406EC-C42D-497D-99C6-C9B8320D5EA5}" srcOrd="0" destOrd="0" presId="urn:microsoft.com/office/officeart/2005/8/layout/vList3"/>
    <dgm:cxn modelId="{0DBCBA11-876A-49AB-90D9-F8577AA326A5}" type="presParOf" srcId="{3D907F3F-A66B-4669-BCA4-E19FCD441B0A}" destId="{F208A6A6-D630-40C4-A607-99375EAEA15B}" srcOrd="0" destOrd="0" presId="urn:microsoft.com/office/officeart/2005/8/layout/vList3"/>
    <dgm:cxn modelId="{C297F0E9-B4B0-4850-8AE2-DD2F679EA3B2}" type="presParOf" srcId="{F208A6A6-D630-40C4-A607-99375EAEA15B}" destId="{B1A17DCA-A888-48B3-80CD-89CAB41CF3EF}" srcOrd="0" destOrd="0" presId="urn:microsoft.com/office/officeart/2005/8/layout/vList3"/>
    <dgm:cxn modelId="{CC8E27CF-8D6D-45F1-A154-3423873FB175}" type="presParOf" srcId="{F208A6A6-D630-40C4-A607-99375EAEA15B}" destId="{07024208-959D-403F-980F-52F0A8D685CD}" srcOrd="1" destOrd="0" presId="urn:microsoft.com/office/officeart/2005/8/layout/vList3"/>
    <dgm:cxn modelId="{C9156A44-CE58-4FFE-93F9-D1BE7A62CFB9}" type="presParOf" srcId="{3D907F3F-A66B-4669-BCA4-E19FCD441B0A}" destId="{A7F8C7EB-7661-4EE3-8574-8CDABB835D7B}" srcOrd="1" destOrd="0" presId="urn:microsoft.com/office/officeart/2005/8/layout/vList3"/>
    <dgm:cxn modelId="{0794077C-F5E7-40CB-9BB0-BC6545489D57}" type="presParOf" srcId="{3D907F3F-A66B-4669-BCA4-E19FCD441B0A}" destId="{370DB201-6565-4572-BBEF-8446B7C70878}" srcOrd="2" destOrd="0" presId="urn:microsoft.com/office/officeart/2005/8/layout/vList3"/>
    <dgm:cxn modelId="{D5ADBD13-A9C8-4E09-B473-C6C51ED49AE7}" type="presParOf" srcId="{370DB201-6565-4572-BBEF-8446B7C70878}" destId="{4F2B2EA5-1AA6-4A51-AB3E-A4AE2E0851E3}" srcOrd="0" destOrd="0" presId="urn:microsoft.com/office/officeart/2005/8/layout/vList3"/>
    <dgm:cxn modelId="{237A3F58-623E-4862-B1B4-87C391454C33}" type="presParOf" srcId="{370DB201-6565-4572-BBEF-8446B7C70878}" destId="{B6954A91-540B-4686-965C-630BC1A66B4B}" srcOrd="1" destOrd="0" presId="urn:microsoft.com/office/officeart/2005/8/layout/vList3"/>
    <dgm:cxn modelId="{3D7E458B-8CAA-4BB5-8893-123A0B9571DB}" type="presParOf" srcId="{3D907F3F-A66B-4669-BCA4-E19FCD441B0A}" destId="{47019F08-242A-402F-A03B-3CA004F4C173}" srcOrd="3" destOrd="0" presId="urn:microsoft.com/office/officeart/2005/8/layout/vList3"/>
    <dgm:cxn modelId="{7F0675CB-682B-44D0-8594-1661B1677777}" type="presParOf" srcId="{3D907F3F-A66B-4669-BCA4-E19FCD441B0A}" destId="{50880DB8-FBA2-4709-9EC1-479E1424F44C}" srcOrd="4" destOrd="0" presId="urn:microsoft.com/office/officeart/2005/8/layout/vList3"/>
    <dgm:cxn modelId="{2115D797-14A8-4D88-B105-C7B1C6C845C4}" type="presParOf" srcId="{50880DB8-FBA2-4709-9EC1-479E1424F44C}" destId="{C19267C5-886F-45E5-9B8F-574A3F262DF0}" srcOrd="0" destOrd="0" presId="urn:microsoft.com/office/officeart/2005/8/layout/vList3"/>
    <dgm:cxn modelId="{9BDF614F-9B29-4131-AA85-1EE7730EED86}" type="presParOf" srcId="{50880DB8-FBA2-4709-9EC1-479E1424F44C}" destId="{E0B89D44-8177-46CB-81A4-B4943149449F}" srcOrd="1" destOrd="0" presId="urn:microsoft.com/office/officeart/2005/8/layout/vList3"/>
    <dgm:cxn modelId="{9CD5CE1D-19FB-414A-9E03-202772198A4B}" type="presParOf" srcId="{3D907F3F-A66B-4669-BCA4-E19FCD441B0A}" destId="{2AF7D347-BE3F-4DA0-B221-A7F65A972D74}" srcOrd="5" destOrd="0" presId="urn:microsoft.com/office/officeart/2005/8/layout/vList3"/>
    <dgm:cxn modelId="{4446F3CB-73C6-47F1-83B7-981AA943E455}" type="presParOf" srcId="{3D907F3F-A66B-4669-BCA4-E19FCD441B0A}" destId="{C55518DB-B404-4841-8FF6-66527CBE769D}" srcOrd="6" destOrd="0" presId="urn:microsoft.com/office/officeart/2005/8/layout/vList3"/>
    <dgm:cxn modelId="{E269CFE0-F5B9-4C92-9BD8-16F91C21F71F}" type="presParOf" srcId="{C55518DB-B404-4841-8FF6-66527CBE769D}" destId="{D381A4CE-4170-417C-AA5E-2F9DBB82E8AC}" srcOrd="0" destOrd="0" presId="urn:microsoft.com/office/officeart/2005/8/layout/vList3"/>
    <dgm:cxn modelId="{B07A271D-9CA1-4007-91FD-597C905EBA5F}" type="presParOf" srcId="{C55518DB-B404-4841-8FF6-66527CBE769D}" destId="{61E406EC-C42D-497D-99C6-C9B8320D5EA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446D4E3B-2F86-4FB5-8E0D-68401C606B9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28C521B-E9EA-41CA-B053-E7E9A1476265}">
      <dgm:prSet/>
      <dgm:spPr/>
      <dgm:t>
        <a:bodyPr/>
        <a:lstStyle/>
        <a:p>
          <a:pPr rtl="0"/>
          <a:r>
            <a:rPr lang="en-US" smtClean="0"/>
            <a:t>Principles</a:t>
          </a:r>
          <a:endParaRPr lang="en-US"/>
        </a:p>
      </dgm:t>
    </dgm:pt>
    <dgm:pt modelId="{ED554A6A-4153-4852-A5D4-9BC89CF214BC}" type="parTrans" cxnId="{0D3DD640-3428-4794-BE01-89FDCC8216B7}">
      <dgm:prSet/>
      <dgm:spPr/>
      <dgm:t>
        <a:bodyPr/>
        <a:lstStyle/>
        <a:p>
          <a:endParaRPr lang="en-US"/>
        </a:p>
      </dgm:t>
    </dgm:pt>
    <dgm:pt modelId="{DEADA677-15F3-48E8-AE88-1EE8B758DA1A}" type="sibTrans" cxnId="{0D3DD640-3428-4794-BE01-89FDCC8216B7}">
      <dgm:prSet/>
      <dgm:spPr/>
      <dgm:t>
        <a:bodyPr/>
        <a:lstStyle/>
        <a:p>
          <a:endParaRPr lang="en-US"/>
        </a:p>
      </dgm:t>
    </dgm:pt>
    <dgm:pt modelId="{4F200346-4888-47DB-9911-D6693C521952}" type="pres">
      <dgm:prSet presAssocID="{446D4E3B-2F86-4FB5-8E0D-68401C606B9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EB2DDC-B4F4-4B05-9BCE-685921C945AD}" type="pres">
      <dgm:prSet presAssocID="{528C521B-E9EA-41CA-B053-E7E9A147626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2B156B-D42A-484D-8EC2-0975D0E0B99B}" type="presOf" srcId="{528C521B-E9EA-41CA-B053-E7E9A1476265}" destId="{52EB2DDC-B4F4-4B05-9BCE-685921C945AD}" srcOrd="0" destOrd="0" presId="urn:microsoft.com/office/officeart/2005/8/layout/vList2"/>
    <dgm:cxn modelId="{FC47BA2F-D541-4731-8472-E1BFBD065192}" type="presOf" srcId="{446D4E3B-2F86-4FB5-8E0D-68401C606B93}" destId="{4F200346-4888-47DB-9911-D6693C521952}" srcOrd="0" destOrd="0" presId="urn:microsoft.com/office/officeart/2005/8/layout/vList2"/>
    <dgm:cxn modelId="{0D3DD640-3428-4794-BE01-89FDCC8216B7}" srcId="{446D4E3B-2F86-4FB5-8E0D-68401C606B93}" destId="{528C521B-E9EA-41CA-B053-E7E9A1476265}" srcOrd="0" destOrd="0" parTransId="{ED554A6A-4153-4852-A5D4-9BC89CF214BC}" sibTransId="{DEADA677-15F3-48E8-AE88-1EE8B758DA1A}"/>
    <dgm:cxn modelId="{AC961E76-71D0-4155-BFBC-D6E388BB62F7}" type="presParOf" srcId="{4F200346-4888-47DB-9911-D6693C521952}" destId="{52EB2DDC-B4F4-4B05-9BCE-685921C945A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9138101-6D43-4B1F-AF8A-80A33C03C5D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E8210D5-5D29-4499-81FE-D6BC104AE81A}">
      <dgm:prSet/>
      <dgm:spPr/>
      <dgm:t>
        <a:bodyPr/>
        <a:lstStyle/>
        <a:p>
          <a:pPr rtl="0"/>
          <a:r>
            <a:rPr lang="en-US" smtClean="0"/>
            <a:t>Courses must have a mental health and client focus, intended for mental health professionals. </a:t>
          </a:r>
          <a:endParaRPr lang="en-US"/>
        </a:p>
      </dgm:t>
    </dgm:pt>
    <dgm:pt modelId="{B59CF51D-2076-4B42-AE85-7D6AA29C93F7}" type="parTrans" cxnId="{CBE9F8C5-FFF9-49EB-B722-BBD86E872B2F}">
      <dgm:prSet/>
      <dgm:spPr/>
      <dgm:t>
        <a:bodyPr/>
        <a:lstStyle/>
        <a:p>
          <a:endParaRPr lang="en-US"/>
        </a:p>
      </dgm:t>
    </dgm:pt>
    <dgm:pt modelId="{E01753F1-F9FA-46F8-AFE9-A762C72979A9}" type="sibTrans" cxnId="{CBE9F8C5-FFF9-49EB-B722-BBD86E872B2F}">
      <dgm:prSet/>
      <dgm:spPr/>
      <dgm:t>
        <a:bodyPr/>
        <a:lstStyle/>
        <a:p>
          <a:endParaRPr lang="en-US"/>
        </a:p>
      </dgm:t>
    </dgm:pt>
    <dgm:pt modelId="{5506A0CC-5005-4410-ADE5-FEA8231D8A2B}">
      <dgm:prSet/>
      <dgm:spPr/>
      <dgm:t>
        <a:bodyPr/>
        <a:lstStyle/>
        <a:p>
          <a:pPr rtl="0"/>
          <a:r>
            <a:rPr lang="en-US" smtClean="0"/>
            <a:t>Administrative, business practices, personal growth, management, marketing or other business classes do not meet CEU requirements.  </a:t>
          </a:r>
          <a:endParaRPr lang="en-US"/>
        </a:p>
      </dgm:t>
    </dgm:pt>
    <dgm:pt modelId="{F91BC990-6CD9-4A60-856B-41486196707F}" type="parTrans" cxnId="{29508142-4DCC-40F6-80ED-3F32CAE319B0}">
      <dgm:prSet/>
      <dgm:spPr/>
      <dgm:t>
        <a:bodyPr/>
        <a:lstStyle/>
        <a:p>
          <a:endParaRPr lang="en-US"/>
        </a:p>
      </dgm:t>
    </dgm:pt>
    <dgm:pt modelId="{FAE360CB-6BEA-4405-BD85-409BD35E7D36}" type="sibTrans" cxnId="{29508142-4DCC-40F6-80ED-3F32CAE319B0}">
      <dgm:prSet/>
      <dgm:spPr/>
      <dgm:t>
        <a:bodyPr/>
        <a:lstStyle/>
        <a:p>
          <a:endParaRPr lang="en-US"/>
        </a:p>
      </dgm:t>
    </dgm:pt>
    <dgm:pt modelId="{D9022BB4-2E02-4E14-99D1-E3D12E83637F}" type="pres">
      <dgm:prSet presAssocID="{89138101-6D43-4B1F-AF8A-80A33C03C5D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D4B04A-E6A9-4F3F-B8B8-31A170EFE909}" type="pres">
      <dgm:prSet presAssocID="{DE8210D5-5D29-4499-81FE-D6BC104AE81A}" presName="composite" presStyleCnt="0"/>
      <dgm:spPr/>
    </dgm:pt>
    <dgm:pt modelId="{728455C3-3E0F-4B93-BDD8-6257D195CD6A}" type="pres">
      <dgm:prSet presAssocID="{DE8210D5-5D29-4499-81FE-D6BC104AE81A}" presName="imgShp" presStyleLbl="fgImgPlace1" presStyleIdx="0" presStyleCnt="2"/>
      <dgm:spPr/>
    </dgm:pt>
    <dgm:pt modelId="{140F797A-A580-4CA8-A7F8-F8EF60E52162}" type="pres">
      <dgm:prSet presAssocID="{DE8210D5-5D29-4499-81FE-D6BC104AE81A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AE095F-2E91-40D6-AB27-5774EB3531F1}" type="pres">
      <dgm:prSet presAssocID="{E01753F1-F9FA-46F8-AFE9-A762C72979A9}" presName="spacing" presStyleCnt="0"/>
      <dgm:spPr/>
    </dgm:pt>
    <dgm:pt modelId="{A888E194-685E-423F-99C3-863AB3805838}" type="pres">
      <dgm:prSet presAssocID="{5506A0CC-5005-4410-ADE5-FEA8231D8A2B}" presName="composite" presStyleCnt="0"/>
      <dgm:spPr/>
    </dgm:pt>
    <dgm:pt modelId="{ECC4AAB8-1FD5-409A-8A5D-ADA4BFC0C701}" type="pres">
      <dgm:prSet presAssocID="{5506A0CC-5005-4410-ADE5-FEA8231D8A2B}" presName="imgShp" presStyleLbl="fgImgPlace1" presStyleIdx="1" presStyleCnt="2"/>
      <dgm:spPr/>
    </dgm:pt>
    <dgm:pt modelId="{BC3EE5D4-F817-47FF-9A5D-8DF7DE835844}" type="pres">
      <dgm:prSet presAssocID="{5506A0CC-5005-4410-ADE5-FEA8231D8A2B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508142-4DCC-40F6-80ED-3F32CAE319B0}" srcId="{89138101-6D43-4B1F-AF8A-80A33C03C5DC}" destId="{5506A0CC-5005-4410-ADE5-FEA8231D8A2B}" srcOrd="1" destOrd="0" parTransId="{F91BC990-6CD9-4A60-856B-41486196707F}" sibTransId="{FAE360CB-6BEA-4405-BD85-409BD35E7D36}"/>
    <dgm:cxn modelId="{1B6CC414-04AD-4285-B064-6B1D066E7D4E}" type="presOf" srcId="{DE8210D5-5D29-4499-81FE-D6BC104AE81A}" destId="{140F797A-A580-4CA8-A7F8-F8EF60E52162}" srcOrd="0" destOrd="0" presId="urn:microsoft.com/office/officeart/2005/8/layout/vList3"/>
    <dgm:cxn modelId="{F1BBDC07-362D-431C-8A2A-2A6BBA9BEEEF}" type="presOf" srcId="{89138101-6D43-4B1F-AF8A-80A33C03C5DC}" destId="{D9022BB4-2E02-4E14-99D1-E3D12E83637F}" srcOrd="0" destOrd="0" presId="urn:microsoft.com/office/officeart/2005/8/layout/vList3"/>
    <dgm:cxn modelId="{009EABCB-F161-4556-944D-E345CACCD24E}" type="presOf" srcId="{5506A0CC-5005-4410-ADE5-FEA8231D8A2B}" destId="{BC3EE5D4-F817-47FF-9A5D-8DF7DE835844}" srcOrd="0" destOrd="0" presId="urn:microsoft.com/office/officeart/2005/8/layout/vList3"/>
    <dgm:cxn modelId="{CBE9F8C5-FFF9-49EB-B722-BBD86E872B2F}" srcId="{89138101-6D43-4B1F-AF8A-80A33C03C5DC}" destId="{DE8210D5-5D29-4499-81FE-D6BC104AE81A}" srcOrd="0" destOrd="0" parTransId="{B59CF51D-2076-4B42-AE85-7D6AA29C93F7}" sibTransId="{E01753F1-F9FA-46F8-AFE9-A762C72979A9}"/>
    <dgm:cxn modelId="{DE5E33CA-BD2B-48EA-8D4D-322F1A779BC1}" type="presParOf" srcId="{D9022BB4-2E02-4E14-99D1-E3D12E83637F}" destId="{34D4B04A-E6A9-4F3F-B8B8-31A170EFE909}" srcOrd="0" destOrd="0" presId="urn:microsoft.com/office/officeart/2005/8/layout/vList3"/>
    <dgm:cxn modelId="{042073E4-0C25-4205-9D2D-FBAFEBBAB0B8}" type="presParOf" srcId="{34D4B04A-E6A9-4F3F-B8B8-31A170EFE909}" destId="{728455C3-3E0F-4B93-BDD8-6257D195CD6A}" srcOrd="0" destOrd="0" presId="urn:microsoft.com/office/officeart/2005/8/layout/vList3"/>
    <dgm:cxn modelId="{89E143D9-28D8-4C26-87CF-7D6C68CF6C20}" type="presParOf" srcId="{34D4B04A-E6A9-4F3F-B8B8-31A170EFE909}" destId="{140F797A-A580-4CA8-A7F8-F8EF60E52162}" srcOrd="1" destOrd="0" presId="urn:microsoft.com/office/officeart/2005/8/layout/vList3"/>
    <dgm:cxn modelId="{13814536-A50F-4DB3-80F6-5F50391230B9}" type="presParOf" srcId="{D9022BB4-2E02-4E14-99D1-E3D12E83637F}" destId="{AAAE095F-2E91-40D6-AB27-5774EB3531F1}" srcOrd="1" destOrd="0" presId="urn:microsoft.com/office/officeart/2005/8/layout/vList3"/>
    <dgm:cxn modelId="{5D3E3544-F05E-421A-BCCE-D781FC91560E}" type="presParOf" srcId="{D9022BB4-2E02-4E14-99D1-E3D12E83637F}" destId="{A888E194-685E-423F-99C3-863AB3805838}" srcOrd="2" destOrd="0" presId="urn:microsoft.com/office/officeart/2005/8/layout/vList3"/>
    <dgm:cxn modelId="{4906B80D-822D-4552-8D6B-61F92EDD10CC}" type="presParOf" srcId="{A888E194-685E-423F-99C3-863AB3805838}" destId="{ECC4AAB8-1FD5-409A-8A5D-ADA4BFC0C701}" srcOrd="0" destOrd="0" presId="urn:microsoft.com/office/officeart/2005/8/layout/vList3"/>
    <dgm:cxn modelId="{E028EE25-4CC7-4300-A504-6425BF499892}" type="presParOf" srcId="{A888E194-685E-423F-99C3-863AB3805838}" destId="{BC3EE5D4-F817-47FF-9A5D-8DF7DE83584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B19D74D3-2926-40E6-B001-95168F54C6A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03C07-A71A-433B-8D1C-432C34801404}">
      <dgm:prSet/>
      <dgm:spPr/>
      <dgm:t>
        <a:bodyPr/>
        <a:lstStyle/>
        <a:p>
          <a:pPr rtl="0"/>
          <a:r>
            <a:rPr lang="en-US" dirty="0" smtClean="0"/>
            <a:t>Content meets Requirements</a:t>
          </a:r>
          <a:endParaRPr lang="en-US" dirty="0"/>
        </a:p>
      </dgm:t>
    </dgm:pt>
    <dgm:pt modelId="{D29DC0AD-C9CA-4307-A5EB-96A5596541AC}" type="parTrans" cxnId="{16302D37-4EAF-4A2D-AC4D-8E16D5FEED97}">
      <dgm:prSet/>
      <dgm:spPr/>
      <dgm:t>
        <a:bodyPr/>
        <a:lstStyle/>
        <a:p>
          <a:endParaRPr lang="en-US"/>
        </a:p>
      </dgm:t>
    </dgm:pt>
    <dgm:pt modelId="{B63782D8-16B0-4106-BA79-B0DC8EF9FB8B}" type="sibTrans" cxnId="{16302D37-4EAF-4A2D-AC4D-8E16D5FEED97}">
      <dgm:prSet/>
      <dgm:spPr/>
      <dgm:t>
        <a:bodyPr/>
        <a:lstStyle/>
        <a:p>
          <a:endParaRPr lang="en-US"/>
        </a:p>
      </dgm:t>
    </dgm:pt>
    <dgm:pt modelId="{92C5EA6D-2C9C-4CDD-888F-D5B50444486F}" type="pres">
      <dgm:prSet presAssocID="{B19D74D3-2926-40E6-B001-95168F54C6A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A0A561-E31D-4C4D-ADD7-15A5F6AF7828}" type="pres">
      <dgm:prSet presAssocID="{88103C07-A71A-433B-8D1C-432C3480140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302D37-4EAF-4A2D-AC4D-8E16D5FEED97}" srcId="{B19D74D3-2926-40E6-B001-95168F54C6AC}" destId="{88103C07-A71A-433B-8D1C-432C34801404}" srcOrd="0" destOrd="0" parTransId="{D29DC0AD-C9CA-4307-A5EB-96A5596541AC}" sibTransId="{B63782D8-16B0-4106-BA79-B0DC8EF9FB8B}"/>
    <dgm:cxn modelId="{168FE73D-993D-42FA-B8DD-B2DF9A7C0B62}" type="presOf" srcId="{88103C07-A71A-433B-8D1C-432C34801404}" destId="{E5A0A561-E31D-4C4D-ADD7-15A5F6AF7828}" srcOrd="0" destOrd="0" presId="urn:microsoft.com/office/officeart/2005/8/layout/vList2"/>
    <dgm:cxn modelId="{93EDDEE8-6A4D-4FCC-AFED-DC806ED091CD}" type="presOf" srcId="{B19D74D3-2926-40E6-B001-95168F54C6AC}" destId="{92C5EA6D-2C9C-4CDD-888F-D5B50444486F}" srcOrd="0" destOrd="0" presId="urn:microsoft.com/office/officeart/2005/8/layout/vList2"/>
    <dgm:cxn modelId="{69BD4060-C043-4795-871F-23FFCE3C73E3}" type="presParOf" srcId="{92C5EA6D-2C9C-4CDD-888F-D5B50444486F}" destId="{E5A0A561-E31D-4C4D-ADD7-15A5F6AF78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0F9FAFBA-185C-4145-A9A0-A59F90D32F9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54D91BA-DFA9-4179-ABEF-86A4D28F3535}">
      <dgm:prSet/>
      <dgm:spPr/>
      <dgm:t>
        <a:bodyPr/>
        <a:lstStyle/>
        <a:p>
          <a:pPr rtl="0"/>
          <a:r>
            <a:rPr lang="en-US" smtClean="0"/>
            <a:t>ADA training with counseling focus</a:t>
          </a:r>
          <a:endParaRPr lang="en-US"/>
        </a:p>
      </dgm:t>
    </dgm:pt>
    <dgm:pt modelId="{2EFF9C09-857C-479B-BACF-B1C19059BD4B}" type="parTrans" cxnId="{CE0C9202-9503-40E1-B0A1-51FCCC708396}">
      <dgm:prSet/>
      <dgm:spPr/>
      <dgm:t>
        <a:bodyPr/>
        <a:lstStyle/>
        <a:p>
          <a:endParaRPr lang="en-US"/>
        </a:p>
      </dgm:t>
    </dgm:pt>
    <dgm:pt modelId="{2D9EB402-1F9A-4792-B6A1-C286C1932497}" type="sibTrans" cxnId="{CE0C9202-9503-40E1-B0A1-51FCCC708396}">
      <dgm:prSet/>
      <dgm:spPr/>
      <dgm:t>
        <a:bodyPr/>
        <a:lstStyle/>
        <a:p>
          <a:endParaRPr lang="en-US"/>
        </a:p>
      </dgm:t>
    </dgm:pt>
    <dgm:pt modelId="{2F55C0EF-FE0E-4724-A639-84AB342AF9BE}">
      <dgm:prSet/>
      <dgm:spPr/>
      <dgm:t>
        <a:bodyPr/>
        <a:lstStyle/>
        <a:p>
          <a:pPr rtl="0"/>
          <a:r>
            <a:rPr lang="en-US" smtClean="0"/>
            <a:t>Ethics</a:t>
          </a:r>
          <a:endParaRPr lang="en-US"/>
        </a:p>
      </dgm:t>
    </dgm:pt>
    <dgm:pt modelId="{E8B7A64D-79D6-4D22-B543-2133A84AEABC}" type="parTrans" cxnId="{8B7BA97E-5C26-4524-A1B1-86BB4A00D480}">
      <dgm:prSet/>
      <dgm:spPr/>
      <dgm:t>
        <a:bodyPr/>
        <a:lstStyle/>
        <a:p>
          <a:endParaRPr lang="en-US"/>
        </a:p>
      </dgm:t>
    </dgm:pt>
    <dgm:pt modelId="{E27D2303-2A44-4780-929D-E8501F795084}" type="sibTrans" cxnId="{8B7BA97E-5C26-4524-A1B1-86BB4A00D480}">
      <dgm:prSet/>
      <dgm:spPr/>
      <dgm:t>
        <a:bodyPr/>
        <a:lstStyle/>
        <a:p>
          <a:endParaRPr lang="en-US"/>
        </a:p>
      </dgm:t>
    </dgm:pt>
    <dgm:pt modelId="{2968BBBA-31ED-4B3C-9C13-6897D7D9CF76}">
      <dgm:prSet/>
      <dgm:spPr/>
      <dgm:t>
        <a:bodyPr/>
        <a:lstStyle/>
        <a:p>
          <a:pPr rtl="0"/>
          <a:r>
            <a:rPr lang="en-US" smtClean="0"/>
            <a:t>Diagnosis</a:t>
          </a:r>
          <a:endParaRPr lang="en-US"/>
        </a:p>
      </dgm:t>
    </dgm:pt>
    <dgm:pt modelId="{3F573D66-7A5C-4C62-921C-EACF121406F2}" type="parTrans" cxnId="{52248E1C-A696-48EB-8807-A1130F51D24B}">
      <dgm:prSet/>
      <dgm:spPr/>
      <dgm:t>
        <a:bodyPr/>
        <a:lstStyle/>
        <a:p>
          <a:endParaRPr lang="en-US"/>
        </a:p>
      </dgm:t>
    </dgm:pt>
    <dgm:pt modelId="{163478E4-A321-47C5-BC77-E38289E821B1}" type="sibTrans" cxnId="{52248E1C-A696-48EB-8807-A1130F51D24B}">
      <dgm:prSet/>
      <dgm:spPr/>
      <dgm:t>
        <a:bodyPr/>
        <a:lstStyle/>
        <a:p>
          <a:endParaRPr lang="en-US"/>
        </a:p>
      </dgm:t>
    </dgm:pt>
    <dgm:pt modelId="{0BC416EB-1880-4E10-97D9-FACEC16AAD40}">
      <dgm:prSet/>
      <dgm:spPr/>
      <dgm:t>
        <a:bodyPr/>
        <a:lstStyle/>
        <a:p>
          <a:pPr rtl="0"/>
          <a:r>
            <a:rPr lang="en-US" smtClean="0"/>
            <a:t>Teaching ethics</a:t>
          </a:r>
          <a:endParaRPr lang="en-US"/>
        </a:p>
      </dgm:t>
    </dgm:pt>
    <dgm:pt modelId="{3F2BF0B0-1FFC-42FD-B4EB-A30C69C997BE}" type="parTrans" cxnId="{E3A1030B-6D2B-46DA-849E-2A93E653B469}">
      <dgm:prSet/>
      <dgm:spPr/>
      <dgm:t>
        <a:bodyPr/>
        <a:lstStyle/>
        <a:p>
          <a:endParaRPr lang="en-US"/>
        </a:p>
      </dgm:t>
    </dgm:pt>
    <dgm:pt modelId="{790D7782-4CFD-4521-83AC-34AFEBA8A644}" type="sibTrans" cxnId="{E3A1030B-6D2B-46DA-849E-2A93E653B469}">
      <dgm:prSet/>
      <dgm:spPr/>
      <dgm:t>
        <a:bodyPr/>
        <a:lstStyle/>
        <a:p>
          <a:endParaRPr lang="en-US"/>
        </a:p>
      </dgm:t>
    </dgm:pt>
    <dgm:pt modelId="{EF397076-B0A6-4D94-85C3-9CF4E4D09153}">
      <dgm:prSet/>
      <dgm:spPr/>
      <dgm:t>
        <a:bodyPr/>
        <a:lstStyle/>
        <a:p>
          <a:pPr rtl="0"/>
          <a:r>
            <a:rPr lang="en-US" smtClean="0"/>
            <a:t>Supervisor training</a:t>
          </a:r>
          <a:endParaRPr lang="en-US"/>
        </a:p>
      </dgm:t>
    </dgm:pt>
    <dgm:pt modelId="{49197E81-0DFC-423F-BC5D-944FC2A5B44E}" type="parTrans" cxnId="{A9B74FCC-9041-4D02-B60C-27DC43F97D24}">
      <dgm:prSet/>
      <dgm:spPr/>
      <dgm:t>
        <a:bodyPr/>
        <a:lstStyle/>
        <a:p>
          <a:endParaRPr lang="en-US"/>
        </a:p>
      </dgm:t>
    </dgm:pt>
    <dgm:pt modelId="{388F1F20-681D-43D3-A468-7EC12DB8A3E7}" type="sibTrans" cxnId="{A9B74FCC-9041-4D02-B60C-27DC43F97D24}">
      <dgm:prSet/>
      <dgm:spPr/>
      <dgm:t>
        <a:bodyPr/>
        <a:lstStyle/>
        <a:p>
          <a:endParaRPr lang="en-US"/>
        </a:p>
      </dgm:t>
    </dgm:pt>
    <dgm:pt modelId="{57B35AE3-DF91-4E95-AB81-96BA9D371FB4}">
      <dgm:prSet/>
      <dgm:spPr/>
      <dgm:t>
        <a:bodyPr/>
        <a:lstStyle/>
        <a:p>
          <a:pPr rtl="0"/>
          <a:r>
            <a:rPr lang="en-US" smtClean="0"/>
            <a:t>Hypnotherapy</a:t>
          </a:r>
          <a:endParaRPr lang="en-US"/>
        </a:p>
      </dgm:t>
    </dgm:pt>
    <dgm:pt modelId="{26F46446-A55B-407C-84FE-F752B2A7C3C7}" type="parTrans" cxnId="{0E7CD50D-3CB1-4C0C-85B0-BF9E52B9C788}">
      <dgm:prSet/>
      <dgm:spPr/>
      <dgm:t>
        <a:bodyPr/>
        <a:lstStyle/>
        <a:p>
          <a:endParaRPr lang="en-US"/>
        </a:p>
      </dgm:t>
    </dgm:pt>
    <dgm:pt modelId="{350A3789-56E7-44DF-A8AE-940E75AA9398}" type="sibTrans" cxnId="{0E7CD50D-3CB1-4C0C-85B0-BF9E52B9C788}">
      <dgm:prSet/>
      <dgm:spPr/>
      <dgm:t>
        <a:bodyPr/>
        <a:lstStyle/>
        <a:p>
          <a:endParaRPr lang="en-US"/>
        </a:p>
      </dgm:t>
    </dgm:pt>
    <dgm:pt modelId="{4470F655-6A51-4679-A6FC-68041BA83712}" type="pres">
      <dgm:prSet presAssocID="{0F9FAFBA-185C-4145-A9A0-A59F90D32F9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CDD9EA-329B-44DC-A78B-2DA28A342371}" type="pres">
      <dgm:prSet presAssocID="{A54D91BA-DFA9-4179-ABEF-86A4D28F3535}" presName="composite" presStyleCnt="0"/>
      <dgm:spPr/>
    </dgm:pt>
    <dgm:pt modelId="{B73D9DD9-1602-463C-A95E-4F8AAC4EFBC6}" type="pres">
      <dgm:prSet presAssocID="{A54D91BA-DFA9-4179-ABEF-86A4D28F3535}" presName="imgShp" presStyleLbl="fgImgPlace1" presStyleIdx="0" presStyleCnt="6"/>
      <dgm:spPr/>
    </dgm:pt>
    <dgm:pt modelId="{CC608BDF-AA36-4A35-9583-9F4D6A0A5FC5}" type="pres">
      <dgm:prSet presAssocID="{A54D91BA-DFA9-4179-ABEF-86A4D28F3535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13E712-431D-4889-B9C0-1B223E82773A}" type="pres">
      <dgm:prSet presAssocID="{2D9EB402-1F9A-4792-B6A1-C286C1932497}" presName="spacing" presStyleCnt="0"/>
      <dgm:spPr/>
    </dgm:pt>
    <dgm:pt modelId="{8261795D-EA52-4F1A-9E1B-CAE4C09B1AAC}" type="pres">
      <dgm:prSet presAssocID="{2F55C0EF-FE0E-4724-A639-84AB342AF9BE}" presName="composite" presStyleCnt="0"/>
      <dgm:spPr/>
    </dgm:pt>
    <dgm:pt modelId="{D980F3D8-7288-4E3C-AE64-1B36AAA7BBF6}" type="pres">
      <dgm:prSet presAssocID="{2F55C0EF-FE0E-4724-A639-84AB342AF9BE}" presName="imgShp" presStyleLbl="fgImgPlace1" presStyleIdx="1" presStyleCnt="6"/>
      <dgm:spPr/>
    </dgm:pt>
    <dgm:pt modelId="{B2EB9309-BC89-4CAC-8214-E302A9954EB4}" type="pres">
      <dgm:prSet presAssocID="{2F55C0EF-FE0E-4724-A639-84AB342AF9BE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73857B-59AC-456E-BD23-9D31783538AC}" type="pres">
      <dgm:prSet presAssocID="{E27D2303-2A44-4780-929D-E8501F795084}" presName="spacing" presStyleCnt="0"/>
      <dgm:spPr/>
    </dgm:pt>
    <dgm:pt modelId="{8EE27EA5-D1BF-4E67-B7F3-56D256B98A51}" type="pres">
      <dgm:prSet presAssocID="{2968BBBA-31ED-4B3C-9C13-6897D7D9CF76}" presName="composite" presStyleCnt="0"/>
      <dgm:spPr/>
    </dgm:pt>
    <dgm:pt modelId="{C1E26E14-2902-4C72-9AD7-055ECF30033B}" type="pres">
      <dgm:prSet presAssocID="{2968BBBA-31ED-4B3C-9C13-6897D7D9CF76}" presName="imgShp" presStyleLbl="fgImgPlace1" presStyleIdx="2" presStyleCnt="6"/>
      <dgm:spPr/>
    </dgm:pt>
    <dgm:pt modelId="{718CA3A1-AFA3-4900-85E7-8347244C1352}" type="pres">
      <dgm:prSet presAssocID="{2968BBBA-31ED-4B3C-9C13-6897D7D9CF76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4DA9A2-2824-4074-8CDF-1E9160A4B9ED}" type="pres">
      <dgm:prSet presAssocID="{163478E4-A321-47C5-BC77-E38289E821B1}" presName="spacing" presStyleCnt="0"/>
      <dgm:spPr/>
    </dgm:pt>
    <dgm:pt modelId="{57D48A3C-BF1E-481E-89B2-E6802CD83859}" type="pres">
      <dgm:prSet presAssocID="{0BC416EB-1880-4E10-97D9-FACEC16AAD40}" presName="composite" presStyleCnt="0"/>
      <dgm:spPr/>
    </dgm:pt>
    <dgm:pt modelId="{B5133C44-85C7-4A91-9AE0-B60737B033BC}" type="pres">
      <dgm:prSet presAssocID="{0BC416EB-1880-4E10-97D9-FACEC16AAD40}" presName="imgShp" presStyleLbl="fgImgPlace1" presStyleIdx="3" presStyleCnt="6"/>
      <dgm:spPr/>
    </dgm:pt>
    <dgm:pt modelId="{AF3079E9-151F-4408-AAE1-B5DD8F23DC36}" type="pres">
      <dgm:prSet presAssocID="{0BC416EB-1880-4E10-97D9-FACEC16AAD40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7B3A56-17CE-41C0-878C-28D582A4E42A}" type="pres">
      <dgm:prSet presAssocID="{790D7782-4CFD-4521-83AC-34AFEBA8A644}" presName="spacing" presStyleCnt="0"/>
      <dgm:spPr/>
    </dgm:pt>
    <dgm:pt modelId="{3C26D3FD-222F-4EDB-A62B-09452C060668}" type="pres">
      <dgm:prSet presAssocID="{EF397076-B0A6-4D94-85C3-9CF4E4D09153}" presName="composite" presStyleCnt="0"/>
      <dgm:spPr/>
    </dgm:pt>
    <dgm:pt modelId="{5CF0E449-7EFC-467A-AA39-D14573833D78}" type="pres">
      <dgm:prSet presAssocID="{EF397076-B0A6-4D94-85C3-9CF4E4D09153}" presName="imgShp" presStyleLbl="fgImgPlace1" presStyleIdx="4" presStyleCnt="6"/>
      <dgm:spPr/>
    </dgm:pt>
    <dgm:pt modelId="{8E6B986E-1E55-4552-9B65-22DAC1EC710B}" type="pres">
      <dgm:prSet presAssocID="{EF397076-B0A6-4D94-85C3-9CF4E4D09153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7F2E28-0423-44F2-BE08-F1C185ED0F3F}" type="pres">
      <dgm:prSet presAssocID="{388F1F20-681D-43D3-A468-7EC12DB8A3E7}" presName="spacing" presStyleCnt="0"/>
      <dgm:spPr/>
    </dgm:pt>
    <dgm:pt modelId="{3738C8DD-994D-4B96-8CBD-29CD547711C0}" type="pres">
      <dgm:prSet presAssocID="{57B35AE3-DF91-4E95-AB81-96BA9D371FB4}" presName="composite" presStyleCnt="0"/>
      <dgm:spPr/>
    </dgm:pt>
    <dgm:pt modelId="{7CB2EF1C-4272-4AE5-A856-B9EA06319283}" type="pres">
      <dgm:prSet presAssocID="{57B35AE3-DF91-4E95-AB81-96BA9D371FB4}" presName="imgShp" presStyleLbl="fgImgPlace1" presStyleIdx="5" presStyleCnt="6"/>
      <dgm:spPr/>
    </dgm:pt>
    <dgm:pt modelId="{04D245D1-B1D4-4CB7-AD95-C1A471885451}" type="pres">
      <dgm:prSet presAssocID="{57B35AE3-DF91-4E95-AB81-96BA9D371FB4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0C9202-9503-40E1-B0A1-51FCCC708396}" srcId="{0F9FAFBA-185C-4145-A9A0-A59F90D32F94}" destId="{A54D91BA-DFA9-4179-ABEF-86A4D28F3535}" srcOrd="0" destOrd="0" parTransId="{2EFF9C09-857C-479B-BACF-B1C19059BD4B}" sibTransId="{2D9EB402-1F9A-4792-B6A1-C286C1932497}"/>
    <dgm:cxn modelId="{5DD34D0F-5BA8-44A9-A0AB-B0951D1FE16B}" type="presOf" srcId="{0BC416EB-1880-4E10-97D9-FACEC16AAD40}" destId="{AF3079E9-151F-4408-AAE1-B5DD8F23DC36}" srcOrd="0" destOrd="0" presId="urn:microsoft.com/office/officeart/2005/8/layout/vList3"/>
    <dgm:cxn modelId="{52248E1C-A696-48EB-8807-A1130F51D24B}" srcId="{0F9FAFBA-185C-4145-A9A0-A59F90D32F94}" destId="{2968BBBA-31ED-4B3C-9C13-6897D7D9CF76}" srcOrd="2" destOrd="0" parTransId="{3F573D66-7A5C-4C62-921C-EACF121406F2}" sibTransId="{163478E4-A321-47C5-BC77-E38289E821B1}"/>
    <dgm:cxn modelId="{F02CCC5F-AA2F-4381-AA5D-5AA976355E23}" type="presOf" srcId="{0F9FAFBA-185C-4145-A9A0-A59F90D32F94}" destId="{4470F655-6A51-4679-A6FC-68041BA83712}" srcOrd="0" destOrd="0" presId="urn:microsoft.com/office/officeart/2005/8/layout/vList3"/>
    <dgm:cxn modelId="{632A15F5-A11F-46E7-83A6-F116A73D77FE}" type="presOf" srcId="{EF397076-B0A6-4D94-85C3-9CF4E4D09153}" destId="{8E6B986E-1E55-4552-9B65-22DAC1EC710B}" srcOrd="0" destOrd="0" presId="urn:microsoft.com/office/officeart/2005/8/layout/vList3"/>
    <dgm:cxn modelId="{6122AD89-5DCF-4533-A0F6-018CB650E333}" type="presOf" srcId="{2F55C0EF-FE0E-4724-A639-84AB342AF9BE}" destId="{B2EB9309-BC89-4CAC-8214-E302A9954EB4}" srcOrd="0" destOrd="0" presId="urn:microsoft.com/office/officeart/2005/8/layout/vList3"/>
    <dgm:cxn modelId="{061DCBB2-CFCA-4DAA-846C-B84AC328E2DD}" type="presOf" srcId="{2968BBBA-31ED-4B3C-9C13-6897D7D9CF76}" destId="{718CA3A1-AFA3-4900-85E7-8347244C1352}" srcOrd="0" destOrd="0" presId="urn:microsoft.com/office/officeart/2005/8/layout/vList3"/>
    <dgm:cxn modelId="{0E7CD50D-3CB1-4C0C-85B0-BF9E52B9C788}" srcId="{0F9FAFBA-185C-4145-A9A0-A59F90D32F94}" destId="{57B35AE3-DF91-4E95-AB81-96BA9D371FB4}" srcOrd="5" destOrd="0" parTransId="{26F46446-A55B-407C-84FE-F752B2A7C3C7}" sibTransId="{350A3789-56E7-44DF-A8AE-940E75AA9398}"/>
    <dgm:cxn modelId="{EFDBBE12-5847-4FF8-AFF4-221FC0A73E99}" type="presOf" srcId="{A54D91BA-DFA9-4179-ABEF-86A4D28F3535}" destId="{CC608BDF-AA36-4A35-9583-9F4D6A0A5FC5}" srcOrd="0" destOrd="0" presId="urn:microsoft.com/office/officeart/2005/8/layout/vList3"/>
    <dgm:cxn modelId="{8B7BA97E-5C26-4524-A1B1-86BB4A00D480}" srcId="{0F9FAFBA-185C-4145-A9A0-A59F90D32F94}" destId="{2F55C0EF-FE0E-4724-A639-84AB342AF9BE}" srcOrd="1" destOrd="0" parTransId="{E8B7A64D-79D6-4D22-B543-2133A84AEABC}" sibTransId="{E27D2303-2A44-4780-929D-E8501F795084}"/>
    <dgm:cxn modelId="{A9B74FCC-9041-4D02-B60C-27DC43F97D24}" srcId="{0F9FAFBA-185C-4145-A9A0-A59F90D32F94}" destId="{EF397076-B0A6-4D94-85C3-9CF4E4D09153}" srcOrd="4" destOrd="0" parTransId="{49197E81-0DFC-423F-BC5D-944FC2A5B44E}" sibTransId="{388F1F20-681D-43D3-A468-7EC12DB8A3E7}"/>
    <dgm:cxn modelId="{E3A1030B-6D2B-46DA-849E-2A93E653B469}" srcId="{0F9FAFBA-185C-4145-A9A0-A59F90D32F94}" destId="{0BC416EB-1880-4E10-97D9-FACEC16AAD40}" srcOrd="3" destOrd="0" parTransId="{3F2BF0B0-1FFC-42FD-B4EB-A30C69C997BE}" sibTransId="{790D7782-4CFD-4521-83AC-34AFEBA8A644}"/>
    <dgm:cxn modelId="{B22813B6-56C3-4BCC-A333-36EE483A0A1B}" type="presOf" srcId="{57B35AE3-DF91-4E95-AB81-96BA9D371FB4}" destId="{04D245D1-B1D4-4CB7-AD95-C1A471885451}" srcOrd="0" destOrd="0" presId="urn:microsoft.com/office/officeart/2005/8/layout/vList3"/>
    <dgm:cxn modelId="{B5A1B670-E891-4566-BFE4-C1870205587B}" type="presParOf" srcId="{4470F655-6A51-4679-A6FC-68041BA83712}" destId="{3BCDD9EA-329B-44DC-A78B-2DA28A342371}" srcOrd="0" destOrd="0" presId="urn:microsoft.com/office/officeart/2005/8/layout/vList3"/>
    <dgm:cxn modelId="{F452EC02-9E2B-40AF-AA91-2A4C990A5A53}" type="presParOf" srcId="{3BCDD9EA-329B-44DC-A78B-2DA28A342371}" destId="{B73D9DD9-1602-463C-A95E-4F8AAC4EFBC6}" srcOrd="0" destOrd="0" presId="urn:microsoft.com/office/officeart/2005/8/layout/vList3"/>
    <dgm:cxn modelId="{5DF337EB-E1C1-45A4-B09F-04762B692503}" type="presParOf" srcId="{3BCDD9EA-329B-44DC-A78B-2DA28A342371}" destId="{CC608BDF-AA36-4A35-9583-9F4D6A0A5FC5}" srcOrd="1" destOrd="0" presId="urn:microsoft.com/office/officeart/2005/8/layout/vList3"/>
    <dgm:cxn modelId="{D6008FBA-9562-4EA8-88A7-09907CA4F292}" type="presParOf" srcId="{4470F655-6A51-4679-A6FC-68041BA83712}" destId="{FB13E712-431D-4889-B9C0-1B223E82773A}" srcOrd="1" destOrd="0" presId="urn:microsoft.com/office/officeart/2005/8/layout/vList3"/>
    <dgm:cxn modelId="{7AE68E40-5B0B-4EE5-B4A9-EED78AE48240}" type="presParOf" srcId="{4470F655-6A51-4679-A6FC-68041BA83712}" destId="{8261795D-EA52-4F1A-9E1B-CAE4C09B1AAC}" srcOrd="2" destOrd="0" presId="urn:microsoft.com/office/officeart/2005/8/layout/vList3"/>
    <dgm:cxn modelId="{CE0D4CB9-3452-4D0D-8556-8EBA894DEE7E}" type="presParOf" srcId="{8261795D-EA52-4F1A-9E1B-CAE4C09B1AAC}" destId="{D980F3D8-7288-4E3C-AE64-1B36AAA7BBF6}" srcOrd="0" destOrd="0" presId="urn:microsoft.com/office/officeart/2005/8/layout/vList3"/>
    <dgm:cxn modelId="{2A7D6CA4-1E28-4D72-90C3-BBCB2E59C3F2}" type="presParOf" srcId="{8261795D-EA52-4F1A-9E1B-CAE4C09B1AAC}" destId="{B2EB9309-BC89-4CAC-8214-E302A9954EB4}" srcOrd="1" destOrd="0" presId="urn:microsoft.com/office/officeart/2005/8/layout/vList3"/>
    <dgm:cxn modelId="{66B3A954-37F4-4266-9954-564B0E737E7A}" type="presParOf" srcId="{4470F655-6A51-4679-A6FC-68041BA83712}" destId="{1673857B-59AC-456E-BD23-9D31783538AC}" srcOrd="3" destOrd="0" presId="urn:microsoft.com/office/officeart/2005/8/layout/vList3"/>
    <dgm:cxn modelId="{0A5594CB-283F-4F77-8725-FE92C6D86512}" type="presParOf" srcId="{4470F655-6A51-4679-A6FC-68041BA83712}" destId="{8EE27EA5-D1BF-4E67-B7F3-56D256B98A51}" srcOrd="4" destOrd="0" presId="urn:microsoft.com/office/officeart/2005/8/layout/vList3"/>
    <dgm:cxn modelId="{3AF0CFA9-70F3-4DD2-8CCF-E040467CC3BD}" type="presParOf" srcId="{8EE27EA5-D1BF-4E67-B7F3-56D256B98A51}" destId="{C1E26E14-2902-4C72-9AD7-055ECF30033B}" srcOrd="0" destOrd="0" presId="urn:microsoft.com/office/officeart/2005/8/layout/vList3"/>
    <dgm:cxn modelId="{2B4362BD-529C-45FE-8186-394AAA8E9F4A}" type="presParOf" srcId="{8EE27EA5-D1BF-4E67-B7F3-56D256B98A51}" destId="{718CA3A1-AFA3-4900-85E7-8347244C1352}" srcOrd="1" destOrd="0" presId="urn:microsoft.com/office/officeart/2005/8/layout/vList3"/>
    <dgm:cxn modelId="{0C130668-046B-426A-BF14-DE09D59B9C2F}" type="presParOf" srcId="{4470F655-6A51-4679-A6FC-68041BA83712}" destId="{9E4DA9A2-2824-4074-8CDF-1E9160A4B9ED}" srcOrd="5" destOrd="0" presId="urn:microsoft.com/office/officeart/2005/8/layout/vList3"/>
    <dgm:cxn modelId="{795A510D-9EF7-456A-A2F6-A4CF46CAEEED}" type="presParOf" srcId="{4470F655-6A51-4679-A6FC-68041BA83712}" destId="{57D48A3C-BF1E-481E-89B2-E6802CD83859}" srcOrd="6" destOrd="0" presId="urn:microsoft.com/office/officeart/2005/8/layout/vList3"/>
    <dgm:cxn modelId="{F76A26E3-495F-4030-8E2B-58EB3ADE91F0}" type="presParOf" srcId="{57D48A3C-BF1E-481E-89B2-E6802CD83859}" destId="{B5133C44-85C7-4A91-9AE0-B60737B033BC}" srcOrd="0" destOrd="0" presId="urn:microsoft.com/office/officeart/2005/8/layout/vList3"/>
    <dgm:cxn modelId="{1FCADD38-EF4D-48AA-9055-6F68F8134174}" type="presParOf" srcId="{57D48A3C-BF1E-481E-89B2-E6802CD83859}" destId="{AF3079E9-151F-4408-AAE1-B5DD8F23DC36}" srcOrd="1" destOrd="0" presId="urn:microsoft.com/office/officeart/2005/8/layout/vList3"/>
    <dgm:cxn modelId="{D53105B4-C83C-477A-BCAF-D25C0614BC63}" type="presParOf" srcId="{4470F655-6A51-4679-A6FC-68041BA83712}" destId="{7B7B3A56-17CE-41C0-878C-28D582A4E42A}" srcOrd="7" destOrd="0" presId="urn:microsoft.com/office/officeart/2005/8/layout/vList3"/>
    <dgm:cxn modelId="{EBB4960D-E19B-4FD5-A126-C27B114921B8}" type="presParOf" srcId="{4470F655-6A51-4679-A6FC-68041BA83712}" destId="{3C26D3FD-222F-4EDB-A62B-09452C060668}" srcOrd="8" destOrd="0" presId="urn:microsoft.com/office/officeart/2005/8/layout/vList3"/>
    <dgm:cxn modelId="{389A56E2-1B3E-444E-BACF-0F8AE6493378}" type="presParOf" srcId="{3C26D3FD-222F-4EDB-A62B-09452C060668}" destId="{5CF0E449-7EFC-467A-AA39-D14573833D78}" srcOrd="0" destOrd="0" presId="urn:microsoft.com/office/officeart/2005/8/layout/vList3"/>
    <dgm:cxn modelId="{99215CD2-2D51-4662-96AB-5FCAD63171BC}" type="presParOf" srcId="{3C26D3FD-222F-4EDB-A62B-09452C060668}" destId="{8E6B986E-1E55-4552-9B65-22DAC1EC710B}" srcOrd="1" destOrd="0" presId="urn:microsoft.com/office/officeart/2005/8/layout/vList3"/>
    <dgm:cxn modelId="{8F03CB1A-2A39-4092-A702-3F0AD4323A30}" type="presParOf" srcId="{4470F655-6A51-4679-A6FC-68041BA83712}" destId="{927F2E28-0423-44F2-BE08-F1C185ED0F3F}" srcOrd="9" destOrd="0" presId="urn:microsoft.com/office/officeart/2005/8/layout/vList3"/>
    <dgm:cxn modelId="{91C1AA18-1D49-4C34-A38A-460A7EE20083}" type="presParOf" srcId="{4470F655-6A51-4679-A6FC-68041BA83712}" destId="{3738C8DD-994D-4B96-8CBD-29CD547711C0}" srcOrd="10" destOrd="0" presId="urn:microsoft.com/office/officeart/2005/8/layout/vList3"/>
    <dgm:cxn modelId="{DA3AAD40-5387-45AD-9207-58DEA5AFF820}" type="presParOf" srcId="{3738C8DD-994D-4B96-8CBD-29CD547711C0}" destId="{7CB2EF1C-4272-4AE5-A856-B9EA06319283}" srcOrd="0" destOrd="0" presId="urn:microsoft.com/office/officeart/2005/8/layout/vList3"/>
    <dgm:cxn modelId="{AAB84446-8B65-4401-B72A-3E0D90187E75}" type="presParOf" srcId="{3738C8DD-994D-4B96-8CBD-29CD547711C0}" destId="{04D245D1-B1D4-4CB7-AD95-C1A47188545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A5A0776-0EF0-48B8-9B5A-6FCB94205D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CA6B06-D19D-481D-AE84-8A54CF0149D9}">
      <dgm:prSet/>
      <dgm:spPr/>
      <dgm:t>
        <a:bodyPr/>
        <a:lstStyle/>
        <a:p>
          <a:pPr rtl="0"/>
          <a:r>
            <a:rPr lang="en-US" dirty="0" smtClean="0"/>
            <a:t>Content Won’t Meet Requirements</a:t>
          </a:r>
          <a:endParaRPr lang="en-US" dirty="0"/>
        </a:p>
      </dgm:t>
    </dgm:pt>
    <dgm:pt modelId="{498D6597-D7DD-45B4-879D-FA3EA43D983E}" type="parTrans" cxnId="{2D153C63-DCFA-4E7A-8E08-8276613A2C93}">
      <dgm:prSet/>
      <dgm:spPr/>
      <dgm:t>
        <a:bodyPr/>
        <a:lstStyle/>
        <a:p>
          <a:endParaRPr lang="en-US"/>
        </a:p>
      </dgm:t>
    </dgm:pt>
    <dgm:pt modelId="{E860E59D-0087-42D3-9EDD-139DA9376122}" type="sibTrans" cxnId="{2D153C63-DCFA-4E7A-8E08-8276613A2C93}">
      <dgm:prSet/>
      <dgm:spPr/>
      <dgm:t>
        <a:bodyPr/>
        <a:lstStyle/>
        <a:p>
          <a:endParaRPr lang="en-US"/>
        </a:p>
      </dgm:t>
    </dgm:pt>
    <dgm:pt modelId="{1A3F7D5E-8C95-4A5A-A35D-DEC47246E1DD}" type="pres">
      <dgm:prSet presAssocID="{1A5A0776-0EF0-48B8-9B5A-6FCB94205D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AF77CB-E784-475A-B202-F07AD14B7D74}" type="pres">
      <dgm:prSet presAssocID="{06CA6B06-D19D-481D-AE84-8A54CF0149D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DC139D-C868-4725-AEB9-B883853178D5}" type="presOf" srcId="{1A5A0776-0EF0-48B8-9B5A-6FCB94205D3D}" destId="{1A3F7D5E-8C95-4A5A-A35D-DEC47246E1DD}" srcOrd="0" destOrd="0" presId="urn:microsoft.com/office/officeart/2005/8/layout/vList2"/>
    <dgm:cxn modelId="{FB8312C5-E383-4A8B-9D30-4D0B1933D595}" type="presOf" srcId="{06CA6B06-D19D-481D-AE84-8A54CF0149D9}" destId="{62AF77CB-E784-475A-B202-F07AD14B7D74}" srcOrd="0" destOrd="0" presId="urn:microsoft.com/office/officeart/2005/8/layout/vList2"/>
    <dgm:cxn modelId="{2D153C63-DCFA-4E7A-8E08-8276613A2C93}" srcId="{1A5A0776-0EF0-48B8-9B5A-6FCB94205D3D}" destId="{06CA6B06-D19D-481D-AE84-8A54CF0149D9}" srcOrd="0" destOrd="0" parTransId="{498D6597-D7DD-45B4-879D-FA3EA43D983E}" sibTransId="{E860E59D-0087-42D3-9EDD-139DA9376122}"/>
    <dgm:cxn modelId="{9409B907-C2C8-44EB-922A-ACC5C7E5F569}" type="presParOf" srcId="{1A3F7D5E-8C95-4A5A-A35D-DEC47246E1DD}" destId="{62AF77CB-E784-475A-B202-F07AD14B7D7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09C828C-07F1-4801-939E-42B1CAF03DE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95F778D-AFE7-42D2-9EC5-6D7346B06191}">
      <dgm:prSet/>
      <dgm:spPr/>
      <dgm:t>
        <a:bodyPr/>
        <a:lstStyle/>
        <a:p>
          <a:pPr rtl="0"/>
          <a:r>
            <a:rPr lang="en-US" dirty="0" smtClean="0"/>
            <a:t>Marketing</a:t>
          </a:r>
          <a:endParaRPr lang="en-US" dirty="0"/>
        </a:p>
      </dgm:t>
    </dgm:pt>
    <dgm:pt modelId="{BDEF157A-190C-4904-AAE6-E452F0096F1B}" type="parTrans" cxnId="{671D9995-1F82-45D8-8448-9B9C990F4ACB}">
      <dgm:prSet/>
      <dgm:spPr/>
      <dgm:t>
        <a:bodyPr/>
        <a:lstStyle/>
        <a:p>
          <a:endParaRPr lang="en-US"/>
        </a:p>
      </dgm:t>
    </dgm:pt>
    <dgm:pt modelId="{A5D65CBB-B522-44D5-93B2-DECFCC3BCE3B}" type="sibTrans" cxnId="{671D9995-1F82-45D8-8448-9B9C990F4ACB}">
      <dgm:prSet/>
      <dgm:spPr/>
      <dgm:t>
        <a:bodyPr/>
        <a:lstStyle/>
        <a:p>
          <a:endParaRPr lang="en-US"/>
        </a:p>
      </dgm:t>
    </dgm:pt>
    <dgm:pt modelId="{D590A145-3942-4ABB-BFBE-5AD132B7C19F}">
      <dgm:prSet/>
      <dgm:spPr/>
      <dgm:t>
        <a:bodyPr/>
        <a:lstStyle/>
        <a:p>
          <a:pPr rtl="0"/>
          <a:r>
            <a:rPr lang="en-US" smtClean="0"/>
            <a:t>Business practices</a:t>
          </a:r>
          <a:endParaRPr lang="en-US"/>
        </a:p>
      </dgm:t>
    </dgm:pt>
    <dgm:pt modelId="{3C29ABB8-2C9F-4E35-9818-322E45009B2B}" type="parTrans" cxnId="{04051ADF-C76B-4A1E-8D9A-8AFDE07C8030}">
      <dgm:prSet/>
      <dgm:spPr/>
      <dgm:t>
        <a:bodyPr/>
        <a:lstStyle/>
        <a:p>
          <a:endParaRPr lang="en-US"/>
        </a:p>
      </dgm:t>
    </dgm:pt>
    <dgm:pt modelId="{194B2687-4BB8-4B3E-9722-FE1A23F5AE47}" type="sibTrans" cxnId="{04051ADF-C76B-4A1E-8D9A-8AFDE07C8030}">
      <dgm:prSet/>
      <dgm:spPr/>
      <dgm:t>
        <a:bodyPr/>
        <a:lstStyle/>
        <a:p>
          <a:endParaRPr lang="en-US"/>
        </a:p>
      </dgm:t>
    </dgm:pt>
    <dgm:pt modelId="{19D33004-031F-49FA-82C3-46FA9019F377}">
      <dgm:prSet/>
      <dgm:spPr/>
      <dgm:t>
        <a:bodyPr/>
        <a:lstStyle/>
        <a:p>
          <a:pPr rtl="0"/>
          <a:r>
            <a:rPr lang="en-US" smtClean="0"/>
            <a:t>Yoga</a:t>
          </a:r>
          <a:endParaRPr lang="en-US"/>
        </a:p>
      </dgm:t>
    </dgm:pt>
    <dgm:pt modelId="{0A30DDDD-CC99-41D2-B6B7-F99E71030D1A}" type="parTrans" cxnId="{3DDD40A1-2F7D-4AC4-9018-D6DDEBFE0DA8}">
      <dgm:prSet/>
      <dgm:spPr/>
      <dgm:t>
        <a:bodyPr/>
        <a:lstStyle/>
        <a:p>
          <a:endParaRPr lang="en-US"/>
        </a:p>
      </dgm:t>
    </dgm:pt>
    <dgm:pt modelId="{F7206BAD-7563-426E-926E-1E95B4E2796D}" type="sibTrans" cxnId="{3DDD40A1-2F7D-4AC4-9018-D6DDEBFE0DA8}">
      <dgm:prSet/>
      <dgm:spPr/>
      <dgm:t>
        <a:bodyPr/>
        <a:lstStyle/>
        <a:p>
          <a:endParaRPr lang="en-US"/>
        </a:p>
      </dgm:t>
    </dgm:pt>
    <dgm:pt modelId="{0FFB7250-BF39-4892-AADD-F294A117D338}">
      <dgm:prSet/>
      <dgm:spPr/>
      <dgm:t>
        <a:bodyPr/>
        <a:lstStyle/>
        <a:p>
          <a:pPr rtl="0"/>
          <a:r>
            <a:rPr lang="en-US" smtClean="0"/>
            <a:t>Training for administrative purposes</a:t>
          </a:r>
          <a:endParaRPr lang="en-US"/>
        </a:p>
      </dgm:t>
    </dgm:pt>
    <dgm:pt modelId="{910BB652-D620-4BF7-87BE-70DD627F3A8A}" type="parTrans" cxnId="{559801C5-2EAD-40B3-8055-438FA2DC9BE7}">
      <dgm:prSet/>
      <dgm:spPr/>
      <dgm:t>
        <a:bodyPr/>
        <a:lstStyle/>
        <a:p>
          <a:endParaRPr lang="en-US"/>
        </a:p>
      </dgm:t>
    </dgm:pt>
    <dgm:pt modelId="{5F301D02-84ED-4B8E-AFA3-585081A859AD}" type="sibTrans" cxnId="{559801C5-2EAD-40B3-8055-438FA2DC9BE7}">
      <dgm:prSet/>
      <dgm:spPr/>
      <dgm:t>
        <a:bodyPr/>
        <a:lstStyle/>
        <a:p>
          <a:endParaRPr lang="en-US"/>
        </a:p>
      </dgm:t>
    </dgm:pt>
    <dgm:pt modelId="{BED7C9B9-8CE3-41D4-88AA-8994CB23560B}">
      <dgm:prSet/>
      <dgm:spPr/>
      <dgm:t>
        <a:bodyPr/>
        <a:lstStyle/>
        <a:p>
          <a:pPr rtl="0"/>
          <a:r>
            <a:rPr lang="en-US" smtClean="0"/>
            <a:t>Public relations</a:t>
          </a:r>
          <a:endParaRPr lang="en-US"/>
        </a:p>
      </dgm:t>
    </dgm:pt>
    <dgm:pt modelId="{A78D755D-4B9E-4CDB-B9AD-65582E1EDB77}" type="parTrans" cxnId="{8F0B6BF1-48EC-48F7-84D3-9ADC7D64373D}">
      <dgm:prSet/>
      <dgm:spPr/>
      <dgm:t>
        <a:bodyPr/>
        <a:lstStyle/>
        <a:p>
          <a:endParaRPr lang="en-US"/>
        </a:p>
      </dgm:t>
    </dgm:pt>
    <dgm:pt modelId="{16A5300D-8DCA-4941-8FE9-4D0CFE6C70C2}" type="sibTrans" cxnId="{8F0B6BF1-48EC-48F7-84D3-9ADC7D64373D}">
      <dgm:prSet/>
      <dgm:spPr/>
      <dgm:t>
        <a:bodyPr/>
        <a:lstStyle/>
        <a:p>
          <a:endParaRPr lang="en-US"/>
        </a:p>
      </dgm:t>
    </dgm:pt>
    <dgm:pt modelId="{125A7B0F-D246-4F36-8082-0B39A7F2FA53}">
      <dgm:prSet/>
      <dgm:spPr/>
      <dgm:t>
        <a:bodyPr/>
        <a:lstStyle/>
        <a:p>
          <a:pPr rtl="0"/>
          <a:r>
            <a:rPr lang="en-US" smtClean="0"/>
            <a:t>Statistical analysis for quality control</a:t>
          </a:r>
          <a:endParaRPr lang="en-US"/>
        </a:p>
      </dgm:t>
    </dgm:pt>
    <dgm:pt modelId="{696FE674-5028-4CF4-9E69-2A1689F10966}" type="parTrans" cxnId="{9064B8CF-4765-41FF-A91D-15C79C0ADC91}">
      <dgm:prSet/>
      <dgm:spPr/>
      <dgm:t>
        <a:bodyPr/>
        <a:lstStyle/>
        <a:p>
          <a:endParaRPr lang="en-US"/>
        </a:p>
      </dgm:t>
    </dgm:pt>
    <dgm:pt modelId="{1202B9B9-CC78-46FA-9A4A-0ECC679F51D4}" type="sibTrans" cxnId="{9064B8CF-4765-41FF-A91D-15C79C0ADC91}">
      <dgm:prSet/>
      <dgm:spPr/>
      <dgm:t>
        <a:bodyPr/>
        <a:lstStyle/>
        <a:p>
          <a:endParaRPr lang="en-US"/>
        </a:p>
      </dgm:t>
    </dgm:pt>
    <dgm:pt modelId="{9113226B-B877-4AD3-B2B5-BCE0C233FEDB}">
      <dgm:prSet/>
      <dgm:spPr/>
      <dgm:t>
        <a:bodyPr/>
        <a:lstStyle/>
        <a:p>
          <a:pPr rtl="0"/>
          <a:r>
            <a:rPr lang="en-US" smtClean="0"/>
            <a:t>Tracking systems</a:t>
          </a:r>
          <a:endParaRPr lang="en-US"/>
        </a:p>
      </dgm:t>
    </dgm:pt>
    <dgm:pt modelId="{0D588EAB-456D-4D64-8A72-81DB951FAA4A}" type="parTrans" cxnId="{5A83C745-CCB0-4A42-97DA-D21D78A42D3D}">
      <dgm:prSet/>
      <dgm:spPr/>
      <dgm:t>
        <a:bodyPr/>
        <a:lstStyle/>
        <a:p>
          <a:endParaRPr lang="en-US"/>
        </a:p>
      </dgm:t>
    </dgm:pt>
    <dgm:pt modelId="{BEC1A4F8-FA49-42D5-A983-507974CA9D6C}" type="sibTrans" cxnId="{5A83C745-CCB0-4A42-97DA-D21D78A42D3D}">
      <dgm:prSet/>
      <dgm:spPr/>
      <dgm:t>
        <a:bodyPr/>
        <a:lstStyle/>
        <a:p>
          <a:endParaRPr lang="en-US"/>
        </a:p>
      </dgm:t>
    </dgm:pt>
    <dgm:pt modelId="{2EF318ED-B1E5-42B0-8E00-35F27C977B65}">
      <dgm:prSet/>
      <dgm:spPr/>
      <dgm:t>
        <a:bodyPr/>
        <a:lstStyle/>
        <a:p>
          <a:pPr rtl="0"/>
          <a:r>
            <a:rPr lang="en-US" smtClean="0"/>
            <a:t>Training geared toward the general public</a:t>
          </a:r>
          <a:endParaRPr lang="en-US"/>
        </a:p>
      </dgm:t>
    </dgm:pt>
    <dgm:pt modelId="{A618AC3E-8773-4AD1-8206-C993B1C40AF1}" type="parTrans" cxnId="{8B98046B-9B5F-413E-83E1-CC99A271C01F}">
      <dgm:prSet/>
      <dgm:spPr/>
      <dgm:t>
        <a:bodyPr/>
        <a:lstStyle/>
        <a:p>
          <a:endParaRPr lang="en-US"/>
        </a:p>
      </dgm:t>
    </dgm:pt>
    <dgm:pt modelId="{CD01341F-5DCF-48B4-8619-E9F21C0A54D9}" type="sibTrans" cxnId="{8B98046B-9B5F-413E-83E1-CC99A271C01F}">
      <dgm:prSet/>
      <dgm:spPr/>
      <dgm:t>
        <a:bodyPr/>
        <a:lstStyle/>
        <a:p>
          <a:endParaRPr lang="en-US"/>
        </a:p>
      </dgm:t>
    </dgm:pt>
    <dgm:pt modelId="{5BA3F22D-221A-4A57-BD35-E7FD6024DC25}" type="pres">
      <dgm:prSet presAssocID="{B09C828C-07F1-4801-939E-42B1CAF03DE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827787-6923-4551-913D-08A9E359DDBF}" type="pres">
      <dgm:prSet presAssocID="{195F778D-AFE7-42D2-9EC5-6D7346B06191}" presName="composite" presStyleCnt="0"/>
      <dgm:spPr/>
    </dgm:pt>
    <dgm:pt modelId="{DAD54EF4-0561-43A3-A786-C09339A0EC33}" type="pres">
      <dgm:prSet presAssocID="{195F778D-AFE7-42D2-9EC5-6D7346B06191}" presName="imgShp" presStyleLbl="fgImgPlace1" presStyleIdx="0" presStyleCnt="8"/>
      <dgm:spPr/>
    </dgm:pt>
    <dgm:pt modelId="{634B1BE6-DF54-43DE-999E-834640EF1085}" type="pres">
      <dgm:prSet presAssocID="{195F778D-AFE7-42D2-9EC5-6D7346B06191}" presName="txShp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128C8E-7CBE-4F69-A23C-5612EF773CF9}" type="pres">
      <dgm:prSet presAssocID="{A5D65CBB-B522-44D5-93B2-DECFCC3BCE3B}" presName="spacing" presStyleCnt="0"/>
      <dgm:spPr/>
    </dgm:pt>
    <dgm:pt modelId="{400DD6E9-D6CD-4F7A-A526-89ED94B81160}" type="pres">
      <dgm:prSet presAssocID="{D590A145-3942-4ABB-BFBE-5AD132B7C19F}" presName="composite" presStyleCnt="0"/>
      <dgm:spPr/>
    </dgm:pt>
    <dgm:pt modelId="{DF5E483D-83A2-46A8-B905-FD64AAD99C19}" type="pres">
      <dgm:prSet presAssocID="{D590A145-3942-4ABB-BFBE-5AD132B7C19F}" presName="imgShp" presStyleLbl="fgImgPlace1" presStyleIdx="1" presStyleCnt="8"/>
      <dgm:spPr/>
    </dgm:pt>
    <dgm:pt modelId="{0F627294-549F-4E08-8650-C3D00B3FDA51}" type="pres">
      <dgm:prSet presAssocID="{D590A145-3942-4ABB-BFBE-5AD132B7C19F}" presName="txShp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72240D-4C58-464A-83F6-80CF189B954B}" type="pres">
      <dgm:prSet presAssocID="{194B2687-4BB8-4B3E-9722-FE1A23F5AE47}" presName="spacing" presStyleCnt="0"/>
      <dgm:spPr/>
    </dgm:pt>
    <dgm:pt modelId="{90623A7F-D71D-43E9-B21F-85EEB07A79A4}" type="pres">
      <dgm:prSet presAssocID="{19D33004-031F-49FA-82C3-46FA9019F377}" presName="composite" presStyleCnt="0"/>
      <dgm:spPr/>
    </dgm:pt>
    <dgm:pt modelId="{66889BB2-A433-4FC0-BCF9-FA9F9D347641}" type="pres">
      <dgm:prSet presAssocID="{19D33004-031F-49FA-82C3-46FA9019F377}" presName="imgShp" presStyleLbl="fgImgPlace1" presStyleIdx="2" presStyleCnt="8"/>
      <dgm:spPr/>
    </dgm:pt>
    <dgm:pt modelId="{1596C787-C6C1-4611-9B78-C099EDCB1704}" type="pres">
      <dgm:prSet presAssocID="{19D33004-031F-49FA-82C3-46FA9019F377}" presName="txShp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E70B3E-2E1F-4E22-821B-2D476F6775A4}" type="pres">
      <dgm:prSet presAssocID="{F7206BAD-7563-426E-926E-1E95B4E2796D}" presName="spacing" presStyleCnt="0"/>
      <dgm:spPr/>
    </dgm:pt>
    <dgm:pt modelId="{BF7944BB-E5B3-4E60-8120-C347AC8807A6}" type="pres">
      <dgm:prSet presAssocID="{0FFB7250-BF39-4892-AADD-F294A117D338}" presName="composite" presStyleCnt="0"/>
      <dgm:spPr/>
    </dgm:pt>
    <dgm:pt modelId="{FA05708C-9E2E-4D36-A6E2-E7549A1852AF}" type="pres">
      <dgm:prSet presAssocID="{0FFB7250-BF39-4892-AADD-F294A117D338}" presName="imgShp" presStyleLbl="fgImgPlace1" presStyleIdx="3" presStyleCnt="8"/>
      <dgm:spPr/>
    </dgm:pt>
    <dgm:pt modelId="{0643B9F2-11C8-4248-8393-E3ADCA5F6F95}" type="pres">
      <dgm:prSet presAssocID="{0FFB7250-BF39-4892-AADD-F294A117D338}" presName="txShp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CE5A4C-4EEB-4852-BE0E-B318FA5260A8}" type="pres">
      <dgm:prSet presAssocID="{5F301D02-84ED-4B8E-AFA3-585081A859AD}" presName="spacing" presStyleCnt="0"/>
      <dgm:spPr/>
    </dgm:pt>
    <dgm:pt modelId="{3A256F9E-CD30-40D0-BF75-74FD015AB303}" type="pres">
      <dgm:prSet presAssocID="{BED7C9B9-8CE3-41D4-88AA-8994CB23560B}" presName="composite" presStyleCnt="0"/>
      <dgm:spPr/>
    </dgm:pt>
    <dgm:pt modelId="{394DF5D0-FC74-40A0-A933-F70F4ED47241}" type="pres">
      <dgm:prSet presAssocID="{BED7C9B9-8CE3-41D4-88AA-8994CB23560B}" presName="imgShp" presStyleLbl="fgImgPlace1" presStyleIdx="4" presStyleCnt="8"/>
      <dgm:spPr/>
    </dgm:pt>
    <dgm:pt modelId="{9DF3CC9E-AD3C-4997-87A7-831EF45451FE}" type="pres">
      <dgm:prSet presAssocID="{BED7C9B9-8CE3-41D4-88AA-8994CB23560B}" presName="txShp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517955-D3BA-44C9-A894-CA76CFA98106}" type="pres">
      <dgm:prSet presAssocID="{16A5300D-8DCA-4941-8FE9-4D0CFE6C70C2}" presName="spacing" presStyleCnt="0"/>
      <dgm:spPr/>
    </dgm:pt>
    <dgm:pt modelId="{D37CF8ED-B1AB-46C6-AB52-C1FF7A813805}" type="pres">
      <dgm:prSet presAssocID="{125A7B0F-D246-4F36-8082-0B39A7F2FA53}" presName="composite" presStyleCnt="0"/>
      <dgm:spPr/>
    </dgm:pt>
    <dgm:pt modelId="{321BAAF8-9D64-4F4C-859F-DD24777C667D}" type="pres">
      <dgm:prSet presAssocID="{125A7B0F-D246-4F36-8082-0B39A7F2FA53}" presName="imgShp" presStyleLbl="fgImgPlace1" presStyleIdx="5" presStyleCnt="8"/>
      <dgm:spPr/>
    </dgm:pt>
    <dgm:pt modelId="{A3301C55-922B-470E-8B40-A8D968F3687D}" type="pres">
      <dgm:prSet presAssocID="{125A7B0F-D246-4F36-8082-0B39A7F2FA53}" presName="txShp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8C39B3-073B-4C4D-8EC1-620A0A723FBB}" type="pres">
      <dgm:prSet presAssocID="{1202B9B9-CC78-46FA-9A4A-0ECC679F51D4}" presName="spacing" presStyleCnt="0"/>
      <dgm:spPr/>
    </dgm:pt>
    <dgm:pt modelId="{1CC448F5-751A-475B-A1FF-B5A3344F4E2B}" type="pres">
      <dgm:prSet presAssocID="{9113226B-B877-4AD3-B2B5-BCE0C233FEDB}" presName="composite" presStyleCnt="0"/>
      <dgm:spPr/>
    </dgm:pt>
    <dgm:pt modelId="{61F78E7D-66CF-40C6-9D2A-C0E193A1AE8B}" type="pres">
      <dgm:prSet presAssocID="{9113226B-B877-4AD3-B2B5-BCE0C233FEDB}" presName="imgShp" presStyleLbl="fgImgPlace1" presStyleIdx="6" presStyleCnt="8"/>
      <dgm:spPr/>
    </dgm:pt>
    <dgm:pt modelId="{E41FA797-9B8A-470E-8BA9-A84C420FF91F}" type="pres">
      <dgm:prSet presAssocID="{9113226B-B877-4AD3-B2B5-BCE0C233FEDB}" presName="txShp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668727-4F66-41B8-9BCD-0D75ECB9240B}" type="pres">
      <dgm:prSet presAssocID="{BEC1A4F8-FA49-42D5-A983-507974CA9D6C}" presName="spacing" presStyleCnt="0"/>
      <dgm:spPr/>
    </dgm:pt>
    <dgm:pt modelId="{43C53EBB-E534-43AE-B9B1-68C9A531111C}" type="pres">
      <dgm:prSet presAssocID="{2EF318ED-B1E5-42B0-8E00-35F27C977B65}" presName="composite" presStyleCnt="0"/>
      <dgm:spPr/>
    </dgm:pt>
    <dgm:pt modelId="{36F8114A-B6D1-4EAD-8DCA-A482CB9C864D}" type="pres">
      <dgm:prSet presAssocID="{2EF318ED-B1E5-42B0-8E00-35F27C977B65}" presName="imgShp" presStyleLbl="fgImgPlace1" presStyleIdx="7" presStyleCnt="8"/>
      <dgm:spPr/>
    </dgm:pt>
    <dgm:pt modelId="{D9203F6A-46C0-425C-8A3E-59EA3E3149B8}" type="pres">
      <dgm:prSet presAssocID="{2EF318ED-B1E5-42B0-8E00-35F27C977B65}" presName="txShp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1D9995-1F82-45D8-8448-9B9C990F4ACB}" srcId="{B09C828C-07F1-4801-939E-42B1CAF03DE6}" destId="{195F778D-AFE7-42D2-9EC5-6D7346B06191}" srcOrd="0" destOrd="0" parTransId="{BDEF157A-190C-4904-AAE6-E452F0096F1B}" sibTransId="{A5D65CBB-B522-44D5-93B2-DECFCC3BCE3B}"/>
    <dgm:cxn modelId="{60D55791-FD3C-4F40-90C4-2FF28172EF0F}" type="presOf" srcId="{2EF318ED-B1E5-42B0-8E00-35F27C977B65}" destId="{D9203F6A-46C0-425C-8A3E-59EA3E3149B8}" srcOrd="0" destOrd="0" presId="urn:microsoft.com/office/officeart/2005/8/layout/vList3"/>
    <dgm:cxn modelId="{F5CD3DAE-5A71-4430-9D5E-CB113A3BEB96}" type="presOf" srcId="{19D33004-031F-49FA-82C3-46FA9019F377}" destId="{1596C787-C6C1-4611-9B78-C099EDCB1704}" srcOrd="0" destOrd="0" presId="urn:microsoft.com/office/officeart/2005/8/layout/vList3"/>
    <dgm:cxn modelId="{3DDD40A1-2F7D-4AC4-9018-D6DDEBFE0DA8}" srcId="{B09C828C-07F1-4801-939E-42B1CAF03DE6}" destId="{19D33004-031F-49FA-82C3-46FA9019F377}" srcOrd="2" destOrd="0" parTransId="{0A30DDDD-CC99-41D2-B6B7-F99E71030D1A}" sibTransId="{F7206BAD-7563-426E-926E-1E95B4E2796D}"/>
    <dgm:cxn modelId="{9064B8CF-4765-41FF-A91D-15C79C0ADC91}" srcId="{B09C828C-07F1-4801-939E-42B1CAF03DE6}" destId="{125A7B0F-D246-4F36-8082-0B39A7F2FA53}" srcOrd="5" destOrd="0" parTransId="{696FE674-5028-4CF4-9E69-2A1689F10966}" sibTransId="{1202B9B9-CC78-46FA-9A4A-0ECC679F51D4}"/>
    <dgm:cxn modelId="{559801C5-2EAD-40B3-8055-438FA2DC9BE7}" srcId="{B09C828C-07F1-4801-939E-42B1CAF03DE6}" destId="{0FFB7250-BF39-4892-AADD-F294A117D338}" srcOrd="3" destOrd="0" parTransId="{910BB652-D620-4BF7-87BE-70DD627F3A8A}" sibTransId="{5F301D02-84ED-4B8E-AFA3-585081A859AD}"/>
    <dgm:cxn modelId="{B08E3D29-307D-42A2-95A5-9BDE3010A606}" type="presOf" srcId="{195F778D-AFE7-42D2-9EC5-6D7346B06191}" destId="{634B1BE6-DF54-43DE-999E-834640EF1085}" srcOrd="0" destOrd="0" presId="urn:microsoft.com/office/officeart/2005/8/layout/vList3"/>
    <dgm:cxn modelId="{04051ADF-C76B-4A1E-8D9A-8AFDE07C8030}" srcId="{B09C828C-07F1-4801-939E-42B1CAF03DE6}" destId="{D590A145-3942-4ABB-BFBE-5AD132B7C19F}" srcOrd="1" destOrd="0" parTransId="{3C29ABB8-2C9F-4E35-9818-322E45009B2B}" sibTransId="{194B2687-4BB8-4B3E-9722-FE1A23F5AE47}"/>
    <dgm:cxn modelId="{F47AB985-B399-49FC-AC37-FBAC685B1BA4}" type="presOf" srcId="{B09C828C-07F1-4801-939E-42B1CAF03DE6}" destId="{5BA3F22D-221A-4A57-BD35-E7FD6024DC25}" srcOrd="0" destOrd="0" presId="urn:microsoft.com/office/officeart/2005/8/layout/vList3"/>
    <dgm:cxn modelId="{9742F4F9-2DAC-4DEF-85B8-A0550D50DB9B}" type="presOf" srcId="{9113226B-B877-4AD3-B2B5-BCE0C233FEDB}" destId="{E41FA797-9B8A-470E-8BA9-A84C420FF91F}" srcOrd="0" destOrd="0" presId="urn:microsoft.com/office/officeart/2005/8/layout/vList3"/>
    <dgm:cxn modelId="{8F0B6BF1-48EC-48F7-84D3-9ADC7D64373D}" srcId="{B09C828C-07F1-4801-939E-42B1CAF03DE6}" destId="{BED7C9B9-8CE3-41D4-88AA-8994CB23560B}" srcOrd="4" destOrd="0" parTransId="{A78D755D-4B9E-4CDB-B9AD-65582E1EDB77}" sibTransId="{16A5300D-8DCA-4941-8FE9-4D0CFE6C70C2}"/>
    <dgm:cxn modelId="{BC756C2C-BC95-4580-9A40-FC0C7C3E25B4}" type="presOf" srcId="{125A7B0F-D246-4F36-8082-0B39A7F2FA53}" destId="{A3301C55-922B-470E-8B40-A8D968F3687D}" srcOrd="0" destOrd="0" presId="urn:microsoft.com/office/officeart/2005/8/layout/vList3"/>
    <dgm:cxn modelId="{5A83C745-CCB0-4A42-97DA-D21D78A42D3D}" srcId="{B09C828C-07F1-4801-939E-42B1CAF03DE6}" destId="{9113226B-B877-4AD3-B2B5-BCE0C233FEDB}" srcOrd="6" destOrd="0" parTransId="{0D588EAB-456D-4D64-8A72-81DB951FAA4A}" sibTransId="{BEC1A4F8-FA49-42D5-A983-507974CA9D6C}"/>
    <dgm:cxn modelId="{CC79CD42-0B77-4932-AA04-A485E1DC2647}" type="presOf" srcId="{BED7C9B9-8CE3-41D4-88AA-8994CB23560B}" destId="{9DF3CC9E-AD3C-4997-87A7-831EF45451FE}" srcOrd="0" destOrd="0" presId="urn:microsoft.com/office/officeart/2005/8/layout/vList3"/>
    <dgm:cxn modelId="{8B98046B-9B5F-413E-83E1-CC99A271C01F}" srcId="{B09C828C-07F1-4801-939E-42B1CAF03DE6}" destId="{2EF318ED-B1E5-42B0-8E00-35F27C977B65}" srcOrd="7" destOrd="0" parTransId="{A618AC3E-8773-4AD1-8206-C993B1C40AF1}" sibTransId="{CD01341F-5DCF-48B4-8619-E9F21C0A54D9}"/>
    <dgm:cxn modelId="{046EBDB4-AAB5-4F34-82BF-CB1238C965B3}" type="presOf" srcId="{0FFB7250-BF39-4892-AADD-F294A117D338}" destId="{0643B9F2-11C8-4248-8393-E3ADCA5F6F95}" srcOrd="0" destOrd="0" presId="urn:microsoft.com/office/officeart/2005/8/layout/vList3"/>
    <dgm:cxn modelId="{499E7A33-C7AA-44C1-B565-0D0A10753AC2}" type="presOf" srcId="{D590A145-3942-4ABB-BFBE-5AD132B7C19F}" destId="{0F627294-549F-4E08-8650-C3D00B3FDA51}" srcOrd="0" destOrd="0" presId="urn:microsoft.com/office/officeart/2005/8/layout/vList3"/>
    <dgm:cxn modelId="{7ECDD2CD-2600-447B-8CCF-C3AC975F3582}" type="presParOf" srcId="{5BA3F22D-221A-4A57-BD35-E7FD6024DC25}" destId="{DD827787-6923-4551-913D-08A9E359DDBF}" srcOrd="0" destOrd="0" presId="urn:microsoft.com/office/officeart/2005/8/layout/vList3"/>
    <dgm:cxn modelId="{32CCE510-5E58-4146-B054-61EF2B8C2E7B}" type="presParOf" srcId="{DD827787-6923-4551-913D-08A9E359DDBF}" destId="{DAD54EF4-0561-43A3-A786-C09339A0EC33}" srcOrd="0" destOrd="0" presId="urn:microsoft.com/office/officeart/2005/8/layout/vList3"/>
    <dgm:cxn modelId="{7294E622-237C-495F-A636-7232BD15F61C}" type="presParOf" srcId="{DD827787-6923-4551-913D-08A9E359DDBF}" destId="{634B1BE6-DF54-43DE-999E-834640EF1085}" srcOrd="1" destOrd="0" presId="urn:microsoft.com/office/officeart/2005/8/layout/vList3"/>
    <dgm:cxn modelId="{F9454CD1-BC69-4821-A25D-4412E0216A00}" type="presParOf" srcId="{5BA3F22D-221A-4A57-BD35-E7FD6024DC25}" destId="{22128C8E-7CBE-4F69-A23C-5612EF773CF9}" srcOrd="1" destOrd="0" presId="urn:microsoft.com/office/officeart/2005/8/layout/vList3"/>
    <dgm:cxn modelId="{5D64DA91-BF62-4211-AF5B-C8CF6EE4BCC2}" type="presParOf" srcId="{5BA3F22D-221A-4A57-BD35-E7FD6024DC25}" destId="{400DD6E9-D6CD-4F7A-A526-89ED94B81160}" srcOrd="2" destOrd="0" presId="urn:microsoft.com/office/officeart/2005/8/layout/vList3"/>
    <dgm:cxn modelId="{D95CF4CD-EADC-4574-A08B-F9FF2506F748}" type="presParOf" srcId="{400DD6E9-D6CD-4F7A-A526-89ED94B81160}" destId="{DF5E483D-83A2-46A8-B905-FD64AAD99C19}" srcOrd="0" destOrd="0" presId="urn:microsoft.com/office/officeart/2005/8/layout/vList3"/>
    <dgm:cxn modelId="{D41CBC68-39BD-4E24-80B9-D86E3344F1C7}" type="presParOf" srcId="{400DD6E9-D6CD-4F7A-A526-89ED94B81160}" destId="{0F627294-549F-4E08-8650-C3D00B3FDA51}" srcOrd="1" destOrd="0" presId="urn:microsoft.com/office/officeart/2005/8/layout/vList3"/>
    <dgm:cxn modelId="{1D49EC56-2D1A-44B2-9BFE-7E828C475BA8}" type="presParOf" srcId="{5BA3F22D-221A-4A57-BD35-E7FD6024DC25}" destId="{7372240D-4C58-464A-83F6-80CF189B954B}" srcOrd="3" destOrd="0" presId="urn:microsoft.com/office/officeart/2005/8/layout/vList3"/>
    <dgm:cxn modelId="{F3038524-D552-4D12-8C13-D4897700BDCD}" type="presParOf" srcId="{5BA3F22D-221A-4A57-BD35-E7FD6024DC25}" destId="{90623A7F-D71D-43E9-B21F-85EEB07A79A4}" srcOrd="4" destOrd="0" presId="urn:microsoft.com/office/officeart/2005/8/layout/vList3"/>
    <dgm:cxn modelId="{E8CE850D-3C46-41BA-9197-41FBFA379E21}" type="presParOf" srcId="{90623A7F-D71D-43E9-B21F-85EEB07A79A4}" destId="{66889BB2-A433-4FC0-BCF9-FA9F9D347641}" srcOrd="0" destOrd="0" presId="urn:microsoft.com/office/officeart/2005/8/layout/vList3"/>
    <dgm:cxn modelId="{D2000CEB-9C4C-4DA3-BC84-1F6237D15A99}" type="presParOf" srcId="{90623A7F-D71D-43E9-B21F-85EEB07A79A4}" destId="{1596C787-C6C1-4611-9B78-C099EDCB1704}" srcOrd="1" destOrd="0" presId="urn:microsoft.com/office/officeart/2005/8/layout/vList3"/>
    <dgm:cxn modelId="{794BBCA9-C3FC-4961-9E32-0A79BF04F055}" type="presParOf" srcId="{5BA3F22D-221A-4A57-BD35-E7FD6024DC25}" destId="{64E70B3E-2E1F-4E22-821B-2D476F6775A4}" srcOrd="5" destOrd="0" presId="urn:microsoft.com/office/officeart/2005/8/layout/vList3"/>
    <dgm:cxn modelId="{1330E8E1-E5B5-4168-86C1-4C15B35804CE}" type="presParOf" srcId="{5BA3F22D-221A-4A57-BD35-E7FD6024DC25}" destId="{BF7944BB-E5B3-4E60-8120-C347AC8807A6}" srcOrd="6" destOrd="0" presId="urn:microsoft.com/office/officeart/2005/8/layout/vList3"/>
    <dgm:cxn modelId="{C31B8FF9-1262-4604-B27C-4A9FEC35845B}" type="presParOf" srcId="{BF7944BB-E5B3-4E60-8120-C347AC8807A6}" destId="{FA05708C-9E2E-4D36-A6E2-E7549A1852AF}" srcOrd="0" destOrd="0" presId="urn:microsoft.com/office/officeart/2005/8/layout/vList3"/>
    <dgm:cxn modelId="{BF44F7AE-0633-4AEE-88C2-D24495193CD6}" type="presParOf" srcId="{BF7944BB-E5B3-4E60-8120-C347AC8807A6}" destId="{0643B9F2-11C8-4248-8393-E3ADCA5F6F95}" srcOrd="1" destOrd="0" presId="urn:microsoft.com/office/officeart/2005/8/layout/vList3"/>
    <dgm:cxn modelId="{3CB04F6E-9CDC-4D21-A8EA-27A8802617E7}" type="presParOf" srcId="{5BA3F22D-221A-4A57-BD35-E7FD6024DC25}" destId="{75CE5A4C-4EEB-4852-BE0E-B318FA5260A8}" srcOrd="7" destOrd="0" presId="urn:microsoft.com/office/officeart/2005/8/layout/vList3"/>
    <dgm:cxn modelId="{40FB6F5C-1CB7-4966-A1EA-FD04C9D81F61}" type="presParOf" srcId="{5BA3F22D-221A-4A57-BD35-E7FD6024DC25}" destId="{3A256F9E-CD30-40D0-BF75-74FD015AB303}" srcOrd="8" destOrd="0" presId="urn:microsoft.com/office/officeart/2005/8/layout/vList3"/>
    <dgm:cxn modelId="{702E0986-5F59-4B42-9273-73A5DC14F7F7}" type="presParOf" srcId="{3A256F9E-CD30-40D0-BF75-74FD015AB303}" destId="{394DF5D0-FC74-40A0-A933-F70F4ED47241}" srcOrd="0" destOrd="0" presId="urn:microsoft.com/office/officeart/2005/8/layout/vList3"/>
    <dgm:cxn modelId="{F0C0C4BC-AA13-4B5E-8A8F-D2A97DBED3F7}" type="presParOf" srcId="{3A256F9E-CD30-40D0-BF75-74FD015AB303}" destId="{9DF3CC9E-AD3C-4997-87A7-831EF45451FE}" srcOrd="1" destOrd="0" presId="urn:microsoft.com/office/officeart/2005/8/layout/vList3"/>
    <dgm:cxn modelId="{FB40850B-B006-48C7-ADBC-3C21BC9DCF39}" type="presParOf" srcId="{5BA3F22D-221A-4A57-BD35-E7FD6024DC25}" destId="{21517955-D3BA-44C9-A894-CA76CFA98106}" srcOrd="9" destOrd="0" presId="urn:microsoft.com/office/officeart/2005/8/layout/vList3"/>
    <dgm:cxn modelId="{7567CDEC-97BC-4E36-92CD-A6E862AAA619}" type="presParOf" srcId="{5BA3F22D-221A-4A57-BD35-E7FD6024DC25}" destId="{D37CF8ED-B1AB-46C6-AB52-C1FF7A813805}" srcOrd="10" destOrd="0" presId="urn:microsoft.com/office/officeart/2005/8/layout/vList3"/>
    <dgm:cxn modelId="{671B2205-7C5D-451F-94B6-873BB3F81303}" type="presParOf" srcId="{D37CF8ED-B1AB-46C6-AB52-C1FF7A813805}" destId="{321BAAF8-9D64-4F4C-859F-DD24777C667D}" srcOrd="0" destOrd="0" presId="urn:microsoft.com/office/officeart/2005/8/layout/vList3"/>
    <dgm:cxn modelId="{2F4F2AA2-EF71-4785-B5BD-FC990B4DDD8D}" type="presParOf" srcId="{D37CF8ED-B1AB-46C6-AB52-C1FF7A813805}" destId="{A3301C55-922B-470E-8B40-A8D968F3687D}" srcOrd="1" destOrd="0" presId="urn:microsoft.com/office/officeart/2005/8/layout/vList3"/>
    <dgm:cxn modelId="{D2AAE693-CB18-40E1-9F95-8ED1526DE8C9}" type="presParOf" srcId="{5BA3F22D-221A-4A57-BD35-E7FD6024DC25}" destId="{6F8C39B3-073B-4C4D-8EC1-620A0A723FBB}" srcOrd="11" destOrd="0" presId="urn:microsoft.com/office/officeart/2005/8/layout/vList3"/>
    <dgm:cxn modelId="{F29A9574-EC35-4D47-8D81-4A8F0166E6EB}" type="presParOf" srcId="{5BA3F22D-221A-4A57-BD35-E7FD6024DC25}" destId="{1CC448F5-751A-475B-A1FF-B5A3344F4E2B}" srcOrd="12" destOrd="0" presId="urn:microsoft.com/office/officeart/2005/8/layout/vList3"/>
    <dgm:cxn modelId="{E6093DCB-0848-4174-BE6D-9DE5BF26A629}" type="presParOf" srcId="{1CC448F5-751A-475B-A1FF-B5A3344F4E2B}" destId="{61F78E7D-66CF-40C6-9D2A-C0E193A1AE8B}" srcOrd="0" destOrd="0" presId="urn:microsoft.com/office/officeart/2005/8/layout/vList3"/>
    <dgm:cxn modelId="{37AAE99B-0FD2-4F03-96BF-74C15B879FA2}" type="presParOf" srcId="{1CC448F5-751A-475B-A1FF-B5A3344F4E2B}" destId="{E41FA797-9B8A-470E-8BA9-A84C420FF91F}" srcOrd="1" destOrd="0" presId="urn:microsoft.com/office/officeart/2005/8/layout/vList3"/>
    <dgm:cxn modelId="{3FB26909-6DDB-4FE0-AACE-014F2385960C}" type="presParOf" srcId="{5BA3F22D-221A-4A57-BD35-E7FD6024DC25}" destId="{DC668727-4F66-41B8-9BCD-0D75ECB9240B}" srcOrd="13" destOrd="0" presId="urn:microsoft.com/office/officeart/2005/8/layout/vList3"/>
    <dgm:cxn modelId="{6D2E2CBB-BFEF-4F3F-BC9D-B6A9EA3AB893}" type="presParOf" srcId="{5BA3F22D-221A-4A57-BD35-E7FD6024DC25}" destId="{43C53EBB-E534-43AE-B9B1-68C9A531111C}" srcOrd="14" destOrd="0" presId="urn:microsoft.com/office/officeart/2005/8/layout/vList3"/>
    <dgm:cxn modelId="{5FA053DF-21FE-47B0-8B2B-FDC4C38FD932}" type="presParOf" srcId="{43C53EBB-E534-43AE-B9B1-68C9A531111C}" destId="{36F8114A-B6D1-4EAD-8DCA-A482CB9C864D}" srcOrd="0" destOrd="0" presId="urn:microsoft.com/office/officeart/2005/8/layout/vList3"/>
    <dgm:cxn modelId="{A588FE6C-45EF-468E-9C7E-09DA333E0DE6}" type="presParOf" srcId="{43C53EBB-E534-43AE-B9B1-68C9A531111C}" destId="{D9203F6A-46C0-425C-8A3E-59EA3E3149B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E13CA8C9-553D-4833-A5F7-FD3525D731D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C30021-F1F8-474A-A0B8-0F9E90AFAC14}" type="pres">
      <dgm:prSet presAssocID="{E13CA8C9-553D-4833-A5F7-FD3525D731D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07262736-7C5A-49F7-872C-EEE6435F5E81}" type="presOf" srcId="{E13CA8C9-553D-4833-A5F7-FD3525D731D1}" destId="{5AC30021-F1F8-474A-A0B8-0F9E90AFAC1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98289CCF-6025-479A-AF28-E61614ECBE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1DF50C1-B2B1-4D42-BE96-6CC7ED82104C}">
      <dgm:prSet/>
      <dgm:spPr/>
      <dgm:t>
        <a:bodyPr/>
        <a:lstStyle/>
        <a:p>
          <a:pPr rtl="0"/>
          <a:r>
            <a:rPr lang="en-US" smtClean="0"/>
            <a:t>For More Information</a:t>
          </a:r>
          <a:endParaRPr lang="en-US"/>
        </a:p>
      </dgm:t>
    </dgm:pt>
    <dgm:pt modelId="{066EA64E-06D9-4224-B607-366F39B3176E}" type="parTrans" cxnId="{F015B421-BEEC-4823-8145-F7FD73FEE936}">
      <dgm:prSet/>
      <dgm:spPr/>
      <dgm:t>
        <a:bodyPr/>
        <a:lstStyle/>
        <a:p>
          <a:endParaRPr lang="en-US"/>
        </a:p>
      </dgm:t>
    </dgm:pt>
    <dgm:pt modelId="{ADB6867C-3DD1-4AD9-B082-5E6C19C08B58}" type="sibTrans" cxnId="{F015B421-BEEC-4823-8145-F7FD73FEE936}">
      <dgm:prSet/>
      <dgm:spPr/>
      <dgm:t>
        <a:bodyPr/>
        <a:lstStyle/>
        <a:p>
          <a:endParaRPr lang="en-US"/>
        </a:p>
      </dgm:t>
    </dgm:pt>
    <dgm:pt modelId="{3043B047-E422-471C-86EF-9287BD5E5423}" type="pres">
      <dgm:prSet presAssocID="{98289CCF-6025-479A-AF28-E61614ECBE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A2F1161-18DA-4DFD-9360-6039D9BAF802}" type="pres">
      <dgm:prSet presAssocID="{E1DF50C1-B2B1-4D42-BE96-6CC7ED82104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395D56-53D5-49D1-8C33-11EAE4425E10}" type="presOf" srcId="{E1DF50C1-B2B1-4D42-BE96-6CC7ED82104C}" destId="{EA2F1161-18DA-4DFD-9360-6039D9BAF802}" srcOrd="0" destOrd="0" presId="urn:microsoft.com/office/officeart/2005/8/layout/vList2"/>
    <dgm:cxn modelId="{E68BF71C-143D-43C3-A816-D49AD798166D}" type="presOf" srcId="{98289CCF-6025-479A-AF28-E61614ECBE4F}" destId="{3043B047-E422-471C-86EF-9287BD5E5423}" srcOrd="0" destOrd="0" presId="urn:microsoft.com/office/officeart/2005/8/layout/vList2"/>
    <dgm:cxn modelId="{F015B421-BEEC-4823-8145-F7FD73FEE936}" srcId="{98289CCF-6025-479A-AF28-E61614ECBE4F}" destId="{E1DF50C1-B2B1-4D42-BE96-6CC7ED82104C}" srcOrd="0" destOrd="0" parTransId="{066EA64E-06D9-4224-B607-366F39B3176E}" sibTransId="{ADB6867C-3DD1-4AD9-B082-5E6C19C08B58}"/>
    <dgm:cxn modelId="{FC3DE961-2D97-4E9A-AE40-7890D8795933}" type="presParOf" srcId="{3043B047-E422-471C-86EF-9287BD5E5423}" destId="{EA2F1161-18DA-4DFD-9360-6039D9BAF80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E56D3FAD-7A82-46E5-AD9C-C03A0653E8C5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64797E-CF07-4911-A3F2-446222BAF71C}">
      <dgm:prSet custT="1"/>
      <dgm:spPr/>
      <dgm:t>
        <a:bodyPr/>
        <a:lstStyle/>
        <a:p>
          <a:pPr rtl="0"/>
          <a:r>
            <a:rPr lang="en-US" sz="3200" dirty="0" smtClean="0"/>
            <a:t>Board </a:t>
          </a:r>
          <a:r>
            <a:rPr lang="en-US" sz="3200" dirty="0" smtClean="0"/>
            <a:t>website:</a:t>
          </a:r>
          <a:endParaRPr lang="en-US" sz="3200" dirty="0"/>
        </a:p>
      </dgm:t>
    </dgm:pt>
    <dgm:pt modelId="{BABB5AB0-FDD8-4E45-BE9B-2EF7AABC1549}" type="parTrans" cxnId="{76FDDFCF-61D1-4F83-AD4C-16F5430BC241}">
      <dgm:prSet/>
      <dgm:spPr/>
      <dgm:t>
        <a:bodyPr/>
        <a:lstStyle/>
        <a:p>
          <a:endParaRPr lang="en-US"/>
        </a:p>
      </dgm:t>
    </dgm:pt>
    <dgm:pt modelId="{65EE5BEE-49BD-401E-9D1A-7F036E8538C3}" type="sibTrans" cxnId="{76FDDFCF-61D1-4F83-AD4C-16F5430BC241}">
      <dgm:prSet/>
      <dgm:spPr/>
      <dgm:t>
        <a:bodyPr/>
        <a:lstStyle/>
        <a:p>
          <a:endParaRPr lang="en-US"/>
        </a:p>
      </dgm:t>
    </dgm:pt>
    <dgm:pt modelId="{DB647349-8674-4054-A481-66A8AB4C8195}">
      <dgm:prSet custT="1"/>
      <dgm:spPr/>
      <dgm:t>
        <a:bodyPr/>
        <a:lstStyle/>
        <a:p>
          <a:pPr rtl="0"/>
          <a:r>
            <a:rPr lang="en-US" sz="1400" dirty="0" smtClean="0">
              <a:hlinkClick xmlns:r="http://schemas.openxmlformats.org/officeDocument/2006/relationships" r:id="rId1"/>
            </a:rPr>
            <a:t>http://www.oregon.gov/oblpct/Pages/CE_req.aspx</a:t>
          </a:r>
          <a:endParaRPr lang="en-US" sz="1400" dirty="0"/>
        </a:p>
      </dgm:t>
    </dgm:pt>
    <dgm:pt modelId="{3073688A-B972-4A10-80FF-FB55343E48C0}" type="parTrans" cxnId="{DD76FE18-05FC-48A1-AFDD-50B7C230C2C5}">
      <dgm:prSet/>
      <dgm:spPr/>
      <dgm:t>
        <a:bodyPr/>
        <a:lstStyle/>
        <a:p>
          <a:endParaRPr lang="en-US"/>
        </a:p>
      </dgm:t>
    </dgm:pt>
    <dgm:pt modelId="{515E510F-0E70-46D6-9A0A-57E0B6756323}" type="sibTrans" cxnId="{DD76FE18-05FC-48A1-AFDD-50B7C230C2C5}">
      <dgm:prSet/>
      <dgm:spPr/>
      <dgm:t>
        <a:bodyPr/>
        <a:lstStyle/>
        <a:p>
          <a:endParaRPr lang="en-US"/>
        </a:p>
      </dgm:t>
    </dgm:pt>
    <dgm:pt modelId="{79D74E11-8012-4284-BCA7-CB9A011BE410}">
      <dgm:prSet custT="1"/>
      <dgm:spPr/>
      <dgm:t>
        <a:bodyPr/>
        <a:lstStyle/>
        <a:p>
          <a:pPr rtl="0"/>
          <a:r>
            <a:rPr lang="en-US" sz="1400" dirty="0" smtClean="0">
              <a:hlinkClick xmlns:r="http://schemas.openxmlformats.org/officeDocument/2006/relationships" r:id="rId2"/>
            </a:rPr>
            <a:t>http://www.oregon.gov/oblpct/docs/CEU_guidelines.pdf</a:t>
          </a:r>
          <a:endParaRPr lang="en-US" sz="1400" dirty="0"/>
        </a:p>
      </dgm:t>
    </dgm:pt>
    <dgm:pt modelId="{E30B0B0A-669E-4611-A264-0330B1E00443}" type="parTrans" cxnId="{24CDD53F-A120-477B-8866-A61685FF37DC}">
      <dgm:prSet/>
      <dgm:spPr/>
      <dgm:t>
        <a:bodyPr/>
        <a:lstStyle/>
        <a:p>
          <a:endParaRPr lang="en-US"/>
        </a:p>
      </dgm:t>
    </dgm:pt>
    <dgm:pt modelId="{02FBD6B4-B554-4443-B992-CEB465004C81}" type="sibTrans" cxnId="{24CDD53F-A120-477B-8866-A61685FF37DC}">
      <dgm:prSet/>
      <dgm:spPr/>
      <dgm:t>
        <a:bodyPr/>
        <a:lstStyle/>
        <a:p>
          <a:endParaRPr lang="en-US"/>
        </a:p>
      </dgm:t>
    </dgm:pt>
    <dgm:pt modelId="{34465D92-BE28-470F-AF2C-5E460404B0AE}">
      <dgm:prSet custT="1"/>
      <dgm:spPr/>
      <dgm:t>
        <a:bodyPr/>
        <a:lstStyle/>
        <a:p>
          <a:pPr rtl="0"/>
          <a:r>
            <a:rPr lang="en-US" sz="1400" dirty="0" smtClean="0">
              <a:hlinkClick xmlns:r="http://schemas.openxmlformats.org/officeDocument/2006/relationships" r:id="rId3"/>
            </a:rPr>
            <a:t>http://arcweb.sos.state.or.us/pages/rules/oars_800/oar_833/833_080.html</a:t>
          </a:r>
          <a:endParaRPr lang="en-US" sz="1400" dirty="0"/>
        </a:p>
      </dgm:t>
    </dgm:pt>
    <dgm:pt modelId="{BF63B179-8DA9-4B6F-9F8D-EDD7128EF4C2}" type="parTrans" cxnId="{F4E59725-DC47-469D-8FF7-7592E1D4072C}">
      <dgm:prSet/>
      <dgm:spPr/>
      <dgm:t>
        <a:bodyPr/>
        <a:lstStyle/>
        <a:p>
          <a:endParaRPr lang="en-US"/>
        </a:p>
      </dgm:t>
    </dgm:pt>
    <dgm:pt modelId="{A86143C9-9AF8-45E6-ACA7-5FA7BF586B32}" type="sibTrans" cxnId="{F4E59725-DC47-469D-8FF7-7592E1D4072C}">
      <dgm:prSet/>
      <dgm:spPr/>
      <dgm:t>
        <a:bodyPr/>
        <a:lstStyle/>
        <a:p>
          <a:endParaRPr lang="en-US"/>
        </a:p>
      </dgm:t>
    </dgm:pt>
    <dgm:pt modelId="{F26A1280-649F-4FEE-8C04-154BD695EA3F}" type="pres">
      <dgm:prSet presAssocID="{E56D3FAD-7A82-46E5-AD9C-C03A0653E8C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8EC680-F89B-4004-986A-5AA50AA54C1F}" type="pres">
      <dgm:prSet presAssocID="{2164797E-CF07-4911-A3F2-446222BAF71C}" presName="compNode" presStyleCnt="0"/>
      <dgm:spPr/>
    </dgm:pt>
    <dgm:pt modelId="{64FD65F0-DC29-4940-8275-88B92EA20B15}" type="pres">
      <dgm:prSet presAssocID="{2164797E-CF07-4911-A3F2-446222BAF71C}" presName="aNode" presStyleLbl="bgShp" presStyleIdx="0" presStyleCnt="1" custScaleX="92593" custLinFactNeighborX="5556" custLinFactNeighborY="1684"/>
      <dgm:spPr/>
      <dgm:t>
        <a:bodyPr/>
        <a:lstStyle/>
        <a:p>
          <a:endParaRPr lang="en-US"/>
        </a:p>
      </dgm:t>
    </dgm:pt>
    <dgm:pt modelId="{20DE11BD-7A4D-4643-B181-AA2559B509AC}" type="pres">
      <dgm:prSet presAssocID="{2164797E-CF07-4911-A3F2-446222BAF71C}" presName="textNode" presStyleLbl="bgShp" presStyleIdx="0" presStyleCnt="1"/>
      <dgm:spPr/>
      <dgm:t>
        <a:bodyPr/>
        <a:lstStyle/>
        <a:p>
          <a:endParaRPr lang="en-US"/>
        </a:p>
      </dgm:t>
    </dgm:pt>
    <dgm:pt modelId="{351223E1-351B-470F-900F-448E1FA4DEC6}" type="pres">
      <dgm:prSet presAssocID="{2164797E-CF07-4911-A3F2-446222BAF71C}" presName="compChildNode" presStyleCnt="0"/>
      <dgm:spPr/>
    </dgm:pt>
    <dgm:pt modelId="{B83A73EF-3D9D-4FD8-A602-D410781FC915}" type="pres">
      <dgm:prSet presAssocID="{2164797E-CF07-4911-A3F2-446222BAF71C}" presName="theInnerList" presStyleCnt="0"/>
      <dgm:spPr/>
    </dgm:pt>
    <dgm:pt modelId="{475395EF-CAB2-4B53-8E6D-EADA130B114C}" type="pres">
      <dgm:prSet presAssocID="{DB647349-8674-4054-A481-66A8AB4C8195}" presName="childNode" presStyleLbl="node1" presStyleIdx="0" presStyleCnt="3" custLinFactNeighborX="3704" custLinFactNeighborY="98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B590BC-C59C-492A-9FD9-5BB3CC2963A2}" type="pres">
      <dgm:prSet presAssocID="{DB647349-8674-4054-A481-66A8AB4C8195}" presName="aSpace2" presStyleCnt="0"/>
      <dgm:spPr/>
    </dgm:pt>
    <dgm:pt modelId="{7EDA9F19-1896-419E-BC79-92B712D99C75}" type="pres">
      <dgm:prSet presAssocID="{79D74E11-8012-4284-BCA7-CB9A011BE410}" presName="childNode" presStyleLbl="node1" presStyleIdx="1" presStyleCnt="3" custLinFactNeighborX="3704" custLinFactNeighborY="-160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08459F-0618-4CD8-AAFC-0A2C7B8A447A}" type="pres">
      <dgm:prSet presAssocID="{79D74E11-8012-4284-BCA7-CB9A011BE410}" presName="aSpace2" presStyleCnt="0"/>
      <dgm:spPr/>
    </dgm:pt>
    <dgm:pt modelId="{5529EFDC-412F-4162-B5F1-0D83AD69639E}" type="pres">
      <dgm:prSet presAssocID="{34465D92-BE28-470F-AF2C-5E460404B0AE}" presName="childNode" presStyleLbl="node1" presStyleIdx="2" presStyleCnt="3" custLinFactNeighborX="3704" custLinFactNeighborY="-418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51EEB8-B597-4460-B105-BAC205B3BB9D}" type="presOf" srcId="{79D74E11-8012-4284-BCA7-CB9A011BE410}" destId="{7EDA9F19-1896-419E-BC79-92B712D99C75}" srcOrd="0" destOrd="0" presId="urn:microsoft.com/office/officeart/2005/8/layout/lProcess2"/>
    <dgm:cxn modelId="{24CDD53F-A120-477B-8866-A61685FF37DC}" srcId="{2164797E-CF07-4911-A3F2-446222BAF71C}" destId="{79D74E11-8012-4284-BCA7-CB9A011BE410}" srcOrd="1" destOrd="0" parTransId="{E30B0B0A-669E-4611-A264-0330B1E00443}" sibTransId="{02FBD6B4-B554-4443-B992-CEB465004C81}"/>
    <dgm:cxn modelId="{E23D531C-9011-4297-A3D5-FBE48E2EF518}" type="presOf" srcId="{2164797E-CF07-4911-A3F2-446222BAF71C}" destId="{20DE11BD-7A4D-4643-B181-AA2559B509AC}" srcOrd="1" destOrd="0" presId="urn:microsoft.com/office/officeart/2005/8/layout/lProcess2"/>
    <dgm:cxn modelId="{F4E59725-DC47-469D-8FF7-7592E1D4072C}" srcId="{2164797E-CF07-4911-A3F2-446222BAF71C}" destId="{34465D92-BE28-470F-AF2C-5E460404B0AE}" srcOrd="2" destOrd="0" parTransId="{BF63B179-8DA9-4B6F-9F8D-EDD7128EF4C2}" sibTransId="{A86143C9-9AF8-45E6-ACA7-5FA7BF586B32}"/>
    <dgm:cxn modelId="{76FDDFCF-61D1-4F83-AD4C-16F5430BC241}" srcId="{E56D3FAD-7A82-46E5-AD9C-C03A0653E8C5}" destId="{2164797E-CF07-4911-A3F2-446222BAF71C}" srcOrd="0" destOrd="0" parTransId="{BABB5AB0-FDD8-4E45-BE9B-2EF7AABC1549}" sibTransId="{65EE5BEE-49BD-401E-9D1A-7F036E8538C3}"/>
    <dgm:cxn modelId="{CC615DFF-406B-4E96-A35A-1F8DAE0FBD15}" type="presOf" srcId="{E56D3FAD-7A82-46E5-AD9C-C03A0653E8C5}" destId="{F26A1280-649F-4FEE-8C04-154BD695EA3F}" srcOrd="0" destOrd="0" presId="urn:microsoft.com/office/officeart/2005/8/layout/lProcess2"/>
    <dgm:cxn modelId="{DD76FE18-05FC-48A1-AFDD-50B7C230C2C5}" srcId="{2164797E-CF07-4911-A3F2-446222BAF71C}" destId="{DB647349-8674-4054-A481-66A8AB4C8195}" srcOrd="0" destOrd="0" parTransId="{3073688A-B972-4A10-80FF-FB55343E48C0}" sibTransId="{515E510F-0E70-46D6-9A0A-57E0B6756323}"/>
    <dgm:cxn modelId="{D037CF8D-D54A-44B8-B372-6F0A58AF9372}" type="presOf" srcId="{34465D92-BE28-470F-AF2C-5E460404B0AE}" destId="{5529EFDC-412F-4162-B5F1-0D83AD69639E}" srcOrd="0" destOrd="0" presId="urn:microsoft.com/office/officeart/2005/8/layout/lProcess2"/>
    <dgm:cxn modelId="{549365AE-686A-48C2-ABC8-743E9741E167}" type="presOf" srcId="{DB647349-8674-4054-A481-66A8AB4C8195}" destId="{475395EF-CAB2-4B53-8E6D-EADA130B114C}" srcOrd="0" destOrd="0" presId="urn:microsoft.com/office/officeart/2005/8/layout/lProcess2"/>
    <dgm:cxn modelId="{70AB5B99-538D-4EEE-B7AA-3D8CD63795EF}" type="presOf" srcId="{2164797E-CF07-4911-A3F2-446222BAF71C}" destId="{64FD65F0-DC29-4940-8275-88B92EA20B15}" srcOrd="0" destOrd="0" presId="urn:microsoft.com/office/officeart/2005/8/layout/lProcess2"/>
    <dgm:cxn modelId="{A6D42ED7-2712-4C9D-9CD2-1864FC8FC1D2}" type="presParOf" srcId="{F26A1280-649F-4FEE-8C04-154BD695EA3F}" destId="{8A8EC680-F89B-4004-986A-5AA50AA54C1F}" srcOrd="0" destOrd="0" presId="urn:microsoft.com/office/officeart/2005/8/layout/lProcess2"/>
    <dgm:cxn modelId="{2C1BC413-59E2-466A-A801-C1E883606D59}" type="presParOf" srcId="{8A8EC680-F89B-4004-986A-5AA50AA54C1F}" destId="{64FD65F0-DC29-4940-8275-88B92EA20B15}" srcOrd="0" destOrd="0" presId="urn:microsoft.com/office/officeart/2005/8/layout/lProcess2"/>
    <dgm:cxn modelId="{FAA4AC25-F667-472C-B4C6-7D4C7F1CD89D}" type="presParOf" srcId="{8A8EC680-F89B-4004-986A-5AA50AA54C1F}" destId="{20DE11BD-7A4D-4643-B181-AA2559B509AC}" srcOrd="1" destOrd="0" presId="urn:microsoft.com/office/officeart/2005/8/layout/lProcess2"/>
    <dgm:cxn modelId="{FC53FFB6-4512-403B-9EF0-E9977DBD4446}" type="presParOf" srcId="{8A8EC680-F89B-4004-986A-5AA50AA54C1F}" destId="{351223E1-351B-470F-900F-448E1FA4DEC6}" srcOrd="2" destOrd="0" presId="urn:microsoft.com/office/officeart/2005/8/layout/lProcess2"/>
    <dgm:cxn modelId="{B27E5E20-B1E0-4A2D-80E5-C224F6D9A9BD}" type="presParOf" srcId="{351223E1-351B-470F-900F-448E1FA4DEC6}" destId="{B83A73EF-3D9D-4FD8-A602-D410781FC915}" srcOrd="0" destOrd="0" presId="urn:microsoft.com/office/officeart/2005/8/layout/lProcess2"/>
    <dgm:cxn modelId="{B38F982B-A689-470B-81F5-C2CF02A82FE9}" type="presParOf" srcId="{B83A73EF-3D9D-4FD8-A602-D410781FC915}" destId="{475395EF-CAB2-4B53-8E6D-EADA130B114C}" srcOrd="0" destOrd="0" presId="urn:microsoft.com/office/officeart/2005/8/layout/lProcess2"/>
    <dgm:cxn modelId="{2C4934AE-CA35-417F-AF46-405652788C49}" type="presParOf" srcId="{B83A73EF-3D9D-4FD8-A602-D410781FC915}" destId="{DAB590BC-C59C-492A-9FD9-5BB3CC2963A2}" srcOrd="1" destOrd="0" presId="urn:microsoft.com/office/officeart/2005/8/layout/lProcess2"/>
    <dgm:cxn modelId="{37F57B81-5782-43FD-9649-AB5AEE25C256}" type="presParOf" srcId="{B83A73EF-3D9D-4FD8-A602-D410781FC915}" destId="{7EDA9F19-1896-419E-BC79-92B712D99C75}" srcOrd="2" destOrd="0" presId="urn:microsoft.com/office/officeart/2005/8/layout/lProcess2"/>
    <dgm:cxn modelId="{E12C3077-E2B5-4624-9585-880C2EABE99F}" type="presParOf" srcId="{B83A73EF-3D9D-4FD8-A602-D410781FC915}" destId="{6708459F-0618-4CD8-AAFC-0A2C7B8A447A}" srcOrd="3" destOrd="0" presId="urn:microsoft.com/office/officeart/2005/8/layout/lProcess2"/>
    <dgm:cxn modelId="{7C45EB7B-4A7C-4E5D-AF54-488D3DBF339E}" type="presParOf" srcId="{B83A73EF-3D9D-4FD8-A602-D410781FC915}" destId="{5529EFDC-412F-4162-B5F1-0D83AD69639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2834AA-3F35-4623-83E6-BEDACADEF89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EE91065-CF84-493C-B834-F0AFCF6D12BC}">
      <dgm:prSet/>
      <dgm:spPr/>
      <dgm:t>
        <a:bodyPr/>
        <a:lstStyle/>
        <a:p>
          <a:pPr rtl="0"/>
          <a:r>
            <a:rPr lang="en-US" dirty="0" smtClean="0"/>
            <a:t>Content</a:t>
          </a:r>
          <a:endParaRPr lang="en-US" dirty="0"/>
        </a:p>
      </dgm:t>
    </dgm:pt>
    <dgm:pt modelId="{9DF2A8CE-D8E7-44A1-8953-E5342E3245DB}" type="parTrans" cxnId="{98A1A683-124F-42C0-9A56-4E31A8BDA6E4}">
      <dgm:prSet/>
      <dgm:spPr/>
      <dgm:t>
        <a:bodyPr/>
        <a:lstStyle/>
        <a:p>
          <a:endParaRPr lang="en-US"/>
        </a:p>
      </dgm:t>
    </dgm:pt>
    <dgm:pt modelId="{FA97766F-7E5D-42DE-AC7B-263A74E99B36}" type="sibTrans" cxnId="{98A1A683-124F-42C0-9A56-4E31A8BDA6E4}">
      <dgm:prSet/>
      <dgm:spPr/>
      <dgm:t>
        <a:bodyPr/>
        <a:lstStyle/>
        <a:p>
          <a:endParaRPr lang="en-US"/>
        </a:p>
      </dgm:t>
    </dgm:pt>
    <dgm:pt modelId="{2C354C2E-D1A1-4F22-A5EC-24DFC3643A2C}" type="pres">
      <dgm:prSet presAssocID="{942834AA-3F35-4623-83E6-BEDACADEF8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7D40EC-A43D-46E6-AEE5-15E3474384D2}" type="pres">
      <dgm:prSet presAssocID="{8EE91065-CF84-493C-B834-F0AFCF6D12B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A1A683-124F-42C0-9A56-4E31A8BDA6E4}" srcId="{942834AA-3F35-4623-83E6-BEDACADEF899}" destId="{8EE91065-CF84-493C-B834-F0AFCF6D12BC}" srcOrd="0" destOrd="0" parTransId="{9DF2A8CE-D8E7-44A1-8953-E5342E3245DB}" sibTransId="{FA97766F-7E5D-42DE-AC7B-263A74E99B36}"/>
    <dgm:cxn modelId="{68F118A9-5D8C-4A31-BE44-B9E5F67382A6}" type="presOf" srcId="{8EE91065-CF84-493C-B834-F0AFCF6D12BC}" destId="{BF7D40EC-A43D-46E6-AEE5-15E3474384D2}" srcOrd="0" destOrd="0" presId="urn:microsoft.com/office/officeart/2005/8/layout/vList2"/>
    <dgm:cxn modelId="{B0BCD70E-ACFC-4D89-90AC-F3A06653150E}" type="presOf" srcId="{942834AA-3F35-4623-83E6-BEDACADEF899}" destId="{2C354C2E-D1A1-4F22-A5EC-24DFC3643A2C}" srcOrd="0" destOrd="0" presId="urn:microsoft.com/office/officeart/2005/8/layout/vList2"/>
    <dgm:cxn modelId="{E0017D35-B3FB-4A6E-91A3-14ED080252FE}" type="presParOf" srcId="{2C354C2E-D1A1-4F22-A5EC-24DFC3643A2C}" destId="{BF7D40EC-A43D-46E6-AEE5-15E3474384D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FB793AF-2728-413B-91D1-D5B0973C3CF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D06085-2013-4458-8769-BAB7E0748C7B}">
      <dgm:prSet/>
      <dgm:spPr/>
      <dgm:t>
        <a:bodyPr/>
        <a:lstStyle/>
        <a:p>
          <a:pPr rtl="0"/>
          <a:r>
            <a:rPr lang="en-US" dirty="0" smtClean="0"/>
            <a:t>Is the course intended for mental health professionals?</a:t>
          </a:r>
          <a:endParaRPr lang="en-US" dirty="0"/>
        </a:p>
      </dgm:t>
    </dgm:pt>
    <dgm:pt modelId="{7CD46D22-8EF6-4FF4-ACF3-5C61EE72CE25}" type="parTrans" cxnId="{000BA0EB-9946-4A96-8C2C-222246EC44F9}">
      <dgm:prSet/>
      <dgm:spPr/>
      <dgm:t>
        <a:bodyPr/>
        <a:lstStyle/>
        <a:p>
          <a:endParaRPr lang="en-US"/>
        </a:p>
      </dgm:t>
    </dgm:pt>
    <dgm:pt modelId="{21620E31-558A-4625-AE97-92707B037881}" type="sibTrans" cxnId="{000BA0EB-9946-4A96-8C2C-222246EC44F9}">
      <dgm:prSet/>
      <dgm:spPr/>
      <dgm:t>
        <a:bodyPr/>
        <a:lstStyle/>
        <a:p>
          <a:endParaRPr lang="en-US"/>
        </a:p>
      </dgm:t>
    </dgm:pt>
    <dgm:pt modelId="{55D7C626-5F14-45FC-BE71-928E7930CD00}">
      <dgm:prSet/>
      <dgm:spPr/>
      <dgm:t>
        <a:bodyPr/>
        <a:lstStyle/>
        <a:p>
          <a:pPr rtl="0"/>
          <a:r>
            <a:rPr lang="en-US" dirty="0" smtClean="0"/>
            <a:t>Does the topic meet the needs of your clients?</a:t>
          </a:r>
          <a:endParaRPr lang="en-US" dirty="0"/>
        </a:p>
      </dgm:t>
    </dgm:pt>
    <dgm:pt modelId="{0E88CECC-5752-4E24-B580-ADC621DE5520}" type="parTrans" cxnId="{72E45917-D43D-4259-98CB-6267349BCC68}">
      <dgm:prSet/>
      <dgm:spPr/>
      <dgm:t>
        <a:bodyPr/>
        <a:lstStyle/>
        <a:p>
          <a:endParaRPr lang="en-US"/>
        </a:p>
      </dgm:t>
    </dgm:pt>
    <dgm:pt modelId="{493F2D90-17A3-48C4-BEE4-7FBF2928B880}" type="sibTrans" cxnId="{72E45917-D43D-4259-98CB-6267349BCC68}">
      <dgm:prSet/>
      <dgm:spPr/>
      <dgm:t>
        <a:bodyPr/>
        <a:lstStyle/>
        <a:p>
          <a:endParaRPr lang="en-US"/>
        </a:p>
      </dgm:t>
    </dgm:pt>
    <dgm:pt modelId="{3A05EBBB-98D4-42BE-B77A-6C39039E07E8}">
      <dgm:prSet/>
      <dgm:spPr/>
      <dgm:t>
        <a:bodyPr/>
        <a:lstStyle/>
        <a:p>
          <a:pPr rtl="0"/>
          <a:r>
            <a:rPr lang="en-US" dirty="0" smtClean="0"/>
            <a:t>Does it fit in one or more of the following content areas?</a:t>
          </a:r>
          <a:endParaRPr lang="en-US" dirty="0"/>
        </a:p>
      </dgm:t>
    </dgm:pt>
    <dgm:pt modelId="{D14DC009-7642-4112-B682-6D0DC93BC0E3}" type="parTrans" cxnId="{C34793C3-0C91-481D-A383-A331EB4D683F}">
      <dgm:prSet/>
      <dgm:spPr/>
      <dgm:t>
        <a:bodyPr/>
        <a:lstStyle/>
        <a:p>
          <a:endParaRPr lang="en-US"/>
        </a:p>
      </dgm:t>
    </dgm:pt>
    <dgm:pt modelId="{0187C0E8-C5A4-4C9C-8530-907DA2D2DFFB}" type="sibTrans" cxnId="{C34793C3-0C91-481D-A383-A331EB4D683F}">
      <dgm:prSet/>
      <dgm:spPr/>
      <dgm:t>
        <a:bodyPr/>
        <a:lstStyle/>
        <a:p>
          <a:endParaRPr lang="en-US"/>
        </a:p>
      </dgm:t>
    </dgm:pt>
    <dgm:pt modelId="{B7A59733-C7EE-4DF6-B539-78917531E515}" type="pres">
      <dgm:prSet presAssocID="{EFB793AF-2728-413B-91D1-D5B0973C3CF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85740E1-6706-4C49-9490-466B1B92081C}" type="pres">
      <dgm:prSet presAssocID="{DAD06085-2013-4458-8769-BAB7E0748C7B}" presName="composite" presStyleCnt="0"/>
      <dgm:spPr/>
    </dgm:pt>
    <dgm:pt modelId="{36F45EDD-3C2B-4318-9ACB-8683D2EB2A2D}" type="pres">
      <dgm:prSet presAssocID="{DAD06085-2013-4458-8769-BAB7E0748C7B}" presName="imgShp" presStyleLbl="fgImgPlace1" presStyleIdx="0" presStyleCnt="3"/>
      <dgm:spPr/>
    </dgm:pt>
    <dgm:pt modelId="{BF710D8B-2157-497C-9072-FF598B1B4CEB}" type="pres">
      <dgm:prSet presAssocID="{DAD06085-2013-4458-8769-BAB7E0748C7B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D38B41-AB36-48A3-8DD5-E889459869A6}" type="pres">
      <dgm:prSet presAssocID="{21620E31-558A-4625-AE97-92707B037881}" presName="spacing" presStyleCnt="0"/>
      <dgm:spPr/>
    </dgm:pt>
    <dgm:pt modelId="{1A9E14EB-6E9F-4C63-8330-1A8CF0570089}" type="pres">
      <dgm:prSet presAssocID="{55D7C626-5F14-45FC-BE71-928E7930CD00}" presName="composite" presStyleCnt="0"/>
      <dgm:spPr/>
    </dgm:pt>
    <dgm:pt modelId="{C5D8F6CA-A37B-4020-84AE-581D009253A7}" type="pres">
      <dgm:prSet presAssocID="{55D7C626-5F14-45FC-BE71-928E7930CD00}" presName="imgShp" presStyleLbl="fgImgPlace1" presStyleIdx="1" presStyleCnt="3"/>
      <dgm:spPr/>
    </dgm:pt>
    <dgm:pt modelId="{D0297DDB-4207-4F41-BA38-698DF7E054FF}" type="pres">
      <dgm:prSet presAssocID="{55D7C626-5F14-45FC-BE71-928E7930CD00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89644B-BCA6-406B-8D3C-4E1D671A57F0}" type="pres">
      <dgm:prSet presAssocID="{493F2D90-17A3-48C4-BEE4-7FBF2928B880}" presName="spacing" presStyleCnt="0"/>
      <dgm:spPr/>
    </dgm:pt>
    <dgm:pt modelId="{1B23214D-A0D1-428E-8EEC-806881BCB4CC}" type="pres">
      <dgm:prSet presAssocID="{3A05EBBB-98D4-42BE-B77A-6C39039E07E8}" presName="composite" presStyleCnt="0"/>
      <dgm:spPr/>
    </dgm:pt>
    <dgm:pt modelId="{EEA3DDFB-2554-4DEE-8D00-F22724A46B86}" type="pres">
      <dgm:prSet presAssocID="{3A05EBBB-98D4-42BE-B77A-6C39039E07E8}" presName="imgShp" presStyleLbl="fgImgPlace1" presStyleIdx="2" presStyleCnt="3"/>
      <dgm:spPr/>
    </dgm:pt>
    <dgm:pt modelId="{E83EFFA3-6D7D-4406-9B70-DEB3C127D90F}" type="pres">
      <dgm:prSet presAssocID="{3A05EBBB-98D4-42BE-B77A-6C39039E07E8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4B4D97-2B9C-4827-AD5D-71CEC4C2A0DA}" type="presOf" srcId="{55D7C626-5F14-45FC-BE71-928E7930CD00}" destId="{D0297DDB-4207-4F41-BA38-698DF7E054FF}" srcOrd="0" destOrd="0" presId="urn:microsoft.com/office/officeart/2005/8/layout/vList3"/>
    <dgm:cxn modelId="{000BA0EB-9946-4A96-8C2C-222246EC44F9}" srcId="{EFB793AF-2728-413B-91D1-D5B0973C3CF6}" destId="{DAD06085-2013-4458-8769-BAB7E0748C7B}" srcOrd="0" destOrd="0" parTransId="{7CD46D22-8EF6-4FF4-ACF3-5C61EE72CE25}" sibTransId="{21620E31-558A-4625-AE97-92707B037881}"/>
    <dgm:cxn modelId="{C34793C3-0C91-481D-A383-A331EB4D683F}" srcId="{EFB793AF-2728-413B-91D1-D5B0973C3CF6}" destId="{3A05EBBB-98D4-42BE-B77A-6C39039E07E8}" srcOrd="2" destOrd="0" parTransId="{D14DC009-7642-4112-B682-6D0DC93BC0E3}" sibTransId="{0187C0E8-C5A4-4C9C-8530-907DA2D2DFFB}"/>
    <dgm:cxn modelId="{BBA0A15F-09B6-4F62-8474-5E0AAA55075D}" type="presOf" srcId="{EFB793AF-2728-413B-91D1-D5B0973C3CF6}" destId="{B7A59733-C7EE-4DF6-B539-78917531E515}" srcOrd="0" destOrd="0" presId="urn:microsoft.com/office/officeart/2005/8/layout/vList3"/>
    <dgm:cxn modelId="{C2F10103-B25A-4D5F-BDC7-FA5418578A2E}" type="presOf" srcId="{3A05EBBB-98D4-42BE-B77A-6C39039E07E8}" destId="{E83EFFA3-6D7D-4406-9B70-DEB3C127D90F}" srcOrd="0" destOrd="0" presId="urn:microsoft.com/office/officeart/2005/8/layout/vList3"/>
    <dgm:cxn modelId="{95CF81A2-4B85-4632-A543-2D0604DF26C4}" type="presOf" srcId="{DAD06085-2013-4458-8769-BAB7E0748C7B}" destId="{BF710D8B-2157-497C-9072-FF598B1B4CEB}" srcOrd="0" destOrd="0" presId="urn:microsoft.com/office/officeart/2005/8/layout/vList3"/>
    <dgm:cxn modelId="{72E45917-D43D-4259-98CB-6267349BCC68}" srcId="{EFB793AF-2728-413B-91D1-D5B0973C3CF6}" destId="{55D7C626-5F14-45FC-BE71-928E7930CD00}" srcOrd="1" destOrd="0" parTransId="{0E88CECC-5752-4E24-B580-ADC621DE5520}" sibTransId="{493F2D90-17A3-48C4-BEE4-7FBF2928B880}"/>
    <dgm:cxn modelId="{329D8FD8-BE8C-4364-8F30-BD82D4EFF518}" type="presParOf" srcId="{B7A59733-C7EE-4DF6-B539-78917531E515}" destId="{D85740E1-6706-4C49-9490-466B1B92081C}" srcOrd="0" destOrd="0" presId="urn:microsoft.com/office/officeart/2005/8/layout/vList3"/>
    <dgm:cxn modelId="{850EE93A-905E-4CF0-88DF-31E64333DBCB}" type="presParOf" srcId="{D85740E1-6706-4C49-9490-466B1B92081C}" destId="{36F45EDD-3C2B-4318-9ACB-8683D2EB2A2D}" srcOrd="0" destOrd="0" presId="urn:microsoft.com/office/officeart/2005/8/layout/vList3"/>
    <dgm:cxn modelId="{8DA4CA3F-1A06-4777-B010-AB816B66F973}" type="presParOf" srcId="{D85740E1-6706-4C49-9490-466B1B92081C}" destId="{BF710D8B-2157-497C-9072-FF598B1B4CEB}" srcOrd="1" destOrd="0" presId="urn:microsoft.com/office/officeart/2005/8/layout/vList3"/>
    <dgm:cxn modelId="{6E6B9DDA-CBD4-4FB8-80A7-B5D6B105160D}" type="presParOf" srcId="{B7A59733-C7EE-4DF6-B539-78917531E515}" destId="{16D38B41-AB36-48A3-8DD5-E889459869A6}" srcOrd="1" destOrd="0" presId="urn:microsoft.com/office/officeart/2005/8/layout/vList3"/>
    <dgm:cxn modelId="{EAA7A475-D693-409D-B5F9-9D2282AF7C96}" type="presParOf" srcId="{B7A59733-C7EE-4DF6-B539-78917531E515}" destId="{1A9E14EB-6E9F-4C63-8330-1A8CF0570089}" srcOrd="2" destOrd="0" presId="urn:microsoft.com/office/officeart/2005/8/layout/vList3"/>
    <dgm:cxn modelId="{C65192D2-77B9-4587-85F2-BCEF2339E1CC}" type="presParOf" srcId="{1A9E14EB-6E9F-4C63-8330-1A8CF0570089}" destId="{C5D8F6CA-A37B-4020-84AE-581D009253A7}" srcOrd="0" destOrd="0" presId="urn:microsoft.com/office/officeart/2005/8/layout/vList3"/>
    <dgm:cxn modelId="{19A80853-2109-437F-865F-595DB250DA85}" type="presParOf" srcId="{1A9E14EB-6E9F-4C63-8330-1A8CF0570089}" destId="{D0297DDB-4207-4F41-BA38-698DF7E054FF}" srcOrd="1" destOrd="0" presId="urn:microsoft.com/office/officeart/2005/8/layout/vList3"/>
    <dgm:cxn modelId="{87BAC592-F4CA-433D-A0AA-462D04987181}" type="presParOf" srcId="{B7A59733-C7EE-4DF6-B539-78917531E515}" destId="{B989644B-BCA6-406B-8D3C-4E1D671A57F0}" srcOrd="3" destOrd="0" presId="urn:microsoft.com/office/officeart/2005/8/layout/vList3"/>
    <dgm:cxn modelId="{A9BD2D66-0E20-48DE-8CE4-503FF25CB44A}" type="presParOf" srcId="{B7A59733-C7EE-4DF6-B539-78917531E515}" destId="{1B23214D-A0D1-428E-8EEC-806881BCB4CC}" srcOrd="4" destOrd="0" presId="urn:microsoft.com/office/officeart/2005/8/layout/vList3"/>
    <dgm:cxn modelId="{292C2B15-1949-4182-BD4F-D4F95A9BFFEA}" type="presParOf" srcId="{1B23214D-A0D1-428E-8EEC-806881BCB4CC}" destId="{EEA3DDFB-2554-4DEE-8D00-F22724A46B86}" srcOrd="0" destOrd="0" presId="urn:microsoft.com/office/officeart/2005/8/layout/vList3"/>
    <dgm:cxn modelId="{34DDB6EF-176E-4C27-B0CB-8B28FBF0D588}" type="presParOf" srcId="{1B23214D-A0D1-428E-8EEC-806881BCB4CC}" destId="{E83EFFA3-6D7D-4406-9B70-DEB3C127D90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5778270-F302-4ACA-8C62-09E9B19DBE1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589AAE7-4357-4653-8F3C-8B734B0C9E9D}">
      <dgm:prSet/>
      <dgm:spPr/>
      <dgm:t>
        <a:bodyPr/>
        <a:lstStyle/>
        <a:p>
          <a:pPr rtl="0"/>
          <a:r>
            <a:rPr lang="en-US" dirty="0" smtClean="0"/>
            <a:t>Content Areas</a:t>
          </a:r>
          <a:endParaRPr lang="en-US" dirty="0"/>
        </a:p>
      </dgm:t>
    </dgm:pt>
    <dgm:pt modelId="{CC432EE9-09D1-4B28-AED4-65A1C150C2E8}" type="parTrans" cxnId="{6280262B-999A-4133-8D04-F5AA6B06E131}">
      <dgm:prSet/>
      <dgm:spPr/>
      <dgm:t>
        <a:bodyPr/>
        <a:lstStyle/>
        <a:p>
          <a:endParaRPr lang="en-US"/>
        </a:p>
      </dgm:t>
    </dgm:pt>
    <dgm:pt modelId="{870406F2-3320-4265-8EA6-596EA16E253C}" type="sibTrans" cxnId="{6280262B-999A-4133-8D04-F5AA6B06E131}">
      <dgm:prSet/>
      <dgm:spPr/>
      <dgm:t>
        <a:bodyPr/>
        <a:lstStyle/>
        <a:p>
          <a:endParaRPr lang="en-US"/>
        </a:p>
      </dgm:t>
    </dgm:pt>
    <dgm:pt modelId="{3732ADE4-A489-4454-92F9-67E78EA3BE2F}" type="pres">
      <dgm:prSet presAssocID="{45778270-F302-4ACA-8C62-09E9B19DBE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BF54E6-992A-4FAA-961F-E61AD57F783E}" type="pres">
      <dgm:prSet presAssocID="{F589AAE7-4357-4653-8F3C-8B734B0C9E9D}" presName="parentText" presStyleLbl="node1" presStyleIdx="0" presStyleCnt="1" custLinFactNeighborY="273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4F37104-3038-4A5B-A674-AE3D17C11BB0}" type="presOf" srcId="{F589AAE7-4357-4653-8F3C-8B734B0C9E9D}" destId="{01BF54E6-992A-4FAA-961F-E61AD57F783E}" srcOrd="0" destOrd="0" presId="urn:microsoft.com/office/officeart/2005/8/layout/vList2"/>
    <dgm:cxn modelId="{6280262B-999A-4133-8D04-F5AA6B06E131}" srcId="{45778270-F302-4ACA-8C62-09E9B19DBE18}" destId="{F589AAE7-4357-4653-8F3C-8B734B0C9E9D}" srcOrd="0" destOrd="0" parTransId="{CC432EE9-09D1-4B28-AED4-65A1C150C2E8}" sibTransId="{870406F2-3320-4265-8EA6-596EA16E253C}"/>
    <dgm:cxn modelId="{A62704A3-0FB6-4BA7-84B1-B408D845C5F9}" type="presOf" srcId="{45778270-F302-4ACA-8C62-09E9B19DBE18}" destId="{3732ADE4-A489-4454-92F9-67E78EA3BE2F}" srcOrd="0" destOrd="0" presId="urn:microsoft.com/office/officeart/2005/8/layout/vList2"/>
    <dgm:cxn modelId="{7FC5C5A6-E528-48C8-AFBA-2A8A79CE28E6}" type="presParOf" srcId="{3732ADE4-A489-4454-92F9-67E78EA3BE2F}" destId="{01BF54E6-992A-4FAA-961F-E61AD57F783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5F2E88-B9ED-440E-A90E-80D3535F439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35FAA34-200B-4C3D-BADF-829B7AD1C1DC}">
      <dgm:prSet/>
      <dgm:spPr/>
      <dgm:t>
        <a:bodyPr/>
        <a:lstStyle/>
        <a:p>
          <a:pPr rtl="0"/>
          <a:r>
            <a:rPr lang="en-US" dirty="0" smtClean="0"/>
            <a:t>Theory and techniques</a:t>
          </a:r>
          <a:endParaRPr lang="en-US" dirty="0"/>
        </a:p>
      </dgm:t>
    </dgm:pt>
    <dgm:pt modelId="{04502494-AFAC-4619-B997-0B3A3572D744}" type="parTrans" cxnId="{3A54F4B9-0B51-4232-A446-642275ADC277}">
      <dgm:prSet/>
      <dgm:spPr/>
      <dgm:t>
        <a:bodyPr/>
        <a:lstStyle/>
        <a:p>
          <a:endParaRPr lang="en-US"/>
        </a:p>
      </dgm:t>
    </dgm:pt>
    <dgm:pt modelId="{533751AE-ACBD-45A4-B764-F7610FF5ADE5}" type="sibTrans" cxnId="{3A54F4B9-0B51-4232-A446-642275ADC277}">
      <dgm:prSet/>
      <dgm:spPr/>
      <dgm:t>
        <a:bodyPr/>
        <a:lstStyle/>
        <a:p>
          <a:endParaRPr lang="en-US"/>
        </a:p>
      </dgm:t>
    </dgm:pt>
    <dgm:pt modelId="{8D19DB6C-94E5-4377-BDF2-3F39539A2D5B}">
      <dgm:prSet/>
      <dgm:spPr/>
      <dgm:t>
        <a:bodyPr/>
        <a:lstStyle/>
        <a:p>
          <a:pPr rtl="0"/>
          <a:r>
            <a:rPr lang="en-US" dirty="0" smtClean="0"/>
            <a:t>Human development</a:t>
          </a:r>
          <a:endParaRPr lang="en-US" dirty="0"/>
        </a:p>
      </dgm:t>
    </dgm:pt>
    <dgm:pt modelId="{69527383-B08D-4E78-AD8E-DB63FEE4E764}" type="parTrans" cxnId="{67136350-B44F-442A-BF05-016DE3197D0A}">
      <dgm:prSet/>
      <dgm:spPr/>
      <dgm:t>
        <a:bodyPr/>
        <a:lstStyle/>
        <a:p>
          <a:endParaRPr lang="en-US"/>
        </a:p>
      </dgm:t>
    </dgm:pt>
    <dgm:pt modelId="{46A044C2-222A-4B97-9343-2C727C502FE2}" type="sibTrans" cxnId="{67136350-B44F-442A-BF05-016DE3197D0A}">
      <dgm:prSet/>
      <dgm:spPr/>
      <dgm:t>
        <a:bodyPr/>
        <a:lstStyle/>
        <a:p>
          <a:endParaRPr lang="en-US"/>
        </a:p>
      </dgm:t>
    </dgm:pt>
    <dgm:pt modelId="{0900E211-03D9-42E0-96BD-1974DED094D6}">
      <dgm:prSet/>
      <dgm:spPr/>
      <dgm:t>
        <a:bodyPr/>
        <a:lstStyle/>
        <a:p>
          <a:pPr rtl="0"/>
          <a:r>
            <a:rPr lang="en-US" dirty="0" smtClean="0"/>
            <a:t>Social and cultural foundations</a:t>
          </a:r>
          <a:endParaRPr lang="en-US" dirty="0"/>
        </a:p>
      </dgm:t>
    </dgm:pt>
    <dgm:pt modelId="{3A15BE23-C476-4C3E-ACAB-311A465224BA}" type="parTrans" cxnId="{5C0E41C6-4B1F-4439-8702-E249EB750308}">
      <dgm:prSet/>
      <dgm:spPr/>
      <dgm:t>
        <a:bodyPr/>
        <a:lstStyle/>
        <a:p>
          <a:endParaRPr lang="en-US"/>
        </a:p>
      </dgm:t>
    </dgm:pt>
    <dgm:pt modelId="{FECB3767-49E6-4B45-8979-1DE45092D9AF}" type="sibTrans" cxnId="{5C0E41C6-4B1F-4439-8702-E249EB750308}">
      <dgm:prSet/>
      <dgm:spPr/>
      <dgm:t>
        <a:bodyPr/>
        <a:lstStyle/>
        <a:p>
          <a:endParaRPr lang="en-US"/>
        </a:p>
      </dgm:t>
    </dgm:pt>
    <dgm:pt modelId="{9A49A3F5-E68F-4BB5-A250-C58C600F6F5A}">
      <dgm:prSet/>
      <dgm:spPr/>
      <dgm:t>
        <a:bodyPr/>
        <a:lstStyle/>
        <a:p>
          <a:pPr rtl="0"/>
          <a:r>
            <a:rPr lang="en-US" dirty="0" smtClean="0"/>
            <a:t>Helping relationship</a:t>
          </a:r>
          <a:endParaRPr lang="en-US" dirty="0"/>
        </a:p>
      </dgm:t>
    </dgm:pt>
    <dgm:pt modelId="{1752B93F-6FB1-4259-8C28-C178E28426EF}" type="parTrans" cxnId="{F314E9DD-A385-4E21-81D2-A3AD90F9CFAD}">
      <dgm:prSet/>
      <dgm:spPr/>
      <dgm:t>
        <a:bodyPr/>
        <a:lstStyle/>
        <a:p>
          <a:endParaRPr lang="en-US"/>
        </a:p>
      </dgm:t>
    </dgm:pt>
    <dgm:pt modelId="{AD7B6BD7-A180-4766-97E1-16EEEAD03F5A}" type="sibTrans" cxnId="{F314E9DD-A385-4E21-81D2-A3AD90F9CFAD}">
      <dgm:prSet/>
      <dgm:spPr/>
      <dgm:t>
        <a:bodyPr/>
        <a:lstStyle/>
        <a:p>
          <a:endParaRPr lang="en-US"/>
        </a:p>
      </dgm:t>
    </dgm:pt>
    <dgm:pt modelId="{CDCDD680-8E2D-4549-8475-714ABB0ABACB}">
      <dgm:prSet/>
      <dgm:spPr/>
      <dgm:t>
        <a:bodyPr/>
        <a:lstStyle/>
        <a:p>
          <a:pPr rtl="0"/>
          <a:r>
            <a:rPr lang="en-US" dirty="0" smtClean="0"/>
            <a:t>Group dynamics</a:t>
          </a:r>
          <a:endParaRPr lang="en-US" dirty="0"/>
        </a:p>
      </dgm:t>
    </dgm:pt>
    <dgm:pt modelId="{2D0AAEB4-D811-4C70-AF66-A544CC831ABA}" type="parTrans" cxnId="{997165E5-C09B-44C5-8D04-2B0ADE68F256}">
      <dgm:prSet/>
      <dgm:spPr/>
      <dgm:t>
        <a:bodyPr/>
        <a:lstStyle/>
        <a:p>
          <a:endParaRPr lang="en-US"/>
        </a:p>
      </dgm:t>
    </dgm:pt>
    <dgm:pt modelId="{C80F7B92-551D-4D2C-8CEE-3A557E7D66FF}" type="sibTrans" cxnId="{997165E5-C09B-44C5-8D04-2B0ADE68F256}">
      <dgm:prSet/>
      <dgm:spPr/>
      <dgm:t>
        <a:bodyPr/>
        <a:lstStyle/>
        <a:p>
          <a:endParaRPr lang="en-US"/>
        </a:p>
      </dgm:t>
    </dgm:pt>
    <dgm:pt modelId="{927BD88B-FCE3-408C-8FB8-C925F66D77BC}">
      <dgm:prSet/>
      <dgm:spPr/>
      <dgm:t>
        <a:bodyPr/>
        <a:lstStyle/>
        <a:p>
          <a:pPr rtl="0"/>
          <a:r>
            <a:rPr lang="en-US" dirty="0" smtClean="0"/>
            <a:t>Lifestyle and career</a:t>
          </a:r>
          <a:endParaRPr lang="en-US" dirty="0"/>
        </a:p>
      </dgm:t>
    </dgm:pt>
    <dgm:pt modelId="{64FB1A08-F698-45A0-B5EB-EE7832F60598}" type="parTrans" cxnId="{44E9ACEE-37D1-44B2-B2D6-460C0D0359CF}">
      <dgm:prSet/>
      <dgm:spPr/>
      <dgm:t>
        <a:bodyPr/>
        <a:lstStyle/>
        <a:p>
          <a:endParaRPr lang="en-US"/>
        </a:p>
      </dgm:t>
    </dgm:pt>
    <dgm:pt modelId="{71AF2396-27F3-4155-B7AC-F9CD31EB8928}" type="sibTrans" cxnId="{44E9ACEE-37D1-44B2-B2D6-460C0D0359CF}">
      <dgm:prSet/>
      <dgm:spPr/>
      <dgm:t>
        <a:bodyPr/>
        <a:lstStyle/>
        <a:p>
          <a:endParaRPr lang="en-US"/>
        </a:p>
      </dgm:t>
    </dgm:pt>
    <dgm:pt modelId="{23CABFDF-218E-40B2-B471-4DA67FF36495}">
      <dgm:prSet/>
      <dgm:spPr/>
      <dgm:t>
        <a:bodyPr/>
        <a:lstStyle/>
        <a:p>
          <a:pPr rtl="0"/>
          <a:r>
            <a:rPr lang="en-US" dirty="0" smtClean="0"/>
            <a:t>Diagnosis/assessment</a:t>
          </a:r>
          <a:endParaRPr lang="en-US" dirty="0"/>
        </a:p>
      </dgm:t>
    </dgm:pt>
    <dgm:pt modelId="{C206A899-5336-4C44-B523-92F806C3CBD7}" type="parTrans" cxnId="{B18D6EE0-A265-45B6-BECD-9903E2435369}">
      <dgm:prSet/>
      <dgm:spPr/>
      <dgm:t>
        <a:bodyPr/>
        <a:lstStyle/>
        <a:p>
          <a:endParaRPr lang="en-US"/>
        </a:p>
      </dgm:t>
    </dgm:pt>
    <dgm:pt modelId="{ED3F06EE-1BB0-48AF-85C7-3FF1A815A4B1}" type="sibTrans" cxnId="{B18D6EE0-A265-45B6-BECD-9903E2435369}">
      <dgm:prSet/>
      <dgm:spPr/>
      <dgm:t>
        <a:bodyPr/>
        <a:lstStyle/>
        <a:p>
          <a:endParaRPr lang="en-US"/>
        </a:p>
      </dgm:t>
    </dgm:pt>
    <dgm:pt modelId="{BE927914-6F11-4935-A5BC-F0685FE07295}">
      <dgm:prSet/>
      <dgm:spPr/>
      <dgm:t>
        <a:bodyPr/>
        <a:lstStyle/>
        <a:p>
          <a:pPr rtl="0"/>
          <a:r>
            <a:rPr lang="en-US" dirty="0" smtClean="0"/>
            <a:t>Research and evaluation</a:t>
          </a:r>
          <a:endParaRPr lang="en-US" dirty="0"/>
        </a:p>
      </dgm:t>
    </dgm:pt>
    <dgm:pt modelId="{DDA91648-7267-44FF-A814-E8291F679BB7}" type="parTrans" cxnId="{CBB517C1-FAA9-4627-A1F4-5D20E0A54BF8}">
      <dgm:prSet/>
      <dgm:spPr/>
      <dgm:t>
        <a:bodyPr/>
        <a:lstStyle/>
        <a:p>
          <a:endParaRPr lang="en-US"/>
        </a:p>
      </dgm:t>
    </dgm:pt>
    <dgm:pt modelId="{11A92B1F-6DA9-4A7D-A9B5-44BD6D060227}" type="sibTrans" cxnId="{CBB517C1-FAA9-4627-A1F4-5D20E0A54BF8}">
      <dgm:prSet/>
      <dgm:spPr/>
      <dgm:t>
        <a:bodyPr/>
        <a:lstStyle/>
        <a:p>
          <a:endParaRPr lang="en-US"/>
        </a:p>
      </dgm:t>
    </dgm:pt>
    <dgm:pt modelId="{A40D368C-6B41-4A8A-9D32-17C5A76D4C62}">
      <dgm:prSet/>
      <dgm:spPr/>
      <dgm:t>
        <a:bodyPr/>
        <a:lstStyle/>
        <a:p>
          <a:pPr rtl="0"/>
          <a:r>
            <a:rPr lang="en-US" dirty="0" smtClean="0"/>
            <a:t>Professional orientation and ethics</a:t>
          </a:r>
          <a:endParaRPr lang="en-US" dirty="0"/>
        </a:p>
      </dgm:t>
    </dgm:pt>
    <dgm:pt modelId="{818DB254-7A94-43FA-A570-BB2B29953069}" type="parTrans" cxnId="{B9C912E0-C62F-4D19-AD35-9BBB20017E8C}">
      <dgm:prSet/>
      <dgm:spPr/>
      <dgm:t>
        <a:bodyPr/>
        <a:lstStyle/>
        <a:p>
          <a:endParaRPr lang="en-US"/>
        </a:p>
      </dgm:t>
    </dgm:pt>
    <dgm:pt modelId="{3DD9A97A-8565-483C-B71D-E1AB086A9AB9}" type="sibTrans" cxnId="{B9C912E0-C62F-4D19-AD35-9BBB20017E8C}">
      <dgm:prSet/>
      <dgm:spPr/>
      <dgm:t>
        <a:bodyPr/>
        <a:lstStyle/>
        <a:p>
          <a:endParaRPr lang="en-US"/>
        </a:p>
      </dgm:t>
    </dgm:pt>
    <dgm:pt modelId="{75FA5DCE-E79D-41BD-8348-6C12E4969FC8}">
      <dgm:prSet/>
      <dgm:spPr/>
      <dgm:t>
        <a:bodyPr/>
        <a:lstStyle/>
        <a:p>
          <a:pPr rtl="0"/>
          <a:r>
            <a:rPr lang="en-US" dirty="0" smtClean="0"/>
            <a:t>Supervision training</a:t>
          </a:r>
          <a:endParaRPr lang="en-US" dirty="0"/>
        </a:p>
      </dgm:t>
    </dgm:pt>
    <dgm:pt modelId="{30F7369F-90BC-46A3-84B6-2A347D2056EA}" type="parTrans" cxnId="{DE37BDCE-71E8-4F5F-8AB4-F12270E76959}">
      <dgm:prSet/>
      <dgm:spPr/>
      <dgm:t>
        <a:bodyPr/>
        <a:lstStyle/>
        <a:p>
          <a:endParaRPr lang="en-US"/>
        </a:p>
      </dgm:t>
    </dgm:pt>
    <dgm:pt modelId="{6C227BF4-FA85-4AFB-AF4A-30322CF217BD}" type="sibTrans" cxnId="{DE37BDCE-71E8-4F5F-8AB4-F12270E76959}">
      <dgm:prSet/>
      <dgm:spPr/>
      <dgm:t>
        <a:bodyPr/>
        <a:lstStyle/>
        <a:p>
          <a:endParaRPr lang="en-US"/>
        </a:p>
      </dgm:t>
    </dgm:pt>
    <dgm:pt modelId="{B6BC3FED-9620-4635-80F5-0E00BF8FD00B}">
      <dgm:prSet/>
      <dgm:spPr/>
      <dgm:t>
        <a:bodyPr/>
        <a:lstStyle/>
        <a:p>
          <a:pPr rtl="0"/>
          <a:r>
            <a:rPr lang="en-US" dirty="0" smtClean="0"/>
            <a:t>Disability and life transitions</a:t>
          </a:r>
          <a:endParaRPr lang="en-US" dirty="0"/>
        </a:p>
      </dgm:t>
    </dgm:pt>
    <dgm:pt modelId="{12AD8E45-070B-4BA2-8300-2B1C1551C2D3}" type="parTrans" cxnId="{7BCE2D21-C703-4CCB-A063-100DD931552E}">
      <dgm:prSet/>
      <dgm:spPr/>
      <dgm:t>
        <a:bodyPr/>
        <a:lstStyle/>
        <a:p>
          <a:endParaRPr lang="en-US"/>
        </a:p>
      </dgm:t>
    </dgm:pt>
    <dgm:pt modelId="{830F2183-C23C-4987-90C1-912784FB00EC}" type="sibTrans" cxnId="{7BCE2D21-C703-4CCB-A063-100DD931552E}">
      <dgm:prSet/>
      <dgm:spPr/>
      <dgm:t>
        <a:bodyPr/>
        <a:lstStyle/>
        <a:p>
          <a:endParaRPr lang="en-US"/>
        </a:p>
      </dgm:t>
    </dgm:pt>
    <dgm:pt modelId="{276E3697-D2E5-4FAC-B322-CB59482B707E}" type="pres">
      <dgm:prSet presAssocID="{D15F2E88-B9ED-440E-A90E-80D3535F439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F109F9-0476-451C-8CBD-0F038BE78F25}" type="pres">
      <dgm:prSet presAssocID="{335FAA34-200B-4C3D-BADF-829B7AD1C1DC}" presName="composite" presStyleCnt="0"/>
      <dgm:spPr/>
    </dgm:pt>
    <dgm:pt modelId="{E8D3FB32-78E3-4C9A-85FC-80292A2F24ED}" type="pres">
      <dgm:prSet presAssocID="{335FAA34-200B-4C3D-BADF-829B7AD1C1DC}" presName="imgShp" presStyleLbl="fgImgPlace1" presStyleIdx="0" presStyleCnt="11"/>
      <dgm:spPr/>
    </dgm:pt>
    <dgm:pt modelId="{2B48FC44-6111-4F21-B91E-41286724193E}" type="pres">
      <dgm:prSet presAssocID="{335FAA34-200B-4C3D-BADF-829B7AD1C1DC}" presName="txShp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70C407-B6AE-4587-B62C-73C9F5BC173A}" type="pres">
      <dgm:prSet presAssocID="{533751AE-ACBD-45A4-B764-F7610FF5ADE5}" presName="spacing" presStyleCnt="0"/>
      <dgm:spPr/>
    </dgm:pt>
    <dgm:pt modelId="{EF58FD1C-421B-4B0D-91E7-DD04E27746A1}" type="pres">
      <dgm:prSet presAssocID="{8D19DB6C-94E5-4377-BDF2-3F39539A2D5B}" presName="composite" presStyleCnt="0"/>
      <dgm:spPr/>
    </dgm:pt>
    <dgm:pt modelId="{4E6B751C-A17B-4F89-AD1B-4B192CFFEA3E}" type="pres">
      <dgm:prSet presAssocID="{8D19DB6C-94E5-4377-BDF2-3F39539A2D5B}" presName="imgShp" presStyleLbl="fgImgPlace1" presStyleIdx="1" presStyleCnt="11"/>
      <dgm:spPr/>
    </dgm:pt>
    <dgm:pt modelId="{84169773-4D40-43BE-9D0D-704B924605B6}" type="pres">
      <dgm:prSet presAssocID="{8D19DB6C-94E5-4377-BDF2-3F39539A2D5B}" presName="txShp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B4BE36-7934-4945-89BD-580A0F0B859F}" type="pres">
      <dgm:prSet presAssocID="{46A044C2-222A-4B97-9343-2C727C502FE2}" presName="spacing" presStyleCnt="0"/>
      <dgm:spPr/>
    </dgm:pt>
    <dgm:pt modelId="{7CA0FB54-EF0B-47CC-B56E-B332D1FA3042}" type="pres">
      <dgm:prSet presAssocID="{0900E211-03D9-42E0-96BD-1974DED094D6}" presName="composite" presStyleCnt="0"/>
      <dgm:spPr/>
    </dgm:pt>
    <dgm:pt modelId="{47673E13-1C3E-45F2-8C13-DE1EB8693CC8}" type="pres">
      <dgm:prSet presAssocID="{0900E211-03D9-42E0-96BD-1974DED094D6}" presName="imgShp" presStyleLbl="fgImgPlace1" presStyleIdx="2" presStyleCnt="11"/>
      <dgm:spPr/>
    </dgm:pt>
    <dgm:pt modelId="{D0431FF3-9617-4A6A-AEC4-2397B9B64E43}" type="pres">
      <dgm:prSet presAssocID="{0900E211-03D9-42E0-96BD-1974DED094D6}" presName="txShp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2963F-6449-4230-9332-041634D257BF}" type="pres">
      <dgm:prSet presAssocID="{FECB3767-49E6-4B45-8979-1DE45092D9AF}" presName="spacing" presStyleCnt="0"/>
      <dgm:spPr/>
    </dgm:pt>
    <dgm:pt modelId="{14E7D5C9-7373-4975-9F7E-1729A13638C5}" type="pres">
      <dgm:prSet presAssocID="{9A49A3F5-E68F-4BB5-A250-C58C600F6F5A}" presName="composite" presStyleCnt="0"/>
      <dgm:spPr/>
    </dgm:pt>
    <dgm:pt modelId="{D6150CE3-57F2-4420-80E2-CCB5B9A3A7D3}" type="pres">
      <dgm:prSet presAssocID="{9A49A3F5-E68F-4BB5-A250-C58C600F6F5A}" presName="imgShp" presStyleLbl="fgImgPlace1" presStyleIdx="3" presStyleCnt="11"/>
      <dgm:spPr/>
    </dgm:pt>
    <dgm:pt modelId="{391F11F5-0FCA-4181-9AB1-AD1E6713985A}" type="pres">
      <dgm:prSet presAssocID="{9A49A3F5-E68F-4BB5-A250-C58C600F6F5A}" presName="txShp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25EB8-4E02-429A-9BFC-A769B7CBB89C}" type="pres">
      <dgm:prSet presAssocID="{AD7B6BD7-A180-4766-97E1-16EEEAD03F5A}" presName="spacing" presStyleCnt="0"/>
      <dgm:spPr/>
    </dgm:pt>
    <dgm:pt modelId="{5D6FD9CF-7D56-448C-A51C-D439E80012CD}" type="pres">
      <dgm:prSet presAssocID="{CDCDD680-8E2D-4549-8475-714ABB0ABACB}" presName="composite" presStyleCnt="0"/>
      <dgm:spPr/>
    </dgm:pt>
    <dgm:pt modelId="{AAFC4B17-1646-4FA1-B8E7-B7AF1843D70F}" type="pres">
      <dgm:prSet presAssocID="{CDCDD680-8E2D-4549-8475-714ABB0ABACB}" presName="imgShp" presStyleLbl="fgImgPlace1" presStyleIdx="4" presStyleCnt="11"/>
      <dgm:spPr/>
    </dgm:pt>
    <dgm:pt modelId="{8DC0DD41-EC2C-4A01-8735-69499F3D9F87}" type="pres">
      <dgm:prSet presAssocID="{CDCDD680-8E2D-4549-8475-714ABB0ABACB}" presName="txShp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0319BC-E223-425B-8042-F2F6D8EA213A}" type="pres">
      <dgm:prSet presAssocID="{C80F7B92-551D-4D2C-8CEE-3A557E7D66FF}" presName="spacing" presStyleCnt="0"/>
      <dgm:spPr/>
    </dgm:pt>
    <dgm:pt modelId="{B54CC7FE-8959-451F-B255-5C2F30B9D222}" type="pres">
      <dgm:prSet presAssocID="{927BD88B-FCE3-408C-8FB8-C925F66D77BC}" presName="composite" presStyleCnt="0"/>
      <dgm:spPr/>
    </dgm:pt>
    <dgm:pt modelId="{7308F3F2-B492-4B52-9098-B57735E7E15D}" type="pres">
      <dgm:prSet presAssocID="{927BD88B-FCE3-408C-8FB8-C925F66D77BC}" presName="imgShp" presStyleLbl="fgImgPlace1" presStyleIdx="5" presStyleCnt="11"/>
      <dgm:spPr/>
    </dgm:pt>
    <dgm:pt modelId="{0DDA9F8C-CC55-4270-903D-39DE0D40BEC1}" type="pres">
      <dgm:prSet presAssocID="{927BD88B-FCE3-408C-8FB8-C925F66D77BC}" presName="txShp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01BC2A-821F-46A0-A449-3531DF44168C}" type="pres">
      <dgm:prSet presAssocID="{71AF2396-27F3-4155-B7AC-F9CD31EB8928}" presName="spacing" presStyleCnt="0"/>
      <dgm:spPr/>
    </dgm:pt>
    <dgm:pt modelId="{6AFC7AD4-7253-4B56-A9DB-E93D7E7AA3AD}" type="pres">
      <dgm:prSet presAssocID="{23CABFDF-218E-40B2-B471-4DA67FF36495}" presName="composite" presStyleCnt="0"/>
      <dgm:spPr/>
    </dgm:pt>
    <dgm:pt modelId="{100816F4-1B23-4073-A2D5-EBB8B647CFCC}" type="pres">
      <dgm:prSet presAssocID="{23CABFDF-218E-40B2-B471-4DA67FF36495}" presName="imgShp" presStyleLbl="fgImgPlace1" presStyleIdx="6" presStyleCnt="11"/>
      <dgm:spPr/>
    </dgm:pt>
    <dgm:pt modelId="{1C1FBFDA-36B8-4389-A27C-9C3190B6A113}" type="pres">
      <dgm:prSet presAssocID="{23CABFDF-218E-40B2-B471-4DA67FF36495}" presName="txShp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594599-F05F-4AF1-9866-0186A414E057}" type="pres">
      <dgm:prSet presAssocID="{ED3F06EE-1BB0-48AF-85C7-3FF1A815A4B1}" presName="spacing" presStyleCnt="0"/>
      <dgm:spPr/>
    </dgm:pt>
    <dgm:pt modelId="{E2B63FDC-7D4E-4B63-8A4C-BC6B401E58B7}" type="pres">
      <dgm:prSet presAssocID="{BE927914-6F11-4935-A5BC-F0685FE07295}" presName="composite" presStyleCnt="0"/>
      <dgm:spPr/>
    </dgm:pt>
    <dgm:pt modelId="{A142D4E5-1D77-4292-A78B-D6DC7A01C023}" type="pres">
      <dgm:prSet presAssocID="{BE927914-6F11-4935-A5BC-F0685FE07295}" presName="imgShp" presStyleLbl="fgImgPlace1" presStyleIdx="7" presStyleCnt="11"/>
      <dgm:spPr/>
    </dgm:pt>
    <dgm:pt modelId="{AF76DDA8-7651-40B5-BF60-E38D1A496D80}" type="pres">
      <dgm:prSet presAssocID="{BE927914-6F11-4935-A5BC-F0685FE07295}" presName="txShp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6AE089-643A-446E-B5AF-7550DEA0A9B0}" type="pres">
      <dgm:prSet presAssocID="{11A92B1F-6DA9-4A7D-A9B5-44BD6D060227}" presName="spacing" presStyleCnt="0"/>
      <dgm:spPr/>
    </dgm:pt>
    <dgm:pt modelId="{FDCEB330-846A-48D4-8520-7CADB8AD85CB}" type="pres">
      <dgm:prSet presAssocID="{A40D368C-6B41-4A8A-9D32-17C5A76D4C62}" presName="composite" presStyleCnt="0"/>
      <dgm:spPr/>
    </dgm:pt>
    <dgm:pt modelId="{013274E0-B986-431C-9C35-BB059930DB44}" type="pres">
      <dgm:prSet presAssocID="{A40D368C-6B41-4A8A-9D32-17C5A76D4C62}" presName="imgShp" presStyleLbl="fgImgPlace1" presStyleIdx="8" presStyleCnt="11"/>
      <dgm:spPr/>
    </dgm:pt>
    <dgm:pt modelId="{9533CDC6-D3A3-4E52-8EFD-D14150C594FE}" type="pres">
      <dgm:prSet presAssocID="{A40D368C-6B41-4A8A-9D32-17C5A76D4C62}" presName="txShp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91A61-F96D-459D-8EBE-36F953AEF1AB}" type="pres">
      <dgm:prSet presAssocID="{3DD9A97A-8565-483C-B71D-E1AB086A9AB9}" presName="spacing" presStyleCnt="0"/>
      <dgm:spPr/>
    </dgm:pt>
    <dgm:pt modelId="{FE122B4F-534B-4367-8CCC-413F6A4F52E4}" type="pres">
      <dgm:prSet presAssocID="{75FA5DCE-E79D-41BD-8348-6C12E4969FC8}" presName="composite" presStyleCnt="0"/>
      <dgm:spPr/>
    </dgm:pt>
    <dgm:pt modelId="{CD225416-BD03-4AB6-9FBE-C44E95F17A97}" type="pres">
      <dgm:prSet presAssocID="{75FA5DCE-E79D-41BD-8348-6C12E4969FC8}" presName="imgShp" presStyleLbl="fgImgPlace1" presStyleIdx="9" presStyleCnt="11"/>
      <dgm:spPr/>
    </dgm:pt>
    <dgm:pt modelId="{82B12E53-F62F-4C2A-B523-C3F20D6C9CE9}" type="pres">
      <dgm:prSet presAssocID="{75FA5DCE-E79D-41BD-8348-6C12E4969FC8}" presName="txShp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AFA3D-E807-40A5-AAB3-830B8A5A2FE6}" type="pres">
      <dgm:prSet presAssocID="{6C227BF4-FA85-4AFB-AF4A-30322CF217BD}" presName="spacing" presStyleCnt="0"/>
      <dgm:spPr/>
    </dgm:pt>
    <dgm:pt modelId="{1F1453DA-AE37-43CD-8D3B-FBB3EC2EC8B3}" type="pres">
      <dgm:prSet presAssocID="{B6BC3FED-9620-4635-80F5-0E00BF8FD00B}" presName="composite" presStyleCnt="0"/>
      <dgm:spPr/>
    </dgm:pt>
    <dgm:pt modelId="{CF4D9445-726B-426F-9020-5B0566AE1D9A}" type="pres">
      <dgm:prSet presAssocID="{B6BC3FED-9620-4635-80F5-0E00BF8FD00B}" presName="imgShp" presStyleLbl="fgImgPlace1" presStyleIdx="10" presStyleCnt="11"/>
      <dgm:spPr/>
    </dgm:pt>
    <dgm:pt modelId="{2B642779-25DB-4A6D-8508-DDFF9C3EBB28}" type="pres">
      <dgm:prSet presAssocID="{B6BC3FED-9620-4635-80F5-0E00BF8FD00B}" presName="txShp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91A8FC-B8A5-49FD-8DCA-3A71A1F51331}" type="presOf" srcId="{B6BC3FED-9620-4635-80F5-0E00BF8FD00B}" destId="{2B642779-25DB-4A6D-8508-DDFF9C3EBB28}" srcOrd="0" destOrd="0" presId="urn:microsoft.com/office/officeart/2005/8/layout/vList3"/>
    <dgm:cxn modelId="{5C0E41C6-4B1F-4439-8702-E249EB750308}" srcId="{D15F2E88-B9ED-440E-A90E-80D3535F439E}" destId="{0900E211-03D9-42E0-96BD-1974DED094D6}" srcOrd="2" destOrd="0" parTransId="{3A15BE23-C476-4C3E-ACAB-311A465224BA}" sibTransId="{FECB3767-49E6-4B45-8979-1DE45092D9AF}"/>
    <dgm:cxn modelId="{DE37BDCE-71E8-4F5F-8AB4-F12270E76959}" srcId="{D15F2E88-B9ED-440E-A90E-80D3535F439E}" destId="{75FA5DCE-E79D-41BD-8348-6C12E4969FC8}" srcOrd="9" destOrd="0" parTransId="{30F7369F-90BC-46A3-84B6-2A347D2056EA}" sibTransId="{6C227BF4-FA85-4AFB-AF4A-30322CF217BD}"/>
    <dgm:cxn modelId="{C42F4831-CAA1-419B-8BE5-F4B00C52C66B}" type="presOf" srcId="{75FA5DCE-E79D-41BD-8348-6C12E4969FC8}" destId="{82B12E53-F62F-4C2A-B523-C3F20D6C9CE9}" srcOrd="0" destOrd="0" presId="urn:microsoft.com/office/officeart/2005/8/layout/vList3"/>
    <dgm:cxn modelId="{F314E9DD-A385-4E21-81D2-A3AD90F9CFAD}" srcId="{D15F2E88-B9ED-440E-A90E-80D3535F439E}" destId="{9A49A3F5-E68F-4BB5-A250-C58C600F6F5A}" srcOrd="3" destOrd="0" parTransId="{1752B93F-6FB1-4259-8C28-C178E28426EF}" sibTransId="{AD7B6BD7-A180-4766-97E1-16EEEAD03F5A}"/>
    <dgm:cxn modelId="{3A54F4B9-0B51-4232-A446-642275ADC277}" srcId="{D15F2E88-B9ED-440E-A90E-80D3535F439E}" destId="{335FAA34-200B-4C3D-BADF-829B7AD1C1DC}" srcOrd="0" destOrd="0" parTransId="{04502494-AFAC-4619-B997-0B3A3572D744}" sibTransId="{533751AE-ACBD-45A4-B764-F7610FF5ADE5}"/>
    <dgm:cxn modelId="{67136350-B44F-442A-BF05-016DE3197D0A}" srcId="{D15F2E88-B9ED-440E-A90E-80D3535F439E}" destId="{8D19DB6C-94E5-4377-BDF2-3F39539A2D5B}" srcOrd="1" destOrd="0" parTransId="{69527383-B08D-4E78-AD8E-DB63FEE4E764}" sibTransId="{46A044C2-222A-4B97-9343-2C727C502FE2}"/>
    <dgm:cxn modelId="{CBB517C1-FAA9-4627-A1F4-5D20E0A54BF8}" srcId="{D15F2E88-B9ED-440E-A90E-80D3535F439E}" destId="{BE927914-6F11-4935-A5BC-F0685FE07295}" srcOrd="7" destOrd="0" parTransId="{DDA91648-7267-44FF-A814-E8291F679BB7}" sibTransId="{11A92B1F-6DA9-4A7D-A9B5-44BD6D060227}"/>
    <dgm:cxn modelId="{9EC86616-F6F2-46FC-85BA-525A1BE4AFB1}" type="presOf" srcId="{23CABFDF-218E-40B2-B471-4DA67FF36495}" destId="{1C1FBFDA-36B8-4389-A27C-9C3190B6A113}" srcOrd="0" destOrd="0" presId="urn:microsoft.com/office/officeart/2005/8/layout/vList3"/>
    <dgm:cxn modelId="{FC49654D-720E-4E6F-8DF4-75BF4E6E26B3}" type="presOf" srcId="{A40D368C-6B41-4A8A-9D32-17C5A76D4C62}" destId="{9533CDC6-D3A3-4E52-8EFD-D14150C594FE}" srcOrd="0" destOrd="0" presId="urn:microsoft.com/office/officeart/2005/8/layout/vList3"/>
    <dgm:cxn modelId="{06EAFAEC-412D-4507-8DEE-EBE6688DA046}" type="presOf" srcId="{8D19DB6C-94E5-4377-BDF2-3F39539A2D5B}" destId="{84169773-4D40-43BE-9D0D-704B924605B6}" srcOrd="0" destOrd="0" presId="urn:microsoft.com/office/officeart/2005/8/layout/vList3"/>
    <dgm:cxn modelId="{B18D6EE0-A265-45B6-BECD-9903E2435369}" srcId="{D15F2E88-B9ED-440E-A90E-80D3535F439E}" destId="{23CABFDF-218E-40B2-B471-4DA67FF36495}" srcOrd="6" destOrd="0" parTransId="{C206A899-5336-4C44-B523-92F806C3CBD7}" sibTransId="{ED3F06EE-1BB0-48AF-85C7-3FF1A815A4B1}"/>
    <dgm:cxn modelId="{302281B6-B028-4742-A53D-29BEB53F95C2}" type="presOf" srcId="{CDCDD680-8E2D-4549-8475-714ABB0ABACB}" destId="{8DC0DD41-EC2C-4A01-8735-69499F3D9F87}" srcOrd="0" destOrd="0" presId="urn:microsoft.com/office/officeart/2005/8/layout/vList3"/>
    <dgm:cxn modelId="{997165E5-C09B-44C5-8D04-2B0ADE68F256}" srcId="{D15F2E88-B9ED-440E-A90E-80D3535F439E}" destId="{CDCDD680-8E2D-4549-8475-714ABB0ABACB}" srcOrd="4" destOrd="0" parTransId="{2D0AAEB4-D811-4C70-AF66-A544CC831ABA}" sibTransId="{C80F7B92-551D-4D2C-8CEE-3A557E7D66FF}"/>
    <dgm:cxn modelId="{7BCE2D21-C703-4CCB-A063-100DD931552E}" srcId="{D15F2E88-B9ED-440E-A90E-80D3535F439E}" destId="{B6BC3FED-9620-4635-80F5-0E00BF8FD00B}" srcOrd="10" destOrd="0" parTransId="{12AD8E45-070B-4BA2-8300-2B1C1551C2D3}" sibTransId="{830F2183-C23C-4987-90C1-912784FB00EC}"/>
    <dgm:cxn modelId="{517EB00A-35A9-44AF-A6AA-6A6F780E3927}" type="presOf" srcId="{335FAA34-200B-4C3D-BADF-829B7AD1C1DC}" destId="{2B48FC44-6111-4F21-B91E-41286724193E}" srcOrd="0" destOrd="0" presId="urn:microsoft.com/office/officeart/2005/8/layout/vList3"/>
    <dgm:cxn modelId="{409E0A51-3E1A-4663-91E6-32E068CFC1AB}" type="presOf" srcId="{9A49A3F5-E68F-4BB5-A250-C58C600F6F5A}" destId="{391F11F5-0FCA-4181-9AB1-AD1E6713985A}" srcOrd="0" destOrd="0" presId="urn:microsoft.com/office/officeart/2005/8/layout/vList3"/>
    <dgm:cxn modelId="{D93BE496-E460-4D02-9139-6743975AB3B6}" type="presOf" srcId="{D15F2E88-B9ED-440E-A90E-80D3535F439E}" destId="{276E3697-D2E5-4FAC-B322-CB59482B707E}" srcOrd="0" destOrd="0" presId="urn:microsoft.com/office/officeart/2005/8/layout/vList3"/>
    <dgm:cxn modelId="{393DBCCF-094C-4F25-AF84-8B4AB8C68CD8}" type="presOf" srcId="{BE927914-6F11-4935-A5BC-F0685FE07295}" destId="{AF76DDA8-7651-40B5-BF60-E38D1A496D80}" srcOrd="0" destOrd="0" presId="urn:microsoft.com/office/officeart/2005/8/layout/vList3"/>
    <dgm:cxn modelId="{7DB23AEC-15D6-4E6C-A963-C8EC190CB261}" type="presOf" srcId="{0900E211-03D9-42E0-96BD-1974DED094D6}" destId="{D0431FF3-9617-4A6A-AEC4-2397B9B64E43}" srcOrd="0" destOrd="0" presId="urn:microsoft.com/office/officeart/2005/8/layout/vList3"/>
    <dgm:cxn modelId="{B9C912E0-C62F-4D19-AD35-9BBB20017E8C}" srcId="{D15F2E88-B9ED-440E-A90E-80D3535F439E}" destId="{A40D368C-6B41-4A8A-9D32-17C5A76D4C62}" srcOrd="8" destOrd="0" parTransId="{818DB254-7A94-43FA-A570-BB2B29953069}" sibTransId="{3DD9A97A-8565-483C-B71D-E1AB086A9AB9}"/>
    <dgm:cxn modelId="{44E9ACEE-37D1-44B2-B2D6-460C0D0359CF}" srcId="{D15F2E88-B9ED-440E-A90E-80D3535F439E}" destId="{927BD88B-FCE3-408C-8FB8-C925F66D77BC}" srcOrd="5" destOrd="0" parTransId="{64FB1A08-F698-45A0-B5EB-EE7832F60598}" sibTransId="{71AF2396-27F3-4155-B7AC-F9CD31EB8928}"/>
    <dgm:cxn modelId="{16450318-5356-4C0F-8B6A-74E6E168648F}" type="presOf" srcId="{927BD88B-FCE3-408C-8FB8-C925F66D77BC}" destId="{0DDA9F8C-CC55-4270-903D-39DE0D40BEC1}" srcOrd="0" destOrd="0" presId="urn:microsoft.com/office/officeart/2005/8/layout/vList3"/>
    <dgm:cxn modelId="{7020DD82-77DD-4B7B-B184-2EBDDDED9BE2}" type="presParOf" srcId="{276E3697-D2E5-4FAC-B322-CB59482B707E}" destId="{03F109F9-0476-451C-8CBD-0F038BE78F25}" srcOrd="0" destOrd="0" presId="urn:microsoft.com/office/officeart/2005/8/layout/vList3"/>
    <dgm:cxn modelId="{26FC0D55-E3C8-4C64-8C72-133FF2963EE0}" type="presParOf" srcId="{03F109F9-0476-451C-8CBD-0F038BE78F25}" destId="{E8D3FB32-78E3-4C9A-85FC-80292A2F24ED}" srcOrd="0" destOrd="0" presId="urn:microsoft.com/office/officeart/2005/8/layout/vList3"/>
    <dgm:cxn modelId="{80743264-6BA8-4513-A155-16ED54A0E88E}" type="presParOf" srcId="{03F109F9-0476-451C-8CBD-0F038BE78F25}" destId="{2B48FC44-6111-4F21-B91E-41286724193E}" srcOrd="1" destOrd="0" presId="urn:microsoft.com/office/officeart/2005/8/layout/vList3"/>
    <dgm:cxn modelId="{C80AD4E9-EF3C-44A3-A5EA-A6872EC2DA02}" type="presParOf" srcId="{276E3697-D2E5-4FAC-B322-CB59482B707E}" destId="{5470C407-B6AE-4587-B62C-73C9F5BC173A}" srcOrd="1" destOrd="0" presId="urn:microsoft.com/office/officeart/2005/8/layout/vList3"/>
    <dgm:cxn modelId="{F95B6FA1-C13D-4142-AB48-3840151B6A1F}" type="presParOf" srcId="{276E3697-D2E5-4FAC-B322-CB59482B707E}" destId="{EF58FD1C-421B-4B0D-91E7-DD04E27746A1}" srcOrd="2" destOrd="0" presId="urn:microsoft.com/office/officeart/2005/8/layout/vList3"/>
    <dgm:cxn modelId="{C6D0BDF8-1E8C-4C75-94F9-935FB8483C4D}" type="presParOf" srcId="{EF58FD1C-421B-4B0D-91E7-DD04E27746A1}" destId="{4E6B751C-A17B-4F89-AD1B-4B192CFFEA3E}" srcOrd="0" destOrd="0" presId="urn:microsoft.com/office/officeart/2005/8/layout/vList3"/>
    <dgm:cxn modelId="{6D2C434B-EA2D-49DD-A109-328551132120}" type="presParOf" srcId="{EF58FD1C-421B-4B0D-91E7-DD04E27746A1}" destId="{84169773-4D40-43BE-9D0D-704B924605B6}" srcOrd="1" destOrd="0" presId="urn:microsoft.com/office/officeart/2005/8/layout/vList3"/>
    <dgm:cxn modelId="{B6183B83-FADA-4A22-B289-53DFFDE4373D}" type="presParOf" srcId="{276E3697-D2E5-4FAC-B322-CB59482B707E}" destId="{87B4BE36-7934-4945-89BD-580A0F0B859F}" srcOrd="3" destOrd="0" presId="urn:microsoft.com/office/officeart/2005/8/layout/vList3"/>
    <dgm:cxn modelId="{DF648A57-29BA-4FE9-A485-83B42852A481}" type="presParOf" srcId="{276E3697-D2E5-4FAC-B322-CB59482B707E}" destId="{7CA0FB54-EF0B-47CC-B56E-B332D1FA3042}" srcOrd="4" destOrd="0" presId="urn:microsoft.com/office/officeart/2005/8/layout/vList3"/>
    <dgm:cxn modelId="{4D8CEAD4-3416-4720-84D4-5E09222B5874}" type="presParOf" srcId="{7CA0FB54-EF0B-47CC-B56E-B332D1FA3042}" destId="{47673E13-1C3E-45F2-8C13-DE1EB8693CC8}" srcOrd="0" destOrd="0" presId="urn:microsoft.com/office/officeart/2005/8/layout/vList3"/>
    <dgm:cxn modelId="{10A19072-DC07-4A2F-BF78-643815873482}" type="presParOf" srcId="{7CA0FB54-EF0B-47CC-B56E-B332D1FA3042}" destId="{D0431FF3-9617-4A6A-AEC4-2397B9B64E43}" srcOrd="1" destOrd="0" presId="urn:microsoft.com/office/officeart/2005/8/layout/vList3"/>
    <dgm:cxn modelId="{F6501EDF-3896-4E95-AE47-D2483F8ED238}" type="presParOf" srcId="{276E3697-D2E5-4FAC-B322-CB59482B707E}" destId="{B4E2963F-6449-4230-9332-041634D257BF}" srcOrd="5" destOrd="0" presId="urn:microsoft.com/office/officeart/2005/8/layout/vList3"/>
    <dgm:cxn modelId="{986B0693-2F15-4615-B258-BD596DEA72B8}" type="presParOf" srcId="{276E3697-D2E5-4FAC-B322-CB59482B707E}" destId="{14E7D5C9-7373-4975-9F7E-1729A13638C5}" srcOrd="6" destOrd="0" presId="urn:microsoft.com/office/officeart/2005/8/layout/vList3"/>
    <dgm:cxn modelId="{E2CC7294-C4C3-4533-B28C-42DA6A3A24CF}" type="presParOf" srcId="{14E7D5C9-7373-4975-9F7E-1729A13638C5}" destId="{D6150CE3-57F2-4420-80E2-CCB5B9A3A7D3}" srcOrd="0" destOrd="0" presId="urn:microsoft.com/office/officeart/2005/8/layout/vList3"/>
    <dgm:cxn modelId="{4D9D1802-D443-4542-A288-215CAD4C9581}" type="presParOf" srcId="{14E7D5C9-7373-4975-9F7E-1729A13638C5}" destId="{391F11F5-0FCA-4181-9AB1-AD1E6713985A}" srcOrd="1" destOrd="0" presId="urn:microsoft.com/office/officeart/2005/8/layout/vList3"/>
    <dgm:cxn modelId="{6717153C-059C-4FE9-B1BB-3B8BC54DA981}" type="presParOf" srcId="{276E3697-D2E5-4FAC-B322-CB59482B707E}" destId="{BE825EB8-4E02-429A-9BFC-A769B7CBB89C}" srcOrd="7" destOrd="0" presId="urn:microsoft.com/office/officeart/2005/8/layout/vList3"/>
    <dgm:cxn modelId="{7C834DB8-662A-4673-B869-B49F9E81D03F}" type="presParOf" srcId="{276E3697-D2E5-4FAC-B322-CB59482B707E}" destId="{5D6FD9CF-7D56-448C-A51C-D439E80012CD}" srcOrd="8" destOrd="0" presId="urn:microsoft.com/office/officeart/2005/8/layout/vList3"/>
    <dgm:cxn modelId="{4CEC8EDC-DAD7-47C1-B44F-71EC5DC23F30}" type="presParOf" srcId="{5D6FD9CF-7D56-448C-A51C-D439E80012CD}" destId="{AAFC4B17-1646-4FA1-B8E7-B7AF1843D70F}" srcOrd="0" destOrd="0" presId="urn:microsoft.com/office/officeart/2005/8/layout/vList3"/>
    <dgm:cxn modelId="{C2C4C882-5EAB-4E64-A451-444B431F77AB}" type="presParOf" srcId="{5D6FD9CF-7D56-448C-A51C-D439E80012CD}" destId="{8DC0DD41-EC2C-4A01-8735-69499F3D9F87}" srcOrd="1" destOrd="0" presId="urn:microsoft.com/office/officeart/2005/8/layout/vList3"/>
    <dgm:cxn modelId="{8D90C17C-26E4-4B8F-9ECA-C0365FFD55C4}" type="presParOf" srcId="{276E3697-D2E5-4FAC-B322-CB59482B707E}" destId="{700319BC-E223-425B-8042-F2F6D8EA213A}" srcOrd="9" destOrd="0" presId="urn:microsoft.com/office/officeart/2005/8/layout/vList3"/>
    <dgm:cxn modelId="{C4F07EF6-2B2D-4125-8583-41279050DB7E}" type="presParOf" srcId="{276E3697-D2E5-4FAC-B322-CB59482B707E}" destId="{B54CC7FE-8959-451F-B255-5C2F30B9D222}" srcOrd="10" destOrd="0" presId="urn:microsoft.com/office/officeart/2005/8/layout/vList3"/>
    <dgm:cxn modelId="{29814F86-992C-4222-91F4-528A05E366BF}" type="presParOf" srcId="{B54CC7FE-8959-451F-B255-5C2F30B9D222}" destId="{7308F3F2-B492-4B52-9098-B57735E7E15D}" srcOrd="0" destOrd="0" presId="urn:microsoft.com/office/officeart/2005/8/layout/vList3"/>
    <dgm:cxn modelId="{80CEE581-805F-4614-881D-541C9A82E76D}" type="presParOf" srcId="{B54CC7FE-8959-451F-B255-5C2F30B9D222}" destId="{0DDA9F8C-CC55-4270-903D-39DE0D40BEC1}" srcOrd="1" destOrd="0" presId="urn:microsoft.com/office/officeart/2005/8/layout/vList3"/>
    <dgm:cxn modelId="{279031B3-1BE4-4C46-8691-98DBAF93EE35}" type="presParOf" srcId="{276E3697-D2E5-4FAC-B322-CB59482B707E}" destId="{DD01BC2A-821F-46A0-A449-3531DF44168C}" srcOrd="11" destOrd="0" presId="urn:microsoft.com/office/officeart/2005/8/layout/vList3"/>
    <dgm:cxn modelId="{053932CC-092F-44FB-8DF5-D1881AE3C1A8}" type="presParOf" srcId="{276E3697-D2E5-4FAC-B322-CB59482B707E}" destId="{6AFC7AD4-7253-4B56-A9DB-E93D7E7AA3AD}" srcOrd="12" destOrd="0" presId="urn:microsoft.com/office/officeart/2005/8/layout/vList3"/>
    <dgm:cxn modelId="{E4EAB8FD-DC01-4A98-B0AC-A3A3B6B7CD39}" type="presParOf" srcId="{6AFC7AD4-7253-4B56-A9DB-E93D7E7AA3AD}" destId="{100816F4-1B23-4073-A2D5-EBB8B647CFCC}" srcOrd="0" destOrd="0" presId="urn:microsoft.com/office/officeart/2005/8/layout/vList3"/>
    <dgm:cxn modelId="{2748B1D1-9362-46E4-B801-E5C42167D5D8}" type="presParOf" srcId="{6AFC7AD4-7253-4B56-A9DB-E93D7E7AA3AD}" destId="{1C1FBFDA-36B8-4389-A27C-9C3190B6A113}" srcOrd="1" destOrd="0" presId="urn:microsoft.com/office/officeart/2005/8/layout/vList3"/>
    <dgm:cxn modelId="{EB553862-64F2-4505-8E40-B00AAEBF2E2C}" type="presParOf" srcId="{276E3697-D2E5-4FAC-B322-CB59482B707E}" destId="{93594599-F05F-4AF1-9866-0186A414E057}" srcOrd="13" destOrd="0" presId="urn:microsoft.com/office/officeart/2005/8/layout/vList3"/>
    <dgm:cxn modelId="{18611873-AF0D-4810-810A-7175B87ADCAC}" type="presParOf" srcId="{276E3697-D2E5-4FAC-B322-CB59482B707E}" destId="{E2B63FDC-7D4E-4B63-8A4C-BC6B401E58B7}" srcOrd="14" destOrd="0" presId="urn:microsoft.com/office/officeart/2005/8/layout/vList3"/>
    <dgm:cxn modelId="{D77A023C-0D9A-4D9C-B40D-E1637F905871}" type="presParOf" srcId="{E2B63FDC-7D4E-4B63-8A4C-BC6B401E58B7}" destId="{A142D4E5-1D77-4292-A78B-D6DC7A01C023}" srcOrd="0" destOrd="0" presId="urn:microsoft.com/office/officeart/2005/8/layout/vList3"/>
    <dgm:cxn modelId="{916EC86B-A27D-4C95-9C53-A2D6BE7CD41B}" type="presParOf" srcId="{E2B63FDC-7D4E-4B63-8A4C-BC6B401E58B7}" destId="{AF76DDA8-7651-40B5-BF60-E38D1A496D80}" srcOrd="1" destOrd="0" presId="urn:microsoft.com/office/officeart/2005/8/layout/vList3"/>
    <dgm:cxn modelId="{A081D1D1-21EC-4730-8E93-27599BF5E3BF}" type="presParOf" srcId="{276E3697-D2E5-4FAC-B322-CB59482B707E}" destId="{F16AE089-643A-446E-B5AF-7550DEA0A9B0}" srcOrd="15" destOrd="0" presId="urn:microsoft.com/office/officeart/2005/8/layout/vList3"/>
    <dgm:cxn modelId="{1B61C18C-C1E4-49C6-9437-FDFCD9F8BB45}" type="presParOf" srcId="{276E3697-D2E5-4FAC-B322-CB59482B707E}" destId="{FDCEB330-846A-48D4-8520-7CADB8AD85CB}" srcOrd="16" destOrd="0" presId="urn:microsoft.com/office/officeart/2005/8/layout/vList3"/>
    <dgm:cxn modelId="{46B6D4FB-8331-4417-9A1D-93F5BFFFBB60}" type="presParOf" srcId="{FDCEB330-846A-48D4-8520-7CADB8AD85CB}" destId="{013274E0-B986-431C-9C35-BB059930DB44}" srcOrd="0" destOrd="0" presId="urn:microsoft.com/office/officeart/2005/8/layout/vList3"/>
    <dgm:cxn modelId="{D3E8D47A-23A7-43DB-B4CB-B89988FF368D}" type="presParOf" srcId="{FDCEB330-846A-48D4-8520-7CADB8AD85CB}" destId="{9533CDC6-D3A3-4E52-8EFD-D14150C594FE}" srcOrd="1" destOrd="0" presId="urn:microsoft.com/office/officeart/2005/8/layout/vList3"/>
    <dgm:cxn modelId="{21917B7D-B41B-41BD-BFB7-92E8FBF44307}" type="presParOf" srcId="{276E3697-D2E5-4FAC-B322-CB59482B707E}" destId="{F1291A61-F96D-459D-8EBE-36F953AEF1AB}" srcOrd="17" destOrd="0" presId="urn:microsoft.com/office/officeart/2005/8/layout/vList3"/>
    <dgm:cxn modelId="{0A7C2DBC-46C6-4E3C-9114-DE3926A34EC8}" type="presParOf" srcId="{276E3697-D2E5-4FAC-B322-CB59482B707E}" destId="{FE122B4F-534B-4367-8CCC-413F6A4F52E4}" srcOrd="18" destOrd="0" presId="urn:microsoft.com/office/officeart/2005/8/layout/vList3"/>
    <dgm:cxn modelId="{285E01F9-4240-4CF0-A0C6-ED421327C0A4}" type="presParOf" srcId="{FE122B4F-534B-4367-8CCC-413F6A4F52E4}" destId="{CD225416-BD03-4AB6-9FBE-C44E95F17A97}" srcOrd="0" destOrd="0" presId="urn:microsoft.com/office/officeart/2005/8/layout/vList3"/>
    <dgm:cxn modelId="{5F39C104-540C-47F9-B75A-147BEF64A71D}" type="presParOf" srcId="{FE122B4F-534B-4367-8CCC-413F6A4F52E4}" destId="{82B12E53-F62F-4C2A-B523-C3F20D6C9CE9}" srcOrd="1" destOrd="0" presId="urn:microsoft.com/office/officeart/2005/8/layout/vList3"/>
    <dgm:cxn modelId="{A3ED2A55-2159-46B0-A31E-FB4DCCEA3818}" type="presParOf" srcId="{276E3697-D2E5-4FAC-B322-CB59482B707E}" destId="{BF5AFA3D-E807-40A5-AAB3-830B8A5A2FE6}" srcOrd="19" destOrd="0" presId="urn:microsoft.com/office/officeart/2005/8/layout/vList3"/>
    <dgm:cxn modelId="{36B755CD-39AB-4C71-A426-1853B625F47A}" type="presParOf" srcId="{276E3697-D2E5-4FAC-B322-CB59482B707E}" destId="{1F1453DA-AE37-43CD-8D3B-FBB3EC2EC8B3}" srcOrd="20" destOrd="0" presId="urn:microsoft.com/office/officeart/2005/8/layout/vList3"/>
    <dgm:cxn modelId="{7B9563B0-85C6-469D-85FA-D43B73B19626}" type="presParOf" srcId="{1F1453DA-AE37-43CD-8D3B-FBB3EC2EC8B3}" destId="{CF4D9445-726B-426F-9020-5B0566AE1D9A}" srcOrd="0" destOrd="0" presId="urn:microsoft.com/office/officeart/2005/8/layout/vList3"/>
    <dgm:cxn modelId="{2D9B338B-72D4-4899-B23A-DE27E17E83D7}" type="presParOf" srcId="{1F1453DA-AE37-43CD-8D3B-FBB3EC2EC8B3}" destId="{2B642779-25DB-4A6D-8508-DDFF9C3EBB2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D94B1D2-3DF2-4E5E-B05F-B500F04752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20FF239-0BBD-4CAC-AC7A-975F33130CA2}">
      <dgm:prSet/>
      <dgm:spPr/>
      <dgm:t>
        <a:bodyPr/>
        <a:lstStyle/>
        <a:p>
          <a:pPr rtl="0"/>
          <a:r>
            <a:rPr lang="en-US" dirty="0" smtClean="0"/>
            <a:t>Timing</a:t>
          </a:r>
          <a:endParaRPr lang="en-US" dirty="0"/>
        </a:p>
      </dgm:t>
    </dgm:pt>
    <dgm:pt modelId="{B9FFB222-CE2B-4DF7-B063-D0609AC3B9B6}" type="parTrans" cxnId="{E746A547-DBBC-44B4-8D9D-DF739DA9FA10}">
      <dgm:prSet/>
      <dgm:spPr/>
      <dgm:t>
        <a:bodyPr/>
        <a:lstStyle/>
        <a:p>
          <a:endParaRPr lang="en-US"/>
        </a:p>
      </dgm:t>
    </dgm:pt>
    <dgm:pt modelId="{A168E50A-69D3-46D8-A667-269309118C88}" type="sibTrans" cxnId="{E746A547-DBBC-44B4-8D9D-DF739DA9FA10}">
      <dgm:prSet/>
      <dgm:spPr/>
      <dgm:t>
        <a:bodyPr/>
        <a:lstStyle/>
        <a:p>
          <a:endParaRPr lang="en-US"/>
        </a:p>
      </dgm:t>
    </dgm:pt>
    <dgm:pt modelId="{A3ECD71B-2B44-4B5F-A1C1-695EE8EB4020}" type="pres">
      <dgm:prSet presAssocID="{6D94B1D2-3DF2-4E5E-B05F-B500F04752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9A9920-25E7-4337-9CEE-5BC33DA27FAF}" type="pres">
      <dgm:prSet presAssocID="{420FF239-0BBD-4CAC-AC7A-975F33130CA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46A547-DBBC-44B4-8D9D-DF739DA9FA10}" srcId="{6D94B1D2-3DF2-4E5E-B05F-B500F04752B4}" destId="{420FF239-0BBD-4CAC-AC7A-975F33130CA2}" srcOrd="0" destOrd="0" parTransId="{B9FFB222-CE2B-4DF7-B063-D0609AC3B9B6}" sibTransId="{A168E50A-69D3-46D8-A667-269309118C88}"/>
    <dgm:cxn modelId="{0E3B7FC5-72D4-4C21-9752-78CC0E81C965}" type="presOf" srcId="{6D94B1D2-3DF2-4E5E-B05F-B500F04752B4}" destId="{A3ECD71B-2B44-4B5F-A1C1-695EE8EB4020}" srcOrd="0" destOrd="0" presId="urn:microsoft.com/office/officeart/2005/8/layout/vList2"/>
    <dgm:cxn modelId="{246BAD47-A152-434C-B158-3E0A87BFFAB6}" type="presOf" srcId="{420FF239-0BBD-4CAC-AC7A-975F33130CA2}" destId="{979A9920-25E7-4337-9CEE-5BC33DA27FAF}" srcOrd="0" destOrd="0" presId="urn:microsoft.com/office/officeart/2005/8/layout/vList2"/>
    <dgm:cxn modelId="{ABAD30A9-FD64-4F4D-8430-C3DB9145FD70}" type="presParOf" srcId="{A3ECD71B-2B44-4B5F-A1C1-695EE8EB4020}" destId="{979A9920-25E7-4337-9CEE-5BC33DA27FA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09E5691-830B-4E44-9CB6-4C91D04EE74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D59D288-28DE-4399-9405-107CEFA17068}">
      <dgm:prSet/>
      <dgm:spPr/>
      <dgm:t>
        <a:bodyPr/>
        <a:lstStyle/>
        <a:p>
          <a:pPr rtl="0"/>
          <a:r>
            <a:rPr lang="en-US" dirty="0" smtClean="0"/>
            <a:t>Will the training be completed within your two-year reporting period?</a:t>
          </a:r>
          <a:endParaRPr lang="en-US" dirty="0"/>
        </a:p>
      </dgm:t>
    </dgm:pt>
    <dgm:pt modelId="{1C6097EE-A1BD-4293-98D8-6BDAE4D2D07B}" type="parTrans" cxnId="{4274EE7F-D656-4009-BA0D-91CEECBB26D6}">
      <dgm:prSet/>
      <dgm:spPr/>
      <dgm:t>
        <a:bodyPr/>
        <a:lstStyle/>
        <a:p>
          <a:endParaRPr lang="en-US"/>
        </a:p>
      </dgm:t>
    </dgm:pt>
    <dgm:pt modelId="{96E6D368-9886-4D7F-9E9F-1D50E62E4637}" type="sibTrans" cxnId="{4274EE7F-D656-4009-BA0D-91CEECBB26D6}">
      <dgm:prSet/>
      <dgm:spPr/>
      <dgm:t>
        <a:bodyPr/>
        <a:lstStyle/>
        <a:p>
          <a:endParaRPr lang="en-US"/>
        </a:p>
      </dgm:t>
    </dgm:pt>
    <dgm:pt modelId="{2F65EE34-DC34-460C-B3F6-1878E1A126A7}" type="pres">
      <dgm:prSet presAssocID="{A09E5691-830B-4E44-9CB6-4C91D04EE74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32C5EA-631F-479A-9119-8FE139C4ECCC}" type="pres">
      <dgm:prSet presAssocID="{ED59D288-28DE-4399-9405-107CEFA17068}" presName="composite" presStyleCnt="0"/>
      <dgm:spPr/>
    </dgm:pt>
    <dgm:pt modelId="{5214740D-5038-46D2-9EA1-7C9CDEFF5F6B}" type="pres">
      <dgm:prSet presAssocID="{ED59D288-28DE-4399-9405-107CEFA17068}" presName="imgShp" presStyleLbl="fgImgPlace1" presStyleIdx="0" presStyleCnt="1"/>
      <dgm:spPr/>
    </dgm:pt>
    <dgm:pt modelId="{C951CD83-3A86-4713-B2CD-4D38518DE2BD}" type="pres">
      <dgm:prSet presAssocID="{ED59D288-28DE-4399-9405-107CEFA17068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2E7055-53A9-494E-BBDE-DF982D063521}" type="presOf" srcId="{A09E5691-830B-4E44-9CB6-4C91D04EE749}" destId="{2F65EE34-DC34-460C-B3F6-1878E1A126A7}" srcOrd="0" destOrd="0" presId="urn:microsoft.com/office/officeart/2005/8/layout/vList3"/>
    <dgm:cxn modelId="{4274EE7F-D656-4009-BA0D-91CEECBB26D6}" srcId="{A09E5691-830B-4E44-9CB6-4C91D04EE749}" destId="{ED59D288-28DE-4399-9405-107CEFA17068}" srcOrd="0" destOrd="0" parTransId="{1C6097EE-A1BD-4293-98D8-6BDAE4D2D07B}" sibTransId="{96E6D368-9886-4D7F-9E9F-1D50E62E4637}"/>
    <dgm:cxn modelId="{E020AF9F-FF04-4A38-A49C-8CDFEF2BF020}" type="presOf" srcId="{ED59D288-28DE-4399-9405-107CEFA17068}" destId="{C951CD83-3A86-4713-B2CD-4D38518DE2BD}" srcOrd="0" destOrd="0" presId="urn:microsoft.com/office/officeart/2005/8/layout/vList3"/>
    <dgm:cxn modelId="{ED7793B7-9AFE-4F73-A8E1-55EC4C8F09CF}" type="presParOf" srcId="{2F65EE34-DC34-460C-B3F6-1878E1A126A7}" destId="{DF32C5EA-631F-479A-9119-8FE139C4ECCC}" srcOrd="0" destOrd="0" presId="urn:microsoft.com/office/officeart/2005/8/layout/vList3"/>
    <dgm:cxn modelId="{3839A40D-0EF5-47DE-94C5-675CBECF86B3}" type="presParOf" srcId="{DF32C5EA-631F-479A-9119-8FE139C4ECCC}" destId="{5214740D-5038-46D2-9EA1-7C9CDEFF5F6B}" srcOrd="0" destOrd="0" presId="urn:microsoft.com/office/officeart/2005/8/layout/vList3"/>
    <dgm:cxn modelId="{A6EDB73F-5FDA-4191-8178-30EE9F6A5DED}" type="presParOf" srcId="{DF32C5EA-631F-479A-9119-8FE139C4ECCC}" destId="{C951CD83-3A86-4713-B2CD-4D38518DE2B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F36EFF0-8952-439E-B48C-8722EE264A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E1E0BDD-D167-4A32-ACFB-D22238C7B035}">
      <dgm:prSet/>
      <dgm:spPr/>
      <dgm:t>
        <a:bodyPr/>
        <a:lstStyle/>
        <a:p>
          <a:pPr rtl="0"/>
          <a:r>
            <a:rPr lang="en-US" dirty="0" smtClean="0"/>
            <a:t>Duration</a:t>
          </a:r>
          <a:endParaRPr lang="en-US" dirty="0"/>
        </a:p>
      </dgm:t>
    </dgm:pt>
    <dgm:pt modelId="{6B419EE3-29CE-45D0-AB07-0131FEBF6B18}" type="parTrans" cxnId="{25F1AF33-609C-4454-B78C-B6493B659D53}">
      <dgm:prSet/>
      <dgm:spPr/>
      <dgm:t>
        <a:bodyPr/>
        <a:lstStyle/>
        <a:p>
          <a:endParaRPr lang="en-US"/>
        </a:p>
      </dgm:t>
    </dgm:pt>
    <dgm:pt modelId="{619DCECA-F24B-49BC-BD31-2A6CAEC6975C}" type="sibTrans" cxnId="{25F1AF33-609C-4454-B78C-B6493B659D53}">
      <dgm:prSet/>
      <dgm:spPr/>
      <dgm:t>
        <a:bodyPr/>
        <a:lstStyle/>
        <a:p>
          <a:endParaRPr lang="en-US"/>
        </a:p>
      </dgm:t>
    </dgm:pt>
    <dgm:pt modelId="{27054C2B-A529-4FC1-A566-7200D619BC6F}" type="pres">
      <dgm:prSet presAssocID="{7F36EFF0-8952-439E-B48C-8722EE264A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DF5F04-4013-43DB-9570-F14D846CDB05}" type="pres">
      <dgm:prSet presAssocID="{AE1E0BDD-D167-4A32-ACFB-D22238C7B03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80B821-56C6-4B1D-B725-5C2C30B0700C}" type="presOf" srcId="{7F36EFF0-8952-439E-B48C-8722EE264A7D}" destId="{27054C2B-A529-4FC1-A566-7200D619BC6F}" srcOrd="0" destOrd="0" presId="urn:microsoft.com/office/officeart/2005/8/layout/vList2"/>
    <dgm:cxn modelId="{25F1AF33-609C-4454-B78C-B6493B659D53}" srcId="{7F36EFF0-8952-439E-B48C-8722EE264A7D}" destId="{AE1E0BDD-D167-4A32-ACFB-D22238C7B035}" srcOrd="0" destOrd="0" parTransId="{6B419EE3-29CE-45D0-AB07-0131FEBF6B18}" sibTransId="{619DCECA-F24B-49BC-BD31-2A6CAEC6975C}"/>
    <dgm:cxn modelId="{A697BBAD-6850-463E-9E26-A2ECFF4EC6BB}" type="presOf" srcId="{AE1E0BDD-D167-4A32-ACFB-D22238C7B035}" destId="{B0DF5F04-4013-43DB-9570-F14D846CDB05}" srcOrd="0" destOrd="0" presId="urn:microsoft.com/office/officeart/2005/8/layout/vList2"/>
    <dgm:cxn modelId="{4D9DE465-480B-42F4-9EF7-D2690572DF29}" type="presParOf" srcId="{27054C2B-A529-4FC1-A566-7200D619BC6F}" destId="{B0DF5F04-4013-43DB-9570-F14D846CDB0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06532B-8E6E-4440-8EEF-339D0D074D64}">
      <dsp:nvSpPr>
        <dsp:cNvPr id="0" name=""/>
        <dsp:cNvSpPr/>
      </dsp:nvSpPr>
      <dsp:spPr>
        <a:xfrm>
          <a:off x="2362460" y="104"/>
          <a:ext cx="3047479" cy="12189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19685" rIns="0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Continuing Education</a:t>
          </a:r>
          <a:endParaRPr lang="en-US" sz="3100" kern="1200" dirty="0"/>
        </a:p>
      </dsp:txBody>
      <dsp:txXfrm>
        <a:off x="2971956" y="104"/>
        <a:ext cx="1828488" cy="121899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BE30F-D88D-4FCC-8B83-7F99604943BC}">
      <dsp:nvSpPr>
        <dsp:cNvPr id="0" name=""/>
        <dsp:cNvSpPr/>
      </dsp:nvSpPr>
      <dsp:spPr>
        <a:xfrm rot="10800000">
          <a:off x="2067686" y="884523"/>
          <a:ext cx="5472684" cy="27569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723" tIns="163830" rIns="305816" bIns="163830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Will the course last at least one hour?</a:t>
          </a:r>
          <a:endParaRPr lang="en-US" sz="4300" kern="1200" dirty="0"/>
        </a:p>
      </dsp:txBody>
      <dsp:txXfrm rot="10800000">
        <a:off x="2756915" y="884523"/>
        <a:ext cx="4783455" cy="2756916"/>
      </dsp:txXfrm>
    </dsp:sp>
    <dsp:sp modelId="{C19C4490-E65B-4683-BFF6-E71B6AC7AC09}">
      <dsp:nvSpPr>
        <dsp:cNvPr id="0" name=""/>
        <dsp:cNvSpPr/>
      </dsp:nvSpPr>
      <dsp:spPr>
        <a:xfrm>
          <a:off x="689228" y="884523"/>
          <a:ext cx="2756916" cy="27569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8B1C9-C1FE-4809-BB9E-73A292451E9A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Sponsor</a:t>
          </a:r>
          <a:endParaRPr lang="en-US" sz="4700" kern="1200" dirty="0"/>
        </a:p>
      </dsp:txBody>
      <dsp:txXfrm>
        <a:off x="55030" y="62882"/>
        <a:ext cx="8119540" cy="101723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2C0E9-11DE-4AF5-9645-44416F91F03C}">
      <dsp:nvSpPr>
        <dsp:cNvPr id="0" name=""/>
        <dsp:cNvSpPr/>
      </dsp:nvSpPr>
      <dsp:spPr>
        <a:xfrm rot="10800000">
          <a:off x="2067686" y="884523"/>
          <a:ext cx="5472684" cy="27569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723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Is the sponsor a national or state mental health organization, a university, or a recognized training organization?</a:t>
          </a:r>
          <a:endParaRPr lang="en-US" sz="2700" kern="1200" dirty="0"/>
        </a:p>
      </dsp:txBody>
      <dsp:txXfrm rot="10800000">
        <a:off x="2756915" y="884523"/>
        <a:ext cx="4783455" cy="2756916"/>
      </dsp:txXfrm>
    </dsp:sp>
    <dsp:sp modelId="{BD0AFEEA-4A81-4C07-8B56-9BE7226150DE}">
      <dsp:nvSpPr>
        <dsp:cNvPr id="0" name=""/>
        <dsp:cNvSpPr/>
      </dsp:nvSpPr>
      <dsp:spPr>
        <a:xfrm>
          <a:off x="689228" y="884523"/>
          <a:ext cx="2756916" cy="27569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263F7-2BF6-40A4-9ADD-F68EE39BCC5A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Presenter</a:t>
          </a:r>
          <a:endParaRPr lang="en-US" sz="4700" kern="1200" dirty="0"/>
        </a:p>
      </dsp:txBody>
      <dsp:txXfrm>
        <a:off x="55030" y="62882"/>
        <a:ext cx="8119540" cy="101723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8CCF69-F9A4-4753-9A1E-929CD703B086}">
      <dsp:nvSpPr>
        <dsp:cNvPr id="0" name=""/>
        <dsp:cNvSpPr/>
      </dsp:nvSpPr>
      <dsp:spPr>
        <a:xfrm rot="10800000">
          <a:off x="2067686" y="884523"/>
          <a:ext cx="5472684" cy="27569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723" tIns="114300" rIns="21336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Is the presenter of the workshop a mental health professional or have expertise in the content area?</a:t>
          </a:r>
          <a:endParaRPr lang="en-US" sz="3000" kern="1200" dirty="0"/>
        </a:p>
      </dsp:txBody>
      <dsp:txXfrm rot="10800000">
        <a:off x="2756915" y="884523"/>
        <a:ext cx="4783455" cy="2756916"/>
      </dsp:txXfrm>
    </dsp:sp>
    <dsp:sp modelId="{455D07CF-9C3A-435B-B34B-E888ACE8DDFF}">
      <dsp:nvSpPr>
        <dsp:cNvPr id="0" name=""/>
        <dsp:cNvSpPr/>
      </dsp:nvSpPr>
      <dsp:spPr>
        <a:xfrm>
          <a:off x="689228" y="884523"/>
          <a:ext cx="2756916" cy="27569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94A3A-8F7E-483F-9174-C30B96D011A8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Accessibility</a:t>
          </a:r>
          <a:endParaRPr lang="en-US" sz="4700" kern="1200" dirty="0"/>
        </a:p>
      </dsp:txBody>
      <dsp:txXfrm>
        <a:off x="55030" y="62882"/>
        <a:ext cx="8119540" cy="101723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C2B85-71B9-4D1B-83CE-791E2847D035}">
      <dsp:nvSpPr>
        <dsp:cNvPr id="0" name=""/>
        <dsp:cNvSpPr/>
      </dsp:nvSpPr>
      <dsp:spPr>
        <a:xfrm rot="10800000">
          <a:off x="2067686" y="884523"/>
          <a:ext cx="5472684" cy="27569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723" tIns="133350" rIns="24892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Is the location of the training accessible to people with disabilities?</a:t>
          </a:r>
          <a:endParaRPr lang="en-US" sz="3500" kern="1200" dirty="0"/>
        </a:p>
      </dsp:txBody>
      <dsp:txXfrm rot="10800000">
        <a:off x="2756915" y="884523"/>
        <a:ext cx="4783455" cy="2756916"/>
      </dsp:txXfrm>
    </dsp:sp>
    <dsp:sp modelId="{25FE78B7-6D31-4C67-AACE-37514B8FB208}">
      <dsp:nvSpPr>
        <dsp:cNvPr id="0" name=""/>
        <dsp:cNvSpPr/>
      </dsp:nvSpPr>
      <dsp:spPr>
        <a:xfrm>
          <a:off x="689228" y="884523"/>
          <a:ext cx="2756916" cy="27569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36AD28-FE1B-4DC6-A422-1B5A2BACE652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Documentation</a:t>
          </a:r>
          <a:endParaRPr lang="en-US" sz="4700" kern="1200" dirty="0"/>
        </a:p>
      </dsp:txBody>
      <dsp:txXfrm>
        <a:off x="55030" y="62882"/>
        <a:ext cx="8119540" cy="101723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CF3AF8-773B-492E-9841-0E4B22BFCBBF}">
      <dsp:nvSpPr>
        <dsp:cNvPr id="0" name=""/>
        <dsp:cNvSpPr/>
      </dsp:nvSpPr>
      <dsp:spPr>
        <a:xfrm rot="10800000">
          <a:off x="1870475" y="1167"/>
          <a:ext cx="5472684" cy="196807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7865" tIns="72390" rIns="135128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Will you have documentation of the training?</a:t>
          </a:r>
          <a:endParaRPr lang="en-US" sz="1900" kern="1200" dirty="0"/>
        </a:p>
      </dsp:txBody>
      <dsp:txXfrm rot="10800000">
        <a:off x="2362493" y="1167"/>
        <a:ext cx="4980666" cy="1968071"/>
      </dsp:txXfrm>
    </dsp:sp>
    <dsp:sp modelId="{8DBF71E4-C36F-414F-BF34-3736F150A4FD}">
      <dsp:nvSpPr>
        <dsp:cNvPr id="0" name=""/>
        <dsp:cNvSpPr/>
      </dsp:nvSpPr>
      <dsp:spPr>
        <a:xfrm>
          <a:off x="886440" y="1167"/>
          <a:ext cx="1968071" cy="196807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7E6D2-3785-4182-9A78-C756FABEB7F8}">
      <dsp:nvSpPr>
        <dsp:cNvPr id="0" name=""/>
        <dsp:cNvSpPr/>
      </dsp:nvSpPr>
      <dsp:spPr>
        <a:xfrm rot="10800000">
          <a:off x="1870475" y="2556723"/>
          <a:ext cx="5472684" cy="196807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7865" tIns="72390" rIns="135128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The documentation must include information about the training including</a:t>
          </a:r>
          <a:endParaRPr lang="en-US" sz="19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Number of hours awarded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Sponsor name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Presenter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Dates</a:t>
          </a:r>
          <a:endParaRPr lang="en-US" sz="1500" kern="1200" dirty="0"/>
        </a:p>
      </dsp:txBody>
      <dsp:txXfrm rot="10800000">
        <a:off x="2362493" y="2556723"/>
        <a:ext cx="4980666" cy="1968071"/>
      </dsp:txXfrm>
    </dsp:sp>
    <dsp:sp modelId="{5693E17B-113E-4A63-A9EF-A9811A6C16BB}">
      <dsp:nvSpPr>
        <dsp:cNvPr id="0" name=""/>
        <dsp:cNvSpPr/>
      </dsp:nvSpPr>
      <dsp:spPr>
        <a:xfrm>
          <a:off x="886440" y="2556723"/>
          <a:ext cx="1968071" cy="196807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699F4-A3BF-4844-B2F3-DA04947935F4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Other Ways</a:t>
          </a:r>
          <a:endParaRPr lang="en-US" sz="4700" kern="1200" dirty="0"/>
        </a:p>
      </dsp:txBody>
      <dsp:txXfrm>
        <a:off x="55030" y="62882"/>
        <a:ext cx="8119540" cy="10172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A374E-D368-4CE5-B0D5-2685CECABF8E}">
      <dsp:nvSpPr>
        <dsp:cNvPr id="0" name=""/>
        <dsp:cNvSpPr/>
      </dsp:nvSpPr>
      <dsp:spPr>
        <a:xfrm rot="10800000">
          <a:off x="1189136" y="244"/>
          <a:ext cx="4256532" cy="4680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380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i="1" kern="1200" dirty="0" smtClean="0"/>
            <a:t>Content</a:t>
          </a:r>
          <a:endParaRPr lang="en-US" sz="2100" kern="1200" dirty="0"/>
        </a:p>
      </dsp:txBody>
      <dsp:txXfrm rot="10800000">
        <a:off x="1306139" y="244"/>
        <a:ext cx="4139529" cy="468011"/>
      </dsp:txXfrm>
    </dsp:sp>
    <dsp:sp modelId="{5E4C038E-2E3A-4E62-9067-C8D3666965A6}">
      <dsp:nvSpPr>
        <dsp:cNvPr id="0" name=""/>
        <dsp:cNvSpPr/>
      </dsp:nvSpPr>
      <dsp:spPr>
        <a:xfrm>
          <a:off x="955131" y="244"/>
          <a:ext cx="468011" cy="4680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066789-39A0-430C-9FBC-BB9EEC07BD0A}">
      <dsp:nvSpPr>
        <dsp:cNvPr id="0" name=""/>
        <dsp:cNvSpPr/>
      </dsp:nvSpPr>
      <dsp:spPr>
        <a:xfrm rot="10800000">
          <a:off x="1189136" y="607961"/>
          <a:ext cx="4256532" cy="4680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380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i="1" kern="1200" dirty="0" smtClean="0"/>
            <a:t>Timing</a:t>
          </a:r>
          <a:endParaRPr lang="en-US" sz="2100" kern="1200" dirty="0"/>
        </a:p>
      </dsp:txBody>
      <dsp:txXfrm rot="10800000">
        <a:off x="1306139" y="607961"/>
        <a:ext cx="4139529" cy="468011"/>
      </dsp:txXfrm>
    </dsp:sp>
    <dsp:sp modelId="{A37C364C-B7EC-4D96-B75B-442FD331F2FA}">
      <dsp:nvSpPr>
        <dsp:cNvPr id="0" name=""/>
        <dsp:cNvSpPr/>
      </dsp:nvSpPr>
      <dsp:spPr>
        <a:xfrm>
          <a:off x="955131" y="607961"/>
          <a:ext cx="468011" cy="4680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58D2F5-8D2B-41B4-8C6C-03E7411C1B48}">
      <dsp:nvSpPr>
        <dsp:cNvPr id="0" name=""/>
        <dsp:cNvSpPr/>
      </dsp:nvSpPr>
      <dsp:spPr>
        <a:xfrm rot="10800000">
          <a:off x="1189136" y="1215677"/>
          <a:ext cx="4256532" cy="4680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380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i="1" kern="1200" dirty="0" smtClean="0"/>
            <a:t>Duration</a:t>
          </a:r>
          <a:endParaRPr lang="en-US" sz="2100" kern="1200" dirty="0"/>
        </a:p>
      </dsp:txBody>
      <dsp:txXfrm rot="10800000">
        <a:off x="1306139" y="1215677"/>
        <a:ext cx="4139529" cy="468011"/>
      </dsp:txXfrm>
    </dsp:sp>
    <dsp:sp modelId="{AA9E0226-D308-495B-A36D-5D164A273A37}">
      <dsp:nvSpPr>
        <dsp:cNvPr id="0" name=""/>
        <dsp:cNvSpPr/>
      </dsp:nvSpPr>
      <dsp:spPr>
        <a:xfrm>
          <a:off x="955131" y="1215677"/>
          <a:ext cx="468011" cy="4680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552777-93BA-4F9E-931F-038F1920430B}">
      <dsp:nvSpPr>
        <dsp:cNvPr id="0" name=""/>
        <dsp:cNvSpPr/>
      </dsp:nvSpPr>
      <dsp:spPr>
        <a:xfrm rot="10800000">
          <a:off x="1189136" y="1823394"/>
          <a:ext cx="4256532" cy="4680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380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i="1" kern="1200" dirty="0" smtClean="0"/>
            <a:t>Sponsor</a:t>
          </a:r>
          <a:endParaRPr lang="en-US" sz="2100" kern="1200" dirty="0"/>
        </a:p>
      </dsp:txBody>
      <dsp:txXfrm rot="10800000">
        <a:off x="1306139" y="1823394"/>
        <a:ext cx="4139529" cy="468011"/>
      </dsp:txXfrm>
    </dsp:sp>
    <dsp:sp modelId="{9A7D8152-4664-46D2-8496-5DABCB0772A5}">
      <dsp:nvSpPr>
        <dsp:cNvPr id="0" name=""/>
        <dsp:cNvSpPr/>
      </dsp:nvSpPr>
      <dsp:spPr>
        <a:xfrm>
          <a:off x="955131" y="1823394"/>
          <a:ext cx="468011" cy="4680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031B28-B179-4004-912A-ECE2DD2AAD8E}">
      <dsp:nvSpPr>
        <dsp:cNvPr id="0" name=""/>
        <dsp:cNvSpPr/>
      </dsp:nvSpPr>
      <dsp:spPr>
        <a:xfrm rot="10800000">
          <a:off x="1189136" y="2431110"/>
          <a:ext cx="4256532" cy="4680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380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i="1" kern="1200" dirty="0" smtClean="0"/>
            <a:t>Presenter</a:t>
          </a:r>
          <a:endParaRPr lang="en-US" sz="2100" kern="1200" dirty="0"/>
        </a:p>
      </dsp:txBody>
      <dsp:txXfrm rot="10800000">
        <a:off x="1306139" y="2431110"/>
        <a:ext cx="4139529" cy="468011"/>
      </dsp:txXfrm>
    </dsp:sp>
    <dsp:sp modelId="{2EB5BE15-F99A-4EDF-AD2F-26F3AE793BD6}">
      <dsp:nvSpPr>
        <dsp:cNvPr id="0" name=""/>
        <dsp:cNvSpPr/>
      </dsp:nvSpPr>
      <dsp:spPr>
        <a:xfrm>
          <a:off x="955131" y="2431110"/>
          <a:ext cx="468011" cy="4680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7CC953-549D-4510-95C0-0121F71AD956}">
      <dsp:nvSpPr>
        <dsp:cNvPr id="0" name=""/>
        <dsp:cNvSpPr/>
      </dsp:nvSpPr>
      <dsp:spPr>
        <a:xfrm rot="10800000">
          <a:off x="1189136" y="3038827"/>
          <a:ext cx="4256532" cy="4680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380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i="1" kern="1200" dirty="0" smtClean="0"/>
            <a:t>Accessibility</a:t>
          </a:r>
          <a:endParaRPr lang="en-US" sz="2100" kern="1200" dirty="0"/>
        </a:p>
      </dsp:txBody>
      <dsp:txXfrm rot="10800000">
        <a:off x="1306139" y="3038827"/>
        <a:ext cx="4139529" cy="468011"/>
      </dsp:txXfrm>
    </dsp:sp>
    <dsp:sp modelId="{411106E1-9931-4D3E-AABB-8394D717C596}">
      <dsp:nvSpPr>
        <dsp:cNvPr id="0" name=""/>
        <dsp:cNvSpPr/>
      </dsp:nvSpPr>
      <dsp:spPr>
        <a:xfrm>
          <a:off x="955131" y="3038827"/>
          <a:ext cx="468011" cy="4680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3021CF-25E4-4185-8775-2A39EF5B703F}">
      <dsp:nvSpPr>
        <dsp:cNvPr id="0" name=""/>
        <dsp:cNvSpPr/>
      </dsp:nvSpPr>
      <dsp:spPr>
        <a:xfrm rot="10800000">
          <a:off x="1189136" y="3646543"/>
          <a:ext cx="4256532" cy="4680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380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i="1" kern="1200" dirty="0" smtClean="0"/>
            <a:t>Documentation</a:t>
          </a:r>
          <a:endParaRPr lang="en-US" sz="2100" kern="1200" dirty="0"/>
        </a:p>
      </dsp:txBody>
      <dsp:txXfrm rot="10800000">
        <a:off x="1306139" y="3646543"/>
        <a:ext cx="4139529" cy="468011"/>
      </dsp:txXfrm>
    </dsp:sp>
    <dsp:sp modelId="{2E975894-A98D-4405-BF1A-844743EE5A70}">
      <dsp:nvSpPr>
        <dsp:cNvPr id="0" name=""/>
        <dsp:cNvSpPr/>
      </dsp:nvSpPr>
      <dsp:spPr>
        <a:xfrm>
          <a:off x="955131" y="3646543"/>
          <a:ext cx="468011" cy="4680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24208-959D-403F-980F-52F0A8D685CD}">
      <dsp:nvSpPr>
        <dsp:cNvPr id="0" name=""/>
        <dsp:cNvSpPr/>
      </dsp:nvSpPr>
      <dsp:spPr>
        <a:xfrm rot="10800000">
          <a:off x="1609322" y="2573"/>
          <a:ext cx="5472684" cy="9234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Publication activities</a:t>
          </a:r>
          <a:endParaRPr lang="en-US" sz="3100" kern="1200" dirty="0"/>
        </a:p>
      </dsp:txBody>
      <dsp:txXfrm rot="10800000">
        <a:off x="1840187" y="2573"/>
        <a:ext cx="5241819" cy="923459"/>
      </dsp:txXfrm>
    </dsp:sp>
    <dsp:sp modelId="{B1A17DCA-A888-48B3-80CD-89CAB41CF3EF}">
      <dsp:nvSpPr>
        <dsp:cNvPr id="0" name=""/>
        <dsp:cNvSpPr/>
      </dsp:nvSpPr>
      <dsp:spPr>
        <a:xfrm>
          <a:off x="1147593" y="2573"/>
          <a:ext cx="923459" cy="92345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954A91-540B-4686-965C-630BC1A66B4B}">
      <dsp:nvSpPr>
        <dsp:cNvPr id="0" name=""/>
        <dsp:cNvSpPr/>
      </dsp:nvSpPr>
      <dsp:spPr>
        <a:xfrm rot="10800000">
          <a:off x="1609322" y="1201692"/>
          <a:ext cx="5472684" cy="9234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Professional presentations</a:t>
          </a:r>
          <a:endParaRPr lang="en-US" sz="3100" kern="1200" dirty="0"/>
        </a:p>
      </dsp:txBody>
      <dsp:txXfrm rot="10800000">
        <a:off x="1840187" y="1201692"/>
        <a:ext cx="5241819" cy="923459"/>
      </dsp:txXfrm>
    </dsp:sp>
    <dsp:sp modelId="{4F2B2EA5-1AA6-4A51-AB3E-A4AE2E0851E3}">
      <dsp:nvSpPr>
        <dsp:cNvPr id="0" name=""/>
        <dsp:cNvSpPr/>
      </dsp:nvSpPr>
      <dsp:spPr>
        <a:xfrm>
          <a:off x="1147593" y="1201692"/>
          <a:ext cx="923459" cy="92345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B89D44-8177-46CB-81A4-B4943149449F}">
      <dsp:nvSpPr>
        <dsp:cNvPr id="0" name=""/>
        <dsp:cNvSpPr/>
      </dsp:nvSpPr>
      <dsp:spPr>
        <a:xfrm rot="10800000">
          <a:off x="1609322" y="2400811"/>
          <a:ext cx="5472684" cy="9234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Leadership in the profession</a:t>
          </a:r>
          <a:endParaRPr lang="en-US" sz="3100" kern="1200" dirty="0"/>
        </a:p>
      </dsp:txBody>
      <dsp:txXfrm rot="10800000">
        <a:off x="1840187" y="2400811"/>
        <a:ext cx="5241819" cy="923459"/>
      </dsp:txXfrm>
    </dsp:sp>
    <dsp:sp modelId="{C19267C5-886F-45E5-9B8F-574A3F262DF0}">
      <dsp:nvSpPr>
        <dsp:cNvPr id="0" name=""/>
        <dsp:cNvSpPr/>
      </dsp:nvSpPr>
      <dsp:spPr>
        <a:xfrm>
          <a:off x="1147593" y="2400811"/>
          <a:ext cx="923459" cy="92345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406EC-C42D-497D-99C6-C9B8320D5EA5}">
      <dsp:nvSpPr>
        <dsp:cNvPr id="0" name=""/>
        <dsp:cNvSpPr/>
      </dsp:nvSpPr>
      <dsp:spPr>
        <a:xfrm rot="10800000">
          <a:off x="1609322" y="3599929"/>
          <a:ext cx="5472684" cy="9234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Receiving supervision</a:t>
          </a:r>
          <a:endParaRPr lang="en-US" sz="3100" kern="1200" dirty="0"/>
        </a:p>
      </dsp:txBody>
      <dsp:txXfrm rot="10800000">
        <a:off x="1840187" y="3599929"/>
        <a:ext cx="5241819" cy="923459"/>
      </dsp:txXfrm>
    </dsp:sp>
    <dsp:sp modelId="{D381A4CE-4170-417C-AA5E-2F9DBB82E8AC}">
      <dsp:nvSpPr>
        <dsp:cNvPr id="0" name=""/>
        <dsp:cNvSpPr/>
      </dsp:nvSpPr>
      <dsp:spPr>
        <a:xfrm>
          <a:off x="1147593" y="3599929"/>
          <a:ext cx="923459" cy="92345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B2DDC-B4F4-4B05-9BCE-685921C945AD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smtClean="0"/>
            <a:t>Principles</a:t>
          </a:r>
          <a:endParaRPr lang="en-US" sz="4700" kern="1200"/>
        </a:p>
      </dsp:txBody>
      <dsp:txXfrm>
        <a:off x="55030" y="62882"/>
        <a:ext cx="8119540" cy="1017235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F797A-A580-4CA8-A7F8-F8EF60E52162}">
      <dsp:nvSpPr>
        <dsp:cNvPr id="0" name=""/>
        <dsp:cNvSpPr/>
      </dsp:nvSpPr>
      <dsp:spPr>
        <a:xfrm rot="10800000">
          <a:off x="1870475" y="1167"/>
          <a:ext cx="5472684" cy="196807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7865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Courses must have a mental health and client focus, intended for mental health professionals. </a:t>
          </a:r>
          <a:endParaRPr lang="en-US" sz="2500" kern="1200"/>
        </a:p>
      </dsp:txBody>
      <dsp:txXfrm rot="10800000">
        <a:off x="2362493" y="1167"/>
        <a:ext cx="4980666" cy="1968071"/>
      </dsp:txXfrm>
    </dsp:sp>
    <dsp:sp modelId="{728455C3-3E0F-4B93-BDD8-6257D195CD6A}">
      <dsp:nvSpPr>
        <dsp:cNvPr id="0" name=""/>
        <dsp:cNvSpPr/>
      </dsp:nvSpPr>
      <dsp:spPr>
        <a:xfrm>
          <a:off x="886440" y="1167"/>
          <a:ext cx="1968071" cy="196807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3EE5D4-F817-47FF-9A5D-8DF7DE835844}">
      <dsp:nvSpPr>
        <dsp:cNvPr id="0" name=""/>
        <dsp:cNvSpPr/>
      </dsp:nvSpPr>
      <dsp:spPr>
        <a:xfrm rot="10800000">
          <a:off x="1870475" y="2556723"/>
          <a:ext cx="5472684" cy="196807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7865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Administrative, business practices, personal growth, management, marketing or other business classes do not meet CEU requirements.  </a:t>
          </a:r>
          <a:endParaRPr lang="en-US" sz="2500" kern="1200"/>
        </a:p>
      </dsp:txBody>
      <dsp:txXfrm rot="10800000">
        <a:off x="2362493" y="2556723"/>
        <a:ext cx="4980666" cy="1968071"/>
      </dsp:txXfrm>
    </dsp:sp>
    <dsp:sp modelId="{ECC4AAB8-1FD5-409A-8A5D-ADA4BFC0C701}">
      <dsp:nvSpPr>
        <dsp:cNvPr id="0" name=""/>
        <dsp:cNvSpPr/>
      </dsp:nvSpPr>
      <dsp:spPr>
        <a:xfrm>
          <a:off x="886440" y="2556723"/>
          <a:ext cx="1968071" cy="196807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0A561-E31D-4C4D-ADD7-15A5F6AF7828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Content meets Requirements</a:t>
          </a:r>
          <a:endParaRPr lang="en-US" sz="4700" kern="1200" dirty="0"/>
        </a:p>
      </dsp:txBody>
      <dsp:txXfrm>
        <a:off x="55030" y="62882"/>
        <a:ext cx="8119540" cy="1017235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608BDF-AA36-4A35-9583-9F4D6A0A5FC5}">
      <dsp:nvSpPr>
        <dsp:cNvPr id="0" name=""/>
        <dsp:cNvSpPr/>
      </dsp:nvSpPr>
      <dsp:spPr>
        <a:xfrm rot="10800000">
          <a:off x="1529395" y="1177"/>
          <a:ext cx="5472684" cy="6037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23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smtClean="0"/>
            <a:t>ADA training with counseling focus</a:t>
          </a:r>
          <a:endParaRPr lang="en-US" sz="2700" kern="1200"/>
        </a:p>
      </dsp:txBody>
      <dsp:txXfrm rot="10800000">
        <a:off x="1680332" y="1177"/>
        <a:ext cx="5321747" cy="603748"/>
      </dsp:txXfrm>
    </dsp:sp>
    <dsp:sp modelId="{B73D9DD9-1602-463C-A95E-4F8AAC4EFBC6}">
      <dsp:nvSpPr>
        <dsp:cNvPr id="0" name=""/>
        <dsp:cNvSpPr/>
      </dsp:nvSpPr>
      <dsp:spPr>
        <a:xfrm>
          <a:off x="1227520" y="1177"/>
          <a:ext cx="603748" cy="6037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EB9309-BC89-4CAC-8214-E302A9954EB4}">
      <dsp:nvSpPr>
        <dsp:cNvPr id="0" name=""/>
        <dsp:cNvSpPr/>
      </dsp:nvSpPr>
      <dsp:spPr>
        <a:xfrm rot="10800000">
          <a:off x="1529395" y="785149"/>
          <a:ext cx="5472684" cy="6037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23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smtClean="0"/>
            <a:t>Ethics</a:t>
          </a:r>
          <a:endParaRPr lang="en-US" sz="2700" kern="1200"/>
        </a:p>
      </dsp:txBody>
      <dsp:txXfrm rot="10800000">
        <a:off x="1680332" y="785149"/>
        <a:ext cx="5321747" cy="603748"/>
      </dsp:txXfrm>
    </dsp:sp>
    <dsp:sp modelId="{D980F3D8-7288-4E3C-AE64-1B36AAA7BBF6}">
      <dsp:nvSpPr>
        <dsp:cNvPr id="0" name=""/>
        <dsp:cNvSpPr/>
      </dsp:nvSpPr>
      <dsp:spPr>
        <a:xfrm>
          <a:off x="1227520" y="785149"/>
          <a:ext cx="603748" cy="6037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8CA3A1-AFA3-4900-85E7-8347244C1352}">
      <dsp:nvSpPr>
        <dsp:cNvPr id="0" name=""/>
        <dsp:cNvSpPr/>
      </dsp:nvSpPr>
      <dsp:spPr>
        <a:xfrm rot="10800000">
          <a:off x="1529395" y="1569121"/>
          <a:ext cx="5472684" cy="6037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23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smtClean="0"/>
            <a:t>Diagnosis</a:t>
          </a:r>
          <a:endParaRPr lang="en-US" sz="2700" kern="1200"/>
        </a:p>
      </dsp:txBody>
      <dsp:txXfrm rot="10800000">
        <a:off x="1680332" y="1569121"/>
        <a:ext cx="5321747" cy="603748"/>
      </dsp:txXfrm>
    </dsp:sp>
    <dsp:sp modelId="{C1E26E14-2902-4C72-9AD7-055ECF30033B}">
      <dsp:nvSpPr>
        <dsp:cNvPr id="0" name=""/>
        <dsp:cNvSpPr/>
      </dsp:nvSpPr>
      <dsp:spPr>
        <a:xfrm>
          <a:off x="1227520" y="1569121"/>
          <a:ext cx="603748" cy="6037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3079E9-151F-4408-AAE1-B5DD8F23DC36}">
      <dsp:nvSpPr>
        <dsp:cNvPr id="0" name=""/>
        <dsp:cNvSpPr/>
      </dsp:nvSpPr>
      <dsp:spPr>
        <a:xfrm rot="10800000">
          <a:off x="1529395" y="2353093"/>
          <a:ext cx="5472684" cy="6037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23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smtClean="0"/>
            <a:t>Teaching ethics</a:t>
          </a:r>
          <a:endParaRPr lang="en-US" sz="2700" kern="1200"/>
        </a:p>
      </dsp:txBody>
      <dsp:txXfrm rot="10800000">
        <a:off x="1680332" y="2353093"/>
        <a:ext cx="5321747" cy="603748"/>
      </dsp:txXfrm>
    </dsp:sp>
    <dsp:sp modelId="{B5133C44-85C7-4A91-9AE0-B60737B033BC}">
      <dsp:nvSpPr>
        <dsp:cNvPr id="0" name=""/>
        <dsp:cNvSpPr/>
      </dsp:nvSpPr>
      <dsp:spPr>
        <a:xfrm>
          <a:off x="1227520" y="2353093"/>
          <a:ext cx="603748" cy="6037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6B986E-1E55-4552-9B65-22DAC1EC710B}">
      <dsp:nvSpPr>
        <dsp:cNvPr id="0" name=""/>
        <dsp:cNvSpPr/>
      </dsp:nvSpPr>
      <dsp:spPr>
        <a:xfrm rot="10800000">
          <a:off x="1529395" y="3137065"/>
          <a:ext cx="5472684" cy="6037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23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smtClean="0"/>
            <a:t>Supervisor training</a:t>
          </a:r>
          <a:endParaRPr lang="en-US" sz="2700" kern="1200"/>
        </a:p>
      </dsp:txBody>
      <dsp:txXfrm rot="10800000">
        <a:off x="1680332" y="3137065"/>
        <a:ext cx="5321747" cy="603748"/>
      </dsp:txXfrm>
    </dsp:sp>
    <dsp:sp modelId="{5CF0E449-7EFC-467A-AA39-D14573833D78}">
      <dsp:nvSpPr>
        <dsp:cNvPr id="0" name=""/>
        <dsp:cNvSpPr/>
      </dsp:nvSpPr>
      <dsp:spPr>
        <a:xfrm>
          <a:off x="1227520" y="3137065"/>
          <a:ext cx="603748" cy="6037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D245D1-B1D4-4CB7-AD95-C1A471885451}">
      <dsp:nvSpPr>
        <dsp:cNvPr id="0" name=""/>
        <dsp:cNvSpPr/>
      </dsp:nvSpPr>
      <dsp:spPr>
        <a:xfrm rot="10800000">
          <a:off x="1529395" y="3921036"/>
          <a:ext cx="5472684" cy="6037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23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smtClean="0"/>
            <a:t>Hypnotherapy</a:t>
          </a:r>
          <a:endParaRPr lang="en-US" sz="2700" kern="1200"/>
        </a:p>
      </dsp:txBody>
      <dsp:txXfrm rot="10800000">
        <a:off x="1680332" y="3921036"/>
        <a:ext cx="5321747" cy="603748"/>
      </dsp:txXfrm>
    </dsp:sp>
    <dsp:sp modelId="{7CB2EF1C-4272-4AE5-A856-B9EA06319283}">
      <dsp:nvSpPr>
        <dsp:cNvPr id="0" name=""/>
        <dsp:cNvSpPr/>
      </dsp:nvSpPr>
      <dsp:spPr>
        <a:xfrm>
          <a:off x="1227520" y="3921036"/>
          <a:ext cx="603748" cy="6037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F77CB-E784-475A-B202-F07AD14B7D74}">
      <dsp:nvSpPr>
        <dsp:cNvPr id="0" name=""/>
        <dsp:cNvSpPr/>
      </dsp:nvSpPr>
      <dsp:spPr>
        <a:xfrm>
          <a:off x="0" y="4573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Content Won’t Meet Requirements</a:t>
          </a:r>
          <a:endParaRPr lang="en-US" sz="3900" kern="1200" dirty="0"/>
        </a:p>
      </dsp:txBody>
      <dsp:txXfrm>
        <a:off x="45663" y="50236"/>
        <a:ext cx="8138274" cy="844089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B1BE6-DF54-43DE-999E-834640EF1085}">
      <dsp:nvSpPr>
        <dsp:cNvPr id="0" name=""/>
        <dsp:cNvSpPr/>
      </dsp:nvSpPr>
      <dsp:spPr>
        <a:xfrm rot="10800000">
          <a:off x="1496246" y="421"/>
          <a:ext cx="5472684" cy="4711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765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Marketing</a:t>
          </a:r>
          <a:endParaRPr lang="en-US" sz="2100" kern="1200" dirty="0"/>
        </a:p>
      </dsp:txBody>
      <dsp:txXfrm rot="10800000">
        <a:off x="1614034" y="421"/>
        <a:ext cx="5354896" cy="471152"/>
      </dsp:txXfrm>
    </dsp:sp>
    <dsp:sp modelId="{DAD54EF4-0561-43A3-A786-C09339A0EC33}">
      <dsp:nvSpPr>
        <dsp:cNvPr id="0" name=""/>
        <dsp:cNvSpPr/>
      </dsp:nvSpPr>
      <dsp:spPr>
        <a:xfrm>
          <a:off x="1260669" y="421"/>
          <a:ext cx="471152" cy="4711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627294-549F-4E08-8650-C3D00B3FDA51}">
      <dsp:nvSpPr>
        <dsp:cNvPr id="0" name=""/>
        <dsp:cNvSpPr/>
      </dsp:nvSpPr>
      <dsp:spPr>
        <a:xfrm rot="10800000">
          <a:off x="1496246" y="612217"/>
          <a:ext cx="5472684" cy="4711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765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Business practices</a:t>
          </a:r>
          <a:endParaRPr lang="en-US" sz="2100" kern="1200"/>
        </a:p>
      </dsp:txBody>
      <dsp:txXfrm rot="10800000">
        <a:off x="1614034" y="612217"/>
        <a:ext cx="5354896" cy="471152"/>
      </dsp:txXfrm>
    </dsp:sp>
    <dsp:sp modelId="{DF5E483D-83A2-46A8-B905-FD64AAD99C19}">
      <dsp:nvSpPr>
        <dsp:cNvPr id="0" name=""/>
        <dsp:cNvSpPr/>
      </dsp:nvSpPr>
      <dsp:spPr>
        <a:xfrm>
          <a:off x="1260669" y="612217"/>
          <a:ext cx="471152" cy="4711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96C787-C6C1-4611-9B78-C099EDCB1704}">
      <dsp:nvSpPr>
        <dsp:cNvPr id="0" name=""/>
        <dsp:cNvSpPr/>
      </dsp:nvSpPr>
      <dsp:spPr>
        <a:xfrm rot="10800000">
          <a:off x="1496246" y="1224012"/>
          <a:ext cx="5472684" cy="4711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765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Yoga</a:t>
          </a:r>
          <a:endParaRPr lang="en-US" sz="2100" kern="1200"/>
        </a:p>
      </dsp:txBody>
      <dsp:txXfrm rot="10800000">
        <a:off x="1614034" y="1224012"/>
        <a:ext cx="5354896" cy="471152"/>
      </dsp:txXfrm>
    </dsp:sp>
    <dsp:sp modelId="{66889BB2-A433-4FC0-BCF9-FA9F9D347641}">
      <dsp:nvSpPr>
        <dsp:cNvPr id="0" name=""/>
        <dsp:cNvSpPr/>
      </dsp:nvSpPr>
      <dsp:spPr>
        <a:xfrm>
          <a:off x="1260669" y="1224012"/>
          <a:ext cx="471152" cy="4711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43B9F2-11C8-4248-8393-E3ADCA5F6F95}">
      <dsp:nvSpPr>
        <dsp:cNvPr id="0" name=""/>
        <dsp:cNvSpPr/>
      </dsp:nvSpPr>
      <dsp:spPr>
        <a:xfrm rot="10800000">
          <a:off x="1496246" y="1835807"/>
          <a:ext cx="5472684" cy="4711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765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Training for administrative purposes</a:t>
          </a:r>
          <a:endParaRPr lang="en-US" sz="2100" kern="1200"/>
        </a:p>
      </dsp:txBody>
      <dsp:txXfrm rot="10800000">
        <a:off x="1614034" y="1835807"/>
        <a:ext cx="5354896" cy="471152"/>
      </dsp:txXfrm>
    </dsp:sp>
    <dsp:sp modelId="{FA05708C-9E2E-4D36-A6E2-E7549A1852AF}">
      <dsp:nvSpPr>
        <dsp:cNvPr id="0" name=""/>
        <dsp:cNvSpPr/>
      </dsp:nvSpPr>
      <dsp:spPr>
        <a:xfrm>
          <a:off x="1260669" y="1835807"/>
          <a:ext cx="471152" cy="4711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F3CC9E-AD3C-4997-87A7-831EF45451FE}">
      <dsp:nvSpPr>
        <dsp:cNvPr id="0" name=""/>
        <dsp:cNvSpPr/>
      </dsp:nvSpPr>
      <dsp:spPr>
        <a:xfrm rot="10800000">
          <a:off x="1496246" y="2447602"/>
          <a:ext cx="5472684" cy="4711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765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Public relations</a:t>
          </a:r>
          <a:endParaRPr lang="en-US" sz="2100" kern="1200"/>
        </a:p>
      </dsp:txBody>
      <dsp:txXfrm rot="10800000">
        <a:off x="1614034" y="2447602"/>
        <a:ext cx="5354896" cy="471152"/>
      </dsp:txXfrm>
    </dsp:sp>
    <dsp:sp modelId="{394DF5D0-FC74-40A0-A933-F70F4ED47241}">
      <dsp:nvSpPr>
        <dsp:cNvPr id="0" name=""/>
        <dsp:cNvSpPr/>
      </dsp:nvSpPr>
      <dsp:spPr>
        <a:xfrm>
          <a:off x="1260669" y="2447602"/>
          <a:ext cx="471152" cy="4711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301C55-922B-470E-8B40-A8D968F3687D}">
      <dsp:nvSpPr>
        <dsp:cNvPr id="0" name=""/>
        <dsp:cNvSpPr/>
      </dsp:nvSpPr>
      <dsp:spPr>
        <a:xfrm rot="10800000">
          <a:off x="1496246" y="3059398"/>
          <a:ext cx="5472684" cy="4711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765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Statistical analysis for quality control</a:t>
          </a:r>
          <a:endParaRPr lang="en-US" sz="2100" kern="1200"/>
        </a:p>
      </dsp:txBody>
      <dsp:txXfrm rot="10800000">
        <a:off x="1614034" y="3059398"/>
        <a:ext cx="5354896" cy="471152"/>
      </dsp:txXfrm>
    </dsp:sp>
    <dsp:sp modelId="{321BAAF8-9D64-4F4C-859F-DD24777C667D}">
      <dsp:nvSpPr>
        <dsp:cNvPr id="0" name=""/>
        <dsp:cNvSpPr/>
      </dsp:nvSpPr>
      <dsp:spPr>
        <a:xfrm>
          <a:off x="1260669" y="3059398"/>
          <a:ext cx="471152" cy="4711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1FA797-9B8A-470E-8BA9-A84C420FF91F}">
      <dsp:nvSpPr>
        <dsp:cNvPr id="0" name=""/>
        <dsp:cNvSpPr/>
      </dsp:nvSpPr>
      <dsp:spPr>
        <a:xfrm rot="10800000">
          <a:off x="1496246" y="3671193"/>
          <a:ext cx="5472684" cy="4711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765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Tracking systems</a:t>
          </a:r>
          <a:endParaRPr lang="en-US" sz="2100" kern="1200"/>
        </a:p>
      </dsp:txBody>
      <dsp:txXfrm rot="10800000">
        <a:off x="1614034" y="3671193"/>
        <a:ext cx="5354896" cy="471152"/>
      </dsp:txXfrm>
    </dsp:sp>
    <dsp:sp modelId="{61F78E7D-66CF-40C6-9D2A-C0E193A1AE8B}">
      <dsp:nvSpPr>
        <dsp:cNvPr id="0" name=""/>
        <dsp:cNvSpPr/>
      </dsp:nvSpPr>
      <dsp:spPr>
        <a:xfrm>
          <a:off x="1260669" y="3671193"/>
          <a:ext cx="471152" cy="4711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203F6A-46C0-425C-8A3E-59EA3E3149B8}">
      <dsp:nvSpPr>
        <dsp:cNvPr id="0" name=""/>
        <dsp:cNvSpPr/>
      </dsp:nvSpPr>
      <dsp:spPr>
        <a:xfrm rot="10800000">
          <a:off x="1496246" y="4282988"/>
          <a:ext cx="5472684" cy="4711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765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Training geared toward the general public</a:t>
          </a:r>
          <a:endParaRPr lang="en-US" sz="2100" kern="1200"/>
        </a:p>
      </dsp:txBody>
      <dsp:txXfrm rot="10800000">
        <a:off x="1614034" y="4282988"/>
        <a:ext cx="5354896" cy="471152"/>
      </dsp:txXfrm>
    </dsp:sp>
    <dsp:sp modelId="{36F8114A-B6D1-4EAD-8DCA-A482CB9C864D}">
      <dsp:nvSpPr>
        <dsp:cNvPr id="0" name=""/>
        <dsp:cNvSpPr/>
      </dsp:nvSpPr>
      <dsp:spPr>
        <a:xfrm>
          <a:off x="1260669" y="4282988"/>
          <a:ext cx="471152" cy="4711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F1161-18DA-4DFD-9360-6039D9BAF802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smtClean="0"/>
            <a:t>For More Information</a:t>
          </a:r>
          <a:endParaRPr lang="en-US" sz="4700" kern="1200"/>
        </a:p>
      </dsp:txBody>
      <dsp:txXfrm>
        <a:off x="55030" y="62882"/>
        <a:ext cx="8119540" cy="1017235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FD65F0-DC29-4940-8275-88B92EA20B15}">
      <dsp:nvSpPr>
        <dsp:cNvPr id="0" name=""/>
        <dsp:cNvSpPr/>
      </dsp:nvSpPr>
      <dsp:spPr>
        <a:xfrm>
          <a:off x="609566" y="0"/>
          <a:ext cx="76200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Board </a:t>
          </a:r>
          <a:r>
            <a:rPr lang="en-US" sz="3200" kern="1200" dirty="0" smtClean="0"/>
            <a:t>website:</a:t>
          </a:r>
          <a:endParaRPr lang="en-US" sz="3200" kern="1200" dirty="0"/>
        </a:p>
      </dsp:txBody>
      <dsp:txXfrm>
        <a:off x="609566" y="0"/>
        <a:ext cx="7620033" cy="1357788"/>
      </dsp:txXfrm>
    </dsp:sp>
    <dsp:sp modelId="{475395EF-CAB2-4B53-8E6D-EADA130B114C}">
      <dsp:nvSpPr>
        <dsp:cNvPr id="0" name=""/>
        <dsp:cNvSpPr/>
      </dsp:nvSpPr>
      <dsp:spPr>
        <a:xfrm>
          <a:off x="1066819" y="1371600"/>
          <a:ext cx="6583680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hlinkClick xmlns:r="http://schemas.openxmlformats.org/officeDocument/2006/relationships" r:id="rId1"/>
            </a:rPr>
            <a:t>http://www.oregon.gov/oblpct/Pages/CE_req.aspx</a:t>
          </a:r>
          <a:endParaRPr lang="en-US" sz="1400" kern="1200" dirty="0"/>
        </a:p>
      </dsp:txBody>
      <dsp:txXfrm>
        <a:off x="1092862" y="1397643"/>
        <a:ext cx="6531594" cy="837084"/>
      </dsp:txXfrm>
    </dsp:sp>
    <dsp:sp modelId="{7EDA9F19-1896-419E-BC79-92B712D99C75}">
      <dsp:nvSpPr>
        <dsp:cNvPr id="0" name=""/>
        <dsp:cNvSpPr/>
      </dsp:nvSpPr>
      <dsp:spPr>
        <a:xfrm>
          <a:off x="1066819" y="2362200"/>
          <a:ext cx="6583680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hlinkClick xmlns:r="http://schemas.openxmlformats.org/officeDocument/2006/relationships" r:id="rId2"/>
            </a:rPr>
            <a:t>http://www.oregon.gov/oblpct/docs/CEU_guidelines.pdf</a:t>
          </a:r>
          <a:endParaRPr lang="en-US" sz="1400" kern="1200" dirty="0"/>
        </a:p>
      </dsp:txBody>
      <dsp:txXfrm>
        <a:off x="1092862" y="2388243"/>
        <a:ext cx="6531594" cy="837084"/>
      </dsp:txXfrm>
    </dsp:sp>
    <dsp:sp modelId="{5529EFDC-412F-4162-B5F1-0D83AD69639E}">
      <dsp:nvSpPr>
        <dsp:cNvPr id="0" name=""/>
        <dsp:cNvSpPr/>
      </dsp:nvSpPr>
      <dsp:spPr>
        <a:xfrm>
          <a:off x="1066819" y="3352801"/>
          <a:ext cx="6583680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hlinkClick xmlns:r="http://schemas.openxmlformats.org/officeDocument/2006/relationships" r:id="rId3"/>
            </a:rPr>
            <a:t>http://arcweb.sos.state.or.us/pages/rules/oars_800/oar_833/833_080.html</a:t>
          </a:r>
          <a:endParaRPr lang="en-US" sz="1400" kern="1200" dirty="0"/>
        </a:p>
      </dsp:txBody>
      <dsp:txXfrm>
        <a:off x="1092862" y="3378844"/>
        <a:ext cx="6531594" cy="8370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7D40EC-A43D-46E6-AEE5-15E3474384D2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Content</a:t>
          </a:r>
          <a:endParaRPr lang="en-US" sz="4700" kern="1200" dirty="0"/>
        </a:p>
      </dsp:txBody>
      <dsp:txXfrm>
        <a:off x="55030" y="62882"/>
        <a:ext cx="8119540" cy="10172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710D8B-2157-497C-9072-FF598B1B4CEB}">
      <dsp:nvSpPr>
        <dsp:cNvPr id="0" name=""/>
        <dsp:cNvSpPr/>
      </dsp:nvSpPr>
      <dsp:spPr>
        <a:xfrm rot="10800000">
          <a:off x="1692784" y="1710"/>
          <a:ext cx="5472684" cy="12573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Is the course intended for mental health professionals?</a:t>
          </a:r>
          <a:endParaRPr lang="en-US" sz="2900" kern="1200" dirty="0"/>
        </a:p>
      </dsp:txBody>
      <dsp:txXfrm rot="10800000">
        <a:off x="2007110" y="1710"/>
        <a:ext cx="5158358" cy="1257304"/>
      </dsp:txXfrm>
    </dsp:sp>
    <dsp:sp modelId="{36F45EDD-3C2B-4318-9ACB-8683D2EB2A2D}">
      <dsp:nvSpPr>
        <dsp:cNvPr id="0" name=""/>
        <dsp:cNvSpPr/>
      </dsp:nvSpPr>
      <dsp:spPr>
        <a:xfrm>
          <a:off x="1064131" y="1710"/>
          <a:ext cx="1257304" cy="125730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297DDB-4207-4F41-BA38-698DF7E054FF}">
      <dsp:nvSpPr>
        <dsp:cNvPr id="0" name=""/>
        <dsp:cNvSpPr/>
      </dsp:nvSpPr>
      <dsp:spPr>
        <a:xfrm rot="10800000">
          <a:off x="1692784" y="1634329"/>
          <a:ext cx="5472684" cy="12573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Does the topic meet the needs of your clients?</a:t>
          </a:r>
          <a:endParaRPr lang="en-US" sz="2900" kern="1200" dirty="0"/>
        </a:p>
      </dsp:txBody>
      <dsp:txXfrm rot="10800000">
        <a:off x="2007110" y="1634329"/>
        <a:ext cx="5158358" cy="1257304"/>
      </dsp:txXfrm>
    </dsp:sp>
    <dsp:sp modelId="{C5D8F6CA-A37B-4020-84AE-581D009253A7}">
      <dsp:nvSpPr>
        <dsp:cNvPr id="0" name=""/>
        <dsp:cNvSpPr/>
      </dsp:nvSpPr>
      <dsp:spPr>
        <a:xfrm>
          <a:off x="1064131" y="1634329"/>
          <a:ext cx="1257304" cy="125730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3EFFA3-6D7D-4406-9B70-DEB3C127D90F}">
      <dsp:nvSpPr>
        <dsp:cNvPr id="0" name=""/>
        <dsp:cNvSpPr/>
      </dsp:nvSpPr>
      <dsp:spPr>
        <a:xfrm rot="10800000">
          <a:off x="1692784" y="3266948"/>
          <a:ext cx="5472684" cy="12573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Does it fit in one or more of the following content areas?</a:t>
          </a:r>
          <a:endParaRPr lang="en-US" sz="2900" kern="1200" dirty="0"/>
        </a:p>
      </dsp:txBody>
      <dsp:txXfrm rot="10800000">
        <a:off x="2007110" y="3266948"/>
        <a:ext cx="5158358" cy="1257304"/>
      </dsp:txXfrm>
    </dsp:sp>
    <dsp:sp modelId="{EEA3DDFB-2554-4DEE-8D00-F22724A46B86}">
      <dsp:nvSpPr>
        <dsp:cNvPr id="0" name=""/>
        <dsp:cNvSpPr/>
      </dsp:nvSpPr>
      <dsp:spPr>
        <a:xfrm>
          <a:off x="1064131" y="3266948"/>
          <a:ext cx="1257304" cy="125730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BF54E6-992A-4FAA-961F-E61AD57F783E}">
      <dsp:nvSpPr>
        <dsp:cNvPr id="0" name=""/>
        <dsp:cNvSpPr/>
      </dsp:nvSpPr>
      <dsp:spPr>
        <a:xfrm>
          <a:off x="0" y="656"/>
          <a:ext cx="8229600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Content Areas</a:t>
          </a:r>
          <a:endParaRPr lang="en-US" sz="3300" kern="1200" dirty="0"/>
        </a:p>
      </dsp:txBody>
      <dsp:txXfrm>
        <a:off x="38638" y="39294"/>
        <a:ext cx="8152324" cy="7142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48FC44-6111-4F21-B91E-41286724193E}">
      <dsp:nvSpPr>
        <dsp:cNvPr id="0" name=""/>
        <dsp:cNvSpPr/>
      </dsp:nvSpPr>
      <dsp:spPr>
        <a:xfrm rot="10800000">
          <a:off x="1471005" y="2223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Theory and techniques</a:t>
          </a:r>
          <a:endParaRPr lang="en-US" sz="1700" kern="1200" dirty="0"/>
        </a:p>
      </dsp:txBody>
      <dsp:txXfrm rot="10800000">
        <a:off x="1563553" y="2223"/>
        <a:ext cx="5380136" cy="370191"/>
      </dsp:txXfrm>
    </dsp:sp>
    <dsp:sp modelId="{E8D3FB32-78E3-4C9A-85FC-80292A2F24ED}">
      <dsp:nvSpPr>
        <dsp:cNvPr id="0" name=""/>
        <dsp:cNvSpPr/>
      </dsp:nvSpPr>
      <dsp:spPr>
        <a:xfrm>
          <a:off x="1285910" y="2223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169773-4D40-43BE-9D0D-704B924605B6}">
      <dsp:nvSpPr>
        <dsp:cNvPr id="0" name=""/>
        <dsp:cNvSpPr/>
      </dsp:nvSpPr>
      <dsp:spPr>
        <a:xfrm rot="10800000">
          <a:off x="1471005" y="482919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Human development</a:t>
          </a:r>
          <a:endParaRPr lang="en-US" sz="1700" kern="1200" dirty="0"/>
        </a:p>
      </dsp:txBody>
      <dsp:txXfrm rot="10800000">
        <a:off x="1563553" y="482919"/>
        <a:ext cx="5380136" cy="370191"/>
      </dsp:txXfrm>
    </dsp:sp>
    <dsp:sp modelId="{4E6B751C-A17B-4F89-AD1B-4B192CFFEA3E}">
      <dsp:nvSpPr>
        <dsp:cNvPr id="0" name=""/>
        <dsp:cNvSpPr/>
      </dsp:nvSpPr>
      <dsp:spPr>
        <a:xfrm>
          <a:off x="1285910" y="482919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31FF3-9617-4A6A-AEC4-2397B9B64E43}">
      <dsp:nvSpPr>
        <dsp:cNvPr id="0" name=""/>
        <dsp:cNvSpPr/>
      </dsp:nvSpPr>
      <dsp:spPr>
        <a:xfrm rot="10800000">
          <a:off x="1471005" y="963615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Social and cultural foundations</a:t>
          </a:r>
          <a:endParaRPr lang="en-US" sz="1700" kern="1200" dirty="0"/>
        </a:p>
      </dsp:txBody>
      <dsp:txXfrm rot="10800000">
        <a:off x="1563553" y="963615"/>
        <a:ext cx="5380136" cy="370191"/>
      </dsp:txXfrm>
    </dsp:sp>
    <dsp:sp modelId="{47673E13-1C3E-45F2-8C13-DE1EB8693CC8}">
      <dsp:nvSpPr>
        <dsp:cNvPr id="0" name=""/>
        <dsp:cNvSpPr/>
      </dsp:nvSpPr>
      <dsp:spPr>
        <a:xfrm>
          <a:off x="1285910" y="963615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1F11F5-0FCA-4181-9AB1-AD1E6713985A}">
      <dsp:nvSpPr>
        <dsp:cNvPr id="0" name=""/>
        <dsp:cNvSpPr/>
      </dsp:nvSpPr>
      <dsp:spPr>
        <a:xfrm rot="10800000">
          <a:off x="1471005" y="1444311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Helping relationship</a:t>
          </a:r>
          <a:endParaRPr lang="en-US" sz="1700" kern="1200" dirty="0"/>
        </a:p>
      </dsp:txBody>
      <dsp:txXfrm rot="10800000">
        <a:off x="1563553" y="1444311"/>
        <a:ext cx="5380136" cy="370191"/>
      </dsp:txXfrm>
    </dsp:sp>
    <dsp:sp modelId="{D6150CE3-57F2-4420-80E2-CCB5B9A3A7D3}">
      <dsp:nvSpPr>
        <dsp:cNvPr id="0" name=""/>
        <dsp:cNvSpPr/>
      </dsp:nvSpPr>
      <dsp:spPr>
        <a:xfrm>
          <a:off x="1285910" y="1444311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C0DD41-EC2C-4A01-8735-69499F3D9F87}">
      <dsp:nvSpPr>
        <dsp:cNvPr id="0" name=""/>
        <dsp:cNvSpPr/>
      </dsp:nvSpPr>
      <dsp:spPr>
        <a:xfrm rot="10800000">
          <a:off x="1471005" y="1925008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Group dynamics</a:t>
          </a:r>
          <a:endParaRPr lang="en-US" sz="1700" kern="1200" dirty="0"/>
        </a:p>
      </dsp:txBody>
      <dsp:txXfrm rot="10800000">
        <a:off x="1563553" y="1925008"/>
        <a:ext cx="5380136" cy="370191"/>
      </dsp:txXfrm>
    </dsp:sp>
    <dsp:sp modelId="{AAFC4B17-1646-4FA1-B8E7-B7AF1843D70F}">
      <dsp:nvSpPr>
        <dsp:cNvPr id="0" name=""/>
        <dsp:cNvSpPr/>
      </dsp:nvSpPr>
      <dsp:spPr>
        <a:xfrm>
          <a:off x="1285910" y="1925008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DA9F8C-CC55-4270-903D-39DE0D40BEC1}">
      <dsp:nvSpPr>
        <dsp:cNvPr id="0" name=""/>
        <dsp:cNvSpPr/>
      </dsp:nvSpPr>
      <dsp:spPr>
        <a:xfrm rot="10800000">
          <a:off x="1471005" y="2405704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Lifestyle and career</a:t>
          </a:r>
          <a:endParaRPr lang="en-US" sz="1700" kern="1200" dirty="0"/>
        </a:p>
      </dsp:txBody>
      <dsp:txXfrm rot="10800000">
        <a:off x="1563553" y="2405704"/>
        <a:ext cx="5380136" cy="370191"/>
      </dsp:txXfrm>
    </dsp:sp>
    <dsp:sp modelId="{7308F3F2-B492-4B52-9098-B57735E7E15D}">
      <dsp:nvSpPr>
        <dsp:cNvPr id="0" name=""/>
        <dsp:cNvSpPr/>
      </dsp:nvSpPr>
      <dsp:spPr>
        <a:xfrm>
          <a:off x="1285910" y="2405704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1FBFDA-36B8-4389-A27C-9C3190B6A113}">
      <dsp:nvSpPr>
        <dsp:cNvPr id="0" name=""/>
        <dsp:cNvSpPr/>
      </dsp:nvSpPr>
      <dsp:spPr>
        <a:xfrm rot="10800000">
          <a:off x="1471005" y="2886400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Diagnosis/assessment</a:t>
          </a:r>
          <a:endParaRPr lang="en-US" sz="1700" kern="1200" dirty="0"/>
        </a:p>
      </dsp:txBody>
      <dsp:txXfrm rot="10800000">
        <a:off x="1563553" y="2886400"/>
        <a:ext cx="5380136" cy="370191"/>
      </dsp:txXfrm>
    </dsp:sp>
    <dsp:sp modelId="{100816F4-1B23-4073-A2D5-EBB8B647CFCC}">
      <dsp:nvSpPr>
        <dsp:cNvPr id="0" name=""/>
        <dsp:cNvSpPr/>
      </dsp:nvSpPr>
      <dsp:spPr>
        <a:xfrm>
          <a:off x="1285910" y="2886400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76DDA8-7651-40B5-BF60-E38D1A496D80}">
      <dsp:nvSpPr>
        <dsp:cNvPr id="0" name=""/>
        <dsp:cNvSpPr/>
      </dsp:nvSpPr>
      <dsp:spPr>
        <a:xfrm rot="10800000">
          <a:off x="1471005" y="3367096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Research and evaluation</a:t>
          </a:r>
          <a:endParaRPr lang="en-US" sz="1700" kern="1200" dirty="0"/>
        </a:p>
      </dsp:txBody>
      <dsp:txXfrm rot="10800000">
        <a:off x="1563553" y="3367096"/>
        <a:ext cx="5380136" cy="370191"/>
      </dsp:txXfrm>
    </dsp:sp>
    <dsp:sp modelId="{A142D4E5-1D77-4292-A78B-D6DC7A01C023}">
      <dsp:nvSpPr>
        <dsp:cNvPr id="0" name=""/>
        <dsp:cNvSpPr/>
      </dsp:nvSpPr>
      <dsp:spPr>
        <a:xfrm>
          <a:off x="1285910" y="3367096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33CDC6-D3A3-4E52-8EFD-D14150C594FE}">
      <dsp:nvSpPr>
        <dsp:cNvPr id="0" name=""/>
        <dsp:cNvSpPr/>
      </dsp:nvSpPr>
      <dsp:spPr>
        <a:xfrm rot="10800000">
          <a:off x="1471005" y="3847793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Professional orientation and ethics</a:t>
          </a:r>
          <a:endParaRPr lang="en-US" sz="1700" kern="1200" dirty="0"/>
        </a:p>
      </dsp:txBody>
      <dsp:txXfrm rot="10800000">
        <a:off x="1563553" y="3847793"/>
        <a:ext cx="5380136" cy="370191"/>
      </dsp:txXfrm>
    </dsp:sp>
    <dsp:sp modelId="{013274E0-B986-431C-9C35-BB059930DB44}">
      <dsp:nvSpPr>
        <dsp:cNvPr id="0" name=""/>
        <dsp:cNvSpPr/>
      </dsp:nvSpPr>
      <dsp:spPr>
        <a:xfrm>
          <a:off x="1285910" y="3847793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B12E53-F62F-4C2A-B523-C3F20D6C9CE9}">
      <dsp:nvSpPr>
        <dsp:cNvPr id="0" name=""/>
        <dsp:cNvSpPr/>
      </dsp:nvSpPr>
      <dsp:spPr>
        <a:xfrm rot="10800000">
          <a:off x="1471005" y="4328489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Supervision training</a:t>
          </a:r>
          <a:endParaRPr lang="en-US" sz="1700" kern="1200" dirty="0"/>
        </a:p>
      </dsp:txBody>
      <dsp:txXfrm rot="10800000">
        <a:off x="1563553" y="4328489"/>
        <a:ext cx="5380136" cy="370191"/>
      </dsp:txXfrm>
    </dsp:sp>
    <dsp:sp modelId="{CD225416-BD03-4AB6-9FBE-C44E95F17A97}">
      <dsp:nvSpPr>
        <dsp:cNvPr id="0" name=""/>
        <dsp:cNvSpPr/>
      </dsp:nvSpPr>
      <dsp:spPr>
        <a:xfrm>
          <a:off x="1285910" y="4328489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642779-25DB-4A6D-8508-DDFF9C3EBB28}">
      <dsp:nvSpPr>
        <dsp:cNvPr id="0" name=""/>
        <dsp:cNvSpPr/>
      </dsp:nvSpPr>
      <dsp:spPr>
        <a:xfrm rot="10800000">
          <a:off x="1471005" y="4809185"/>
          <a:ext cx="5472684" cy="3701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44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Disability and life transitions</a:t>
          </a:r>
          <a:endParaRPr lang="en-US" sz="1700" kern="1200" dirty="0"/>
        </a:p>
      </dsp:txBody>
      <dsp:txXfrm rot="10800000">
        <a:off x="1563553" y="4809185"/>
        <a:ext cx="5380136" cy="370191"/>
      </dsp:txXfrm>
    </dsp:sp>
    <dsp:sp modelId="{CF4D9445-726B-426F-9020-5B0566AE1D9A}">
      <dsp:nvSpPr>
        <dsp:cNvPr id="0" name=""/>
        <dsp:cNvSpPr/>
      </dsp:nvSpPr>
      <dsp:spPr>
        <a:xfrm>
          <a:off x="1285910" y="4809185"/>
          <a:ext cx="370191" cy="3701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A9920-25E7-4337-9CEE-5BC33DA27FAF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Timing</a:t>
          </a:r>
          <a:endParaRPr lang="en-US" sz="4700" kern="1200" dirty="0"/>
        </a:p>
      </dsp:txBody>
      <dsp:txXfrm>
        <a:off x="55030" y="62882"/>
        <a:ext cx="8119540" cy="10172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1CD83-3A86-4713-B2CD-4D38518DE2BD}">
      <dsp:nvSpPr>
        <dsp:cNvPr id="0" name=""/>
        <dsp:cNvSpPr/>
      </dsp:nvSpPr>
      <dsp:spPr>
        <a:xfrm rot="10800000">
          <a:off x="2067686" y="884523"/>
          <a:ext cx="5472684" cy="27569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723" tIns="133350" rIns="24892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Will the training be completed within your two-year reporting period?</a:t>
          </a:r>
          <a:endParaRPr lang="en-US" sz="3500" kern="1200" dirty="0"/>
        </a:p>
      </dsp:txBody>
      <dsp:txXfrm rot="10800000">
        <a:off x="2756915" y="884523"/>
        <a:ext cx="4783455" cy="2756916"/>
      </dsp:txXfrm>
    </dsp:sp>
    <dsp:sp modelId="{5214740D-5038-46D2-9EA1-7C9CDEFF5F6B}">
      <dsp:nvSpPr>
        <dsp:cNvPr id="0" name=""/>
        <dsp:cNvSpPr/>
      </dsp:nvSpPr>
      <dsp:spPr>
        <a:xfrm>
          <a:off x="689228" y="884523"/>
          <a:ext cx="2756916" cy="27569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DF5F04-4013-43DB-9570-F14D846CDB05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Duration</a:t>
          </a:r>
          <a:endParaRPr lang="en-US" sz="4700" kern="1200" dirty="0"/>
        </a:p>
      </dsp:txBody>
      <dsp:txXfrm>
        <a:off x="55030" y="62882"/>
        <a:ext cx="8119540" cy="1017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6C0A8-8717-49EC-9CF3-FF36612889F6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September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BA40C-9CAC-4CED-9E5D-EA0B656B4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1237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F1094-F8F6-4E16-BDC0-1095F97909C7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September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0BEB6-051B-4872-B578-A57D53AFE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36969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70BEB6-051B-4872-B578-A57D53AFE158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01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6DF3-F3ED-471B-B656-D10FF7290597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09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D5DB-EDDC-44E8-B5DF-BBBEB2326E56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26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3D90-4D2F-43F9-A030-F58009C5C179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24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CC92-AFFA-49AF-96ED-C20098590062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560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2A3E-6761-4BF8-9123-A915111AE252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82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530A-1E7B-4CF1-A5DA-D6E342B5ACBA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08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B632-A8B5-4BCB-84A8-C283D0E5AD39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13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041C-4426-42EE-B52E-C796A1C8C4A9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494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A45C9-9BAA-4A47-A7E8-0B3F4564B65F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07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20-C6AB-4D78-AA9F-AAF3142BFA5E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531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2F35-EF84-4E0A-A01F-36374DFC62C7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90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79DB1-EA30-4F76-A94F-FFE68E9043ED}" type="datetime4">
              <a:rPr lang="en-US" smtClean="0"/>
              <a:t>October 3,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BEE17-D819-422A-937B-5C25E099D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62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3" Type="http://schemas.openxmlformats.org/officeDocument/2006/relationships/diagramLayout" Target="../diagrams/layout17.xml"/><Relationship Id="rId7" Type="http://schemas.openxmlformats.org/officeDocument/2006/relationships/diagramData" Target="../diagrams/data18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0" Type="http://schemas.openxmlformats.org/officeDocument/2006/relationships/diagramColors" Target="../diagrams/colors18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3" Type="http://schemas.openxmlformats.org/officeDocument/2006/relationships/diagramLayout" Target="../diagrams/layout19.xml"/><Relationship Id="rId7" Type="http://schemas.openxmlformats.org/officeDocument/2006/relationships/diagramData" Target="../diagrams/data20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2.xml"/><Relationship Id="rId3" Type="http://schemas.openxmlformats.org/officeDocument/2006/relationships/diagramLayout" Target="../diagrams/layout21.xml"/><Relationship Id="rId7" Type="http://schemas.openxmlformats.org/officeDocument/2006/relationships/diagramData" Target="../diagrams/data22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11" Type="http://schemas.microsoft.com/office/2007/relationships/diagramDrawing" Target="../diagrams/drawing22.xml"/><Relationship Id="rId5" Type="http://schemas.openxmlformats.org/officeDocument/2006/relationships/diagramColors" Target="../diagrams/colors21.xml"/><Relationship Id="rId10" Type="http://schemas.openxmlformats.org/officeDocument/2006/relationships/diagramColors" Target="../diagrams/colors22.xml"/><Relationship Id="rId4" Type="http://schemas.openxmlformats.org/officeDocument/2006/relationships/diagramQuickStyle" Target="../diagrams/quickStyle21.xml"/><Relationship Id="rId9" Type="http://schemas.openxmlformats.org/officeDocument/2006/relationships/diagramQuickStyle" Target="../diagrams/quickStyle2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4.xml"/><Relationship Id="rId3" Type="http://schemas.openxmlformats.org/officeDocument/2006/relationships/diagramLayout" Target="../diagrams/layout23.xml"/><Relationship Id="rId7" Type="http://schemas.openxmlformats.org/officeDocument/2006/relationships/diagramData" Target="../diagrams/data24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11" Type="http://schemas.microsoft.com/office/2007/relationships/diagramDrawing" Target="../diagrams/drawing24.xml"/><Relationship Id="rId5" Type="http://schemas.openxmlformats.org/officeDocument/2006/relationships/diagramColors" Target="../diagrams/colors23.xml"/><Relationship Id="rId10" Type="http://schemas.openxmlformats.org/officeDocument/2006/relationships/diagramColors" Target="../diagrams/colors24.xml"/><Relationship Id="rId4" Type="http://schemas.openxmlformats.org/officeDocument/2006/relationships/diagramQuickStyle" Target="../diagrams/quickStyle23.xml"/><Relationship Id="rId9" Type="http://schemas.openxmlformats.org/officeDocument/2006/relationships/diagramQuickStyle" Target="../diagrams/quickStyle2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6.xml"/><Relationship Id="rId3" Type="http://schemas.openxmlformats.org/officeDocument/2006/relationships/diagramLayout" Target="../diagrams/layout25.xml"/><Relationship Id="rId7" Type="http://schemas.openxmlformats.org/officeDocument/2006/relationships/diagramData" Target="../diagrams/data26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11" Type="http://schemas.microsoft.com/office/2007/relationships/diagramDrawing" Target="../diagrams/drawing26.xml"/><Relationship Id="rId5" Type="http://schemas.openxmlformats.org/officeDocument/2006/relationships/diagramColors" Target="../diagrams/colors25.xml"/><Relationship Id="rId10" Type="http://schemas.openxmlformats.org/officeDocument/2006/relationships/diagramColors" Target="../diagrams/colors26.xml"/><Relationship Id="rId4" Type="http://schemas.openxmlformats.org/officeDocument/2006/relationships/diagramQuickStyle" Target="../diagrams/quickStyle25.xml"/><Relationship Id="rId9" Type="http://schemas.openxmlformats.org/officeDocument/2006/relationships/diagramQuickStyle" Target="../diagrams/quickStyle2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8.xml"/><Relationship Id="rId13" Type="http://schemas.openxmlformats.org/officeDocument/2006/relationships/diagramLayout" Target="../diagrams/layout29.xml"/><Relationship Id="rId3" Type="http://schemas.openxmlformats.org/officeDocument/2006/relationships/diagramLayout" Target="../diagrams/layout27.xml"/><Relationship Id="rId7" Type="http://schemas.openxmlformats.org/officeDocument/2006/relationships/diagramData" Target="../diagrams/data28.xml"/><Relationship Id="rId12" Type="http://schemas.openxmlformats.org/officeDocument/2006/relationships/diagramData" Target="../diagrams/data29.xml"/><Relationship Id="rId2" Type="http://schemas.openxmlformats.org/officeDocument/2006/relationships/diagramData" Target="../diagrams/data27.xml"/><Relationship Id="rId16" Type="http://schemas.microsoft.com/office/2007/relationships/diagramDrawing" Target="../diagrams/drawing2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7.xml"/><Relationship Id="rId11" Type="http://schemas.microsoft.com/office/2007/relationships/diagramDrawing" Target="../diagrams/drawing28.xml"/><Relationship Id="rId5" Type="http://schemas.openxmlformats.org/officeDocument/2006/relationships/diagramColors" Target="../diagrams/colors27.xml"/><Relationship Id="rId15" Type="http://schemas.openxmlformats.org/officeDocument/2006/relationships/diagramColors" Target="../diagrams/colors29.xml"/><Relationship Id="rId10" Type="http://schemas.openxmlformats.org/officeDocument/2006/relationships/diagramColors" Target="../diagrams/colors28.xml"/><Relationship Id="rId4" Type="http://schemas.openxmlformats.org/officeDocument/2006/relationships/diagramQuickStyle" Target="../diagrams/quickStyle27.xml"/><Relationship Id="rId9" Type="http://schemas.openxmlformats.org/officeDocument/2006/relationships/diagramQuickStyle" Target="../diagrams/quickStyle28.xml"/><Relationship Id="rId14" Type="http://schemas.openxmlformats.org/officeDocument/2006/relationships/diagramQuickStyle" Target="../diagrams/quickStyle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Oregon </a:t>
            </a:r>
            <a:r>
              <a:rPr lang="en-US" dirty="0" smtClean="0"/>
              <a:t>Board of Licensed</a:t>
            </a:r>
            <a:br>
              <a:rPr lang="en-US" dirty="0" smtClean="0"/>
            </a:br>
            <a:r>
              <a:rPr lang="en-US" dirty="0" smtClean="0"/>
              <a:t>Professional Counselors &amp; </a:t>
            </a:r>
            <a:r>
              <a:rPr lang="en-US" dirty="0" smtClean="0"/>
              <a:t>Therapists</a:t>
            </a:r>
            <a:br>
              <a:rPr lang="en-US" dirty="0" smtClean="0"/>
            </a:br>
            <a:r>
              <a:rPr lang="en-US" dirty="0" smtClean="0"/>
              <a:t>___________________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Continuing </a:t>
            </a:r>
            <a:r>
              <a:rPr lang="en-US" dirty="0" smtClean="0"/>
              <a:t>Education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838200"/>
            <a:ext cx="1371600" cy="131081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September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020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2970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76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0197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4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50374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56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22792136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6679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93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31445393"/>
              </p:ext>
            </p:extLst>
          </p:nvPr>
        </p:nvGraphicFramePr>
        <p:xfrm>
          <a:off x="457200" y="274638"/>
          <a:ext cx="8229600" cy="944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5413757"/>
              </p:ext>
            </p:extLst>
          </p:nvPr>
        </p:nvGraphicFramePr>
        <p:xfrm>
          <a:off x="457200" y="1371600"/>
          <a:ext cx="8229600" cy="475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8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6402355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64864258"/>
              </p:ext>
            </p:extLst>
          </p:nvPr>
        </p:nvGraphicFramePr>
        <p:xfrm>
          <a:off x="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360506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70681946"/>
              </p:ext>
            </p:extLst>
          </p:nvPr>
        </p:nvGraphicFramePr>
        <p:xfrm>
          <a:off x="914400" y="685801"/>
          <a:ext cx="77724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98512277"/>
              </p:ext>
            </p:extLst>
          </p:nvPr>
        </p:nvGraphicFramePr>
        <p:xfrm>
          <a:off x="1524000" y="2133600"/>
          <a:ext cx="6400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05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8243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50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93529688"/>
              </p:ext>
            </p:extLst>
          </p:nvPr>
        </p:nvGraphicFramePr>
        <p:xfrm>
          <a:off x="457200" y="274638"/>
          <a:ext cx="8229600" cy="792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938938"/>
              </p:ext>
            </p:extLst>
          </p:nvPr>
        </p:nvGraphicFramePr>
        <p:xfrm>
          <a:off x="457200" y="1295400"/>
          <a:ext cx="8229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49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9803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4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11869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43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8667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53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83691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2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4137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EE17-D819-422A-937B-5C25E099D68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6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69A72C1FCD314196C95F5170347CE6" ma:contentTypeVersion="13" ma:contentTypeDescription="Create a new document." ma:contentTypeScope="" ma:versionID="71f362b082ad466079e772537579d6ec">
  <xsd:schema xmlns:xsd="http://www.w3.org/2001/XMLSchema" xmlns:xs="http://www.w3.org/2001/XMLSchema" xmlns:p="http://schemas.microsoft.com/office/2006/metadata/properties" xmlns:ns2="c7c8d460-e48b-4e83-bb40-f91595d38132" targetNamespace="http://schemas.microsoft.com/office/2006/metadata/properties" ma:root="true" ma:fieldsID="453a61b21091f246cd9ae71719e83b0d" ns2:_="">
    <xsd:import namespace="c7c8d460-e48b-4e83-bb40-f91595d38132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c8d460-e48b-4e83-bb40-f91595d38132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BC8BBF-B931-4DC2-9B5B-C172D5A53BE8}"/>
</file>

<file path=customXml/itemProps2.xml><?xml version="1.0" encoding="utf-8"?>
<ds:datastoreItem xmlns:ds="http://schemas.openxmlformats.org/officeDocument/2006/customXml" ds:itemID="{6EC03E9F-0294-4BE9-8D36-EC4B1D1C4322}"/>
</file>

<file path=customXml/itemProps3.xml><?xml version="1.0" encoding="utf-8"?>
<ds:datastoreItem xmlns:ds="http://schemas.openxmlformats.org/officeDocument/2006/customXml" ds:itemID="{A6303A4C-9007-4FA1-8257-6E52BA83EBE2}"/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305</Words>
  <Application>Microsoft Office PowerPoint</Application>
  <PresentationFormat>On-screen Show (4:3)</PresentationFormat>
  <Paragraphs>91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Oregon Board of Licensed Professional Counselors &amp; Therapists ___________________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OBLPCT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Eklund</dc:creator>
  <cp:keywords/>
  <cp:lastModifiedBy>Becky Eklund</cp:lastModifiedBy>
  <cp:revision>12</cp:revision>
  <dcterms:created xsi:type="dcterms:W3CDTF">2012-09-20T21:11:57Z</dcterms:created>
  <dcterms:modified xsi:type="dcterms:W3CDTF">2012-10-03T21:13:19Z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0x0101007E69A72C1FCD314196C95F5170347CE6</vt:lpwstr>
  </property>
</Properties>
</file>