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Slides/notesSlide6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10.xml" ContentType="application/vnd.openxmlformats-officedocument.presentationml.notesSlide+xml"/>
  <Override PartName="/ppt/slideMasters/slideMaster2.xml" ContentType="application/vnd.openxmlformats-officedocument.presentationml.slideMaster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2.xml" ContentType="application/vnd.openxmlformats-officedocument.theme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9" r:id="rId2"/>
  </p:sldMasterIdLst>
  <p:notesMasterIdLst>
    <p:notesMasterId r:id="rId16"/>
  </p:notesMasterIdLst>
  <p:handoutMasterIdLst>
    <p:handoutMasterId r:id="rId17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7315200" cy="9601200"/>
  <p:defaultTextStyle>
    <a:defPPr>
      <a:defRPr lang="en-US">
        <a:uFillTx/>
      </a:defRPr>
    </a:defPPr>
    <a:lvl1pPr marL="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ILL Colt - ODE" initials="GC-O" lastIdx="7" clrIdx="0"/>
  <p:cmAuthor id="1" name="Scott Nine" initials="SN" lastIdx="1" clrIdx="1"/>
  <p:cmAuthor id="2" name="arifdjanovao@nclack.k12.or.us" initials="" lastIdx="7" clrIdx="1"/>
  <p:cmAuthor id="3" name="Microsoft Office User" initials="MOU" lastIdx="5" clrIdx="2">
    <p:extLst>
      <p:ext uri="{19B8F6BF-5375-455C-9EA6-DF929625EA0E}">
        <p15:presenceInfo xmlns:p15="http://schemas.microsoft.com/office/powerpoint/2012/main" userId="Microsoft Office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srgbClr val="000000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srgbClr val="00000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rgbClr val="00000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srgbClr val="000000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srgbClr val="000000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rgbClr val="00000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rgbClr val="00000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854" autoAdjust="0"/>
    <p:restoredTop sz="70706" autoAdjust="0"/>
  </p:normalViewPr>
  <p:slideViewPr>
    <p:cSldViewPr snapToGrid="0">
      <p:cViewPr varScale="1">
        <p:scale>
          <a:sx n="66" d="100"/>
          <a:sy n="66" d="100"/>
        </p:scale>
        <p:origin x="558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5" Type="http://schemas.openxmlformats.org/officeDocument/2006/relationships/customXml" Target="../customXml/item3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ustomXml" Target="../customXml/item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customXml" Target="../customXml/item1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uFillTx/>
              </a:defRPr>
            </a:lvl1pPr>
          </a:lstStyle>
          <a:p>
            <a:endParaRPr lang="en-US">
              <a:uFillTx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uFillTx/>
              </a:defRPr>
            </a:lvl1pPr>
          </a:lstStyle>
          <a:p>
            <a:fld id="{95FC4F64-0B2C-484B-A3D7-454A8602F3DC}" type="datetimeFigureOut">
              <a:rPr lang="en-US" smtClean="0">
                <a:uFillTx/>
              </a:rPr>
              <a:t>9/11/2019</a:t>
            </a:fld>
            <a:endParaRPr lang="en-US">
              <a:uFillTx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uFillTx/>
              </a:defRPr>
            </a:lvl1pPr>
          </a:lstStyle>
          <a:p>
            <a:endParaRPr lang="en-US">
              <a:uFillTx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uFillTx/>
              </a:defRPr>
            </a:lvl1pPr>
          </a:lstStyle>
          <a:p>
            <a:fld id="{9C462644-F6B0-4B55-BE1D-78A19B8FFB26}" type="slidenum">
              <a:rPr lang="en-US" smtClean="0">
                <a:uFillTx/>
              </a:rPr>
              <a:t>‹#›</a:t>
            </a:fld>
            <a:endParaRPr lang="en-US">
              <a:uFillTx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>
                <a:uFillTx/>
              </a:defRPr>
            </a:lvl1pPr>
          </a:lstStyle>
          <a:p>
            <a:endParaRPr lang="en-US">
              <a:uFillTx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>
                <a:uFillTx/>
              </a:defRPr>
            </a:lvl1pPr>
          </a:lstStyle>
          <a:p>
            <a:fld id="{16E269B5-A450-40E7-A292-22517D9C251B}" type="datetimeFigureOut">
              <a:rPr lang="en-US" smtClean="0">
                <a:uFillTx/>
              </a:rPr>
              <a:t>9/11/2019</a:t>
            </a:fld>
            <a:endParaRPr lang="en-US">
              <a:uFillTx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srgbClr val="000000"/>
            </a:solidFill>
          </a:ln>
        </p:spPr>
        <p:txBody>
          <a:bodyPr vert="horz" lIns="96661" tIns="48331" rIns="96661" bIns="48331" rtlCol="0" anchor="ctr"/>
          <a:lstStyle/>
          <a:p>
            <a:endParaRPr lang="en-US">
              <a:uFillTx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>
                <a:uFillTx/>
              </a:rPr>
              <a:t>Click to 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>
                <a:uFillTx/>
              </a:defRPr>
            </a:lvl1pPr>
          </a:lstStyle>
          <a:p>
            <a:endParaRPr lang="en-US"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>
                <a:uFillTx/>
              </a:defRPr>
            </a:lvl1pPr>
          </a:lstStyle>
          <a:p>
            <a:fld id="{E2B63952-BBA8-4838-A0CF-80F9272645AB}" type="slidenum">
              <a:rPr lang="en-US" smtClean="0">
                <a:uFillTx/>
              </a:rPr>
              <a:t>‹#›</a:t>
            </a:fld>
            <a:endParaRPr lang="en-US">
              <a:uFillTx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uFillTx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63952-BBA8-4838-A0CF-80F9272645AB}" type="slidenum">
              <a:rPr lang="en-US" smtClean="0">
                <a:uFillTx/>
              </a:rPr>
              <a:t>1</a:t>
            </a:fld>
            <a:endParaRPr lang="en-US">
              <a:uFillTx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uFillTx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fld id="{E2B63952-BBA8-4838-A0CF-80F9272645AB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>
                  <a:uFillTx/>
                </a:defRPr>
              </a:pPr>
              <a:t>10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uFillTx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fld id="{E2B63952-BBA8-4838-A0CF-80F9272645AB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>
                  <a:uFillTx/>
                </a:defRPr>
              </a:pPr>
              <a:t>11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uFillTx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fld id="{E2B63952-BBA8-4838-A0CF-80F9272645AB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>
                  <a:uFillTx/>
                </a:defRPr>
              </a:pPr>
              <a:t>12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uFillTx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fld id="{E2B63952-BBA8-4838-A0CF-80F9272645AB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>
                  <a:uFillTx/>
                </a:defRPr>
              </a:pPr>
              <a:t>13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uFillTx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fld id="{E2B63952-BBA8-4838-A0CF-80F9272645AB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>
                  <a:uFillTx/>
                </a:defRPr>
              </a:pPr>
              <a:t>2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uFillTx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fld id="{E2B63952-BBA8-4838-A0CF-80F9272645AB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>
                  <a:uFillTx/>
                </a:defRPr>
              </a:pPr>
              <a:t>3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uFillTx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fld id="{E2B63952-BBA8-4838-A0CF-80F9272645AB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>
                  <a:uFillTx/>
                </a:defRPr>
              </a:pPr>
              <a:t>4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uFillTx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fld id="{E2B63952-BBA8-4838-A0CF-80F9272645AB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>
                  <a:uFillTx/>
                </a:defRPr>
              </a:pPr>
              <a:t>5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uFillTx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fld id="{E2B63952-BBA8-4838-A0CF-80F9272645AB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>
                  <a:uFillTx/>
                </a:defRPr>
              </a:pPr>
              <a:t>6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uFillTx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fld id="{E2B63952-BBA8-4838-A0CF-80F9272645AB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>
                  <a:uFillTx/>
                </a:defRPr>
              </a:pPr>
              <a:t>7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uFillTx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fld id="{E2B63952-BBA8-4838-A0CF-80F9272645AB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>
                  <a:uFillTx/>
                </a:defRPr>
              </a:pPr>
              <a:t>8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uFillTx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fld id="{E2B63952-BBA8-4838-A0CF-80F9272645AB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>
                  <a:uFillTx/>
                </a:defRPr>
              </a:pPr>
              <a:t>9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o pattern_Logo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ecorative blue bar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494854"/>
            <a:ext cx="9144000" cy="368372"/>
          </a:xfrm>
          <a:prstGeom prst="rect">
            <a:avLst/>
          </a:prstGeom>
        </p:spPr>
      </p:pic>
      <p:pic>
        <p:nvPicPr>
          <p:cNvPr id="5" name="Picture 4" descr="Oregon Department of Education logo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739081" y="615148"/>
            <a:ext cx="4296302" cy="213658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19597" y="2935982"/>
            <a:ext cx="7886700" cy="1325563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  <a:uFillTx/>
              </a:defRPr>
            </a:lvl1pPr>
          </a:lstStyle>
          <a:p>
            <a:r>
              <a:rPr lang="en-US" dirty="0">
                <a:uFillTx/>
              </a:rPr>
              <a:t>CLICK TO EDIT MASTER TITLE</a:t>
            </a:r>
          </a:p>
        </p:txBody>
      </p:sp>
      <p:pic>
        <p:nvPicPr>
          <p:cNvPr id="9" name="Picture 8" descr="Decorative blue swoosh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-400138"/>
            <a:ext cx="9144000" cy="2103535"/>
          </a:xfrm>
          <a:prstGeom prst="rect">
            <a:avLst/>
          </a:prstGeom>
        </p:spPr>
      </p:pic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457950" y="649253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uFillTx/>
              </a:defRPr>
            </a:lvl1pPr>
          </a:lstStyle>
          <a:p>
            <a:fld id="{8A0BAB59-E1FB-40DE-BF54-BC3526BEF81F}" type="slidenum">
              <a:rPr lang="en-US" smtClean="0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o pattern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1999818"/>
            <a:ext cx="4629150" cy="3861237"/>
          </a:xfrm>
        </p:spPr>
        <p:txBody>
          <a:bodyPr/>
          <a:lstStyle>
            <a:lvl1pPr marL="0" indent="0">
              <a:buNone/>
              <a:defRPr sz="3200">
                <a:uFillTx/>
              </a:defRPr>
            </a:lvl1pPr>
            <a:lvl2pPr marL="457189" indent="0">
              <a:buNone/>
              <a:defRPr sz="2800">
                <a:uFillTx/>
              </a:defRPr>
            </a:lvl2pPr>
            <a:lvl3pPr marL="914377" indent="0">
              <a:buNone/>
              <a:defRPr sz="2400">
                <a:uFillTx/>
              </a:defRPr>
            </a:lvl3pPr>
            <a:lvl4pPr marL="1371566" indent="0">
              <a:buNone/>
              <a:defRPr sz="2000">
                <a:uFillTx/>
              </a:defRPr>
            </a:lvl4pPr>
            <a:lvl5pPr marL="1828754" indent="0">
              <a:buNone/>
              <a:defRPr sz="2000">
                <a:uFillTx/>
              </a:defRPr>
            </a:lvl5pPr>
            <a:lvl6pPr marL="2285943" indent="0">
              <a:buNone/>
              <a:defRPr sz="2000">
                <a:uFillTx/>
              </a:defRPr>
            </a:lvl6pPr>
            <a:lvl7pPr marL="2743131" indent="0">
              <a:buNone/>
              <a:defRPr sz="2000">
                <a:uFillTx/>
              </a:defRPr>
            </a:lvl7pPr>
            <a:lvl8pPr marL="3200320" indent="0">
              <a:buNone/>
              <a:defRPr sz="2000">
                <a:uFillTx/>
              </a:defRPr>
            </a:lvl8pPr>
            <a:lvl9pPr marL="3657509" indent="0">
              <a:buNone/>
              <a:defRPr sz="2000">
                <a:uFillTx/>
              </a:defRPr>
            </a:lvl9pPr>
          </a:lstStyle>
          <a:p>
            <a:r>
              <a:rPr lang="en-US">
                <a:uFillTx/>
              </a:rPr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3613978"/>
            <a:ext cx="2949178" cy="2247078"/>
          </a:xfrm>
        </p:spPr>
        <p:txBody>
          <a:bodyPr/>
          <a:lstStyle>
            <a:lvl1pPr marL="0" indent="0">
              <a:buNone/>
              <a:defRPr sz="1600">
                <a:uFillTx/>
              </a:defRPr>
            </a:lvl1pPr>
            <a:lvl2pPr marL="457189" indent="0">
              <a:buNone/>
              <a:defRPr sz="1400">
                <a:uFillTx/>
              </a:defRPr>
            </a:lvl2pPr>
            <a:lvl3pPr marL="914377" indent="0">
              <a:buNone/>
              <a:defRPr sz="1200">
                <a:uFillTx/>
              </a:defRPr>
            </a:lvl3pPr>
            <a:lvl4pPr marL="1371566" indent="0">
              <a:buNone/>
              <a:defRPr sz="1000">
                <a:uFillTx/>
              </a:defRPr>
            </a:lvl4pPr>
            <a:lvl5pPr marL="1828754" indent="0">
              <a:buNone/>
              <a:defRPr sz="1000">
                <a:uFillTx/>
              </a:defRPr>
            </a:lvl5pPr>
            <a:lvl6pPr marL="2285943" indent="0">
              <a:buNone/>
              <a:defRPr sz="1000">
                <a:uFillTx/>
              </a:defRPr>
            </a:lvl6pPr>
            <a:lvl7pPr marL="2743131" indent="0">
              <a:buNone/>
              <a:defRPr sz="1000">
                <a:uFillTx/>
              </a:defRPr>
            </a:lvl7pPr>
            <a:lvl8pPr marL="3200320" indent="0">
              <a:buNone/>
              <a:defRPr sz="1000">
                <a:uFillTx/>
              </a:defRPr>
            </a:lvl8pPr>
            <a:lvl9pPr marL="3657509" indent="0">
              <a:buNone/>
              <a:defRPr sz="1000">
                <a:uFillTx/>
              </a:defRPr>
            </a:lvl9pPr>
          </a:lstStyle>
          <a:p>
            <a:pPr lvl="0"/>
            <a:r>
              <a:rPr lang="en-US">
                <a:uFillTx/>
              </a:rPr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711848" y="111581"/>
            <a:ext cx="6322423" cy="1013398"/>
          </a:xfrm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  <a:uFillTx/>
              </a:defRPr>
            </a:lvl1pPr>
          </a:lstStyle>
          <a:p>
            <a:r>
              <a:rPr lang="en-US" dirty="0">
                <a:uFillTx/>
              </a:rPr>
              <a:t>CLICK TO EDIT MASTER STYLE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457950" y="649253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uFillTx/>
              </a:defRPr>
            </a:lvl1pPr>
          </a:lstStyle>
          <a:p>
            <a:fld id="{8A0BAB59-E1FB-40DE-BF54-BC3526BEF81F}" type="slidenum">
              <a:rPr lang="en-US" smtClean="0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/>
          </p:cNvSpPr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>
            <a:spLocks/>
          </p:cNvSpPr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>
            <a:spLocks/>
          </p:cNvSpPr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234780" y="4107023"/>
            <a:ext cx="914400" cy="914400"/>
            <a:chOff x="9685338" y="4460675"/>
            <a:chExt cx="1080904" cy="1080902"/>
          </a:xfrm>
        </p:grpSpPr>
        <p:sp>
          <p:nvSpPr>
            <p:cNvPr id="11" name="Oval 10"/>
            <p:cNvSpPr>
              <a:spLocks/>
            </p:cNvSpPr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srgbClr val="FFFFFF"/>
                </a:duotone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>
              <a:spLocks/>
            </p:cNvSpPr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3"/>
                  <a:srcRect/>
                  <a:tile tx="6350" ty="-127000" sx="65000" sy="64000" flip="none" algn="tl"/>
                </a:blipFill>
                <a:uFillTx/>
              </a:defRPr>
            </a:lvl1pPr>
          </a:lstStyle>
          <a:p>
            <a:r>
              <a:rPr lang="en-US">
                <a:uFillTx/>
              </a:rPr>
              <a:t>Click to edit Master title style</a:t>
            </a:r>
            <a:endParaRPr lang="en-US" dirty="0">
              <a:uFillTx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  <a:uFillTx/>
              </a:defRPr>
            </a:lvl1pPr>
            <a:lvl2pPr marL="457200" indent="0" algn="ctr">
              <a:buNone/>
              <a:defRPr sz="1800">
                <a:uFillTx/>
              </a:defRPr>
            </a:lvl2pPr>
            <a:lvl3pPr marL="914400" indent="0" algn="ctr">
              <a:buNone/>
              <a:defRPr sz="1800">
                <a:uFillTx/>
              </a:defRPr>
            </a:lvl3pPr>
            <a:lvl4pPr marL="1371600" indent="0" algn="ctr">
              <a:buNone/>
              <a:defRPr sz="1800">
                <a:uFillTx/>
              </a:defRPr>
            </a:lvl4pPr>
            <a:lvl5pPr marL="1828800" indent="0" algn="ctr">
              <a:buNone/>
              <a:defRPr sz="1800">
                <a:uFillTx/>
              </a:defRPr>
            </a:lvl5pPr>
            <a:lvl6pPr marL="2286000" indent="0" algn="ctr">
              <a:buNone/>
              <a:defRPr sz="1800">
                <a:uFillTx/>
              </a:defRPr>
            </a:lvl6pPr>
            <a:lvl7pPr marL="2743200" indent="0" algn="ctr">
              <a:buNone/>
              <a:defRPr sz="1800">
                <a:uFillTx/>
              </a:defRPr>
            </a:lvl7pPr>
            <a:lvl8pPr marL="3200400" indent="0" algn="ctr">
              <a:buNone/>
              <a:defRPr sz="1800">
                <a:uFillTx/>
              </a:defRPr>
            </a:lvl8pPr>
            <a:lvl9pPr marL="3657600" indent="0" algn="ctr">
              <a:buNone/>
              <a:defRPr sz="1800">
                <a:uFillTx/>
              </a:defRPr>
            </a:lvl9pPr>
          </a:lstStyle>
          <a:p>
            <a:r>
              <a:rPr lang="en-US">
                <a:uFillTx/>
              </a:rPr>
              <a:t>Click to edit Master subtitle style</a:t>
            </a:r>
            <a:endParaRPr lang="en-US" dirty="0">
              <a:uFillTx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5" y="6272785"/>
            <a:ext cx="4745736" cy="365125"/>
          </a:xfrm>
        </p:spPr>
        <p:txBody>
          <a:bodyPr/>
          <a:lstStyle/>
          <a:p>
            <a:endParaRPr lang="en-US" dirty="0">
              <a:uFillTx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4280" y="4227195"/>
            <a:ext cx="895401" cy="640080"/>
          </a:xfrm>
        </p:spPr>
        <p:txBody>
          <a:bodyPr/>
          <a:lstStyle>
            <a:lvl1pPr>
              <a:defRPr sz="2800" b="1">
                <a:uFillTx/>
              </a:defRPr>
            </a:lvl1pPr>
          </a:lstStyle>
          <a:p>
            <a:fld id="{8A0BAB59-E1FB-40DE-BF54-BC3526BEF81F}" type="slidenum">
              <a:rPr lang="en-US" smtClean="0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uFillTx/>
              </a:rPr>
              <a:t>Click to edit Master title style</a:t>
            </a:r>
            <a:endParaRPr lang="en-US" dirty="0">
              <a:uFillTx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>
                <a:uFillTx/>
              </a:rPr>
              <a:t>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  <a:endParaRPr lang="en-US" dirty="0">
              <a:uFillTx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uFillTx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uFillTx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BAB59-E1FB-40DE-BF54-BC3526BEF81F}" type="slidenum">
              <a:rPr lang="en-US" smtClean="0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/>
          </p:cNvSpPr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6400" b="0">
                <a:uFillTx/>
              </a:defRPr>
            </a:lvl1pPr>
          </a:lstStyle>
          <a:p>
            <a:r>
              <a:rPr lang="en-US">
                <a:uFillTx/>
              </a:rPr>
              <a:t>Click to edit Master title style</a:t>
            </a:r>
            <a:endParaRPr lang="en-US" dirty="0">
              <a:uFillTx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  <a:uFillTx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  <a:uFillTx/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  <a:uFillTx/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9pPr>
          </a:lstStyle>
          <a:p>
            <a:pPr lvl="0"/>
            <a:r>
              <a:rPr lang="en-US">
                <a:uFillTx/>
              </a:rPr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  <a:uFillTx/>
              </a:defRPr>
            </a:lvl1pPr>
          </a:lstStyle>
          <a:p>
            <a:endParaRPr lang="en-US" dirty="0"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099" y="6272784"/>
            <a:ext cx="4745736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  <a:uFillTx/>
              </a:defRPr>
            </a:lvl1pPr>
          </a:lstStyle>
          <a:p>
            <a:endParaRPr lang="en-US" dirty="0">
              <a:uFillTx/>
            </a:endParaRPr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9" name="Oval 8"/>
            <p:cNvSpPr>
              <a:spLocks/>
            </p:cNvSpPr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srgbClr val="FFFFFF"/>
                </a:duotone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>
              <a:spLocks/>
            </p:cNvSpPr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0" y="2508607"/>
            <a:ext cx="891224" cy="720332"/>
          </a:xfrm>
        </p:spPr>
        <p:txBody>
          <a:bodyPr/>
          <a:lstStyle>
            <a:lvl1pPr>
              <a:defRPr sz="2800">
                <a:uFillTx/>
              </a:defRPr>
            </a:lvl1pPr>
          </a:lstStyle>
          <a:p>
            <a:fld id="{8A0BAB59-E1FB-40DE-BF54-BC3526BEF81F}" type="slidenum">
              <a:rPr lang="en-US" smtClean="0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uFillTx/>
              </a:rPr>
              <a:t>Click to edit Master title style</a:t>
            </a:r>
            <a:endParaRPr lang="en-US" dirty="0">
              <a:uFillTx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>
                <a:uFillTx/>
              </a:defRPr>
            </a:lvl1pPr>
            <a:lvl2pPr>
              <a:defRPr sz="1800">
                <a:uFillTx/>
              </a:defRPr>
            </a:lvl2pPr>
            <a:lvl3pPr>
              <a:defRPr sz="1600">
                <a:uFillTx/>
              </a:defRPr>
            </a:lvl3pPr>
            <a:lvl4pPr>
              <a:defRPr sz="1600">
                <a:uFillTx/>
              </a:defRPr>
            </a:lvl4pPr>
            <a:lvl5pPr>
              <a:defRPr sz="1600">
                <a:uFillTx/>
              </a:defRPr>
            </a:lvl5pPr>
            <a:lvl6pPr>
              <a:defRPr sz="1600">
                <a:uFillTx/>
              </a:defRPr>
            </a:lvl6pPr>
            <a:lvl7pPr>
              <a:defRPr sz="1600">
                <a:uFillTx/>
              </a:defRPr>
            </a:lvl7pPr>
            <a:lvl8pPr>
              <a:defRPr sz="1600">
                <a:uFillTx/>
              </a:defRPr>
            </a:lvl8pPr>
            <a:lvl9pPr>
              <a:defRPr sz="1600">
                <a:uFillTx/>
              </a:defRPr>
            </a:lvl9pPr>
          </a:lstStyle>
          <a:p>
            <a:pPr lvl="0"/>
            <a:r>
              <a:rPr lang="en-US">
                <a:uFillTx/>
              </a:rPr>
              <a:t>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  <a:endParaRPr lang="en-US" dirty="0">
              <a:uFillTx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>
                <a:uFillTx/>
              </a:defRPr>
            </a:lvl1pPr>
            <a:lvl2pPr>
              <a:defRPr sz="1800">
                <a:uFillTx/>
              </a:defRPr>
            </a:lvl2pPr>
            <a:lvl3pPr>
              <a:defRPr sz="1600">
                <a:uFillTx/>
              </a:defRPr>
            </a:lvl3pPr>
            <a:lvl4pPr>
              <a:defRPr sz="1600">
                <a:uFillTx/>
              </a:defRPr>
            </a:lvl4pPr>
            <a:lvl5pPr>
              <a:defRPr sz="1600">
                <a:uFillTx/>
              </a:defRPr>
            </a:lvl5pPr>
            <a:lvl6pPr>
              <a:defRPr sz="1600">
                <a:uFillTx/>
              </a:defRPr>
            </a:lvl6pPr>
            <a:lvl7pPr>
              <a:defRPr sz="1600">
                <a:uFillTx/>
              </a:defRPr>
            </a:lvl7pPr>
            <a:lvl8pPr>
              <a:defRPr sz="1600">
                <a:uFillTx/>
              </a:defRPr>
            </a:lvl8pPr>
            <a:lvl9pPr>
              <a:defRPr sz="1600">
                <a:uFillTx/>
              </a:defRPr>
            </a:lvl9pPr>
          </a:lstStyle>
          <a:p>
            <a:pPr lvl="0"/>
            <a:r>
              <a:rPr lang="en-US">
                <a:uFillTx/>
              </a:rPr>
              <a:t>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  <a:endParaRPr lang="en-US" dirty="0">
              <a:uFillTx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uFillTx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BAB59-E1FB-40DE-BF54-BC3526BEF81F}" type="slidenum">
              <a:rPr lang="en-US" smtClean="0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uFillTx/>
              </a:rPr>
              <a:t>Click to edit Master title style</a:t>
            </a:r>
            <a:endParaRPr lang="en-US" dirty="0">
              <a:uFillTx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  <a:uFillTx/>
              </a:defRPr>
            </a:lvl1pPr>
            <a:lvl2pPr marL="457200" indent="0">
              <a:buNone/>
              <a:defRPr sz="2000" b="1">
                <a:uFillTx/>
              </a:defRPr>
            </a:lvl2pPr>
            <a:lvl3pPr marL="914400" indent="0">
              <a:buNone/>
              <a:defRPr sz="1800" b="1">
                <a:uFillTx/>
              </a:defRPr>
            </a:lvl3pPr>
            <a:lvl4pPr marL="1371600" indent="0">
              <a:buNone/>
              <a:defRPr sz="1600" b="1">
                <a:uFillTx/>
              </a:defRPr>
            </a:lvl4pPr>
            <a:lvl5pPr marL="1828800" indent="0">
              <a:buNone/>
              <a:defRPr sz="1600" b="1">
                <a:uFillTx/>
              </a:defRPr>
            </a:lvl5pPr>
            <a:lvl6pPr marL="2286000" indent="0">
              <a:buNone/>
              <a:defRPr sz="1600" b="1">
                <a:uFillTx/>
              </a:defRPr>
            </a:lvl6pPr>
            <a:lvl7pPr marL="2743200" indent="0">
              <a:buNone/>
              <a:defRPr sz="1600" b="1">
                <a:uFillTx/>
              </a:defRPr>
            </a:lvl7pPr>
            <a:lvl8pPr marL="3200400" indent="0">
              <a:buNone/>
              <a:defRPr sz="1600" b="1">
                <a:uFillTx/>
              </a:defRPr>
            </a:lvl8pPr>
            <a:lvl9pPr marL="3657600" indent="0">
              <a:buNone/>
              <a:defRPr sz="1600" b="1">
                <a:uFillTx/>
              </a:defRPr>
            </a:lvl9pPr>
          </a:lstStyle>
          <a:p>
            <a:pPr lvl="0"/>
            <a:r>
              <a:rPr lang="en-US">
                <a:uFillTx/>
              </a:rPr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>
                <a:uFillTx/>
              </a:defRPr>
            </a:lvl1pPr>
            <a:lvl2pPr>
              <a:defRPr sz="1800">
                <a:uFillTx/>
              </a:defRPr>
            </a:lvl2pPr>
            <a:lvl3pPr>
              <a:defRPr sz="1600">
                <a:uFillTx/>
              </a:defRPr>
            </a:lvl3pPr>
            <a:lvl4pPr>
              <a:defRPr sz="1600">
                <a:uFillTx/>
              </a:defRPr>
            </a:lvl4pPr>
            <a:lvl5pPr>
              <a:defRPr sz="1600">
                <a:uFillTx/>
              </a:defRPr>
            </a:lvl5pPr>
            <a:lvl6pPr>
              <a:defRPr sz="1600">
                <a:uFillTx/>
              </a:defRPr>
            </a:lvl6pPr>
            <a:lvl7pPr>
              <a:defRPr sz="1600">
                <a:uFillTx/>
              </a:defRPr>
            </a:lvl7pPr>
            <a:lvl8pPr>
              <a:defRPr sz="1600">
                <a:uFillTx/>
              </a:defRPr>
            </a:lvl8pPr>
            <a:lvl9pPr>
              <a:defRPr sz="1600">
                <a:uFillTx/>
              </a:defRPr>
            </a:lvl9pPr>
          </a:lstStyle>
          <a:p>
            <a:pPr lvl="0"/>
            <a:r>
              <a:rPr lang="en-US">
                <a:uFillTx/>
              </a:rPr>
              <a:t>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  <a:endParaRPr lang="en-US" dirty="0">
              <a:uFillTx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  <a:uFillTx/>
              </a:defRPr>
            </a:lvl1pPr>
            <a:lvl2pPr marL="457200" indent="0">
              <a:buNone/>
              <a:defRPr sz="2000" b="1">
                <a:uFillTx/>
              </a:defRPr>
            </a:lvl2pPr>
            <a:lvl3pPr marL="914400" indent="0">
              <a:buNone/>
              <a:defRPr sz="1800" b="1">
                <a:uFillTx/>
              </a:defRPr>
            </a:lvl3pPr>
            <a:lvl4pPr marL="1371600" indent="0">
              <a:buNone/>
              <a:defRPr sz="1600" b="1">
                <a:uFillTx/>
              </a:defRPr>
            </a:lvl4pPr>
            <a:lvl5pPr marL="1828800" indent="0">
              <a:buNone/>
              <a:defRPr sz="1600" b="1">
                <a:uFillTx/>
              </a:defRPr>
            </a:lvl5pPr>
            <a:lvl6pPr marL="2286000" indent="0">
              <a:buNone/>
              <a:defRPr sz="1600" b="1">
                <a:uFillTx/>
              </a:defRPr>
            </a:lvl6pPr>
            <a:lvl7pPr marL="2743200" indent="0">
              <a:buNone/>
              <a:defRPr sz="1600" b="1">
                <a:uFillTx/>
              </a:defRPr>
            </a:lvl7pPr>
            <a:lvl8pPr marL="3200400" indent="0">
              <a:buNone/>
              <a:defRPr sz="1600" b="1">
                <a:uFillTx/>
              </a:defRPr>
            </a:lvl8pPr>
            <a:lvl9pPr marL="3657600" indent="0">
              <a:buNone/>
              <a:defRPr sz="1600" b="1">
                <a:uFillTx/>
              </a:defRPr>
            </a:lvl9pPr>
          </a:lstStyle>
          <a:p>
            <a:pPr lvl="0"/>
            <a:r>
              <a:rPr lang="en-US">
                <a:uFillTx/>
              </a:rPr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>
                <a:uFillTx/>
              </a:defRPr>
            </a:lvl1pPr>
            <a:lvl2pPr>
              <a:defRPr sz="1800">
                <a:uFillTx/>
              </a:defRPr>
            </a:lvl2pPr>
            <a:lvl3pPr>
              <a:defRPr sz="1600">
                <a:uFillTx/>
              </a:defRPr>
            </a:lvl3pPr>
            <a:lvl4pPr>
              <a:defRPr sz="1600">
                <a:uFillTx/>
              </a:defRPr>
            </a:lvl4pPr>
            <a:lvl5pPr>
              <a:defRPr sz="1600">
                <a:uFillTx/>
              </a:defRPr>
            </a:lvl5pPr>
            <a:lvl6pPr>
              <a:defRPr sz="1600">
                <a:uFillTx/>
              </a:defRPr>
            </a:lvl6pPr>
            <a:lvl7pPr>
              <a:defRPr sz="1600">
                <a:uFillTx/>
              </a:defRPr>
            </a:lvl7pPr>
            <a:lvl8pPr>
              <a:defRPr sz="1600">
                <a:uFillTx/>
              </a:defRPr>
            </a:lvl8pPr>
            <a:lvl9pPr>
              <a:defRPr sz="1600">
                <a:uFillTx/>
              </a:defRPr>
            </a:lvl9pPr>
          </a:lstStyle>
          <a:p>
            <a:pPr lvl="0"/>
            <a:r>
              <a:rPr lang="en-US">
                <a:uFillTx/>
              </a:rPr>
              <a:t>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  <a:endParaRPr lang="en-US" dirty="0">
              <a:uFillTx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uFillTx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uFillTx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BAB59-E1FB-40DE-BF54-BC3526BEF81F}" type="slidenum">
              <a:rPr lang="en-US" smtClean="0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uFillTx/>
              </a:rPr>
              <a:t>Click to edit Master title style</a:t>
            </a:r>
            <a:endParaRPr lang="en-US" dirty="0">
              <a:uFillTx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  <a:uFillTx/>
              </a:defRPr>
            </a:lvl1pPr>
          </a:lstStyle>
          <a:p>
            <a:endParaRPr lang="en-US" dirty="0">
              <a:uFillTx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  <a:uFillTx/>
              </a:defRPr>
            </a:lvl1pPr>
          </a:lstStyle>
          <a:p>
            <a:endParaRPr lang="en-US" dirty="0">
              <a:uFillTx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BAB59-E1FB-40DE-BF54-BC3526BEF81F}" type="slidenum">
              <a:rPr lang="en-US" smtClean="0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uFillTx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uFillTx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BAB59-E1FB-40DE-BF54-BC3526BEF81F}" type="slidenum">
              <a:rPr lang="en-US" smtClean="0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/>
          </p:cNvSpPr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>
                <a:uFillTx/>
              </a:defRPr>
            </a:lvl1pPr>
          </a:lstStyle>
          <a:p>
            <a:r>
              <a:rPr lang="en-US">
                <a:uFillTx/>
              </a:rPr>
              <a:t>Click to edit Master title style</a:t>
            </a:r>
            <a:endParaRPr lang="en-US" dirty="0">
              <a:uFillTx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>
                <a:uFillTx/>
              </a:defRPr>
            </a:lvl1pPr>
            <a:lvl2pPr>
              <a:defRPr sz="1800">
                <a:uFillTx/>
              </a:defRPr>
            </a:lvl2pPr>
            <a:lvl3pPr>
              <a:defRPr sz="1600">
                <a:uFillTx/>
              </a:defRPr>
            </a:lvl3pPr>
            <a:lvl4pPr>
              <a:defRPr sz="1600">
                <a:uFillTx/>
              </a:defRPr>
            </a:lvl4pPr>
            <a:lvl5pPr>
              <a:defRPr sz="1600">
                <a:uFillTx/>
              </a:defRPr>
            </a:lvl5pPr>
            <a:lvl6pPr>
              <a:defRPr sz="1600">
                <a:uFillTx/>
              </a:defRPr>
            </a:lvl6pPr>
            <a:lvl7pPr>
              <a:defRPr sz="1600">
                <a:uFillTx/>
              </a:defRPr>
            </a:lvl7pPr>
            <a:lvl8pPr>
              <a:defRPr sz="1600">
                <a:uFillTx/>
              </a:defRPr>
            </a:lvl8pPr>
            <a:lvl9pPr>
              <a:defRPr sz="1600">
                <a:uFillTx/>
              </a:defRPr>
            </a:lvl9pPr>
          </a:lstStyle>
          <a:p>
            <a:pPr lvl="0"/>
            <a:r>
              <a:rPr lang="en-US">
                <a:uFillTx/>
              </a:rPr>
              <a:t>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  <a:endParaRPr lang="en-US" dirty="0">
              <a:uFillTx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  <a:uFillTx/>
              </a:defRPr>
            </a:lvl1pPr>
            <a:lvl2pPr marL="457200" indent="0">
              <a:buNone/>
              <a:defRPr sz="1200">
                <a:uFillTx/>
              </a:defRPr>
            </a:lvl2pPr>
            <a:lvl3pPr marL="914400" indent="0">
              <a:buNone/>
              <a:defRPr sz="1000">
                <a:uFillTx/>
              </a:defRPr>
            </a:lvl3pPr>
            <a:lvl4pPr marL="1371600" indent="0">
              <a:buNone/>
              <a:defRPr sz="900">
                <a:uFillTx/>
              </a:defRPr>
            </a:lvl4pPr>
            <a:lvl5pPr marL="1828800" indent="0">
              <a:buNone/>
              <a:defRPr sz="900">
                <a:uFillTx/>
              </a:defRPr>
            </a:lvl5pPr>
            <a:lvl6pPr marL="2286000" indent="0">
              <a:buNone/>
              <a:defRPr sz="900">
                <a:uFillTx/>
              </a:defRPr>
            </a:lvl6pPr>
            <a:lvl7pPr marL="2743200" indent="0">
              <a:buNone/>
              <a:defRPr sz="900">
                <a:uFillTx/>
              </a:defRPr>
            </a:lvl7pPr>
            <a:lvl8pPr marL="3200400" indent="0">
              <a:buNone/>
              <a:defRPr sz="900">
                <a:uFillTx/>
              </a:defRPr>
            </a:lvl8pPr>
            <a:lvl9pPr marL="3657600" indent="0">
              <a:buNone/>
              <a:defRPr sz="900">
                <a:uFillTx/>
              </a:defRPr>
            </a:lvl9pPr>
          </a:lstStyle>
          <a:p>
            <a:pPr lvl="0"/>
            <a:r>
              <a:rPr lang="en-US">
                <a:uFillTx/>
              </a:rPr>
              <a:t>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srgbClr val="FFFFFF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uFillTx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uFillTx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BAB59-E1FB-40DE-BF54-BC3526BEF81F}" type="slidenum">
              <a:rPr lang="en-US" smtClean="0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/>
          </p:cNvSpPr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>
                <a:uFillTx/>
              </a:defRPr>
            </a:lvl1pPr>
          </a:lstStyle>
          <a:p>
            <a:r>
              <a:rPr lang="en-US">
                <a:uFillTx/>
              </a:rPr>
              <a:t>Click to edit Master title style</a:t>
            </a:r>
            <a:endParaRPr lang="en-US" dirty="0">
              <a:uFillTx/>
            </a:endParaRP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>
                <a:uFillTx/>
              </a:defRPr>
            </a:lvl1pPr>
            <a:lvl2pPr marL="457200" indent="0">
              <a:buNone/>
              <a:defRPr sz="2800">
                <a:uFillTx/>
              </a:defRPr>
            </a:lvl2pPr>
            <a:lvl3pPr marL="914400" indent="0">
              <a:buNone/>
              <a:defRPr sz="2400">
                <a:uFillTx/>
              </a:defRPr>
            </a:lvl3pPr>
            <a:lvl4pPr marL="1371600" indent="0">
              <a:buNone/>
              <a:defRPr sz="2000">
                <a:uFillTx/>
              </a:defRPr>
            </a:lvl4pPr>
            <a:lvl5pPr marL="1828800" indent="0">
              <a:buNone/>
              <a:defRPr sz="2000">
                <a:uFillTx/>
              </a:defRPr>
            </a:lvl5pPr>
            <a:lvl6pPr marL="2286000" indent="0">
              <a:buNone/>
              <a:defRPr sz="2000">
                <a:uFillTx/>
              </a:defRPr>
            </a:lvl6pPr>
            <a:lvl7pPr marL="2743200" indent="0">
              <a:buNone/>
              <a:defRPr sz="2000">
                <a:uFillTx/>
              </a:defRPr>
            </a:lvl7pPr>
            <a:lvl8pPr marL="3200400" indent="0">
              <a:buNone/>
              <a:defRPr sz="2000">
                <a:uFillTx/>
              </a:defRPr>
            </a:lvl8pPr>
            <a:lvl9pPr marL="3657600" indent="0">
              <a:buNone/>
              <a:defRPr sz="2000">
                <a:uFillTx/>
              </a:defRPr>
            </a:lvl9pPr>
          </a:lstStyle>
          <a:p>
            <a:r>
              <a:rPr lang="en-US">
                <a:uFillTx/>
              </a:rPr>
              <a:t>Click icon to add picture</a:t>
            </a:r>
            <a:endParaRPr lang="en-US" dirty="0">
              <a:uFillTx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  <a:uFillTx/>
              </a:defRPr>
            </a:lvl1pPr>
            <a:lvl2pPr marL="457200" indent="0">
              <a:buNone/>
              <a:defRPr sz="1200">
                <a:uFillTx/>
              </a:defRPr>
            </a:lvl2pPr>
            <a:lvl3pPr marL="914400" indent="0">
              <a:buNone/>
              <a:defRPr sz="1000">
                <a:uFillTx/>
              </a:defRPr>
            </a:lvl3pPr>
            <a:lvl4pPr marL="1371600" indent="0">
              <a:buNone/>
              <a:defRPr sz="900">
                <a:uFillTx/>
              </a:defRPr>
            </a:lvl4pPr>
            <a:lvl5pPr marL="1828800" indent="0">
              <a:buNone/>
              <a:defRPr sz="900">
                <a:uFillTx/>
              </a:defRPr>
            </a:lvl5pPr>
            <a:lvl6pPr marL="2286000" indent="0">
              <a:buNone/>
              <a:defRPr sz="900">
                <a:uFillTx/>
              </a:defRPr>
            </a:lvl6pPr>
            <a:lvl7pPr marL="2743200" indent="0">
              <a:buNone/>
              <a:defRPr sz="900">
                <a:uFillTx/>
              </a:defRPr>
            </a:lvl7pPr>
            <a:lvl8pPr marL="3200400" indent="0">
              <a:buNone/>
              <a:defRPr sz="900">
                <a:uFillTx/>
              </a:defRPr>
            </a:lvl8pPr>
            <a:lvl9pPr marL="3657600" indent="0">
              <a:buNone/>
              <a:defRPr sz="900">
                <a:uFillTx/>
              </a:defRPr>
            </a:lvl9pPr>
          </a:lstStyle>
          <a:p>
            <a:pPr lvl="0"/>
            <a:r>
              <a:rPr lang="en-US">
                <a:uFillTx/>
              </a:rPr>
              <a:t>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srgbClr val="FFFFFF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uFillTx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BAB59-E1FB-40DE-BF54-BC3526BEF81F}" type="slidenum">
              <a:rPr lang="en-US" smtClean="0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o pattern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9091" y="2809827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uFillTx/>
              </a:defRPr>
            </a:lvl1pPr>
            <a:lvl2pPr marL="457189" indent="0" algn="ctr">
              <a:buNone/>
              <a:defRPr sz="2000">
                <a:uFillTx/>
              </a:defRPr>
            </a:lvl2pPr>
            <a:lvl3pPr marL="914377" indent="0" algn="ctr">
              <a:buNone/>
              <a:defRPr sz="1800">
                <a:uFillTx/>
              </a:defRPr>
            </a:lvl3pPr>
            <a:lvl4pPr marL="1371566" indent="0" algn="ctr">
              <a:buNone/>
              <a:defRPr sz="1600">
                <a:uFillTx/>
              </a:defRPr>
            </a:lvl4pPr>
            <a:lvl5pPr marL="1828754" indent="0" algn="ctr">
              <a:buNone/>
              <a:defRPr sz="1600">
                <a:uFillTx/>
              </a:defRPr>
            </a:lvl5pPr>
            <a:lvl6pPr marL="2285943" indent="0" algn="ctr">
              <a:buNone/>
              <a:defRPr sz="1600">
                <a:uFillTx/>
              </a:defRPr>
            </a:lvl6pPr>
            <a:lvl7pPr marL="2743131" indent="0" algn="ctr">
              <a:buNone/>
              <a:defRPr sz="1600">
                <a:uFillTx/>
              </a:defRPr>
            </a:lvl7pPr>
            <a:lvl8pPr marL="3200320" indent="0" algn="ctr">
              <a:buNone/>
              <a:defRPr sz="1600">
                <a:uFillTx/>
              </a:defRPr>
            </a:lvl8pPr>
            <a:lvl9pPr marL="3657509" indent="0" algn="ctr">
              <a:buNone/>
              <a:defRPr sz="1600">
                <a:uFillTx/>
              </a:defRPr>
            </a:lvl9pPr>
          </a:lstStyle>
          <a:p>
            <a:r>
              <a:rPr lang="en-US">
                <a:uFillTx/>
              </a:rPr>
              <a:t>Click to edit Master subtitle style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679825" y="93193"/>
            <a:ext cx="6400800" cy="857421"/>
          </a:xfrm>
        </p:spPr>
        <p:txBody>
          <a:bodyPr>
            <a:noAutofit/>
          </a:bodyPr>
          <a:lstStyle>
            <a:lvl1pPr algn="r">
              <a:defRPr sz="3200">
                <a:solidFill>
                  <a:schemeClr val="bg1"/>
                </a:solidFill>
                <a:uFillTx/>
              </a:defRPr>
            </a:lvl1pPr>
          </a:lstStyle>
          <a:p>
            <a:r>
              <a:rPr lang="en-US" dirty="0">
                <a:uFillTx/>
              </a:rPr>
              <a:t>CLICK TO EDIT MASTER TITLE STYLE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457950" y="649253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uFillTx/>
              </a:defRPr>
            </a:lvl1pPr>
          </a:lstStyle>
          <a:p>
            <a:fld id="{8A0BAB59-E1FB-40DE-BF54-BC3526BEF81F}" type="slidenum">
              <a:rPr lang="en-US" smtClean="0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uFillTx/>
              </a:rPr>
              <a:t>Click to edit Master title style</a:t>
            </a:r>
            <a:endParaRPr lang="en-US" dirty="0">
              <a:uFillTx/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>
                <a:uFillTx/>
              </a:rPr>
              <a:t>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  <a:endParaRPr lang="en-US" dirty="0">
              <a:uFillTx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uFillTx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uFillTx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BAB59-E1FB-40DE-BF54-BC3526BEF81F}" type="slidenum">
              <a:rPr lang="en-US" smtClean="0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>
                <a:uFillTx/>
              </a:defRPr>
            </a:lvl1pPr>
          </a:lstStyle>
          <a:p>
            <a:r>
              <a:rPr lang="en-US">
                <a:uFillTx/>
              </a:rPr>
              <a:t>Click to edit Master title style</a:t>
            </a:r>
            <a:endParaRPr lang="en-US" dirty="0">
              <a:uFillTx/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en-US">
                <a:uFillTx/>
              </a:rPr>
              <a:t>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  <a:endParaRPr lang="en-US" dirty="0">
              <a:uFillTx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uFillTx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uFillTx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BAB59-E1FB-40DE-BF54-BC3526BEF81F}" type="slidenum">
              <a:rPr lang="en-US" smtClean="0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Logo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Decorative geometric pattern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494853"/>
          </a:xfrm>
          <a:prstGeom prst="rect">
            <a:avLst/>
          </a:prstGeom>
          <a:noFill/>
        </p:spPr>
      </p:pic>
      <p:pic>
        <p:nvPicPr>
          <p:cNvPr id="13" name="Picture 12" descr="Decorative blue bar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494854"/>
            <a:ext cx="9144000" cy="368372"/>
          </a:xfrm>
          <a:prstGeom prst="rect">
            <a:avLst/>
          </a:prstGeom>
        </p:spPr>
      </p:pic>
      <p:pic>
        <p:nvPicPr>
          <p:cNvPr id="5" name="Picture 4" descr="Oregon Department of Education logo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739081" y="615148"/>
            <a:ext cx="4296302" cy="213658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19597" y="2935982"/>
            <a:ext cx="7886700" cy="1325563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  <a:uFillTx/>
              </a:defRPr>
            </a:lvl1pPr>
          </a:lstStyle>
          <a:p>
            <a:r>
              <a:rPr lang="en-US" dirty="0">
                <a:uFillTx/>
              </a:rPr>
              <a:t>CLICK TO EDIT MASTER TITLE</a:t>
            </a:r>
          </a:p>
        </p:txBody>
      </p:sp>
      <p:pic>
        <p:nvPicPr>
          <p:cNvPr id="9" name="Picture 8" descr="Decorative blue swoosh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-400138"/>
            <a:ext cx="9144000" cy="2103535"/>
          </a:xfrm>
          <a:prstGeom prst="rect">
            <a:avLst/>
          </a:prstGeom>
        </p:spPr>
      </p:pic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457950" y="649253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uFillTx/>
              </a:defRPr>
            </a:lvl1pPr>
          </a:lstStyle>
          <a:p>
            <a:fld id="{8A0BAB59-E1FB-40DE-BF54-BC3526BEF81F}" type="slidenum">
              <a:rPr lang="en-US" smtClean="0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9091" y="2809827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uFillTx/>
              </a:defRPr>
            </a:lvl1pPr>
            <a:lvl2pPr marL="457189" indent="0" algn="ctr">
              <a:buNone/>
              <a:defRPr sz="2000">
                <a:uFillTx/>
              </a:defRPr>
            </a:lvl2pPr>
            <a:lvl3pPr marL="914377" indent="0" algn="ctr">
              <a:buNone/>
              <a:defRPr sz="1800">
                <a:uFillTx/>
              </a:defRPr>
            </a:lvl3pPr>
            <a:lvl4pPr marL="1371566" indent="0" algn="ctr">
              <a:buNone/>
              <a:defRPr sz="1600">
                <a:uFillTx/>
              </a:defRPr>
            </a:lvl4pPr>
            <a:lvl5pPr marL="1828754" indent="0" algn="ctr">
              <a:buNone/>
              <a:defRPr sz="1600">
                <a:uFillTx/>
              </a:defRPr>
            </a:lvl5pPr>
            <a:lvl6pPr marL="2285943" indent="0" algn="ctr">
              <a:buNone/>
              <a:defRPr sz="1600">
                <a:uFillTx/>
              </a:defRPr>
            </a:lvl6pPr>
            <a:lvl7pPr marL="2743131" indent="0" algn="ctr">
              <a:buNone/>
              <a:defRPr sz="1600">
                <a:uFillTx/>
              </a:defRPr>
            </a:lvl7pPr>
            <a:lvl8pPr marL="3200320" indent="0" algn="ctr">
              <a:buNone/>
              <a:defRPr sz="1600">
                <a:uFillTx/>
              </a:defRPr>
            </a:lvl8pPr>
            <a:lvl9pPr marL="3657509" indent="0" algn="ctr">
              <a:buNone/>
              <a:defRPr sz="1600">
                <a:uFillTx/>
              </a:defRPr>
            </a:lvl9pPr>
          </a:lstStyle>
          <a:p>
            <a:r>
              <a:rPr lang="en-US">
                <a:uFillTx/>
              </a:rPr>
              <a:t>Click to edit Master subtitle style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679825" y="93193"/>
            <a:ext cx="6400800" cy="857421"/>
          </a:xfrm>
        </p:spPr>
        <p:txBody>
          <a:bodyPr>
            <a:noAutofit/>
          </a:bodyPr>
          <a:lstStyle>
            <a:lvl1pPr algn="r">
              <a:defRPr sz="3200">
                <a:solidFill>
                  <a:schemeClr val="bg1"/>
                </a:solidFill>
                <a:uFillTx/>
              </a:defRPr>
            </a:lvl1pPr>
          </a:lstStyle>
          <a:p>
            <a:r>
              <a:rPr lang="en-US" dirty="0">
                <a:uFillTx/>
              </a:rPr>
              <a:t>CLICK TO EDIT MASTER TITLE STYLE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457950" y="649253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uFillTx/>
              </a:defRPr>
            </a:lvl1pPr>
          </a:lstStyle>
          <a:p>
            <a:fld id="{8A0BAB59-E1FB-40DE-BF54-BC3526BEF81F}" type="slidenum">
              <a:rPr lang="en-US" smtClean="0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24" y="2748246"/>
            <a:ext cx="7886700" cy="2749708"/>
          </a:xfrm>
        </p:spPr>
        <p:txBody>
          <a:bodyPr/>
          <a:lstStyle/>
          <a:p>
            <a:pPr lvl="0"/>
            <a:r>
              <a:rPr lang="en-US">
                <a:uFillTx/>
              </a:rPr>
              <a:t>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679825" y="93193"/>
            <a:ext cx="6400800" cy="857421"/>
          </a:xfrm>
        </p:spPr>
        <p:txBody>
          <a:bodyPr>
            <a:noAutofit/>
          </a:bodyPr>
          <a:lstStyle>
            <a:lvl1pPr algn="r">
              <a:defRPr sz="3200">
                <a:solidFill>
                  <a:schemeClr val="bg1"/>
                </a:solidFill>
                <a:uFillTx/>
              </a:defRPr>
            </a:lvl1pPr>
          </a:lstStyle>
          <a:p>
            <a:r>
              <a:rPr lang="en-US" dirty="0">
                <a:uFillTx/>
              </a:rPr>
              <a:t>CLICK TO EDIT MASTER TITLE STYLE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457950" y="649253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uFillTx/>
              </a:defRPr>
            </a:lvl1pPr>
          </a:lstStyle>
          <a:p>
            <a:fld id="{8A0BAB59-E1FB-40DE-BF54-BC3526BEF81F}" type="slidenum">
              <a:rPr lang="en-US" smtClean="0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5811" y="2558123"/>
            <a:ext cx="3886200" cy="2749708"/>
          </a:xfrm>
        </p:spPr>
        <p:txBody>
          <a:bodyPr/>
          <a:lstStyle/>
          <a:p>
            <a:pPr lvl="0"/>
            <a:r>
              <a:rPr lang="en-US">
                <a:uFillTx/>
              </a:rPr>
              <a:t>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6311" y="2558123"/>
            <a:ext cx="3886200" cy="2749708"/>
          </a:xfrm>
        </p:spPr>
        <p:txBody>
          <a:bodyPr/>
          <a:lstStyle/>
          <a:p>
            <a:pPr lvl="0"/>
            <a:r>
              <a:rPr lang="en-US">
                <a:uFillTx/>
              </a:rPr>
              <a:t>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679825" y="93193"/>
            <a:ext cx="6400800" cy="857421"/>
          </a:xfrm>
        </p:spPr>
        <p:txBody>
          <a:bodyPr>
            <a:noAutofit/>
          </a:bodyPr>
          <a:lstStyle>
            <a:lvl1pPr algn="r">
              <a:defRPr sz="3200">
                <a:solidFill>
                  <a:schemeClr val="bg1"/>
                </a:solidFill>
                <a:uFillTx/>
              </a:defRPr>
            </a:lvl1pPr>
          </a:lstStyle>
          <a:p>
            <a:r>
              <a:rPr lang="en-US" dirty="0">
                <a:uFillTx/>
              </a:rPr>
              <a:t>CLICK TO EDIT MASTER TITLE STYLE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457950" y="649253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uFillTx/>
              </a:defRPr>
            </a:lvl1pPr>
          </a:lstStyle>
          <a:p>
            <a:fld id="{8A0BAB59-E1FB-40DE-BF54-BC3526BEF81F}" type="slidenum">
              <a:rPr lang="en-US" smtClean="0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574" y="2471440"/>
            <a:ext cx="3868340" cy="823912"/>
          </a:xfrm>
        </p:spPr>
        <p:txBody>
          <a:bodyPr anchor="b"/>
          <a:lstStyle>
            <a:lvl1pPr marL="0" indent="0">
              <a:buNone/>
              <a:defRPr sz="2400" b="1">
                <a:uFillTx/>
              </a:defRPr>
            </a:lvl1pPr>
            <a:lvl2pPr marL="457189" indent="0">
              <a:buNone/>
              <a:defRPr sz="2000" b="1">
                <a:uFillTx/>
              </a:defRPr>
            </a:lvl2pPr>
            <a:lvl3pPr marL="914377" indent="0">
              <a:buNone/>
              <a:defRPr sz="1800" b="1">
                <a:uFillTx/>
              </a:defRPr>
            </a:lvl3pPr>
            <a:lvl4pPr marL="1371566" indent="0">
              <a:buNone/>
              <a:defRPr sz="1600" b="1">
                <a:uFillTx/>
              </a:defRPr>
            </a:lvl4pPr>
            <a:lvl5pPr marL="1828754" indent="0">
              <a:buNone/>
              <a:defRPr sz="1600" b="1">
                <a:uFillTx/>
              </a:defRPr>
            </a:lvl5pPr>
            <a:lvl6pPr marL="2285943" indent="0">
              <a:buNone/>
              <a:defRPr sz="1600" b="1">
                <a:uFillTx/>
              </a:defRPr>
            </a:lvl6pPr>
            <a:lvl7pPr marL="2743131" indent="0">
              <a:buNone/>
              <a:defRPr sz="1600" b="1">
                <a:uFillTx/>
              </a:defRPr>
            </a:lvl7pPr>
            <a:lvl8pPr marL="3200320" indent="0">
              <a:buNone/>
              <a:defRPr sz="1600" b="1">
                <a:uFillTx/>
              </a:defRPr>
            </a:lvl8pPr>
            <a:lvl9pPr marL="3657509" indent="0">
              <a:buNone/>
              <a:defRPr sz="1600" b="1">
                <a:uFillTx/>
              </a:defRPr>
            </a:lvl9pPr>
          </a:lstStyle>
          <a:p>
            <a:pPr lvl="0"/>
            <a:r>
              <a:rPr lang="en-US">
                <a:uFillTx/>
              </a:rPr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4574" y="3372933"/>
            <a:ext cx="3868340" cy="2240215"/>
          </a:xfrm>
        </p:spPr>
        <p:txBody>
          <a:bodyPr/>
          <a:lstStyle/>
          <a:p>
            <a:pPr lvl="0"/>
            <a:r>
              <a:rPr lang="en-US">
                <a:uFillTx/>
              </a:rPr>
              <a:t>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  <a:endParaRPr lang="en-US" dirty="0">
              <a:uFillTx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3884" y="2471440"/>
            <a:ext cx="3887391" cy="823912"/>
          </a:xfrm>
        </p:spPr>
        <p:txBody>
          <a:bodyPr anchor="b"/>
          <a:lstStyle>
            <a:lvl1pPr marL="0" indent="0">
              <a:buNone/>
              <a:defRPr sz="2400" b="1">
                <a:uFillTx/>
              </a:defRPr>
            </a:lvl1pPr>
            <a:lvl2pPr marL="457189" indent="0">
              <a:buNone/>
              <a:defRPr sz="2000" b="1">
                <a:uFillTx/>
              </a:defRPr>
            </a:lvl2pPr>
            <a:lvl3pPr marL="914377" indent="0">
              <a:buNone/>
              <a:defRPr sz="1800" b="1">
                <a:uFillTx/>
              </a:defRPr>
            </a:lvl3pPr>
            <a:lvl4pPr marL="1371566" indent="0">
              <a:buNone/>
              <a:defRPr sz="1600" b="1">
                <a:uFillTx/>
              </a:defRPr>
            </a:lvl4pPr>
            <a:lvl5pPr marL="1828754" indent="0">
              <a:buNone/>
              <a:defRPr sz="1600" b="1">
                <a:uFillTx/>
              </a:defRPr>
            </a:lvl5pPr>
            <a:lvl6pPr marL="2285943" indent="0">
              <a:buNone/>
              <a:defRPr sz="1600" b="1">
                <a:uFillTx/>
              </a:defRPr>
            </a:lvl6pPr>
            <a:lvl7pPr marL="2743131" indent="0">
              <a:buNone/>
              <a:defRPr sz="1600" b="1">
                <a:uFillTx/>
              </a:defRPr>
            </a:lvl7pPr>
            <a:lvl8pPr marL="3200320" indent="0">
              <a:buNone/>
              <a:defRPr sz="1600" b="1">
                <a:uFillTx/>
              </a:defRPr>
            </a:lvl8pPr>
            <a:lvl9pPr marL="3657509" indent="0">
              <a:buNone/>
              <a:defRPr sz="1600" b="1">
                <a:uFillTx/>
              </a:defRPr>
            </a:lvl9pPr>
          </a:lstStyle>
          <a:p>
            <a:pPr lvl="0"/>
            <a:r>
              <a:rPr lang="en-US">
                <a:uFillTx/>
              </a:rPr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83884" y="3372934"/>
            <a:ext cx="3887391" cy="2240214"/>
          </a:xfrm>
        </p:spPr>
        <p:txBody>
          <a:bodyPr/>
          <a:lstStyle/>
          <a:p>
            <a:pPr lvl="0"/>
            <a:r>
              <a:rPr lang="en-US">
                <a:uFillTx/>
              </a:rPr>
              <a:t>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  <a:endParaRPr lang="en-US" dirty="0">
              <a:uFillTx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679825" y="93193"/>
            <a:ext cx="6400800" cy="857421"/>
          </a:xfrm>
        </p:spPr>
        <p:txBody>
          <a:bodyPr>
            <a:noAutofit/>
          </a:bodyPr>
          <a:lstStyle>
            <a:lvl1pPr algn="r">
              <a:defRPr sz="3200">
                <a:solidFill>
                  <a:schemeClr val="bg1"/>
                </a:solidFill>
                <a:uFillTx/>
              </a:defRPr>
            </a:lvl1pPr>
          </a:lstStyle>
          <a:p>
            <a:r>
              <a:rPr lang="en-US" dirty="0">
                <a:uFillTx/>
              </a:rPr>
              <a:t>CLICK TO EDIT MASTER TITLE STYLE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457950" y="649253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uFillTx/>
              </a:defRPr>
            </a:lvl1pPr>
          </a:lstStyle>
          <a:p>
            <a:fld id="{8A0BAB59-E1FB-40DE-BF54-BC3526BEF81F}" type="slidenum">
              <a:rPr lang="en-US" smtClean="0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ecorative geometric pattern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494853"/>
          </a:xfrm>
          <a:prstGeom prst="rect">
            <a:avLst/>
          </a:prstGeom>
          <a:noFill/>
        </p:spPr>
      </p:pic>
      <p:pic>
        <p:nvPicPr>
          <p:cNvPr id="7" name="Picture 6" descr="Decorative blue bar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494854"/>
            <a:ext cx="9144000" cy="368372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881838" y="111581"/>
            <a:ext cx="7152434" cy="1013398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tx1"/>
                </a:solidFill>
                <a:uFillTx/>
              </a:defRPr>
            </a:lvl1pPr>
          </a:lstStyle>
          <a:p>
            <a:r>
              <a:rPr lang="en-US" dirty="0">
                <a:uFillTx/>
              </a:rPr>
              <a:t>CLICK TO EDIT MASTER TITLE STYLE</a:t>
            </a:r>
          </a:p>
        </p:txBody>
      </p:sp>
      <p:pic>
        <p:nvPicPr>
          <p:cNvPr id="4" name="Picture 3" descr="Oregon Department of Education Logo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-90611" y="53562"/>
            <a:ext cx="1972448" cy="980912"/>
          </a:xfrm>
          <a:prstGeom prst="rect">
            <a:avLst/>
          </a:prstGeom>
        </p:spPr>
      </p:pic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457950" y="649253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uFillTx/>
              </a:defRPr>
            </a:lvl1pPr>
          </a:lstStyle>
          <a:p>
            <a:fld id="{8A0BAB59-E1FB-40DE-BF54-BC3526BEF81F}" type="slidenum">
              <a:rPr lang="en-US" smtClean="0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ecorative geometric pattern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494853"/>
          </a:xfrm>
          <a:prstGeom prst="rect">
            <a:avLst/>
          </a:prstGeom>
          <a:noFill/>
        </p:spPr>
      </p:pic>
      <p:pic>
        <p:nvPicPr>
          <p:cNvPr id="7" name="Picture 6" descr="Decorative blue bar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494854"/>
            <a:ext cx="9144000" cy="368372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20178" y="138546"/>
            <a:ext cx="8924544" cy="793583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tx1"/>
                </a:solidFill>
                <a:uFillTx/>
              </a:defRPr>
            </a:lvl1pPr>
          </a:lstStyle>
          <a:p>
            <a:r>
              <a:rPr lang="en-US" dirty="0">
                <a:uFillTx/>
              </a:rPr>
              <a:t>CLICK TO EDIT MASTER TITLE STYLE</a:t>
            </a:r>
          </a:p>
        </p:txBody>
      </p:sp>
      <p:pic>
        <p:nvPicPr>
          <p:cNvPr id="4" name="Picture 3" descr="Oregon Department of Education Logo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7171552" y="5594283"/>
            <a:ext cx="1972448" cy="980912"/>
          </a:xfrm>
          <a:prstGeom prst="rect">
            <a:avLst/>
          </a:prstGeom>
        </p:spPr>
      </p:pic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457950" y="649253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uFillTx/>
              </a:defRPr>
            </a:lvl1pPr>
          </a:lstStyle>
          <a:p>
            <a:fld id="{8A0BAB59-E1FB-40DE-BF54-BC3526BEF81F}" type="slidenum">
              <a:rPr lang="en-US" smtClean="0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Blan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881838" y="111581"/>
            <a:ext cx="7152434" cy="1013398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  <a:uFillTx/>
              </a:defRPr>
            </a:lvl1pPr>
          </a:lstStyle>
          <a:p>
            <a:r>
              <a:rPr lang="en-US" dirty="0">
                <a:uFillTx/>
              </a:rPr>
              <a:t>CLICK TO EDIT MASTER 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90611" y="53562"/>
            <a:ext cx="1972448" cy="980911"/>
          </a:xfrm>
          <a:prstGeom prst="rect">
            <a:avLst/>
          </a:prstGeom>
        </p:spPr>
      </p:pic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457950" y="649253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uFillTx/>
              </a:defRPr>
            </a:lvl1pPr>
          </a:lstStyle>
          <a:p>
            <a:fld id="{8A0BAB59-E1FB-40DE-BF54-BC3526BEF81F}" type="slidenum">
              <a:rPr lang="en-US" smtClean="0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o pattern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24" y="2748246"/>
            <a:ext cx="7886700" cy="2749708"/>
          </a:xfrm>
        </p:spPr>
        <p:txBody>
          <a:bodyPr/>
          <a:lstStyle/>
          <a:p>
            <a:pPr lvl="0"/>
            <a:r>
              <a:rPr lang="en-US">
                <a:uFillTx/>
              </a:rPr>
              <a:t>Click to 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679825" y="93193"/>
            <a:ext cx="6400800" cy="857421"/>
          </a:xfrm>
        </p:spPr>
        <p:txBody>
          <a:bodyPr>
            <a:noAutofit/>
          </a:bodyPr>
          <a:lstStyle>
            <a:lvl1pPr algn="r">
              <a:defRPr sz="3200">
                <a:solidFill>
                  <a:schemeClr val="bg1"/>
                </a:solidFill>
                <a:uFillTx/>
              </a:defRPr>
            </a:lvl1pPr>
          </a:lstStyle>
          <a:p>
            <a:r>
              <a:rPr lang="en-US" dirty="0">
                <a:uFillTx/>
              </a:rPr>
              <a:t>CLICK TO EDIT MASTER TITLE STYLE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457950" y="649253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uFillTx/>
              </a:defRPr>
            </a:lvl1pPr>
          </a:lstStyle>
          <a:p>
            <a:fld id="{8A0BAB59-E1FB-40DE-BF54-BC3526BEF81F}" type="slidenum">
              <a:rPr lang="en-US" smtClean="0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992834"/>
            <a:ext cx="4629150" cy="3868216"/>
          </a:xfrm>
        </p:spPr>
        <p:txBody>
          <a:bodyPr/>
          <a:lstStyle>
            <a:lvl1pPr>
              <a:defRPr sz="3200">
                <a:uFillTx/>
              </a:defRPr>
            </a:lvl1pPr>
            <a:lvl2pPr>
              <a:defRPr sz="2800">
                <a:uFillTx/>
              </a:defRPr>
            </a:lvl2pPr>
            <a:lvl3pPr>
              <a:defRPr sz="2400">
                <a:uFillTx/>
              </a:defRPr>
            </a:lvl3pPr>
            <a:lvl4pPr>
              <a:defRPr sz="2000">
                <a:uFillTx/>
              </a:defRPr>
            </a:lvl4pPr>
            <a:lvl5pPr>
              <a:defRPr sz="2000">
                <a:uFillTx/>
              </a:defRPr>
            </a:lvl5pPr>
            <a:lvl6pPr>
              <a:defRPr sz="2000">
                <a:uFillTx/>
              </a:defRPr>
            </a:lvl6pPr>
            <a:lvl7pPr>
              <a:defRPr sz="2000">
                <a:uFillTx/>
              </a:defRPr>
            </a:lvl7pPr>
            <a:lvl8pPr>
              <a:defRPr sz="2000">
                <a:uFillTx/>
              </a:defRPr>
            </a:lvl8pPr>
            <a:lvl9pPr>
              <a:defRPr sz="2000">
                <a:uFillTx/>
              </a:defRPr>
            </a:lvl9pPr>
          </a:lstStyle>
          <a:p>
            <a:pPr lvl="0"/>
            <a:r>
              <a:rPr lang="en-US">
                <a:uFillTx/>
              </a:rPr>
              <a:t>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  <a:endParaRPr lang="en-US" dirty="0">
              <a:uFillTx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3593039"/>
            <a:ext cx="2949178" cy="2275953"/>
          </a:xfrm>
        </p:spPr>
        <p:txBody>
          <a:bodyPr/>
          <a:lstStyle>
            <a:lvl1pPr marL="0" indent="0">
              <a:buNone/>
              <a:defRPr sz="1600">
                <a:uFillTx/>
              </a:defRPr>
            </a:lvl1pPr>
            <a:lvl2pPr marL="457189" indent="0">
              <a:buNone/>
              <a:defRPr sz="1400">
                <a:uFillTx/>
              </a:defRPr>
            </a:lvl2pPr>
            <a:lvl3pPr marL="914377" indent="0">
              <a:buNone/>
              <a:defRPr sz="1200">
                <a:uFillTx/>
              </a:defRPr>
            </a:lvl3pPr>
            <a:lvl4pPr marL="1371566" indent="0">
              <a:buNone/>
              <a:defRPr sz="1000">
                <a:uFillTx/>
              </a:defRPr>
            </a:lvl4pPr>
            <a:lvl5pPr marL="1828754" indent="0">
              <a:buNone/>
              <a:defRPr sz="1000">
                <a:uFillTx/>
              </a:defRPr>
            </a:lvl5pPr>
            <a:lvl6pPr marL="2285943" indent="0">
              <a:buNone/>
              <a:defRPr sz="1000">
                <a:uFillTx/>
              </a:defRPr>
            </a:lvl6pPr>
            <a:lvl7pPr marL="2743131" indent="0">
              <a:buNone/>
              <a:defRPr sz="1000">
                <a:uFillTx/>
              </a:defRPr>
            </a:lvl7pPr>
            <a:lvl8pPr marL="3200320" indent="0">
              <a:buNone/>
              <a:defRPr sz="1000">
                <a:uFillTx/>
              </a:defRPr>
            </a:lvl8pPr>
            <a:lvl9pPr marL="3657509" indent="0">
              <a:buNone/>
              <a:defRPr sz="1000">
                <a:uFillTx/>
              </a:defRPr>
            </a:lvl9pPr>
          </a:lstStyle>
          <a:p>
            <a:pPr lvl="0"/>
            <a:r>
              <a:rPr lang="en-US">
                <a:uFillTx/>
              </a:rPr>
              <a:t>Edit Master text styles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711848" y="111581"/>
            <a:ext cx="6322423" cy="1013398"/>
          </a:xfrm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  <a:uFillTx/>
              </a:defRPr>
            </a:lvl1pPr>
          </a:lstStyle>
          <a:p>
            <a:r>
              <a:rPr lang="en-US" dirty="0">
                <a:uFillTx/>
              </a:rPr>
              <a:t>CLICK TO EDIT MASTER STYLE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457950" y="649253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uFillTx/>
              </a:defRPr>
            </a:lvl1pPr>
          </a:lstStyle>
          <a:p>
            <a:fld id="{8A0BAB59-E1FB-40DE-BF54-BC3526BEF81F}" type="slidenum">
              <a:rPr lang="en-US" smtClean="0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1999818"/>
            <a:ext cx="4629150" cy="3861237"/>
          </a:xfrm>
        </p:spPr>
        <p:txBody>
          <a:bodyPr/>
          <a:lstStyle>
            <a:lvl1pPr marL="0" indent="0">
              <a:buNone/>
              <a:defRPr sz="3200">
                <a:uFillTx/>
              </a:defRPr>
            </a:lvl1pPr>
            <a:lvl2pPr marL="457189" indent="0">
              <a:buNone/>
              <a:defRPr sz="2800">
                <a:uFillTx/>
              </a:defRPr>
            </a:lvl2pPr>
            <a:lvl3pPr marL="914377" indent="0">
              <a:buNone/>
              <a:defRPr sz="2400">
                <a:uFillTx/>
              </a:defRPr>
            </a:lvl3pPr>
            <a:lvl4pPr marL="1371566" indent="0">
              <a:buNone/>
              <a:defRPr sz="2000">
                <a:uFillTx/>
              </a:defRPr>
            </a:lvl4pPr>
            <a:lvl5pPr marL="1828754" indent="0">
              <a:buNone/>
              <a:defRPr sz="2000">
                <a:uFillTx/>
              </a:defRPr>
            </a:lvl5pPr>
            <a:lvl6pPr marL="2285943" indent="0">
              <a:buNone/>
              <a:defRPr sz="2000">
                <a:uFillTx/>
              </a:defRPr>
            </a:lvl6pPr>
            <a:lvl7pPr marL="2743131" indent="0">
              <a:buNone/>
              <a:defRPr sz="2000">
                <a:uFillTx/>
              </a:defRPr>
            </a:lvl7pPr>
            <a:lvl8pPr marL="3200320" indent="0">
              <a:buNone/>
              <a:defRPr sz="2000">
                <a:uFillTx/>
              </a:defRPr>
            </a:lvl8pPr>
            <a:lvl9pPr marL="3657509" indent="0">
              <a:buNone/>
              <a:defRPr sz="2000">
                <a:uFillTx/>
              </a:defRPr>
            </a:lvl9pPr>
          </a:lstStyle>
          <a:p>
            <a:r>
              <a:rPr lang="en-US">
                <a:uFillTx/>
              </a:rPr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3613978"/>
            <a:ext cx="2949178" cy="2247078"/>
          </a:xfrm>
        </p:spPr>
        <p:txBody>
          <a:bodyPr/>
          <a:lstStyle>
            <a:lvl1pPr marL="0" indent="0">
              <a:buNone/>
              <a:defRPr sz="1600">
                <a:uFillTx/>
              </a:defRPr>
            </a:lvl1pPr>
            <a:lvl2pPr marL="457189" indent="0">
              <a:buNone/>
              <a:defRPr sz="1400">
                <a:uFillTx/>
              </a:defRPr>
            </a:lvl2pPr>
            <a:lvl3pPr marL="914377" indent="0">
              <a:buNone/>
              <a:defRPr sz="1200">
                <a:uFillTx/>
              </a:defRPr>
            </a:lvl3pPr>
            <a:lvl4pPr marL="1371566" indent="0">
              <a:buNone/>
              <a:defRPr sz="1000">
                <a:uFillTx/>
              </a:defRPr>
            </a:lvl4pPr>
            <a:lvl5pPr marL="1828754" indent="0">
              <a:buNone/>
              <a:defRPr sz="1000">
                <a:uFillTx/>
              </a:defRPr>
            </a:lvl5pPr>
            <a:lvl6pPr marL="2285943" indent="0">
              <a:buNone/>
              <a:defRPr sz="1000">
                <a:uFillTx/>
              </a:defRPr>
            </a:lvl6pPr>
            <a:lvl7pPr marL="2743131" indent="0">
              <a:buNone/>
              <a:defRPr sz="1000">
                <a:uFillTx/>
              </a:defRPr>
            </a:lvl7pPr>
            <a:lvl8pPr marL="3200320" indent="0">
              <a:buNone/>
              <a:defRPr sz="1000">
                <a:uFillTx/>
              </a:defRPr>
            </a:lvl8pPr>
            <a:lvl9pPr marL="3657509" indent="0">
              <a:buNone/>
              <a:defRPr sz="1000">
                <a:uFillTx/>
              </a:defRPr>
            </a:lvl9pPr>
          </a:lstStyle>
          <a:p>
            <a:pPr lvl="0"/>
            <a:r>
              <a:rPr lang="en-US">
                <a:uFillTx/>
              </a:rPr>
              <a:t>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711848" y="111581"/>
            <a:ext cx="6322423" cy="1013398"/>
          </a:xfrm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  <a:uFillTx/>
              </a:defRPr>
            </a:lvl1pPr>
          </a:lstStyle>
          <a:p>
            <a:r>
              <a:rPr lang="en-US" dirty="0">
                <a:uFillTx/>
              </a:rPr>
              <a:t>CLICK TO EDIT MASTER STYLE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457950" y="649253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uFillTx/>
              </a:defRPr>
            </a:lvl1pPr>
          </a:lstStyle>
          <a:p>
            <a:fld id="{8A0BAB59-E1FB-40DE-BF54-BC3526BEF81F}" type="slidenum">
              <a:rPr lang="en-US" smtClean="0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o pattern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5811" y="2558123"/>
            <a:ext cx="3886200" cy="2749708"/>
          </a:xfrm>
        </p:spPr>
        <p:txBody>
          <a:bodyPr/>
          <a:lstStyle/>
          <a:p>
            <a:pPr lvl="0"/>
            <a:r>
              <a:rPr lang="en-US">
                <a:uFillTx/>
              </a:rPr>
              <a:t>Click to 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6311" y="2558123"/>
            <a:ext cx="3886200" cy="2749708"/>
          </a:xfrm>
        </p:spPr>
        <p:txBody>
          <a:bodyPr/>
          <a:lstStyle/>
          <a:p>
            <a:pPr lvl="0"/>
            <a:r>
              <a:rPr lang="en-US">
                <a:uFillTx/>
              </a:rPr>
              <a:t>Click to 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679825" y="93193"/>
            <a:ext cx="6400800" cy="857421"/>
          </a:xfrm>
        </p:spPr>
        <p:txBody>
          <a:bodyPr>
            <a:noAutofit/>
          </a:bodyPr>
          <a:lstStyle>
            <a:lvl1pPr algn="r">
              <a:defRPr sz="3200">
                <a:solidFill>
                  <a:schemeClr val="bg1"/>
                </a:solidFill>
                <a:uFillTx/>
              </a:defRPr>
            </a:lvl1pPr>
          </a:lstStyle>
          <a:p>
            <a:r>
              <a:rPr lang="en-US" dirty="0">
                <a:uFillTx/>
              </a:rPr>
              <a:t>CLICK TO EDIT MASTER TITLE STYLE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457950" y="649253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uFillTx/>
              </a:defRPr>
            </a:lvl1pPr>
          </a:lstStyle>
          <a:p>
            <a:fld id="{8A0BAB59-E1FB-40DE-BF54-BC3526BEF81F}" type="slidenum">
              <a:rPr lang="en-US" smtClean="0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o pattern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574" y="2471440"/>
            <a:ext cx="3868340" cy="823912"/>
          </a:xfrm>
        </p:spPr>
        <p:txBody>
          <a:bodyPr anchor="b"/>
          <a:lstStyle>
            <a:lvl1pPr marL="0" indent="0">
              <a:buNone/>
              <a:defRPr sz="2400" b="1">
                <a:uFillTx/>
              </a:defRPr>
            </a:lvl1pPr>
            <a:lvl2pPr marL="457189" indent="0">
              <a:buNone/>
              <a:defRPr sz="2000" b="1">
                <a:uFillTx/>
              </a:defRPr>
            </a:lvl2pPr>
            <a:lvl3pPr marL="914377" indent="0">
              <a:buNone/>
              <a:defRPr sz="1800" b="1">
                <a:uFillTx/>
              </a:defRPr>
            </a:lvl3pPr>
            <a:lvl4pPr marL="1371566" indent="0">
              <a:buNone/>
              <a:defRPr sz="1600" b="1">
                <a:uFillTx/>
              </a:defRPr>
            </a:lvl4pPr>
            <a:lvl5pPr marL="1828754" indent="0">
              <a:buNone/>
              <a:defRPr sz="1600" b="1">
                <a:uFillTx/>
              </a:defRPr>
            </a:lvl5pPr>
            <a:lvl6pPr marL="2285943" indent="0">
              <a:buNone/>
              <a:defRPr sz="1600" b="1">
                <a:uFillTx/>
              </a:defRPr>
            </a:lvl6pPr>
            <a:lvl7pPr marL="2743131" indent="0">
              <a:buNone/>
              <a:defRPr sz="1600" b="1">
                <a:uFillTx/>
              </a:defRPr>
            </a:lvl7pPr>
            <a:lvl8pPr marL="3200320" indent="0">
              <a:buNone/>
              <a:defRPr sz="1600" b="1">
                <a:uFillTx/>
              </a:defRPr>
            </a:lvl8pPr>
            <a:lvl9pPr marL="3657509" indent="0">
              <a:buNone/>
              <a:defRPr sz="1600" b="1">
                <a:uFillTx/>
              </a:defRPr>
            </a:lvl9pPr>
          </a:lstStyle>
          <a:p>
            <a:pPr lvl="0"/>
            <a:r>
              <a:rPr lang="en-US">
                <a:uFillTx/>
              </a:rPr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4574" y="3372933"/>
            <a:ext cx="3868340" cy="2240215"/>
          </a:xfrm>
        </p:spPr>
        <p:txBody>
          <a:bodyPr/>
          <a:lstStyle/>
          <a:p>
            <a:pPr lvl="0"/>
            <a:r>
              <a:rPr lang="en-US" dirty="0">
                <a:uFillTx/>
              </a:rPr>
              <a:t>Click to edit Master text styles</a:t>
            </a:r>
          </a:p>
          <a:p>
            <a:pPr lvl="1"/>
            <a:r>
              <a:rPr lang="en-US" dirty="0">
                <a:uFillTx/>
              </a:rPr>
              <a:t>Second level</a:t>
            </a:r>
          </a:p>
          <a:p>
            <a:pPr lvl="2"/>
            <a:r>
              <a:rPr lang="en-US" dirty="0">
                <a:uFillTx/>
              </a:rPr>
              <a:t>Third level</a:t>
            </a:r>
          </a:p>
          <a:p>
            <a:pPr lvl="3"/>
            <a:r>
              <a:rPr lang="en-US" dirty="0">
                <a:uFillTx/>
              </a:rPr>
              <a:t>Fourth level</a:t>
            </a:r>
          </a:p>
          <a:p>
            <a:pPr lvl="4"/>
            <a:r>
              <a:rPr lang="en-US" dirty="0">
                <a:uFillTx/>
              </a:rPr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3884" y="2471440"/>
            <a:ext cx="3887391" cy="823912"/>
          </a:xfrm>
        </p:spPr>
        <p:txBody>
          <a:bodyPr anchor="b"/>
          <a:lstStyle>
            <a:lvl1pPr marL="0" indent="0">
              <a:buNone/>
              <a:defRPr sz="2400" b="1">
                <a:uFillTx/>
              </a:defRPr>
            </a:lvl1pPr>
            <a:lvl2pPr marL="457189" indent="0">
              <a:buNone/>
              <a:defRPr sz="2000" b="1">
                <a:uFillTx/>
              </a:defRPr>
            </a:lvl2pPr>
            <a:lvl3pPr marL="914377" indent="0">
              <a:buNone/>
              <a:defRPr sz="1800" b="1">
                <a:uFillTx/>
              </a:defRPr>
            </a:lvl3pPr>
            <a:lvl4pPr marL="1371566" indent="0">
              <a:buNone/>
              <a:defRPr sz="1600" b="1">
                <a:uFillTx/>
              </a:defRPr>
            </a:lvl4pPr>
            <a:lvl5pPr marL="1828754" indent="0">
              <a:buNone/>
              <a:defRPr sz="1600" b="1">
                <a:uFillTx/>
              </a:defRPr>
            </a:lvl5pPr>
            <a:lvl6pPr marL="2285943" indent="0">
              <a:buNone/>
              <a:defRPr sz="1600" b="1">
                <a:uFillTx/>
              </a:defRPr>
            </a:lvl6pPr>
            <a:lvl7pPr marL="2743131" indent="0">
              <a:buNone/>
              <a:defRPr sz="1600" b="1">
                <a:uFillTx/>
              </a:defRPr>
            </a:lvl7pPr>
            <a:lvl8pPr marL="3200320" indent="0">
              <a:buNone/>
              <a:defRPr sz="1600" b="1">
                <a:uFillTx/>
              </a:defRPr>
            </a:lvl8pPr>
            <a:lvl9pPr marL="3657509" indent="0">
              <a:buNone/>
              <a:defRPr sz="1600" b="1">
                <a:uFillTx/>
              </a:defRPr>
            </a:lvl9pPr>
          </a:lstStyle>
          <a:p>
            <a:pPr lvl="0"/>
            <a:r>
              <a:rPr lang="en-US">
                <a:uFillTx/>
              </a:rPr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83884" y="3372934"/>
            <a:ext cx="3887391" cy="2240214"/>
          </a:xfrm>
        </p:spPr>
        <p:txBody>
          <a:bodyPr/>
          <a:lstStyle/>
          <a:p>
            <a:pPr lvl="0"/>
            <a:r>
              <a:rPr lang="en-US" dirty="0">
                <a:uFillTx/>
              </a:rPr>
              <a:t>Click to edit Master text styles</a:t>
            </a:r>
          </a:p>
          <a:p>
            <a:pPr lvl="1"/>
            <a:r>
              <a:rPr lang="en-US" dirty="0">
                <a:uFillTx/>
              </a:rPr>
              <a:t>Second level</a:t>
            </a:r>
          </a:p>
          <a:p>
            <a:pPr lvl="2"/>
            <a:r>
              <a:rPr lang="en-US" dirty="0">
                <a:uFillTx/>
              </a:rPr>
              <a:t>Third level</a:t>
            </a:r>
          </a:p>
          <a:p>
            <a:pPr lvl="3"/>
            <a:r>
              <a:rPr lang="en-US" dirty="0">
                <a:uFillTx/>
              </a:rPr>
              <a:t>Fourth level</a:t>
            </a:r>
          </a:p>
          <a:p>
            <a:pPr lvl="4"/>
            <a:r>
              <a:rPr lang="en-US" dirty="0">
                <a:uFillTx/>
              </a:rPr>
              <a:t>Fifth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679825" y="93193"/>
            <a:ext cx="6400800" cy="857421"/>
          </a:xfrm>
        </p:spPr>
        <p:txBody>
          <a:bodyPr>
            <a:noAutofit/>
          </a:bodyPr>
          <a:lstStyle>
            <a:lvl1pPr algn="r">
              <a:defRPr sz="3200">
                <a:solidFill>
                  <a:schemeClr val="bg1"/>
                </a:solidFill>
                <a:uFillTx/>
              </a:defRPr>
            </a:lvl1pPr>
          </a:lstStyle>
          <a:p>
            <a:r>
              <a:rPr lang="en-US" dirty="0">
                <a:uFillTx/>
              </a:rPr>
              <a:t>CLICK TO EDIT MASTER TITLE STYLE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457950" y="649253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uFillTx/>
              </a:defRPr>
            </a:lvl1pPr>
          </a:lstStyle>
          <a:p>
            <a:fld id="{8A0BAB59-E1FB-40DE-BF54-BC3526BEF81F}" type="slidenum">
              <a:rPr lang="en-US" smtClean="0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o pattern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ecorative blue bar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494854"/>
            <a:ext cx="9144000" cy="368372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881838" y="111581"/>
            <a:ext cx="7152434" cy="1013398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tx1"/>
                </a:solidFill>
                <a:uFillTx/>
              </a:defRPr>
            </a:lvl1pPr>
          </a:lstStyle>
          <a:p>
            <a:r>
              <a:rPr lang="en-US" dirty="0">
                <a:uFillTx/>
              </a:rPr>
              <a:t>CLICK TO EDIT MASTER TITLE STYLE</a:t>
            </a:r>
          </a:p>
        </p:txBody>
      </p:sp>
      <p:pic>
        <p:nvPicPr>
          <p:cNvPr id="4" name="Picture 3" descr="Oregon Department of Education Logo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-90611" y="53562"/>
            <a:ext cx="1972448" cy="980912"/>
          </a:xfrm>
          <a:prstGeom prst="rect">
            <a:avLst/>
          </a:prstGeom>
        </p:spPr>
      </p:pic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457950" y="649253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uFillTx/>
              </a:defRPr>
            </a:lvl1pPr>
          </a:lstStyle>
          <a:p>
            <a:fld id="{8A0BAB59-E1FB-40DE-BF54-BC3526BEF81F}" type="slidenum">
              <a:rPr lang="en-US" smtClean="0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o pattern_3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ecorative blue bar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494854"/>
            <a:ext cx="9144000" cy="368372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20178" y="138546"/>
            <a:ext cx="8924544" cy="793583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tx1"/>
                </a:solidFill>
                <a:uFillTx/>
              </a:defRPr>
            </a:lvl1pPr>
          </a:lstStyle>
          <a:p>
            <a:r>
              <a:rPr lang="en-US" dirty="0">
                <a:uFillTx/>
              </a:rPr>
              <a:t>CLICK TO EDIT MASTER TITLE STYLE</a:t>
            </a:r>
          </a:p>
        </p:txBody>
      </p:sp>
      <p:pic>
        <p:nvPicPr>
          <p:cNvPr id="4" name="Picture 3" descr="Oregon Department of Education Logo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171552" y="5594283"/>
            <a:ext cx="1972448" cy="980912"/>
          </a:xfrm>
          <a:prstGeom prst="rect">
            <a:avLst/>
          </a:prstGeom>
        </p:spPr>
      </p:pic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457950" y="649253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uFillTx/>
              </a:defRPr>
            </a:lvl1pPr>
          </a:lstStyle>
          <a:p>
            <a:fld id="{8A0BAB59-E1FB-40DE-BF54-BC3526BEF81F}" type="slidenum">
              <a:rPr lang="en-US" smtClean="0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o pattern_1_Blan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881838" y="111581"/>
            <a:ext cx="7152434" cy="1013398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  <a:uFillTx/>
              </a:defRPr>
            </a:lvl1pPr>
          </a:lstStyle>
          <a:p>
            <a:r>
              <a:rPr lang="en-US" dirty="0">
                <a:uFillTx/>
              </a:rPr>
              <a:t>CLICK TO EDIT MASTER 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90611" y="53562"/>
            <a:ext cx="1972448" cy="980911"/>
          </a:xfrm>
          <a:prstGeom prst="rect">
            <a:avLst/>
          </a:prstGeom>
        </p:spPr>
      </p:pic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457950" y="649253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uFillTx/>
              </a:defRPr>
            </a:lvl1pPr>
          </a:lstStyle>
          <a:p>
            <a:fld id="{8A0BAB59-E1FB-40DE-BF54-BC3526BEF81F}" type="slidenum">
              <a:rPr lang="en-US" smtClean="0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o pattern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992834"/>
            <a:ext cx="4629150" cy="3868216"/>
          </a:xfrm>
        </p:spPr>
        <p:txBody>
          <a:bodyPr/>
          <a:lstStyle>
            <a:lvl1pPr>
              <a:defRPr sz="3200">
                <a:uFillTx/>
              </a:defRPr>
            </a:lvl1pPr>
            <a:lvl2pPr>
              <a:defRPr sz="2800">
                <a:uFillTx/>
              </a:defRPr>
            </a:lvl2pPr>
            <a:lvl3pPr>
              <a:defRPr sz="2400">
                <a:uFillTx/>
              </a:defRPr>
            </a:lvl3pPr>
            <a:lvl4pPr>
              <a:defRPr sz="2000">
                <a:uFillTx/>
              </a:defRPr>
            </a:lvl4pPr>
            <a:lvl5pPr>
              <a:defRPr sz="2000">
                <a:uFillTx/>
              </a:defRPr>
            </a:lvl5pPr>
            <a:lvl6pPr>
              <a:defRPr sz="2000">
                <a:uFillTx/>
              </a:defRPr>
            </a:lvl6pPr>
            <a:lvl7pPr>
              <a:defRPr sz="2000">
                <a:uFillTx/>
              </a:defRPr>
            </a:lvl7pPr>
            <a:lvl8pPr>
              <a:defRPr sz="2000">
                <a:uFillTx/>
              </a:defRPr>
            </a:lvl8pPr>
            <a:lvl9pPr>
              <a:defRPr sz="2000">
                <a:uFillTx/>
              </a:defRPr>
            </a:lvl9pPr>
          </a:lstStyle>
          <a:p>
            <a:pPr lvl="0"/>
            <a:r>
              <a:rPr lang="en-US" dirty="0">
                <a:uFillTx/>
              </a:rPr>
              <a:t>Click to edit Master text styles</a:t>
            </a:r>
          </a:p>
          <a:p>
            <a:pPr lvl="1"/>
            <a:r>
              <a:rPr lang="en-US" dirty="0">
                <a:uFillTx/>
              </a:rPr>
              <a:t>Second level</a:t>
            </a:r>
          </a:p>
          <a:p>
            <a:pPr lvl="2"/>
            <a:r>
              <a:rPr lang="en-US" dirty="0">
                <a:uFillTx/>
              </a:rPr>
              <a:t>Third level</a:t>
            </a:r>
          </a:p>
          <a:p>
            <a:pPr lvl="3"/>
            <a:r>
              <a:rPr lang="en-US" dirty="0">
                <a:uFillTx/>
              </a:rPr>
              <a:t>Fourth level</a:t>
            </a:r>
          </a:p>
          <a:p>
            <a:pPr lvl="4"/>
            <a:r>
              <a:rPr lang="en-US" dirty="0">
                <a:uFillTx/>
              </a:rPr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3593039"/>
            <a:ext cx="2949178" cy="2275953"/>
          </a:xfrm>
        </p:spPr>
        <p:txBody>
          <a:bodyPr/>
          <a:lstStyle>
            <a:lvl1pPr marL="0" indent="0">
              <a:buNone/>
              <a:defRPr sz="1600">
                <a:uFillTx/>
              </a:defRPr>
            </a:lvl1pPr>
            <a:lvl2pPr marL="457189" indent="0">
              <a:buNone/>
              <a:defRPr sz="1400">
                <a:uFillTx/>
              </a:defRPr>
            </a:lvl2pPr>
            <a:lvl3pPr marL="914377" indent="0">
              <a:buNone/>
              <a:defRPr sz="1200">
                <a:uFillTx/>
              </a:defRPr>
            </a:lvl3pPr>
            <a:lvl4pPr marL="1371566" indent="0">
              <a:buNone/>
              <a:defRPr sz="1000">
                <a:uFillTx/>
              </a:defRPr>
            </a:lvl4pPr>
            <a:lvl5pPr marL="1828754" indent="0">
              <a:buNone/>
              <a:defRPr sz="1000">
                <a:uFillTx/>
              </a:defRPr>
            </a:lvl5pPr>
            <a:lvl6pPr marL="2285943" indent="0">
              <a:buNone/>
              <a:defRPr sz="1000">
                <a:uFillTx/>
              </a:defRPr>
            </a:lvl6pPr>
            <a:lvl7pPr marL="2743131" indent="0">
              <a:buNone/>
              <a:defRPr sz="1000">
                <a:uFillTx/>
              </a:defRPr>
            </a:lvl7pPr>
            <a:lvl8pPr marL="3200320" indent="0">
              <a:buNone/>
              <a:defRPr sz="1000">
                <a:uFillTx/>
              </a:defRPr>
            </a:lvl8pPr>
            <a:lvl9pPr marL="3657509" indent="0">
              <a:buNone/>
              <a:defRPr sz="1000">
                <a:uFillTx/>
              </a:defRPr>
            </a:lvl9pPr>
          </a:lstStyle>
          <a:p>
            <a:pPr lvl="0"/>
            <a:r>
              <a:rPr lang="en-US">
                <a:uFillTx/>
              </a:rPr>
              <a:t>Click to edit Master text styles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711848" y="111581"/>
            <a:ext cx="6322423" cy="1013398"/>
          </a:xfrm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  <a:uFillTx/>
              </a:defRPr>
            </a:lvl1pPr>
          </a:lstStyle>
          <a:p>
            <a:r>
              <a:rPr lang="en-US" dirty="0">
                <a:uFillTx/>
              </a:rPr>
              <a:t>CLICK TO EDIT MASTER STYLE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457950" y="649253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uFillTx/>
              </a:defRPr>
            </a:lvl1pPr>
          </a:lstStyle>
          <a:p>
            <a:fld id="{8A0BAB59-E1FB-40DE-BF54-BC3526BEF81F}" type="slidenum">
              <a:rPr lang="en-US" smtClean="0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18" Type="http://schemas.openxmlformats.org/officeDocument/2006/relationships/slideLayout" Target="../slideLayouts/slideLayout28.xml"/><Relationship Id="rId26" Type="http://schemas.openxmlformats.org/officeDocument/2006/relationships/image" Target="../media/image2.jpg"/><Relationship Id="rId3" Type="http://schemas.openxmlformats.org/officeDocument/2006/relationships/slideLayout" Target="../slideLayouts/slideLayout13.xml"/><Relationship Id="rId21" Type="http://schemas.openxmlformats.org/officeDocument/2006/relationships/slideLayout" Target="../slideLayouts/slideLayout31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17" Type="http://schemas.openxmlformats.org/officeDocument/2006/relationships/slideLayout" Target="../slideLayouts/slideLayout2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26.xml"/><Relationship Id="rId20" Type="http://schemas.openxmlformats.org/officeDocument/2006/relationships/slideLayout" Target="../slideLayouts/slideLayout30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24" Type="http://schemas.openxmlformats.org/officeDocument/2006/relationships/image" Target="../media/image10.jpg"/><Relationship Id="rId5" Type="http://schemas.openxmlformats.org/officeDocument/2006/relationships/slideLayout" Target="../slideLayouts/slideLayout15.xml"/><Relationship Id="rId15" Type="http://schemas.openxmlformats.org/officeDocument/2006/relationships/slideLayout" Target="../slideLayouts/slideLayout25.xml"/><Relationship Id="rId23" Type="http://schemas.openxmlformats.org/officeDocument/2006/relationships/image" Target="../media/image9.png"/><Relationship Id="rId10" Type="http://schemas.openxmlformats.org/officeDocument/2006/relationships/slideLayout" Target="../slideLayouts/slideLayout20.xml"/><Relationship Id="rId19" Type="http://schemas.openxmlformats.org/officeDocument/2006/relationships/slideLayout" Target="../slideLayouts/slideLayout29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4.xml"/><Relationship Id="rId22" Type="http://schemas.openxmlformats.org/officeDocument/2006/relationships/theme" Target="../theme/theme2.xml"/><Relationship Id="rId27" Type="http://schemas.openxmlformats.org/officeDocument/2006/relationships/image" Target="../media/image1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ecorative blue swoosh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-1" y="-902"/>
            <a:ext cx="9144001" cy="2075283"/>
          </a:xfrm>
          <a:prstGeom prst="rect">
            <a:avLst/>
          </a:prstGeom>
        </p:spPr>
      </p:pic>
      <p:pic>
        <p:nvPicPr>
          <p:cNvPr id="12" name="Picture 11" descr="Decorative blue bar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6494854"/>
            <a:ext cx="9144000" cy="36837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99848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uFillTx/>
              </a:rPr>
              <a:t>Click to edit Master title style</a:t>
            </a:r>
            <a:endParaRPr lang="en-US" dirty="0">
              <a:uFillTx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3427255"/>
            <a:ext cx="7886700" cy="27497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>
                <a:uFillTx/>
              </a:rPr>
              <a:t>Click to 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  <a:endParaRPr lang="en-US" dirty="0">
              <a:uFillTx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15173" y="186164"/>
            <a:ext cx="2710888" cy="13481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15173" y="186164"/>
            <a:ext cx="2710888" cy="1348143"/>
          </a:xfrm>
          <a:prstGeom prst="rect">
            <a:avLst/>
          </a:prstGeom>
        </p:spPr>
      </p:pic>
      <p:pic>
        <p:nvPicPr>
          <p:cNvPr id="6" name="Picture 5" descr="Oregon Department of Education Logo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15173" y="186164"/>
            <a:ext cx="2710888" cy="1348143"/>
          </a:xfrm>
          <a:prstGeom prst="rect">
            <a:avLst/>
          </a:prstGeom>
        </p:spPr>
      </p:pic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457950" y="649253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uFillTx/>
              </a:defRPr>
            </a:lvl1pPr>
          </a:lstStyle>
          <a:p>
            <a:fld id="{8A0BAB59-E1FB-40DE-BF54-BC3526BEF81F}" type="slidenum">
              <a:rPr lang="en-US" smtClean="0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9pPr>
    </p:bodyStyle>
    <p:otherStyle>
      <a:defPPr>
        <a:defRPr lang="en-US">
          <a:uFillTx/>
        </a:defRPr>
      </a:defPPr>
      <a:lvl1pPr marL="0" algn="l" defTabSz="914377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23">
                <a:duotone>
                  <a:schemeClr val="accent1">
                    <a:shade val="45000"/>
                    <a:satMod val="135000"/>
                  </a:schemeClr>
                  <a:srgbClr val="FFFFFF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uFillTx/>
              </a:rPr>
              <a:t>Click to edit Master title style</a:t>
            </a:r>
            <a:endParaRPr lang="en-US" dirty="0">
              <a:uFillTx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>
                <a:uFillTx/>
              </a:rPr>
              <a:t>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  <a:endParaRPr lang="en-US" dirty="0">
              <a:uFillTx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  <a:uFillTx/>
              </a:defRPr>
            </a:lvl1pPr>
          </a:lstStyle>
          <a:p>
            <a:endParaRPr lang="en-US" dirty="0"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  <a:uFillTx/>
              </a:defRPr>
            </a:lvl1pPr>
          </a:lstStyle>
          <a:p>
            <a:endParaRPr lang="en-US" dirty="0">
              <a:uFillTx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uFillTx/>
                <a:latin typeface="+mn-lt"/>
              </a:defRPr>
            </a:lvl1pPr>
          </a:lstStyle>
          <a:p>
            <a:fld id="{8A0BAB59-E1FB-40DE-BF54-BC3526BEF81F}" type="slidenum">
              <a:rPr lang="en-US" smtClean="0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  <p:pic>
        <p:nvPicPr>
          <p:cNvPr id="10" name="Picture 9" descr="Decorative geometric pattern"/>
          <p:cNvPicPr>
            <a:picLocks noChangeAspect="1"/>
          </p:cNvPicPr>
          <p:nvPr userDrawn="1"/>
        </p:nvPicPr>
        <p:blipFill>
          <a:blip r:embed="rId24"/>
          <a:stretch>
            <a:fillRect/>
          </a:stretch>
        </p:blipFill>
        <p:spPr>
          <a:xfrm>
            <a:off x="0" y="1"/>
            <a:ext cx="9144000" cy="6494854"/>
          </a:xfrm>
          <a:prstGeom prst="rect">
            <a:avLst/>
          </a:prstGeom>
          <a:noFill/>
        </p:spPr>
      </p:pic>
      <p:pic>
        <p:nvPicPr>
          <p:cNvPr id="11" name="Picture 10" descr="Decorative blue swoosh"/>
          <p:cNvPicPr>
            <a:picLocks noChangeAspect="1"/>
          </p:cNvPicPr>
          <p:nvPr userDrawn="1"/>
        </p:nvPicPr>
        <p:blipFill>
          <a:blip r:embed="rId25"/>
          <a:stretch>
            <a:fillRect/>
          </a:stretch>
        </p:blipFill>
        <p:spPr>
          <a:xfrm>
            <a:off x="-1" y="-902"/>
            <a:ext cx="9144001" cy="2075283"/>
          </a:xfrm>
          <a:prstGeom prst="rect">
            <a:avLst/>
          </a:prstGeom>
        </p:spPr>
      </p:pic>
      <p:pic>
        <p:nvPicPr>
          <p:cNvPr id="13" name="Picture 12" descr="Decorative blue bar"/>
          <p:cNvPicPr>
            <a:picLocks noChangeAspect="1"/>
          </p:cNvPicPr>
          <p:nvPr userDrawn="1"/>
        </p:nvPicPr>
        <p:blipFill>
          <a:blip r:embed="rId26"/>
          <a:stretch>
            <a:fillRect/>
          </a:stretch>
        </p:blipFill>
        <p:spPr>
          <a:xfrm>
            <a:off x="0" y="6494854"/>
            <a:ext cx="9144000" cy="36837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  <p:sldLayoutId id="2147483689" r:id="rId18"/>
    <p:sldLayoutId id="2147483690" r:id="rId19"/>
    <p:sldLayoutId id="2147483691" r:id="rId20"/>
    <p:sldLayoutId id="2147483692" r:id="rId2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0" kern="1200" cap="all" baseline="0">
          <a:blipFill>
            <a:blip r:embed="rId27"/>
            <a:tile tx="6350" ty="-127000" sx="65000" sy="64000" flip="none" algn="tl"/>
          </a:blipFill>
          <a:uFillTx/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uFillTx/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uFillTx/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uFillTx/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uFillTx/>
          <a:latin typeface="+mn-lt"/>
          <a:ea typeface="+mn-ea"/>
          <a:cs typeface="+mn-cs"/>
        </a:defRPr>
      </a:lvl9pPr>
    </p:bodyStyle>
    <p:otherStyle>
      <a:defPPr>
        <a:defRPr lang="en-US">
          <a:uFillTx/>
        </a:defRPr>
      </a:defPPr>
      <a:lvl1pPr marL="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XXXX@schooldistrict.com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16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16.jpeg"/><Relationship Id="rId4" Type="http://schemas.openxmlformats.org/officeDocument/2006/relationships/hyperlink" Target="https://twitter.com/ordepted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232829" y="2536705"/>
            <a:ext cx="8506297" cy="1325563"/>
          </a:xfrm>
        </p:spPr>
        <p:txBody>
          <a:bodyPr>
            <a:noAutofit/>
          </a:bodyPr>
          <a:lstStyle/>
          <a:p>
            <a:r>
              <a:rPr lang="ru-RU" sz="5600" b="1" cap="none" dirty="0">
                <a:solidFill>
                  <a:srgbClr val="0070C0"/>
                </a:solidFill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Наши</a:t>
            </a:r>
            <a:r>
              <a:rPr lang="ru-RU" sz="5600" b="1" dirty="0">
                <a:solidFill>
                  <a:srgbClr val="0070C0"/>
                </a:solidFill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5600" b="1" cap="none" dirty="0">
                <a:solidFill>
                  <a:srgbClr val="0070C0"/>
                </a:solidFill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дети. Наш успех.</a:t>
            </a: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232901" y="865167"/>
            <a:ext cx="8678197" cy="2272493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>
                <a:uFillTx/>
              </a:defRPr>
            </a:pPr>
            <a:r>
              <a:rPr lang="ru-RU" sz="3200" b="1" dirty="0">
                <a:solidFill>
                  <a:srgbClr val="000000"/>
                </a:solidFill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Обсуждение нашей роли </a:t>
            </a:r>
            <a:br>
              <a:rPr lang="ru-RU" sz="3200" b="1" dirty="0">
                <a:solidFill>
                  <a:srgbClr val="000000"/>
                </a:solidFill>
                <a:uFillTx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200" b="1" dirty="0">
                <a:solidFill>
                  <a:srgbClr val="000000"/>
                </a:solidFill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в жизни сообщества</a:t>
            </a:r>
          </a:p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>
                <a:uFillTx/>
              </a:defRPr>
            </a:pPr>
            <a:r>
              <a:rPr lang="ru-RU" sz="2400" dirty="0">
                <a:solidFill>
                  <a:srgbClr val="000000"/>
                </a:solidFill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Закон о способствовании успехам в учебе</a:t>
            </a:r>
          </a:p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>
                <a:uFillTx/>
              </a:defRPr>
            </a:pPr>
            <a:endParaRPr lang="en-US" altLang="en-US" sz="300" dirty="0">
              <a:solidFill>
                <a:srgbClr val="000000"/>
              </a:solidFill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>
                <a:uFillTx/>
              </a:defRPr>
            </a:pPr>
            <a:r>
              <a:rPr lang="ru-RU" sz="2400" dirty="0">
                <a:solidFill>
                  <a:schemeClr val="accent2"/>
                </a:solidFill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ВАШ школьный округ</a:t>
            </a:r>
          </a:p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>
                <a:uFillTx/>
              </a:defRPr>
            </a:pPr>
            <a:r>
              <a:rPr lang="ru-RU" sz="2400" dirty="0">
                <a:solidFill>
                  <a:srgbClr val="000000"/>
                </a:solidFill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Сентябрь 2019 г.</a:t>
            </a:r>
          </a:p>
        </p:txBody>
      </p:sp>
      <p:pic>
        <p:nvPicPr>
          <p:cNvPr id="14" name="Picture 13" descr="Group stock photo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871926"/>
            <a:ext cx="9144000" cy="2986074"/>
          </a:xfrm>
          <a:prstGeom prst="rect">
            <a:avLst/>
          </a:prstGeom>
        </p:spPr>
      </p:pic>
      <p:pic>
        <p:nvPicPr>
          <p:cNvPr id="2" name="Picture 1" descr="Student Success Act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00392" y="304800"/>
            <a:ext cx="1618488" cy="224332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0BAB59-E1FB-40DE-BF54-BC3526BEF81F}" type="slidenum">
              <a:rPr lang="en-US" smtClean="0">
                <a:uFillTx/>
              </a:rPr>
              <a:pPr/>
              <a:t>1</a:t>
            </a:fld>
            <a:endParaRPr lang="en-US">
              <a:uFillTx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2"/>
          <p:cNvSpPr>
            <a:spLocks noGrp="1"/>
          </p:cNvSpPr>
          <p:nvPr>
            <p:ph type="title"/>
          </p:nvPr>
        </p:nvSpPr>
        <p:spPr>
          <a:xfrm>
            <a:off x="0" y="615696"/>
            <a:ext cx="9143999" cy="872311"/>
          </a:xfrm>
          <a:solidFill>
            <a:srgbClr val="1B75BC"/>
          </a:solidFill>
        </p:spPr>
        <p:txBody>
          <a:bodyPr>
            <a:noAutofit/>
          </a:bodyPr>
          <a:lstStyle/>
          <a:p>
            <a:pPr algn="l"/>
            <a:r>
              <a:rPr lang="ru-RU" sz="5400" b="1" cap="none" dirty="0">
                <a:solidFill>
                  <a:schemeClr val="bg1"/>
                </a:solidFill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5 сфер вложений</a:t>
            </a:r>
          </a:p>
        </p:txBody>
      </p:sp>
      <p:sp>
        <p:nvSpPr>
          <p:cNvPr id="6" name="Title 1" descr="&quot;&quot;"/>
          <p:cNvSpPr txBox="1">
            <a:spLocks/>
          </p:cNvSpPr>
          <p:nvPr/>
        </p:nvSpPr>
        <p:spPr>
          <a:xfrm>
            <a:off x="0" y="5928852"/>
            <a:ext cx="9144000" cy="393290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0"/>
            <a:fld id="{8A0BAB59-E1FB-40DE-BF54-BC3526BEF81F}" type="slidenum">
              <a:rPr lang="en-US" noProof="0" smtClean="0">
                <a:uFillTx/>
              </a:rPr>
              <a:pPr lvl="0"/>
              <a:t>10</a:t>
            </a:fld>
            <a:endParaRPr lang="en-US" noProof="0">
              <a:uFillTx/>
            </a:endParaRPr>
          </a:p>
        </p:txBody>
      </p:sp>
      <p:pic>
        <p:nvPicPr>
          <p:cNvPr id="8" name="Picture 7" descr="student success act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0801" y="6385386"/>
            <a:ext cx="2635509" cy="393290"/>
          </a:xfrm>
          <a:prstGeom prst="rect">
            <a:avLst/>
          </a:prstGeom>
        </p:spPr>
      </p:pic>
      <p:sp>
        <p:nvSpPr>
          <p:cNvPr id="9" name="Oval 8" descr="4"/>
          <p:cNvSpPr>
            <a:spLocks/>
          </p:cNvSpPr>
          <p:nvPr/>
        </p:nvSpPr>
        <p:spPr>
          <a:xfrm>
            <a:off x="784202" y="1912940"/>
            <a:ext cx="701040" cy="685552"/>
          </a:xfrm>
          <a:prstGeom prst="ellipse">
            <a:avLst/>
          </a:prstGeom>
          <a:solidFill>
            <a:srgbClr val="40874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r>
              <a:rPr kumimoji="0" lang="ru-RU" sz="3600" b="1" i="0" u="none" strike="noStrike" cap="none" normalizeH="0" baseline="0" noProof="0" dirty="0">
                <a:ln>
                  <a:noFill/>
                </a:ln>
                <a:solidFill>
                  <a:srgbClr val="FFFFFF"/>
                </a:solidFill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  <p:sp>
        <p:nvSpPr>
          <p:cNvPr id="10" name="Oval 9" descr="5"/>
          <p:cNvSpPr>
            <a:spLocks/>
          </p:cNvSpPr>
          <p:nvPr/>
        </p:nvSpPr>
        <p:spPr>
          <a:xfrm>
            <a:off x="784202" y="4866099"/>
            <a:ext cx="701040" cy="685552"/>
          </a:xfrm>
          <a:prstGeom prst="ellipse">
            <a:avLst/>
          </a:prstGeom>
          <a:solidFill>
            <a:srgbClr val="40874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r>
              <a:rPr kumimoji="0" lang="ru-RU" sz="3600" b="1" i="0" u="none" strike="noStrike" cap="none" normalizeH="0" baseline="0" noProof="0">
                <a:ln>
                  <a:noFill/>
                </a:ln>
                <a:solidFill>
                  <a:srgbClr val="FFFFFF"/>
                </a:solidFill>
                <a:uFillTx/>
                <a:latin typeface="Calibri"/>
                <a:ea typeface="+mn-ea"/>
                <a:cs typeface="+mn-cs"/>
              </a:rPr>
              <a:t>5</a:t>
            </a:r>
          </a:p>
        </p:txBody>
      </p:sp>
      <p:sp>
        <p:nvSpPr>
          <p:cNvPr id="11" name="Rectangle 10"/>
          <p:cNvSpPr>
            <a:spLocks/>
          </p:cNvSpPr>
          <p:nvPr/>
        </p:nvSpPr>
        <p:spPr>
          <a:xfrm>
            <a:off x="1576682" y="1698997"/>
            <a:ext cx="722933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uFillTx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Выделение учителям и школьному персоналу достаточного количества времени для: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dirty="0">
                <a:uFillTx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профессионального общения с коллегами и персоналом;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dirty="0">
                <a:uFillTx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проверки информации по успеваемости, прогулам и поведению учащихся, исходя из программы школы и класса;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dirty="0">
                <a:uFillTx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создания стратегии по оказанию помощи отстающим учащимся, чтобы они могли успешно окончить школу.</a:t>
            </a:r>
          </a:p>
        </p:txBody>
      </p:sp>
      <p:sp>
        <p:nvSpPr>
          <p:cNvPr id="12" name="Rectangle 11"/>
          <p:cNvSpPr>
            <a:spLocks/>
          </p:cNvSpPr>
          <p:nvPr/>
        </p:nvSpPr>
        <p:spPr>
          <a:xfrm>
            <a:off x="1576682" y="4993431"/>
            <a:ext cx="637859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uFillTx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Наращивание и укрепление сотрудничества.</a:t>
            </a:r>
          </a:p>
        </p:txBody>
      </p:sp>
      <p:sp>
        <p:nvSpPr>
          <p:cNvPr id="14" name="Slide Number Placeholder 4"/>
          <p:cNvSpPr txBox="1">
            <a:spLocks/>
          </p:cNvSpPr>
          <p:nvPr/>
        </p:nvSpPr>
        <p:spPr>
          <a:xfrm>
            <a:off x="6748616" y="639946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>
                <a:uFillTx/>
              </a:defRPr>
            </a:defPPr>
            <a:lvl1pPr marL="0" algn="r" defTabSz="914400" rtl="0" eaLnBrk="1" latinLnBrk="0" hangingPunct="1">
              <a:defRPr sz="1200" b="1" kern="1200" spc="-70" baseline="0">
                <a:solidFill>
                  <a:schemeClr val="bg1"/>
                </a:solidFill>
                <a:uFillTx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9pPr>
          </a:lstStyle>
          <a:p>
            <a:pPr>
              <a:defRPr>
                <a:uFillTx/>
              </a:defRPr>
            </a:pPr>
            <a:fld id="{8A0BAB59-E1FB-40DE-BF54-BC3526BEF81F}" type="slidenum">
              <a:rPr lang="en-US" b="0" smtClean="0">
                <a:solidFill>
                  <a:schemeClr val="tx1"/>
                </a:solidFill>
                <a:uFillTx/>
                <a:latin typeface="Calibri" panose="020F0502020204030204" pitchFamily="34" charset="0"/>
                <a:cs typeface="Calibri" panose="020F0502020204030204" pitchFamily="34" charset="0"/>
              </a:rPr>
              <a:pPr>
                <a:defRPr>
                  <a:uFillTx/>
                </a:defRPr>
              </a:pPr>
              <a:t>10</a:t>
            </a:fld>
            <a:endParaRPr lang="en-US" b="0">
              <a:solidFill>
                <a:schemeClr val="tx1"/>
              </a:solidFill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0" y="523291"/>
            <a:ext cx="9144000" cy="854670"/>
          </a:xfrm>
          <a:solidFill>
            <a:srgbClr val="1B75BC"/>
          </a:solidFill>
        </p:spPr>
        <p:txBody>
          <a:bodyPr>
            <a:noAutofit/>
          </a:bodyPr>
          <a:lstStyle/>
          <a:p>
            <a:pPr algn="l"/>
            <a:r>
              <a:rPr lang="ru-RU" sz="4400" b="1" cap="none" dirty="0">
                <a:solidFill>
                  <a:schemeClr val="bg1"/>
                </a:solidFill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Секционные обсуждения (пример)</a:t>
            </a:r>
          </a:p>
        </p:txBody>
      </p:sp>
      <p:sp>
        <p:nvSpPr>
          <p:cNvPr id="15" name="Rectangle 3" descr="&quot;&quot;"/>
          <p:cNvSpPr txBox="1">
            <a:spLocks noChangeArrowheads="1"/>
          </p:cNvSpPr>
          <p:nvPr/>
        </p:nvSpPr>
        <p:spPr>
          <a:xfrm>
            <a:off x="304800" y="1886552"/>
            <a:ext cx="8701549" cy="3533709"/>
          </a:xfrm>
          <a:prstGeom prst="rect">
            <a:avLst/>
          </a:prstGeom>
        </p:spPr>
        <p:txBody>
          <a:bodyPr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>
                <a:uFillTx/>
              </a:defRPr>
            </a:pP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  <p:sp>
        <p:nvSpPr>
          <p:cNvPr id="6" name="Title 1" descr="&quot;&quot;"/>
          <p:cNvSpPr txBox="1">
            <a:spLocks/>
          </p:cNvSpPr>
          <p:nvPr/>
        </p:nvSpPr>
        <p:spPr>
          <a:xfrm>
            <a:off x="0" y="5928852"/>
            <a:ext cx="9144000" cy="393290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FillTx/>
              <a:latin typeface="Calibri"/>
              <a:ea typeface="+mj-ea"/>
              <a:cs typeface="+mj-cs"/>
            </a:endParaRPr>
          </a:p>
        </p:txBody>
      </p:sp>
      <p:graphicFrame>
        <p:nvGraphicFramePr>
          <p:cNvPr id="2" name="Table 1" descr="&quot;&quot;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9948507"/>
              </p:ext>
            </p:extLst>
          </p:nvPr>
        </p:nvGraphicFramePr>
        <p:xfrm>
          <a:off x="915478" y="1558021"/>
          <a:ext cx="7313043" cy="4746521"/>
        </p:xfrm>
        <a:graphic>
          <a:graphicData uri="http://schemas.openxmlformats.org/drawingml/2006/table">
            <a:tbl>
              <a:tblPr firstRow="1"/>
              <a:tblGrid>
                <a:gridCol w="28122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008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43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kumimoji="0" lang="ru-RU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 pitchFamily="34" charset="0"/>
                          <a:ea typeface="Tahoma" panose="020B0604030504040204" pitchFamily="34" charset="0"/>
                          <a:cs typeface="Calibri" panose="020F0502020204030204" pitchFamily="34" charset="0"/>
                        </a:rPr>
                        <a:t>Время</a:t>
                      </a:r>
                    </a:p>
                  </a:txBody>
                  <a:tcPr horzOverflow="overflow">
                    <a:lnL w="12700" cmpd="sng">
                      <a:solidFill>
                        <a:srgbClr val="324B8B"/>
                      </a:solidFill>
                    </a:lnL>
                    <a:lnR w="12700" cap="flat" cmpd="sng" algn="ctr">
                      <a:solidFill>
                        <a:srgbClr val="324B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324B8B"/>
                      </a:solidFill>
                    </a:lnT>
                    <a:lnB w="12700" cmpd="sng">
                      <a:solidFill>
                        <a:srgbClr val="324B8B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4B8B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kumimoji="0" lang="ru-RU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 pitchFamily="34" charset="0"/>
                          <a:ea typeface="Tahoma" panose="020B0604030504040204" pitchFamily="34" charset="0"/>
                          <a:cs typeface="Calibri" panose="020F0502020204030204" pitchFamily="34" charset="0"/>
                        </a:rPr>
                        <a:t>Тема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324B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324B8B"/>
                      </a:solidFill>
                    </a:lnR>
                    <a:lnT w="12700" cmpd="sng">
                      <a:solidFill>
                        <a:srgbClr val="324B8B"/>
                      </a:solidFill>
                    </a:lnT>
                    <a:lnB w="12700" cmpd="sng">
                      <a:solidFill>
                        <a:srgbClr val="324B8B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4B8B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43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uFillTx/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uFillTx/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uFillTx/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uFillTx/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uFillTx/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uFillTx/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uFillTx/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uFillTx/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uFillTx/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kumimoji="0" lang="ru-RU" sz="2400" u="none" strike="noStrike" cap="none" normalizeH="0" baseline="0">
                          <a:ln>
                            <a:noFill/>
                          </a:ln>
                          <a:uFillTx/>
                        </a:rPr>
                        <a:t>6:20 – 6:25</a:t>
                      </a:r>
                    </a:p>
                  </a:txBody>
                  <a:tcPr horzOverflow="overflow">
                    <a:lnL w="12700" cmpd="sng">
                      <a:solidFill>
                        <a:srgbClr val="324B8B"/>
                      </a:solidFill>
                    </a:lnL>
                    <a:lnR w="12700" cmpd="sng">
                      <a:solidFill>
                        <a:srgbClr val="324B8B"/>
                      </a:solidFill>
                    </a:lnR>
                    <a:lnT w="12700" cap="flat" cmpd="sng" algn="ctr">
                      <a:solidFill>
                        <a:srgbClr val="324B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324B8B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4B8B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uFillTx/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uFillTx/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uFillTx/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uFillTx/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uFillTx/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uFillTx/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uFillTx/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uFillTx/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uFillTx/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kumimoji="0" lang="ru-RU" sz="2400" u="none" strike="noStrike" cap="none" normalizeH="0" baseline="0">
                          <a:ln>
                            <a:noFill/>
                          </a:ln>
                          <a:uFillTx/>
                        </a:rPr>
                        <a:t>Переход к секционному обсуждению 1</a:t>
                      </a:r>
                    </a:p>
                  </a:txBody>
                  <a:tcPr horzOverflow="overflow">
                    <a:lnL w="12700" cmpd="sng">
                      <a:solidFill>
                        <a:srgbClr val="324B8B"/>
                      </a:solidFill>
                    </a:lnL>
                    <a:lnR w="12700" cmpd="sng">
                      <a:solidFill>
                        <a:srgbClr val="324B8B"/>
                      </a:solidFill>
                    </a:lnR>
                    <a:lnT w="12700" cap="flat" cmpd="sng" algn="ctr">
                      <a:solidFill>
                        <a:srgbClr val="324B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324B8B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4B8B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43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uFillTx/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uFillTx/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uFillTx/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uFillTx/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uFillTx/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uFillTx/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uFillTx/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uFillTx/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uFillTx/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kumimoji="0" lang="ru-RU" sz="2400" u="none" strike="noStrike" cap="none" normalizeH="0" baseline="0">
                          <a:ln>
                            <a:noFill/>
                          </a:ln>
                          <a:uFillTx/>
                        </a:rPr>
                        <a:t>6:25 – 7:05</a:t>
                      </a:r>
                    </a:p>
                  </a:txBody>
                  <a:tcPr horzOverflow="overflow">
                    <a:lnL w="12700" cmpd="sng">
                      <a:solidFill>
                        <a:srgbClr val="324B8B"/>
                      </a:solidFill>
                    </a:lnL>
                    <a:lnR w="12700" cmpd="sng">
                      <a:solidFill>
                        <a:srgbClr val="324B8B"/>
                      </a:solidFill>
                    </a:lnR>
                    <a:lnT w="12700" cmpd="sng">
                      <a:solidFill>
                        <a:srgbClr val="324B8B"/>
                      </a:solidFill>
                    </a:lnT>
                    <a:lnB w="12700" cmpd="sng">
                      <a:solidFill>
                        <a:srgbClr val="324B8B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4B8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uFillTx/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uFillTx/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uFillTx/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uFillTx/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uFillTx/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uFillTx/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uFillTx/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uFillTx/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uFillTx/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FontTx/>
                        <a:buNone/>
                        <a:defRPr>
                          <a:uFillTx/>
                        </a:defRPr>
                      </a:pPr>
                      <a:r>
                        <a:rPr kumimoji="0" lang="ru-RU" sz="2400" u="none" strike="noStrike" cap="none" normalizeH="0" baseline="0">
                          <a:ln>
                            <a:noFill/>
                          </a:ln>
                          <a:uFillTx/>
                        </a:rPr>
                        <a:t>Секционное обсуждение 1</a:t>
                      </a:r>
                    </a:p>
                  </a:txBody>
                  <a:tcPr horzOverflow="overflow">
                    <a:lnL w="12700" cmpd="sng">
                      <a:solidFill>
                        <a:srgbClr val="324B8B"/>
                      </a:solidFill>
                    </a:lnL>
                    <a:lnR w="12700" cmpd="sng">
                      <a:solidFill>
                        <a:srgbClr val="324B8B"/>
                      </a:solidFill>
                    </a:lnR>
                    <a:lnT w="12700" cmpd="sng">
                      <a:solidFill>
                        <a:srgbClr val="324B8B"/>
                      </a:solidFill>
                    </a:lnT>
                    <a:lnB w="12700" cmpd="sng">
                      <a:solidFill>
                        <a:srgbClr val="324B8B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4B8B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89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uFillTx/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uFillTx/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uFillTx/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uFillTx/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uFillTx/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uFillTx/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uFillTx/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uFillTx/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uFillTx/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kumimoji="0" lang="ru-RU" sz="2400" u="none" strike="noStrike" cap="none" normalizeH="0" baseline="0">
                          <a:ln>
                            <a:noFill/>
                          </a:ln>
                          <a:uFillTx/>
                        </a:rPr>
                        <a:t>7:05 – 7:10</a:t>
                      </a:r>
                    </a:p>
                  </a:txBody>
                  <a:tcPr horzOverflow="overflow">
                    <a:lnL w="12700" cmpd="sng">
                      <a:solidFill>
                        <a:srgbClr val="324B8B"/>
                      </a:solidFill>
                    </a:lnL>
                    <a:lnR w="12700" cmpd="sng">
                      <a:solidFill>
                        <a:srgbClr val="324B8B"/>
                      </a:solidFill>
                    </a:lnR>
                    <a:lnT w="12700" cmpd="sng">
                      <a:solidFill>
                        <a:srgbClr val="324B8B"/>
                      </a:solidFill>
                    </a:lnT>
                    <a:lnB w="12700" cmpd="sng">
                      <a:solidFill>
                        <a:srgbClr val="324B8B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4B8B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uFillTx/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uFillTx/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uFillTx/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uFillTx/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uFillTx/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uFillTx/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uFillTx/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uFillTx/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uFillTx/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kumimoji="0" lang="ru-RU" sz="2400" u="none" strike="noStrike" cap="none" normalizeH="0" baseline="0">
                          <a:ln>
                            <a:noFill/>
                          </a:ln>
                          <a:uFillTx/>
                        </a:rPr>
                        <a:t>Переход к секционному обсуждению 2</a:t>
                      </a:r>
                    </a:p>
                  </a:txBody>
                  <a:tcPr horzOverflow="overflow">
                    <a:lnL w="12700" cmpd="sng">
                      <a:solidFill>
                        <a:srgbClr val="324B8B"/>
                      </a:solidFill>
                    </a:lnL>
                    <a:lnR w="12700" cmpd="sng">
                      <a:solidFill>
                        <a:srgbClr val="324B8B"/>
                      </a:solidFill>
                    </a:lnR>
                    <a:lnT w="12700" cmpd="sng">
                      <a:solidFill>
                        <a:srgbClr val="324B8B"/>
                      </a:solidFill>
                    </a:lnT>
                    <a:lnB w="12700" cmpd="sng">
                      <a:solidFill>
                        <a:srgbClr val="324B8B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4B8B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393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uFillTx/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uFillTx/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uFillTx/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uFillTx/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uFillTx/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uFillTx/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uFillTx/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uFillTx/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uFillTx/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kumimoji="0" lang="ru-RU" sz="2400" u="none" strike="noStrike" cap="none" normalizeH="0" baseline="0">
                          <a:ln>
                            <a:noFill/>
                          </a:ln>
                          <a:uFillTx/>
                        </a:rPr>
                        <a:t>7:10 – 7:45</a:t>
                      </a:r>
                    </a:p>
                  </a:txBody>
                  <a:tcPr horzOverflow="overflow">
                    <a:lnL w="12700" cmpd="sng">
                      <a:solidFill>
                        <a:srgbClr val="324B8B"/>
                      </a:solidFill>
                    </a:lnL>
                    <a:lnR w="12700" cmpd="sng">
                      <a:solidFill>
                        <a:srgbClr val="324B8B"/>
                      </a:solidFill>
                    </a:lnR>
                    <a:lnT w="12700" cmpd="sng">
                      <a:solidFill>
                        <a:srgbClr val="324B8B"/>
                      </a:solidFill>
                    </a:lnT>
                    <a:lnB w="12700" cmpd="sng">
                      <a:solidFill>
                        <a:srgbClr val="324B8B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4B8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uFillTx/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uFillTx/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uFillTx/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uFillTx/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uFillTx/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uFillTx/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uFillTx/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uFillTx/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uFillTx/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kumimoji="0" lang="ru-RU" sz="2400" u="none" strike="noStrike" cap="none" normalizeH="0" baseline="0">
                          <a:ln>
                            <a:noFill/>
                          </a:ln>
                          <a:uFillTx/>
                        </a:rPr>
                        <a:t>Секционное обсуждение 2</a:t>
                      </a:r>
                    </a:p>
                  </a:txBody>
                  <a:tcPr horzOverflow="overflow">
                    <a:lnL w="12700" cmpd="sng">
                      <a:solidFill>
                        <a:srgbClr val="324B8B"/>
                      </a:solidFill>
                    </a:lnL>
                    <a:lnR w="12700" cmpd="sng">
                      <a:solidFill>
                        <a:srgbClr val="324B8B"/>
                      </a:solidFill>
                    </a:lnR>
                    <a:lnT w="12700" cmpd="sng">
                      <a:solidFill>
                        <a:srgbClr val="324B8B"/>
                      </a:solidFill>
                    </a:lnT>
                    <a:lnB w="12700" cmpd="sng">
                      <a:solidFill>
                        <a:srgbClr val="324B8B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4B8B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393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uFillTx/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uFillTx/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uFillTx/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uFillTx/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uFillTx/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uFillTx/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uFillTx/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uFillTx/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uFillTx/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kumimoji="0" lang="ru-RU" sz="2400" u="none" strike="noStrike" cap="none" normalizeH="0" baseline="0">
                          <a:ln>
                            <a:noFill/>
                          </a:ln>
                          <a:uFillTx/>
                        </a:rPr>
                        <a:t>7:45 – 7:50</a:t>
                      </a:r>
                    </a:p>
                  </a:txBody>
                  <a:tcPr horzOverflow="overflow">
                    <a:lnL w="12700" cmpd="sng">
                      <a:solidFill>
                        <a:srgbClr val="324B8B"/>
                      </a:solidFill>
                    </a:lnL>
                    <a:lnR w="12700" cmpd="sng">
                      <a:solidFill>
                        <a:srgbClr val="324B8B"/>
                      </a:solidFill>
                    </a:lnR>
                    <a:lnT w="12700" cmpd="sng">
                      <a:solidFill>
                        <a:srgbClr val="324B8B"/>
                      </a:solidFill>
                    </a:lnT>
                    <a:lnB w="12700" cmpd="sng">
                      <a:solidFill>
                        <a:srgbClr val="324B8B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4B8B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uFillTx/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uFillTx/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uFillTx/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uFillTx/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uFillTx/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uFillTx/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uFillTx/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uFillTx/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uFillTx/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kumimoji="0" lang="ru-RU" sz="2400" u="none" strike="noStrike" cap="none" normalizeH="0" baseline="0">
                          <a:ln>
                            <a:noFill/>
                          </a:ln>
                          <a:uFillTx/>
                        </a:rPr>
                        <a:t>Переход к завершению</a:t>
                      </a:r>
                    </a:p>
                  </a:txBody>
                  <a:tcPr horzOverflow="overflow">
                    <a:lnL w="12700" cmpd="sng">
                      <a:solidFill>
                        <a:srgbClr val="324B8B"/>
                      </a:solidFill>
                    </a:lnL>
                    <a:lnR w="12700" cmpd="sng">
                      <a:solidFill>
                        <a:srgbClr val="324B8B"/>
                      </a:solidFill>
                    </a:lnR>
                    <a:lnT w="12700" cmpd="sng">
                      <a:solidFill>
                        <a:srgbClr val="324B8B"/>
                      </a:solidFill>
                    </a:lnT>
                    <a:lnB w="12700" cmpd="sng">
                      <a:solidFill>
                        <a:srgbClr val="324B8B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4B8B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393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uFillTx/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uFillTx/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uFillTx/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uFillTx/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uFillTx/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uFillTx/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uFillTx/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uFillTx/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uFillTx/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kumimoji="0" lang="ru-RU" sz="2400" u="none" strike="noStrike" cap="none" normalizeH="0" baseline="0">
                          <a:ln>
                            <a:noFill/>
                          </a:ln>
                          <a:uFillTx/>
                        </a:rPr>
                        <a:t>7:50 – 8:00</a:t>
                      </a:r>
                    </a:p>
                  </a:txBody>
                  <a:tcPr horzOverflow="overflow">
                    <a:lnL w="12700" cmpd="sng">
                      <a:solidFill>
                        <a:srgbClr val="324B8B"/>
                      </a:solidFill>
                    </a:lnL>
                    <a:lnR w="12700" cmpd="sng">
                      <a:solidFill>
                        <a:srgbClr val="324B8B"/>
                      </a:solidFill>
                    </a:lnR>
                    <a:lnT w="12700" cmpd="sng">
                      <a:solidFill>
                        <a:srgbClr val="324B8B"/>
                      </a:solidFill>
                    </a:lnT>
                    <a:lnB w="12700" cmpd="sng">
                      <a:solidFill>
                        <a:srgbClr val="324B8B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4B8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uFillTx/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uFillTx/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uFillTx/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uFillTx/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uFillTx/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uFillTx/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uFillTx/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uFillTx/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uFillTx/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kumimoji="0" lang="ru-RU" sz="2400" u="none" strike="noStrike" cap="none" normalizeH="0" baseline="0" dirty="0">
                          <a:ln>
                            <a:noFill/>
                          </a:ln>
                          <a:uFillTx/>
                        </a:rPr>
                        <a:t>Вся группа: завершение</a:t>
                      </a:r>
                    </a:p>
                  </a:txBody>
                  <a:tcPr horzOverflow="overflow">
                    <a:lnL w="12700" cmpd="sng">
                      <a:solidFill>
                        <a:srgbClr val="324B8B"/>
                      </a:solidFill>
                    </a:lnL>
                    <a:lnR w="12700" cmpd="sng">
                      <a:solidFill>
                        <a:srgbClr val="324B8B"/>
                      </a:solidFill>
                    </a:lnR>
                    <a:lnT w="12700" cmpd="sng">
                      <a:solidFill>
                        <a:srgbClr val="324B8B"/>
                      </a:solidFill>
                    </a:lnT>
                    <a:lnB w="12700" cmpd="sng">
                      <a:solidFill>
                        <a:srgbClr val="324B8B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4B8B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0"/>
            <a:fld id="{8A0BAB59-E1FB-40DE-BF54-BC3526BEF81F}" type="slidenum">
              <a:rPr lang="en-US" noProof="0" smtClean="0">
                <a:uFillTx/>
              </a:rPr>
              <a:pPr lvl="0"/>
              <a:t>11</a:t>
            </a:fld>
            <a:endParaRPr lang="en-US" noProof="0">
              <a:uFillTx/>
            </a:endParaRPr>
          </a:p>
        </p:txBody>
      </p:sp>
      <p:pic>
        <p:nvPicPr>
          <p:cNvPr id="8" name="Picture 7" descr="student success act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0801" y="6385386"/>
            <a:ext cx="2635509" cy="393290"/>
          </a:xfrm>
          <a:prstGeom prst="rect">
            <a:avLst/>
          </a:prstGeom>
        </p:spPr>
      </p:pic>
      <p:sp>
        <p:nvSpPr>
          <p:cNvPr id="9" name="Slide Number Placeholder 4"/>
          <p:cNvSpPr txBox="1">
            <a:spLocks/>
          </p:cNvSpPr>
          <p:nvPr/>
        </p:nvSpPr>
        <p:spPr>
          <a:xfrm>
            <a:off x="6748616" y="639946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>
                <a:uFillTx/>
              </a:defRPr>
            </a:defPPr>
            <a:lvl1pPr marL="0" algn="r" defTabSz="914400" rtl="0" eaLnBrk="1" latinLnBrk="0" hangingPunct="1">
              <a:defRPr sz="1200" b="1" kern="1200" spc="-70" baseline="0">
                <a:solidFill>
                  <a:schemeClr val="bg1"/>
                </a:solidFill>
                <a:uFillTx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9pPr>
          </a:lstStyle>
          <a:p>
            <a:pPr>
              <a:defRPr>
                <a:uFillTx/>
              </a:defRPr>
            </a:pPr>
            <a:fld id="{8A0BAB59-E1FB-40DE-BF54-BC3526BEF81F}" type="slidenum">
              <a:rPr lang="en-US" b="0" smtClean="0">
                <a:solidFill>
                  <a:schemeClr val="tx1"/>
                </a:solidFill>
                <a:uFillTx/>
                <a:latin typeface="Calibri" panose="020F0502020204030204" pitchFamily="34" charset="0"/>
                <a:cs typeface="Calibri" panose="020F0502020204030204" pitchFamily="34" charset="0"/>
              </a:rPr>
              <a:pPr>
                <a:defRPr>
                  <a:uFillTx/>
                </a:defRPr>
              </a:pPr>
              <a:t>11</a:t>
            </a:fld>
            <a:endParaRPr lang="en-US" b="0">
              <a:solidFill>
                <a:schemeClr val="tx1"/>
              </a:solidFill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2"/>
          <p:cNvSpPr>
            <a:spLocks noGrp="1"/>
          </p:cNvSpPr>
          <p:nvPr>
            <p:ph type="title"/>
          </p:nvPr>
        </p:nvSpPr>
        <p:spPr>
          <a:xfrm>
            <a:off x="-4916" y="560768"/>
            <a:ext cx="9144000" cy="914785"/>
          </a:xfrm>
          <a:solidFill>
            <a:srgbClr val="1B75BC"/>
          </a:solidFill>
        </p:spPr>
        <p:txBody>
          <a:bodyPr>
            <a:normAutofit/>
          </a:bodyPr>
          <a:lstStyle/>
          <a:p>
            <a:pPr algn="l"/>
            <a:r>
              <a:rPr lang="ru-RU" sz="4800" b="1" cap="none">
                <a:solidFill>
                  <a:schemeClr val="bg1"/>
                </a:solidFill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Дальнейшие действия</a:t>
            </a: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127819" y="1886553"/>
            <a:ext cx="8878530" cy="2213500"/>
          </a:xfrm>
          <a:prstGeom prst="rect">
            <a:avLst/>
          </a:prstGeom>
        </p:spPr>
        <p:txBody>
          <a:bodyPr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>
                <a:uFillTx/>
              </a:defRPr>
            </a:pPr>
            <a:r>
              <a:rPr kumimoji="0" lang="ru-RU" sz="2400" b="0" i="0" u="none" strike="noStrike" cap="none" normalizeH="0" baseline="0" noProof="0">
                <a:ln>
                  <a:noFill/>
                </a:ln>
                <a:solidFill>
                  <a:srgbClr val="000000"/>
                </a:solidFill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ru-RU" sz="2400">
                <a:solidFill>
                  <a:srgbClr val="000000"/>
                </a:solidFill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customize this slide with your district’s next steps]</a:t>
            </a:r>
          </a:p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>
                <a:uFillTx/>
              </a:defRPr>
            </a:pPr>
            <a:r>
              <a:rPr lang="ru-RU" sz="2400" baseline="0">
                <a:solidFill>
                  <a:srgbClr val="000000"/>
                </a:solidFill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Возникшие</a:t>
            </a:r>
            <a:r>
              <a:rPr lang="ru-RU" sz="2400">
                <a:solidFill>
                  <a:srgbClr val="000000"/>
                </a:solidFill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дополнительные комментарии, мнения и вопросы присылайте по адресу </a:t>
            </a:r>
            <a:r>
              <a:rPr lang="ru-RU" sz="2400">
                <a:solidFill>
                  <a:srgbClr val="000000"/>
                </a:solidFill>
                <a:uFillTx/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XXXX@schooldistrict.com</a:t>
            </a:r>
            <a:r>
              <a:rPr lang="ru-RU" sz="2400">
                <a:solidFill>
                  <a:srgbClr val="000000"/>
                </a:solidFill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>
                <a:uFillTx/>
              </a:defRPr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>
                <a:uFillTx/>
              </a:defRPr>
            </a:pPr>
            <a:r>
              <a:rPr lang="ru-RU" sz="2400">
                <a:solidFill>
                  <a:srgbClr val="000000"/>
                </a:solidFill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Приглашаем вас! [how will the conversation continue]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0"/>
            <a:fld id="{8A0BAB59-E1FB-40DE-BF54-BC3526BEF81F}" type="slidenum">
              <a:rPr lang="en-US" noProof="0" smtClean="0">
                <a:uFillTx/>
              </a:rPr>
              <a:pPr lvl="0"/>
              <a:t>12</a:t>
            </a:fld>
            <a:endParaRPr lang="en-US" noProof="0">
              <a:uFillTx/>
            </a:endParaRPr>
          </a:p>
        </p:txBody>
      </p:sp>
      <p:sp>
        <p:nvSpPr>
          <p:cNvPr id="7" name="Title 1" descr="&quot;&quot;"/>
          <p:cNvSpPr txBox="1">
            <a:spLocks/>
          </p:cNvSpPr>
          <p:nvPr/>
        </p:nvSpPr>
        <p:spPr>
          <a:xfrm>
            <a:off x="0" y="5928852"/>
            <a:ext cx="9144000" cy="393290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FillTx/>
              <a:latin typeface="Calibri"/>
              <a:ea typeface="+mj-ea"/>
              <a:cs typeface="+mj-cs"/>
            </a:endParaRPr>
          </a:p>
        </p:txBody>
      </p:sp>
      <p:pic>
        <p:nvPicPr>
          <p:cNvPr id="8" name="Picture 7" descr="gears border"/>
          <p:cNvPicPr>
            <a:picLocks noChangeAspect="1"/>
          </p:cNvPicPr>
          <p:nvPr/>
        </p:nvPicPr>
        <p:blipFill rotWithShape="1">
          <a:blip r:embed="rId4" cstate="print"/>
          <a:srcRect t="8628" b="6784"/>
          <a:stretch/>
        </p:blipFill>
        <p:spPr>
          <a:xfrm>
            <a:off x="-4916" y="4352311"/>
            <a:ext cx="9144000" cy="1491344"/>
          </a:xfrm>
          <a:prstGeom prst="rect">
            <a:avLst/>
          </a:prstGeom>
        </p:spPr>
      </p:pic>
      <p:sp>
        <p:nvSpPr>
          <p:cNvPr id="9" name="Slide Number Placeholder 4"/>
          <p:cNvSpPr txBox="1">
            <a:spLocks/>
          </p:cNvSpPr>
          <p:nvPr/>
        </p:nvSpPr>
        <p:spPr>
          <a:xfrm>
            <a:off x="6748616" y="639946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>
                <a:uFillTx/>
              </a:defRPr>
            </a:defPPr>
            <a:lvl1pPr marL="0" algn="r" defTabSz="914400" rtl="0" eaLnBrk="1" latinLnBrk="0" hangingPunct="1">
              <a:defRPr sz="1200" b="1" kern="1200" spc="-70" baseline="0">
                <a:solidFill>
                  <a:schemeClr val="bg1"/>
                </a:solidFill>
                <a:uFillTx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9pPr>
          </a:lstStyle>
          <a:p>
            <a:pPr>
              <a:defRPr>
                <a:uFillTx/>
              </a:defRPr>
            </a:pPr>
            <a:fld id="{8A0BAB59-E1FB-40DE-BF54-BC3526BEF81F}" type="slidenum">
              <a:rPr lang="en-US" b="0" smtClean="0">
                <a:solidFill>
                  <a:schemeClr val="tx1"/>
                </a:solidFill>
                <a:uFillTx/>
                <a:latin typeface="Calibri" panose="020F0502020204030204" pitchFamily="34" charset="0"/>
                <a:cs typeface="Calibri" panose="020F0502020204030204" pitchFamily="34" charset="0"/>
              </a:rPr>
              <a:pPr>
                <a:defRPr>
                  <a:uFillTx/>
                </a:defRPr>
              </a:pPr>
              <a:t>12</a:t>
            </a:fld>
            <a:endParaRPr lang="en-US" b="0">
              <a:solidFill>
                <a:schemeClr val="tx1"/>
              </a:solidFill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9" descr="student success act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40801" y="6385386"/>
            <a:ext cx="2635509" cy="39329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2"/>
          <p:cNvSpPr>
            <a:spLocks noGrp="1"/>
          </p:cNvSpPr>
          <p:nvPr>
            <p:ph type="title"/>
          </p:nvPr>
        </p:nvSpPr>
        <p:spPr>
          <a:xfrm>
            <a:off x="0" y="645152"/>
            <a:ext cx="9144000" cy="848110"/>
          </a:xfrm>
          <a:solidFill>
            <a:srgbClr val="1B75BC"/>
          </a:solidFill>
        </p:spPr>
        <p:txBody>
          <a:bodyPr>
            <a:normAutofit/>
          </a:bodyPr>
          <a:lstStyle/>
          <a:p>
            <a:pPr algn="l"/>
            <a:r>
              <a:rPr lang="ru-RU" sz="5400" b="1" cap="none">
                <a:solidFill>
                  <a:schemeClr val="bg1"/>
                </a:solidFill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Спасибо!</a:t>
            </a: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0" y="1886552"/>
            <a:ext cx="9144000" cy="404230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>
                <a:uFillTx/>
              </a:defRPr>
            </a:pPr>
            <a:r>
              <a:rPr kumimoji="0" lang="ru-RU" sz="5800" b="1" i="0" u="none" strike="noStrike" cap="none" normalizeH="0" baseline="0" noProof="0">
                <a:ln>
                  <a:noFill/>
                </a:ln>
                <a:solidFill>
                  <a:srgbClr val="000000"/>
                </a:solidFill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Наши дети.</a:t>
            </a:r>
            <a:r>
              <a:rPr kumimoji="0" lang="ru-RU" sz="5800" b="1" i="0" u="none" strike="noStrike" cap="none" normalizeH="0" noProof="0">
                <a:ln>
                  <a:noFill/>
                </a:ln>
                <a:solidFill>
                  <a:srgbClr val="000000"/>
                </a:solidFill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Наш успех.</a:t>
            </a:r>
          </a:p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>
                <a:uFillTx/>
              </a:defRPr>
            </a:pP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FillTx/>
              <a:latin typeface="Gill Sans MT" panose="020B0502020104020203" pitchFamily="34" charset="0"/>
              <a:ea typeface="+mn-ea"/>
              <a:cs typeface="+mn-cs"/>
            </a:endParaRPr>
          </a:p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>
                <a:uFillTx/>
              </a:defRPr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FillTx/>
              <a:latin typeface="Gill Sans MT" panose="020B0502020104020203" pitchFamily="34" charset="0"/>
              <a:ea typeface="+mn-ea"/>
              <a:cs typeface="+mn-cs"/>
            </a:endParaRPr>
          </a:p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>
                <a:uFillTx/>
              </a:defRPr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9B2D1F"/>
              </a:solidFill>
              <a:effectLst/>
              <a:uFillTx/>
              <a:latin typeface="Gill Sans MT" panose="020B0502020104020203" pitchFamily="34" charset="0"/>
              <a:ea typeface="+mn-ea"/>
              <a:cs typeface="+mn-cs"/>
            </a:endParaRPr>
          </a:p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>
                <a:uFillTx/>
              </a:defRPr>
            </a:pPr>
            <a:endParaRPr lang="en-US" altLang="en-US" sz="2400" dirty="0">
              <a:solidFill>
                <a:srgbClr val="9B2D1F"/>
              </a:solidFill>
              <a:uFillTx/>
              <a:latin typeface="Gill Sans MT" panose="020B0502020104020203" pitchFamily="34" charset="0"/>
            </a:endParaRPr>
          </a:p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>
                <a:uFillTx/>
              </a:defRPr>
            </a:pPr>
            <a:endParaRPr lang="en-US" altLang="en-US" sz="2400" dirty="0">
              <a:solidFill>
                <a:srgbClr val="9B2D1F"/>
              </a:solidFill>
              <a:uFillTx/>
              <a:latin typeface="Gill Sans MT" panose="020B0502020104020203" pitchFamily="34" charset="0"/>
            </a:endParaRPr>
          </a:p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>
                <a:uFillTx/>
              </a:defRPr>
            </a:pPr>
            <a:endParaRPr lang="en-US" altLang="en-US" sz="2400" dirty="0">
              <a:solidFill>
                <a:srgbClr val="9B2D1F"/>
              </a:solidFill>
              <a:uFillTx/>
              <a:latin typeface="Gill Sans MT" panose="020B0502020104020203" pitchFamily="34" charset="0"/>
            </a:endParaRPr>
          </a:p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>
                <a:uFillTx/>
              </a:defRPr>
            </a:pPr>
            <a:endParaRPr lang="en-US" altLang="en-US" sz="2200" dirty="0">
              <a:solidFill>
                <a:srgbClr val="9B2D1F"/>
              </a:solidFill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>
                <a:uFillTx/>
              </a:defRPr>
            </a:pPr>
            <a:r>
              <a:rPr lang="ru-RU" sz="2200"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[Customize with Your School District Contact Information]</a:t>
            </a:r>
          </a:p>
        </p:txBody>
      </p:sp>
      <p:sp>
        <p:nvSpPr>
          <p:cNvPr id="7" name="Title 1" descr="&quot;&quot;"/>
          <p:cNvSpPr txBox="1">
            <a:spLocks/>
          </p:cNvSpPr>
          <p:nvPr/>
        </p:nvSpPr>
        <p:spPr>
          <a:xfrm>
            <a:off x="0" y="5928852"/>
            <a:ext cx="9144000" cy="393290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FillTx/>
              <a:latin typeface="Calibri"/>
              <a:ea typeface="+mj-ea"/>
              <a:cs typeface="+mj-cs"/>
            </a:endParaRPr>
          </a:p>
        </p:txBody>
      </p:sp>
      <p:pic>
        <p:nvPicPr>
          <p:cNvPr id="8" name="Picture 7" descr="hands collaboration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46119" y="2709045"/>
            <a:ext cx="3651761" cy="2434507"/>
          </a:xfrm>
          <a:prstGeom prst="rect">
            <a:avLst/>
          </a:prstGeom>
        </p:spPr>
      </p:pic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0"/>
            <a:fld id="{8A0BAB59-E1FB-40DE-BF54-BC3526BEF81F}" type="slidenum">
              <a:rPr lang="en-US" noProof="0" smtClean="0">
                <a:uFillTx/>
              </a:rPr>
              <a:pPr lvl="0"/>
              <a:t>13</a:t>
            </a:fld>
            <a:endParaRPr lang="en-US" noProof="0">
              <a:uFillTx/>
            </a:endParaRPr>
          </a:p>
        </p:txBody>
      </p:sp>
      <p:pic>
        <p:nvPicPr>
          <p:cNvPr id="10" name="Picture 9" descr="student success act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27782" y="6430447"/>
            <a:ext cx="2635509" cy="393290"/>
          </a:xfrm>
          <a:prstGeom prst="rect">
            <a:avLst/>
          </a:prstGeom>
        </p:spPr>
      </p:pic>
      <p:sp>
        <p:nvSpPr>
          <p:cNvPr id="12" name="Slide Number Placeholder 4"/>
          <p:cNvSpPr txBox="1">
            <a:spLocks/>
          </p:cNvSpPr>
          <p:nvPr/>
        </p:nvSpPr>
        <p:spPr>
          <a:xfrm>
            <a:off x="6748616" y="639946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>
                <a:uFillTx/>
              </a:defRPr>
            </a:defPPr>
            <a:lvl1pPr marL="0" algn="r" defTabSz="914400" rtl="0" eaLnBrk="1" latinLnBrk="0" hangingPunct="1">
              <a:defRPr sz="1200" b="1" kern="1200" spc="-70" baseline="0">
                <a:solidFill>
                  <a:schemeClr val="bg1"/>
                </a:solidFill>
                <a:uFillTx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9pPr>
          </a:lstStyle>
          <a:p>
            <a:pPr>
              <a:defRPr>
                <a:uFillTx/>
              </a:defRPr>
            </a:pPr>
            <a:fld id="{8A0BAB59-E1FB-40DE-BF54-BC3526BEF81F}" type="slidenum">
              <a:rPr lang="en-US" b="0" smtClean="0">
                <a:solidFill>
                  <a:schemeClr val="tx1"/>
                </a:solidFill>
                <a:uFillTx/>
                <a:latin typeface="Calibri" panose="020F0502020204030204" pitchFamily="34" charset="0"/>
                <a:cs typeface="Calibri" panose="020F0502020204030204" pitchFamily="34" charset="0"/>
              </a:rPr>
              <a:pPr>
                <a:defRPr>
                  <a:uFillTx/>
                </a:defRPr>
              </a:pPr>
              <a:t>13</a:t>
            </a:fld>
            <a:endParaRPr lang="en-US" b="0">
              <a:solidFill>
                <a:schemeClr val="tx1"/>
              </a:solidFill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694944"/>
            <a:ext cx="9144000" cy="875219"/>
          </a:xfrm>
          <a:solidFill>
            <a:srgbClr val="1B75BC"/>
          </a:solidFill>
        </p:spPr>
        <p:txBody>
          <a:bodyPr>
            <a:normAutofit/>
          </a:bodyPr>
          <a:lstStyle/>
          <a:p>
            <a:pPr algn="l"/>
            <a:r>
              <a:rPr lang="ru-RU" sz="5400" b="1" cap="none">
                <a:solidFill>
                  <a:schemeClr val="bg1"/>
                </a:solidFill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Добро пожаловать!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0"/>
            <a:fld id="{8A0BAB59-E1FB-40DE-BF54-BC3526BEF81F}" type="slidenum">
              <a:rPr lang="en-US" noProof="0" smtClean="0">
                <a:uFillTx/>
              </a:rPr>
              <a:pPr lvl="0"/>
              <a:t>2</a:t>
            </a:fld>
            <a:endParaRPr lang="en-US" noProof="0">
              <a:uFillTx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26142" y="2018317"/>
            <a:ext cx="8652387" cy="3910535"/>
          </a:xfrm>
          <a:prstGeom prst="rect">
            <a:avLst/>
          </a:prstGeom>
        </p:spPr>
        <p:txBody>
          <a:bodyPr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>
                <a:uFillTx/>
              </a:defRPr>
            </a:pPr>
            <a:r>
              <a:rPr lang="ru-RU" sz="3200" dirty="0">
                <a:solidFill>
                  <a:srgbClr val="000000"/>
                </a:solidFill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Благодарим за участие.  </a:t>
            </a:r>
          </a:p>
          <a:p>
            <a:pPr marL="0" lvl="0" indent="0" algn="ctr">
              <a:buNone/>
              <a:defRPr>
                <a:uFillTx/>
              </a:defRPr>
            </a:pPr>
            <a:r>
              <a:rPr lang="ru-RU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Приглашаем вас выразить своё мнение.</a:t>
            </a:r>
            <a:endParaRPr lang="ru-RU" sz="3200" dirty="0">
              <a:solidFill>
                <a:srgbClr val="000000"/>
              </a:solidFill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>
                <a:uFillTx/>
              </a:defRPr>
            </a:pPr>
            <a:endParaRPr lang="en-US" altLang="en-US" sz="3200" dirty="0">
              <a:solidFill>
                <a:srgbClr val="000000"/>
              </a:solidFill>
              <a:uFillTx/>
              <a:latin typeface="Gill Sans MT" panose="020B0502020104020203" pitchFamily="34" charset="0"/>
            </a:endParaRPr>
          </a:p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>
                <a:uFillTx/>
              </a:defRPr>
            </a:pPr>
            <a:endParaRPr lang="en-US" altLang="en-US" sz="3200" b="1" dirty="0">
              <a:solidFill>
                <a:srgbClr val="000000"/>
              </a:solidFill>
              <a:uFillTx/>
              <a:latin typeface="Gill Sans MT" panose="020B0502020104020203" pitchFamily="34" charset="0"/>
            </a:endParaRPr>
          </a:p>
          <a:p>
            <a:pPr marL="0" marR="0" lvl="0" indent="0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>
                <a:uFillTx/>
              </a:defRPr>
            </a:pPr>
            <a:endParaRPr lang="en-US" altLang="en-US" sz="2400" dirty="0">
              <a:solidFill>
                <a:srgbClr val="000000"/>
              </a:solidFill>
              <a:uFillTx/>
              <a:latin typeface="Gill Sans MT" panose="020B0502020104020203" pitchFamily="34" charset="0"/>
            </a:endParaRPr>
          </a:p>
          <a:p>
            <a:pPr marL="0" marR="0" lvl="0" indent="0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>
                <a:uFillTx/>
              </a:defRPr>
            </a:pP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FillTx/>
              <a:latin typeface="Gill Sans MT" panose="020B0502020104020203" pitchFamily="34" charset="0"/>
            </a:endParaRPr>
          </a:p>
          <a:p>
            <a:pPr marL="0" marR="0" lvl="0" indent="0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>
                <a:uFillTx/>
              </a:defRPr>
            </a:pPr>
            <a:endParaRPr lang="en-US" altLang="en-US" sz="2400" dirty="0">
              <a:solidFill>
                <a:schemeClr val="accent2"/>
              </a:solidFill>
              <a:uFillTx/>
              <a:latin typeface="Gill Sans MT" panose="020B0502020104020203" pitchFamily="34" charset="0"/>
            </a:endParaRPr>
          </a:p>
        </p:txBody>
      </p:sp>
      <p:pic>
        <p:nvPicPr>
          <p:cNvPr id="3" name="Picture 2" descr="collaboration graphic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70" y="3687097"/>
            <a:ext cx="2537843" cy="2537843"/>
          </a:xfrm>
          <a:prstGeom prst="rect">
            <a:avLst/>
          </a:prstGeom>
        </p:spPr>
      </p:pic>
      <p:sp>
        <p:nvSpPr>
          <p:cNvPr id="8" name="Title 1" descr="&quot;&quot;"/>
          <p:cNvSpPr txBox="1">
            <a:spLocks/>
          </p:cNvSpPr>
          <p:nvPr/>
        </p:nvSpPr>
        <p:spPr>
          <a:xfrm>
            <a:off x="0" y="5928852"/>
            <a:ext cx="9144000" cy="393290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12" name="Rounded Rectangular Callout 11" descr="Your voice matters"/>
          <p:cNvSpPr>
            <a:spLocks/>
          </p:cNvSpPr>
          <p:nvPr/>
        </p:nvSpPr>
        <p:spPr>
          <a:xfrm rot="5400000">
            <a:off x="4610361" y="1926155"/>
            <a:ext cx="1451578" cy="4882331"/>
          </a:xfrm>
          <a:prstGeom prst="wedgeRoundRectCallout">
            <a:avLst/>
          </a:prstGeom>
          <a:solidFill>
            <a:srgbClr val="9F2065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3600" b="1">
                <a:solidFill>
                  <a:srgbClr val="FFFFFF"/>
                </a:solidFill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Ваше мнение очень важно.</a:t>
            </a:r>
          </a:p>
        </p:txBody>
      </p:sp>
      <p:pic>
        <p:nvPicPr>
          <p:cNvPr id="9" name="Picture 8" descr="Student Success Act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0801" y="6385386"/>
            <a:ext cx="2635509" cy="393290"/>
          </a:xfrm>
          <a:prstGeom prst="rect">
            <a:avLst/>
          </a:prstGeom>
        </p:spPr>
      </p:pic>
      <p:sp>
        <p:nvSpPr>
          <p:cNvPr id="10" name="Slide Number Placeholder 4"/>
          <p:cNvSpPr txBox="1">
            <a:spLocks/>
          </p:cNvSpPr>
          <p:nvPr/>
        </p:nvSpPr>
        <p:spPr>
          <a:xfrm>
            <a:off x="6748616" y="639946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>
                <a:uFillTx/>
              </a:defRPr>
            </a:defPPr>
            <a:lvl1pPr marL="0" algn="r" defTabSz="914400" rtl="0" eaLnBrk="1" latinLnBrk="0" hangingPunct="1">
              <a:defRPr sz="1200" b="1" kern="1200" spc="-70" baseline="0">
                <a:solidFill>
                  <a:schemeClr val="bg1"/>
                </a:solidFill>
                <a:uFillTx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9pPr>
          </a:lstStyle>
          <a:p>
            <a:pPr>
              <a:defRPr>
                <a:uFillTx/>
              </a:defRPr>
            </a:pPr>
            <a:fld id="{8A0BAB59-E1FB-40DE-BF54-BC3526BEF81F}" type="slidenum">
              <a:rPr lang="en-US" b="0" smtClean="0">
                <a:solidFill>
                  <a:schemeClr val="tx1"/>
                </a:solidFill>
                <a:uFillTx/>
                <a:latin typeface="Calibri" panose="020F0502020204030204" pitchFamily="34" charset="0"/>
                <a:cs typeface="Calibri" panose="020F0502020204030204" pitchFamily="34" charset="0"/>
              </a:rPr>
              <a:pPr>
                <a:defRPr>
                  <a:uFillTx/>
                </a:defRPr>
              </a:pPr>
              <a:t>2</a:t>
            </a:fld>
            <a:endParaRPr lang="en-US" b="0">
              <a:solidFill>
                <a:schemeClr val="tx1"/>
              </a:solidFill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680076"/>
            <a:ext cx="9143999" cy="888789"/>
          </a:xfrm>
          <a:solidFill>
            <a:srgbClr val="1B75BC"/>
          </a:solidFill>
        </p:spPr>
        <p:txBody>
          <a:bodyPr>
            <a:normAutofit/>
          </a:bodyPr>
          <a:lstStyle/>
          <a:p>
            <a:pPr algn="l"/>
            <a:r>
              <a:rPr lang="ru-RU" sz="5400" b="1" cap="none">
                <a:solidFill>
                  <a:schemeClr val="bg1"/>
                </a:solidFill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Повестка на сегодня</a:t>
            </a: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300499" y="2120682"/>
            <a:ext cx="5059114" cy="3469926"/>
          </a:xfrm>
          <a:prstGeom prst="rect">
            <a:avLst/>
          </a:prstGeom>
        </p:spPr>
        <p:txBody>
          <a:bodyPr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9pPr>
          </a:lstStyle>
          <a:p>
            <a:pPr marR="0" lvl="0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>
                <a:uFillTx/>
              </a:defRPr>
            </a:pPr>
            <a:r>
              <a:rPr kumimoji="0" lang="ru-RU" sz="2000" b="1" i="0" u="none" strike="noStrike" cap="none" normalizeH="0" noProof="0" dirty="0">
                <a:ln>
                  <a:noFill/>
                </a:ln>
                <a:solidFill>
                  <a:srgbClr val="000000"/>
                </a:solidFill>
                <a:uFillTx/>
                <a:latin typeface="Gill Sans MT" panose="020B0502020104020203" pitchFamily="34" charset="0"/>
                <a:cs typeface="Calibri" panose="020F0502020204030204" pitchFamily="34" charset="0"/>
              </a:rPr>
              <a:t> </a:t>
            </a:r>
            <a:r>
              <a:rPr kumimoji="0" lang="ru-RU" sz="2000" i="0" u="none" strike="noStrike" cap="none" normalizeH="0" noProof="0" dirty="0">
                <a:ln>
                  <a:noFill/>
                </a:ln>
                <a:solidFill>
                  <a:srgbClr val="000000"/>
                </a:solidFill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Закон о способствовании успехам в учебе </a:t>
            </a:r>
            <a:r>
              <a:rPr lang="ru-RU" sz="2000" dirty="0">
                <a:solidFill>
                  <a:srgbClr val="000000"/>
                </a:solidFill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и </a:t>
            </a:r>
            <a:r>
              <a:rPr lang="ru-RU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инвестирование в</a:t>
            </a:r>
            <a:r>
              <a:rPr lang="ru-RU" sz="2000" dirty="0">
                <a:solidFill>
                  <a:srgbClr val="000000"/>
                </a:solidFill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учащихся</a:t>
            </a:r>
          </a:p>
          <a:p>
            <a:pPr marR="0" lvl="0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>
                <a:uFillTx/>
              </a:defRPr>
            </a:pPr>
            <a:r>
              <a:rPr lang="ru-RU" sz="2000" b="1" baseline="0" dirty="0">
                <a:solidFill>
                  <a:srgbClr val="000000"/>
                </a:solidFill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>
                <a:solidFill>
                  <a:srgbClr val="000000"/>
                </a:solidFill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График реализации</a:t>
            </a:r>
            <a:endParaRPr lang="ru-RU" sz="2000" dirty="0">
              <a:solidFill>
                <a:srgbClr val="000000"/>
              </a:solidFill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R="0" lvl="0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>
                <a:uFillTx/>
              </a:defRPr>
            </a:pPr>
            <a:r>
              <a:rPr kumimoji="0" lang="ru-RU" sz="2000" b="1" i="0" u="none" strike="noStrike" cap="none" normalizeH="0" noProof="0" dirty="0">
                <a:ln>
                  <a:noFill/>
                </a:ln>
                <a:solidFill>
                  <a:srgbClr val="000000"/>
                </a:solidFill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noProof="0" dirty="0">
                <a:solidFill>
                  <a:srgbClr val="000000"/>
                </a:solidFill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Какая поддержка имеется в виду?</a:t>
            </a:r>
          </a:p>
          <a:p>
            <a:pPr marR="0" lvl="0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>
                <a:uFillTx/>
              </a:defRPr>
            </a:pPr>
            <a:r>
              <a:rPr kumimoji="0" lang="ru-RU" sz="2000" b="1" i="0" u="none" strike="noStrike" cap="none" normalizeH="0" noProof="0" dirty="0">
                <a:ln>
                  <a:noFill/>
                </a:ln>
                <a:solidFill>
                  <a:srgbClr val="000000"/>
                </a:solidFill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ru-RU" sz="2000" i="0" u="none" strike="noStrike" cap="none" normalizeH="0" noProof="0" dirty="0">
                <a:ln>
                  <a:noFill/>
                </a:ln>
                <a:solidFill>
                  <a:srgbClr val="000000"/>
                </a:solidFill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5 сфер вложений</a:t>
            </a:r>
            <a:r>
              <a:rPr kumimoji="0" lang="ru-RU" sz="2000" b="1" i="0" u="none" strike="noStrike" cap="none" normalizeH="0" noProof="0" dirty="0">
                <a:ln>
                  <a:noFill/>
                </a:ln>
                <a:solidFill>
                  <a:srgbClr val="000000"/>
                </a:solidFill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R="0" lvl="0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>
                <a:uFillTx/>
              </a:defRPr>
            </a:pPr>
            <a:r>
              <a:rPr lang="ru-RU" sz="2000" dirty="0">
                <a:solidFill>
                  <a:srgbClr val="000000"/>
                </a:solidFill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Секционные обсуждения (на выбор)</a:t>
            </a:r>
          </a:p>
          <a:p>
            <a:pPr marR="0" lvl="0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>
                <a:uFillTx/>
              </a:defRPr>
            </a:pPr>
            <a:r>
              <a:rPr kumimoji="0" lang="ru-RU" sz="2000" b="1" i="0" u="none" strike="noStrike" cap="none" normalizeH="0" noProof="0" dirty="0">
                <a:ln>
                  <a:noFill/>
                </a:ln>
                <a:solidFill>
                  <a:srgbClr val="000000"/>
                </a:solidFill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ru-RU" sz="2000" i="0" u="none" strike="noStrike" cap="none" normalizeH="0" noProof="0" dirty="0">
                <a:ln>
                  <a:noFill/>
                </a:ln>
                <a:solidFill>
                  <a:srgbClr val="000000"/>
                </a:solidFill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Дальнейшие действия </a:t>
            </a:r>
          </a:p>
        </p:txBody>
      </p:sp>
      <p:sp>
        <p:nvSpPr>
          <p:cNvPr id="14" name="Title 1" descr="&quot;&quot;"/>
          <p:cNvSpPr txBox="1">
            <a:spLocks/>
          </p:cNvSpPr>
          <p:nvPr/>
        </p:nvSpPr>
        <p:spPr>
          <a:xfrm>
            <a:off x="0" y="5928852"/>
            <a:ext cx="9144000" cy="393290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FillTx/>
              <a:latin typeface="Calibri"/>
              <a:ea typeface="+mj-ea"/>
              <a:cs typeface="+mj-cs"/>
            </a:endParaRPr>
          </a:p>
        </p:txBody>
      </p:sp>
      <p:grpSp>
        <p:nvGrpSpPr>
          <p:cNvPr id="4" name="Группа 3" descr="&quot;&quot;"/>
          <p:cNvGrpSpPr/>
          <p:nvPr/>
        </p:nvGrpSpPr>
        <p:grpSpPr>
          <a:xfrm>
            <a:off x="5400288" y="2120682"/>
            <a:ext cx="3405208" cy="3412755"/>
            <a:chOff x="5400288" y="2120682"/>
            <a:chExt cx="3405208" cy="3412755"/>
          </a:xfrm>
        </p:grpSpPr>
        <p:sp>
          <p:nvSpPr>
            <p:cNvPr id="13" name="Rectangle 12"/>
            <p:cNvSpPr>
              <a:spLocks/>
            </p:cNvSpPr>
            <p:nvPr/>
          </p:nvSpPr>
          <p:spPr>
            <a:xfrm>
              <a:off x="5400288" y="2120682"/>
              <a:ext cx="3405208" cy="341275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uFillTx/>
              </a:endParaRPr>
            </a:p>
          </p:txBody>
        </p:sp>
        <p:pic>
          <p:nvPicPr>
            <p:cNvPr id="12" name="Picture 11" descr="&quot;&quot;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16403" y="3864863"/>
              <a:ext cx="772977" cy="621957"/>
            </a:xfrm>
            <a:prstGeom prst="rect">
              <a:avLst/>
            </a:prstGeom>
          </p:spPr>
        </p:pic>
        <p:sp>
          <p:nvSpPr>
            <p:cNvPr id="8" name="TextBox 7"/>
            <p:cNvSpPr txBox="1">
              <a:spLocks/>
            </p:cNvSpPr>
            <p:nvPr/>
          </p:nvSpPr>
          <p:spPr>
            <a:xfrm>
              <a:off x="5498071" y="2940154"/>
              <a:ext cx="3276671" cy="8771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ru-RU" sz="2000" dirty="0"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Департамент образования штата Орегон хочет знать ваше мнение!</a:t>
              </a:r>
            </a:p>
          </p:txBody>
        </p:sp>
        <p:sp>
          <p:nvSpPr>
            <p:cNvPr id="3" name="TextBox 2"/>
            <p:cNvSpPr txBox="1">
              <a:spLocks/>
            </p:cNvSpPr>
            <p:nvPr/>
          </p:nvSpPr>
          <p:spPr>
            <a:xfrm>
              <a:off x="5538746" y="2223273"/>
              <a:ext cx="3195323" cy="6678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ru-RU" sz="2200" b="1" dirty="0"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Принимайте активное участие!</a:t>
              </a:r>
            </a:p>
          </p:txBody>
        </p:sp>
        <p:sp>
          <p:nvSpPr>
            <p:cNvPr id="16" name="Rectangle 15"/>
            <p:cNvSpPr>
              <a:spLocks/>
            </p:cNvSpPr>
            <p:nvPr/>
          </p:nvSpPr>
          <p:spPr>
            <a:xfrm>
              <a:off x="5538746" y="4511961"/>
              <a:ext cx="3195323" cy="9556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ru-RU" sz="2200" dirty="0"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Следите за </a:t>
              </a:r>
              <a:r>
                <a:rPr lang="ru-RU" sz="2200" dirty="0">
                  <a:solidFill>
                    <a:srgbClr val="0000FF"/>
                  </a:solidFill>
                  <a:uFillTx/>
                  <a:latin typeface="Calibri" panose="020F0502020204030204" pitchFamily="34" charset="0"/>
                  <a:cs typeface="Calibri" panose="020F0502020204030204" pitchFamily="34" charset="0"/>
                  <a:hlinkClick r:id="rId4"/>
                </a:rPr>
                <a:t>@ORDeptEd </a:t>
              </a:r>
              <a:r>
                <a:rPr lang="ru-RU" sz="2200" dirty="0"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в </a:t>
              </a:r>
              <a:r>
                <a:rPr lang="ru-RU" sz="2200" dirty="0" err="1"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Twitter</a:t>
              </a:r>
              <a:r>
                <a:rPr lang="ru-RU" sz="2200" dirty="0"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и по </a:t>
              </a:r>
              <a:r>
                <a:rPr lang="ru-RU" sz="2200" dirty="0" err="1"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хештэгу</a:t>
              </a:r>
              <a:r>
                <a:rPr lang="ru-RU" sz="2200" dirty="0"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#</a:t>
              </a:r>
              <a:r>
                <a:rPr lang="ru-RU" sz="2200" dirty="0" err="1"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studentsuccessact</a:t>
              </a:r>
              <a:r>
                <a:rPr lang="ru-RU" sz="2200" dirty="0"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</p:txBody>
        </p:sp>
      </p:grpSp>
      <p:sp>
        <p:nvSpPr>
          <p:cNvPr id="19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0"/>
            <a:fld id="{8A0BAB59-E1FB-40DE-BF54-BC3526BEF81F}" type="slidenum">
              <a:rPr lang="en-US" noProof="0" smtClean="0">
                <a:uFillTx/>
              </a:rPr>
              <a:pPr lvl="0"/>
              <a:t>3</a:t>
            </a:fld>
            <a:endParaRPr lang="en-US" noProof="0">
              <a:uFillTx/>
            </a:endParaRPr>
          </a:p>
        </p:txBody>
      </p:sp>
      <p:pic>
        <p:nvPicPr>
          <p:cNvPr id="20" name="Picture 19" descr="student success act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40801" y="6385386"/>
            <a:ext cx="2635509" cy="393290"/>
          </a:xfrm>
          <a:prstGeom prst="rect">
            <a:avLst/>
          </a:prstGeom>
        </p:spPr>
      </p:pic>
      <p:sp>
        <p:nvSpPr>
          <p:cNvPr id="18" name="Slide Number Placeholder 4"/>
          <p:cNvSpPr txBox="1">
            <a:spLocks/>
          </p:cNvSpPr>
          <p:nvPr/>
        </p:nvSpPr>
        <p:spPr>
          <a:xfrm>
            <a:off x="6748616" y="639946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>
                <a:uFillTx/>
              </a:defRPr>
            </a:defPPr>
            <a:lvl1pPr marL="0" algn="r" defTabSz="914400" rtl="0" eaLnBrk="1" latinLnBrk="0" hangingPunct="1">
              <a:defRPr sz="1200" b="1" kern="1200" spc="-70" baseline="0">
                <a:solidFill>
                  <a:schemeClr val="bg1"/>
                </a:solidFill>
                <a:uFillTx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9pPr>
          </a:lstStyle>
          <a:p>
            <a:pPr>
              <a:defRPr>
                <a:uFillTx/>
              </a:defRPr>
            </a:pPr>
            <a:fld id="{8A0BAB59-E1FB-40DE-BF54-BC3526BEF81F}" type="slidenum">
              <a:rPr lang="en-US" b="0" smtClean="0">
                <a:solidFill>
                  <a:schemeClr val="tx1"/>
                </a:solidFill>
                <a:uFillTx/>
                <a:latin typeface="Calibri" panose="020F0502020204030204" pitchFamily="34" charset="0"/>
                <a:cs typeface="Calibri" panose="020F0502020204030204" pitchFamily="34" charset="0"/>
              </a:rPr>
              <a:pPr>
                <a:defRPr>
                  <a:uFillTx/>
                </a:defRPr>
              </a:pPr>
              <a:t>3</a:t>
            </a:fld>
            <a:endParaRPr lang="en-US" b="0">
              <a:solidFill>
                <a:schemeClr val="tx1"/>
              </a:solidFill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607152"/>
            <a:ext cx="9144000" cy="942850"/>
          </a:xfrm>
          <a:solidFill>
            <a:srgbClr val="1B75BC"/>
          </a:solidFill>
        </p:spPr>
        <p:txBody>
          <a:bodyPr>
            <a:noAutofit/>
          </a:bodyPr>
          <a:lstStyle/>
          <a:p>
            <a:pPr algn="l"/>
            <a:r>
              <a:rPr lang="ru-RU" sz="3600" b="1" cap="none" dirty="0">
                <a:solidFill>
                  <a:schemeClr val="bg1"/>
                </a:solidFill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Закон о способствовании успехам в учебе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0"/>
            <a:fld id="{8A0BAB59-E1FB-40DE-BF54-BC3526BEF81F}" type="slidenum">
              <a:rPr lang="en-US" noProof="0" smtClean="0">
                <a:uFillTx/>
              </a:rPr>
              <a:pPr lvl="0"/>
              <a:t>4</a:t>
            </a:fld>
            <a:endParaRPr lang="en-US" noProof="0">
              <a:uFillTx/>
            </a:endParaRPr>
          </a:p>
        </p:txBody>
      </p:sp>
      <p:sp>
        <p:nvSpPr>
          <p:cNvPr id="6" name="Title 1" descr="&quot;&quot;"/>
          <p:cNvSpPr txBox="1">
            <a:spLocks/>
          </p:cNvSpPr>
          <p:nvPr/>
        </p:nvSpPr>
        <p:spPr>
          <a:xfrm>
            <a:off x="0" y="5928852"/>
            <a:ext cx="9144000" cy="393290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FillTx/>
              <a:latin typeface="Calibri"/>
              <a:ea typeface="+mj-ea"/>
              <a:cs typeface="+mj-cs"/>
            </a:endParaRPr>
          </a:p>
        </p:txBody>
      </p:sp>
      <p:pic>
        <p:nvPicPr>
          <p:cNvPr id="7" name="Picture 6" descr="Elementary students "/>
          <p:cNvPicPr>
            <a:picLocks noChangeAspect="1"/>
          </p:cNvPicPr>
          <p:nvPr/>
        </p:nvPicPr>
        <p:blipFill rotWithShape="1">
          <a:blip r:embed="rId3" cstate="print"/>
          <a:srcRect t="32193" b="18402"/>
          <a:stretch/>
        </p:blipFill>
        <p:spPr>
          <a:xfrm>
            <a:off x="0" y="4619341"/>
            <a:ext cx="9144000" cy="2245659"/>
          </a:xfrm>
          <a:prstGeom prst="rect">
            <a:avLst/>
          </a:prstGeom>
        </p:spPr>
      </p:pic>
      <p:grpSp>
        <p:nvGrpSpPr>
          <p:cNvPr id="14" name="Group 13" descr="$2 Billon Investment"/>
          <p:cNvGrpSpPr/>
          <p:nvPr/>
        </p:nvGrpSpPr>
        <p:grpSpPr>
          <a:xfrm>
            <a:off x="452284" y="2092860"/>
            <a:ext cx="2623127" cy="2732872"/>
            <a:chOff x="-71583" y="968208"/>
            <a:chExt cx="2623127" cy="2732872"/>
          </a:xfrm>
        </p:grpSpPr>
        <p:sp>
          <p:nvSpPr>
            <p:cNvPr id="16" name="Oval 15"/>
            <p:cNvSpPr>
              <a:spLocks/>
            </p:cNvSpPr>
            <p:nvPr/>
          </p:nvSpPr>
          <p:spPr>
            <a:xfrm>
              <a:off x="120073" y="968208"/>
              <a:ext cx="2239818" cy="2209652"/>
            </a:xfrm>
            <a:prstGeom prst="ellipse">
              <a:avLst/>
            </a:prstGeom>
            <a:solidFill>
              <a:srgbClr val="1E75BC"/>
            </a:solidFill>
            <a:ln w="12700" cap="flat" cmpd="sng" algn="ctr">
              <a:solidFill>
                <a:srgbClr val="1E75BC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>
                  <a:uFillTx/>
                </a:defRPr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TextBox 16"/>
            <p:cNvSpPr txBox="1">
              <a:spLocks/>
            </p:cNvSpPr>
            <p:nvPr/>
          </p:nvSpPr>
          <p:spPr>
            <a:xfrm>
              <a:off x="371763" y="1343723"/>
              <a:ext cx="1736437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>
                  <a:uFillTx/>
                </a:defRPr>
              </a:pPr>
              <a:r>
                <a:rPr lang="en-US" sz="4400" b="1" dirty="0">
                  <a:solidFill>
                    <a:srgbClr val="FFFFFF"/>
                  </a:solidFill>
                  <a:uFillTx/>
                  <a:latin typeface="Calibri"/>
                </a:rPr>
                <a:t>$</a:t>
              </a:r>
              <a:r>
                <a:rPr kumimoji="0" lang="ru-RU" sz="44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uFillTx/>
                  <a:latin typeface="Calibri"/>
                </a:rPr>
                <a:t>2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>
                  <a:uFillTx/>
                </a:defRPr>
              </a:pPr>
              <a:r>
                <a:rPr kumimoji="0" lang="ru-RU" sz="44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uFillTx/>
                  <a:latin typeface="Calibri"/>
                </a:rPr>
                <a:t>млрд</a:t>
              </a:r>
            </a:p>
          </p:txBody>
        </p:sp>
        <p:sp>
          <p:nvSpPr>
            <p:cNvPr id="18" name="TextBox 17"/>
            <p:cNvSpPr txBox="1">
              <a:spLocks/>
            </p:cNvSpPr>
            <p:nvPr/>
          </p:nvSpPr>
          <p:spPr>
            <a:xfrm>
              <a:off x="-71583" y="3177860"/>
              <a:ext cx="262312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>
                  <a:uFillTx/>
                </a:defRPr>
              </a:pPr>
              <a:r>
                <a:rPr kumimoji="0" lang="ru-RU" sz="2800" b="1" u="none" strike="noStrike" cap="none" normalizeH="0" baseline="0" noProof="0">
                  <a:ln>
                    <a:noFill/>
                  </a:ln>
                  <a:solidFill>
                    <a:srgbClr val="0070C0"/>
                  </a:solidFill>
                  <a:uFillTx/>
                  <a:latin typeface="Calibri"/>
                </a:rPr>
                <a:t>инвестиций</a:t>
              </a:r>
            </a:p>
          </p:txBody>
        </p:sp>
      </p:grpSp>
      <p:sp>
        <p:nvSpPr>
          <p:cNvPr id="37" name="Rectangle 36"/>
          <p:cNvSpPr>
            <a:spLocks/>
          </p:cNvSpPr>
          <p:nvPr/>
        </p:nvSpPr>
        <p:spPr>
          <a:xfrm>
            <a:off x="3135449" y="2092860"/>
            <a:ext cx="572177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r>
              <a:rPr kumimoji="0" lang="ru-RU" sz="3200" i="0" u="none" strike="noStrike" cap="none" normalizeH="0" baseline="0" noProof="0" dirty="0">
                <a:ln>
                  <a:noFill/>
                </a:ln>
                <a:uFillTx/>
                <a:latin typeface="Calibri"/>
                <a:ea typeface="+mn-ea"/>
                <a:cs typeface="+mn-cs"/>
              </a:rPr>
              <a:t>Принятие Закона о способствовании успехам</a:t>
            </a:r>
            <a:r>
              <a:rPr kumimoji="0" lang="ru-RU" sz="3200" i="0" u="none" strike="noStrike" cap="none" normalizeH="0" noProof="0" dirty="0">
                <a:ln>
                  <a:noFill/>
                </a:ln>
                <a:uFillTx/>
                <a:latin typeface="Calibri"/>
                <a:ea typeface="+mn-ea"/>
                <a:cs typeface="+mn-cs"/>
              </a:rPr>
              <a:t> в учебе (</a:t>
            </a:r>
            <a:r>
              <a:rPr kumimoji="0" lang="ru-RU" sz="3200" i="0" u="none" strike="noStrike" cap="none" normalizeH="0" noProof="0" dirty="0" err="1">
                <a:ln>
                  <a:noFill/>
                </a:ln>
                <a:uFillTx/>
                <a:latin typeface="Calibri"/>
                <a:ea typeface="+mn-ea"/>
                <a:cs typeface="+mn-cs"/>
              </a:rPr>
              <a:t>Student</a:t>
            </a:r>
            <a:r>
              <a:rPr kumimoji="0" lang="ru-RU" sz="3200" i="0" u="none" strike="noStrike" cap="none" normalizeH="0" noProof="0" dirty="0">
                <a:ln>
                  <a:noFill/>
                </a:ln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3200" i="0" u="none" strike="noStrike" cap="none" normalizeH="0" noProof="0" dirty="0" err="1">
                <a:ln>
                  <a:noFill/>
                </a:ln>
                <a:uFillTx/>
                <a:latin typeface="Calibri"/>
                <a:ea typeface="+mn-ea"/>
                <a:cs typeface="+mn-cs"/>
              </a:rPr>
              <a:t>Success</a:t>
            </a:r>
            <a:r>
              <a:rPr kumimoji="0" lang="ru-RU" sz="3200" i="0" u="none" strike="noStrike" cap="none" normalizeH="0" noProof="0" dirty="0">
                <a:ln>
                  <a:noFill/>
                </a:ln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3200" i="0" u="none" strike="noStrike" cap="none" normalizeH="0" noProof="0" dirty="0" err="1">
                <a:ln>
                  <a:noFill/>
                </a:ln>
                <a:uFillTx/>
                <a:latin typeface="Calibri"/>
                <a:ea typeface="+mn-ea"/>
                <a:cs typeface="+mn-cs"/>
              </a:rPr>
              <a:t>Act</a:t>
            </a:r>
            <a:r>
              <a:rPr kumimoji="0" lang="ru-RU" sz="3200" i="0" u="none" strike="noStrike" cap="none" normalizeH="0" noProof="0" dirty="0">
                <a:ln>
                  <a:noFill/>
                </a:ln>
                <a:uFillTx/>
                <a:latin typeface="Calibri"/>
                <a:ea typeface="+mn-ea"/>
                <a:cs typeface="+mn-cs"/>
              </a:rPr>
              <a:t>) — поворотный момент</a:t>
            </a:r>
            <a:r>
              <a:rPr kumimoji="0" lang="ru-RU" sz="3200" i="0" u="none" strike="noStrike" cap="none" normalizeH="0" baseline="0" noProof="0" dirty="0">
                <a:ln>
                  <a:noFill/>
                </a:ln>
                <a:uFillTx/>
                <a:latin typeface="Calibri"/>
                <a:ea typeface="+mn-ea"/>
                <a:cs typeface="+mn-cs"/>
              </a:rPr>
              <a:t> в образовательной деятельности</a:t>
            </a:r>
            <a:r>
              <a:rPr kumimoji="0" lang="ru-RU" sz="3200" i="0" u="none" strike="noStrike" cap="none" normalizeH="0" noProof="0" dirty="0">
                <a:ln>
                  <a:noFill/>
                </a:ln>
                <a:uFillTx/>
                <a:latin typeface="Calibri"/>
                <a:ea typeface="+mn-ea"/>
                <a:cs typeface="+mn-cs"/>
              </a:rPr>
              <a:t> штата Орегон.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0" y="531545"/>
            <a:ext cx="9144000" cy="996278"/>
          </a:xfrm>
          <a:solidFill>
            <a:srgbClr val="1B75BC"/>
          </a:solidFill>
        </p:spPr>
        <p:txBody>
          <a:bodyPr>
            <a:noAutofit/>
          </a:bodyPr>
          <a:lstStyle/>
          <a:p>
            <a:r>
              <a:rPr lang="ru-RU" sz="4400" b="1" cap="none" dirty="0">
                <a:solidFill>
                  <a:schemeClr val="bg1"/>
                </a:solidFill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Инвестиционный счет для учащихся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0"/>
            <a:fld id="{8A0BAB59-E1FB-40DE-BF54-BC3526BEF81F}" type="slidenum">
              <a:rPr lang="en-US" noProof="0" smtClean="0">
                <a:uFillTx/>
              </a:rPr>
              <a:pPr lvl="0"/>
              <a:t>5</a:t>
            </a:fld>
            <a:endParaRPr lang="en-US" noProof="0">
              <a:uFillTx/>
            </a:endParaRPr>
          </a:p>
        </p:txBody>
      </p:sp>
      <p:sp>
        <p:nvSpPr>
          <p:cNvPr id="6" name="Title 1" descr="&quot;&quot;"/>
          <p:cNvSpPr txBox="1">
            <a:spLocks/>
          </p:cNvSpPr>
          <p:nvPr/>
        </p:nvSpPr>
        <p:spPr>
          <a:xfrm>
            <a:off x="0" y="5928852"/>
            <a:ext cx="9144000" cy="393290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FillTx/>
              <a:latin typeface="Calibri"/>
              <a:ea typeface="+mj-ea"/>
              <a:cs typeface="+mj-cs"/>
            </a:endParaRPr>
          </a:p>
        </p:txBody>
      </p:sp>
      <p:pic>
        <p:nvPicPr>
          <p:cNvPr id="2" name="Picture 1" descr="colored pencils"/>
          <p:cNvPicPr>
            <a:picLocks noChangeAspect="1"/>
          </p:cNvPicPr>
          <p:nvPr/>
        </p:nvPicPr>
        <p:blipFill rotWithShape="1">
          <a:blip r:embed="rId3" cstate="print"/>
          <a:srcRect t="57564" b="16410"/>
          <a:stretch/>
        </p:blipFill>
        <p:spPr>
          <a:xfrm>
            <a:off x="0" y="5520758"/>
            <a:ext cx="9144000" cy="1336904"/>
          </a:xfrm>
          <a:prstGeom prst="rect">
            <a:avLst/>
          </a:prstGeom>
        </p:spPr>
      </p:pic>
      <p:sp>
        <p:nvSpPr>
          <p:cNvPr id="18" name="TextBox 17"/>
          <p:cNvSpPr txBox="1">
            <a:spLocks/>
          </p:cNvSpPr>
          <p:nvPr/>
        </p:nvSpPr>
        <p:spPr>
          <a:xfrm>
            <a:off x="188797" y="1546935"/>
            <a:ext cx="84878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r>
              <a:rPr kumimoji="0" lang="ru-RU" sz="2400" b="1" u="none" strike="noStrike" cap="none" normalizeH="0" baseline="0" noProof="0" dirty="0">
                <a:ln>
                  <a:noFill/>
                </a:ln>
                <a:solidFill>
                  <a:srgbClr val="0070C0"/>
                </a:solidFill>
                <a:uFillTx/>
                <a:latin typeface="Calibri"/>
              </a:rPr>
              <a:t>Что из себя представляет инвестиционный счет для учащихся (</a:t>
            </a:r>
            <a:r>
              <a:rPr kumimoji="0" lang="ru-RU" sz="2400" b="1" u="none" strike="noStrike" cap="none" normalizeH="0" baseline="0" noProof="0" dirty="0" err="1">
                <a:ln>
                  <a:noFill/>
                </a:ln>
                <a:solidFill>
                  <a:srgbClr val="0070C0"/>
                </a:solidFill>
                <a:uFillTx/>
                <a:latin typeface="Calibri"/>
              </a:rPr>
              <a:t>Student</a:t>
            </a:r>
            <a:r>
              <a:rPr kumimoji="0" lang="ru-RU" sz="2400" b="1" u="none" strike="noStrike" cap="none" normalizeH="0" baseline="0" noProof="0" dirty="0">
                <a:ln>
                  <a:noFill/>
                </a:ln>
                <a:solidFill>
                  <a:srgbClr val="0070C0"/>
                </a:solidFill>
                <a:uFillTx/>
                <a:latin typeface="Calibri"/>
              </a:rPr>
              <a:t> </a:t>
            </a:r>
            <a:r>
              <a:rPr kumimoji="0" lang="ru-RU" sz="2400" b="1" u="none" strike="noStrike" cap="none" normalizeH="0" baseline="0" noProof="0" dirty="0" err="1">
                <a:ln>
                  <a:noFill/>
                </a:ln>
                <a:solidFill>
                  <a:srgbClr val="0070C0"/>
                </a:solidFill>
                <a:uFillTx/>
                <a:latin typeface="Calibri"/>
              </a:rPr>
              <a:t>Investment</a:t>
            </a:r>
            <a:r>
              <a:rPr kumimoji="0" lang="ru-RU" sz="2400" b="1" u="none" strike="noStrike" cap="none" normalizeH="0" baseline="0" noProof="0" dirty="0">
                <a:ln>
                  <a:noFill/>
                </a:ln>
                <a:solidFill>
                  <a:srgbClr val="0070C0"/>
                </a:solidFill>
                <a:uFillTx/>
                <a:latin typeface="Calibri"/>
              </a:rPr>
              <a:t> </a:t>
            </a:r>
            <a:r>
              <a:rPr kumimoji="0" lang="ru-RU" sz="2400" b="1" u="none" strike="noStrike" cap="none" normalizeH="0" baseline="0" noProof="0" dirty="0" err="1">
                <a:ln>
                  <a:noFill/>
                </a:ln>
                <a:solidFill>
                  <a:srgbClr val="0070C0"/>
                </a:solidFill>
                <a:uFillTx/>
                <a:latin typeface="Calibri"/>
              </a:rPr>
              <a:t>Account</a:t>
            </a:r>
            <a:r>
              <a:rPr kumimoji="0" lang="ru-RU" sz="2400" b="1" u="none" strike="noStrike" cap="none" normalizeH="0" baseline="0" noProof="0" dirty="0">
                <a:ln>
                  <a:noFill/>
                </a:ln>
                <a:solidFill>
                  <a:srgbClr val="0070C0"/>
                </a:solidFill>
                <a:uFillTx/>
                <a:latin typeface="Calibri"/>
              </a:rPr>
              <a:t>, SIA)?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uFillTx/>
              </a:defRPr>
            </a:pPr>
            <a:r>
              <a:rPr lang="ru-RU" sz="2400" dirty="0">
                <a:uFillTx/>
                <a:latin typeface="Calibri"/>
              </a:rPr>
              <a:t>Неконкурсный </a:t>
            </a:r>
            <a:r>
              <a:rPr lang="ru-RU" sz="2400" noProof="0" dirty="0">
                <a:uFillTx/>
                <a:latin typeface="Calibri"/>
              </a:rPr>
              <a:t>грант на сумму почти 500 млн долларов США для всех школьных округов штата Орегон и других соответствующих требованиям чартерных школ.</a:t>
            </a:r>
          </a:p>
        </p:txBody>
      </p:sp>
      <p:grpSp>
        <p:nvGrpSpPr>
          <p:cNvPr id="7" name="Group 6" descr="Write our plan"/>
          <p:cNvGrpSpPr/>
          <p:nvPr/>
        </p:nvGrpSpPr>
        <p:grpSpPr>
          <a:xfrm>
            <a:off x="2605308" y="3924321"/>
            <a:ext cx="1736437" cy="1834136"/>
            <a:chOff x="2203363" y="1599537"/>
            <a:chExt cx="1736437" cy="1834136"/>
          </a:xfrm>
          <a:solidFill>
            <a:srgbClr val="408740"/>
          </a:solidFill>
        </p:grpSpPr>
        <p:sp>
          <p:nvSpPr>
            <p:cNvPr id="8" name="Oval 7"/>
            <p:cNvSpPr>
              <a:spLocks/>
            </p:cNvSpPr>
            <p:nvPr/>
          </p:nvSpPr>
          <p:spPr>
            <a:xfrm>
              <a:off x="2203363" y="1599537"/>
              <a:ext cx="1736437" cy="1834136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>
                  <a:uFillTx/>
                </a:defRPr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TextBox 8"/>
            <p:cNvSpPr txBox="1">
              <a:spLocks/>
            </p:cNvSpPr>
            <p:nvPr/>
          </p:nvSpPr>
          <p:spPr>
            <a:xfrm>
              <a:off x="2345161" y="2191410"/>
              <a:ext cx="1463040" cy="707886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>
                  <a:uFillTx/>
                </a:defRPr>
              </a:pPr>
              <a:r>
                <a:rPr kumimoji="0" lang="ru-RU" sz="20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uFillTx/>
                  <a:latin typeface="Calibri"/>
                </a:rPr>
                <a:t>Разработка</a:t>
              </a:r>
              <a:r>
                <a:rPr kumimoji="0" lang="ru-RU" sz="2000" b="1" i="0" u="none" strike="noStrike" cap="none" normalizeH="0" noProof="0" dirty="0">
                  <a:ln>
                    <a:noFill/>
                  </a:ln>
                  <a:solidFill>
                    <a:srgbClr val="FFFFFF"/>
                  </a:solidFill>
                  <a:uFillTx/>
                  <a:latin typeface="Calibri"/>
                </a:rPr>
                <a:t> </a:t>
              </a:r>
              <a:r>
                <a:rPr kumimoji="0" lang="ru-RU" sz="20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uFillTx/>
                  <a:latin typeface="Calibri"/>
                </a:rPr>
                <a:t>плана</a:t>
              </a:r>
            </a:p>
          </p:txBody>
        </p:sp>
      </p:grpSp>
      <p:sp>
        <p:nvSpPr>
          <p:cNvPr id="11" name="Oval 10" descr="Your input"/>
          <p:cNvSpPr>
            <a:spLocks/>
          </p:cNvSpPr>
          <p:nvPr/>
        </p:nvSpPr>
        <p:spPr>
          <a:xfrm>
            <a:off x="473420" y="3904881"/>
            <a:ext cx="1736437" cy="1834136"/>
          </a:xfrm>
          <a:prstGeom prst="ellipse">
            <a:avLst/>
          </a:prstGeom>
          <a:solidFill>
            <a:srgbClr val="9F206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/>
          <p:cNvSpPr txBox="1">
            <a:spLocks/>
          </p:cNvSpPr>
          <p:nvPr/>
        </p:nvSpPr>
        <p:spPr>
          <a:xfrm>
            <a:off x="434436" y="4324135"/>
            <a:ext cx="17364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r>
              <a:rPr kumimoji="0" lang="ru-RU" sz="2800" b="1" i="0" u="none" strike="noStrike" cap="none" normalizeH="0" baseline="0" noProof="0" dirty="0">
                <a:ln>
                  <a:noFill/>
                </a:ln>
                <a:solidFill>
                  <a:srgbClr val="FFFFFF"/>
                </a:solidFill>
                <a:uFillTx/>
                <a:latin typeface="Calibri"/>
              </a:rPr>
              <a:t>Ваш</a:t>
            </a:r>
            <a:r>
              <a:rPr lang="ru-RU" sz="2800" b="1" dirty="0">
                <a:solidFill>
                  <a:srgbClr val="FFFFFF"/>
                </a:solidFill>
                <a:latin typeface="Calibri"/>
              </a:rPr>
              <a:t>е</a:t>
            </a:r>
            <a:r>
              <a:rPr kumimoji="0" lang="ru-RU" sz="2800" b="1" i="0" u="none" strike="noStrike" cap="none" normalizeH="0" baseline="0" noProof="0" dirty="0">
                <a:ln>
                  <a:noFill/>
                </a:ln>
                <a:solidFill>
                  <a:srgbClr val="FFFFFF"/>
                </a:solidFill>
                <a:uFillTx/>
                <a:latin typeface="Calibri"/>
              </a:rPr>
              <a:t> мнение</a:t>
            </a:r>
          </a:p>
        </p:txBody>
      </p:sp>
      <p:sp>
        <p:nvSpPr>
          <p:cNvPr id="13" name="TextBox 12"/>
          <p:cNvSpPr txBox="1">
            <a:spLocks/>
          </p:cNvSpPr>
          <p:nvPr/>
        </p:nvSpPr>
        <p:spPr>
          <a:xfrm>
            <a:off x="188796" y="3443886"/>
            <a:ext cx="89552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r>
              <a:rPr kumimoji="0" lang="ru-RU" sz="2400" b="1" u="none" strike="noStrike" cap="none" normalizeH="0" baseline="0" noProof="0" dirty="0">
                <a:ln>
                  <a:noFill/>
                </a:ln>
                <a:solidFill>
                  <a:srgbClr val="0070C0"/>
                </a:solidFill>
                <a:uFillTx/>
                <a:latin typeface="Calibri"/>
              </a:rPr>
              <a:t>У нашего округа</a:t>
            </a:r>
            <a:r>
              <a:rPr kumimoji="0" lang="ru-RU" sz="2400" b="1" u="none" strike="noStrike" cap="none" normalizeH="0" noProof="0" dirty="0">
                <a:ln>
                  <a:noFill/>
                </a:ln>
                <a:solidFill>
                  <a:srgbClr val="0070C0"/>
                </a:solidFill>
                <a:uFillTx/>
                <a:latin typeface="Calibri"/>
              </a:rPr>
              <a:t> очень </a:t>
            </a:r>
            <a:r>
              <a:rPr lang="ru-RU" sz="2400" b="1" dirty="0">
                <a:solidFill>
                  <a:srgbClr val="0070C0"/>
                </a:solidFill>
                <a:uFillTx/>
                <a:latin typeface="Calibri"/>
              </a:rPr>
              <a:t>важная роль в распределении средств SIA</a:t>
            </a:r>
          </a:p>
        </p:txBody>
      </p:sp>
      <p:sp>
        <p:nvSpPr>
          <p:cNvPr id="15" name="Oval 14" descr="Apply for SIA Funds"/>
          <p:cNvSpPr>
            <a:spLocks/>
          </p:cNvSpPr>
          <p:nvPr/>
        </p:nvSpPr>
        <p:spPr>
          <a:xfrm>
            <a:off x="4737196" y="3949804"/>
            <a:ext cx="1736437" cy="1834136"/>
          </a:xfrm>
          <a:prstGeom prst="ellipse">
            <a:avLst/>
          </a:prstGeom>
          <a:solidFill>
            <a:srgbClr val="E26B2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val 15" descr="Put plan into action"/>
          <p:cNvSpPr>
            <a:spLocks/>
          </p:cNvSpPr>
          <p:nvPr/>
        </p:nvSpPr>
        <p:spPr>
          <a:xfrm>
            <a:off x="6869084" y="3904881"/>
            <a:ext cx="1736437" cy="1834136"/>
          </a:xfrm>
          <a:prstGeom prst="ellipse">
            <a:avLst/>
          </a:prstGeom>
          <a:solidFill>
            <a:srgbClr val="1E75BC"/>
          </a:solidFill>
          <a:ln w="12700" cap="flat" cmpd="sng" algn="ctr">
            <a:solidFill>
              <a:srgbClr val="1E75BC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TextBox 16"/>
          <p:cNvSpPr txBox="1">
            <a:spLocks/>
          </p:cNvSpPr>
          <p:nvPr/>
        </p:nvSpPr>
        <p:spPr>
          <a:xfrm>
            <a:off x="4737195" y="4341330"/>
            <a:ext cx="17364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r>
              <a:rPr kumimoji="0" lang="ru-RU" sz="2000" b="1" i="0" u="none" strike="noStrike" cap="none" normalizeH="0" baseline="0" noProof="0" dirty="0">
                <a:ln>
                  <a:noFill/>
                </a:ln>
                <a:solidFill>
                  <a:srgbClr val="FFFFFF"/>
                </a:solidFill>
                <a:uFillTx/>
                <a:latin typeface="Calibri"/>
              </a:rPr>
              <a:t>Заявка на получение средств SIA</a:t>
            </a:r>
          </a:p>
        </p:txBody>
      </p:sp>
      <p:sp>
        <p:nvSpPr>
          <p:cNvPr id="19" name="TextBox 18"/>
          <p:cNvSpPr txBox="1">
            <a:spLocks/>
          </p:cNvSpPr>
          <p:nvPr/>
        </p:nvSpPr>
        <p:spPr>
          <a:xfrm>
            <a:off x="6898293" y="4467454"/>
            <a:ext cx="17364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r>
              <a:rPr kumimoji="0" lang="ru-RU" sz="2000" b="1" i="0" u="none" strike="noStrike" cap="none" normalizeH="0" baseline="0" noProof="0" dirty="0" err="1">
                <a:ln>
                  <a:noFill/>
                </a:ln>
                <a:solidFill>
                  <a:srgbClr val="FFFFFF"/>
                </a:solidFill>
                <a:uFillTx/>
                <a:latin typeface="Calibri"/>
              </a:rPr>
              <a:t>Осуществле-ние</a:t>
            </a:r>
            <a:r>
              <a:rPr kumimoji="0" lang="ru-RU" sz="2000" b="1" i="0" u="none" strike="noStrike" cap="none" normalizeH="0" baseline="0" noProof="0" dirty="0">
                <a:ln>
                  <a:noFill/>
                </a:ln>
                <a:solidFill>
                  <a:srgbClr val="FFFFFF"/>
                </a:solidFill>
                <a:uFillTx/>
                <a:latin typeface="Calibri"/>
              </a:rPr>
              <a:t> плана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0" y="530352"/>
            <a:ext cx="9144000" cy="896088"/>
          </a:xfrm>
          <a:solidFill>
            <a:srgbClr val="1B75BC"/>
          </a:solidFill>
        </p:spPr>
        <p:txBody>
          <a:bodyPr>
            <a:noAutofit/>
          </a:bodyPr>
          <a:lstStyle/>
          <a:p>
            <a:r>
              <a:rPr lang="ru-RU" sz="4400" b="1" cap="none" dirty="0">
                <a:solidFill>
                  <a:schemeClr val="bg1"/>
                </a:solidFill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Инвестиционный счет для учащихся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0"/>
            <a:fld id="{8A0BAB59-E1FB-40DE-BF54-BC3526BEF81F}" type="slidenum">
              <a:rPr lang="en-US" noProof="0" smtClean="0">
                <a:uFillTx/>
              </a:rPr>
              <a:pPr lvl="0"/>
              <a:t>6</a:t>
            </a:fld>
            <a:endParaRPr lang="en-US" noProof="0">
              <a:uFillTx/>
            </a:endParaRPr>
          </a:p>
        </p:txBody>
      </p:sp>
      <p:sp>
        <p:nvSpPr>
          <p:cNvPr id="6" name="Title 1" descr="&quot;&quot;"/>
          <p:cNvSpPr txBox="1">
            <a:spLocks/>
          </p:cNvSpPr>
          <p:nvPr/>
        </p:nvSpPr>
        <p:spPr>
          <a:xfrm>
            <a:off x="0" y="5928852"/>
            <a:ext cx="9144000" cy="393290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18" name="TextBox 17"/>
          <p:cNvSpPr txBox="1">
            <a:spLocks/>
          </p:cNvSpPr>
          <p:nvPr/>
        </p:nvSpPr>
        <p:spPr>
          <a:xfrm>
            <a:off x="195510" y="1726584"/>
            <a:ext cx="875298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r>
              <a:rPr kumimoji="0" lang="ru-RU" sz="2400" b="1" i="0" u="none" strike="noStrike" cap="none" normalizeH="0" baseline="0" noProof="0" dirty="0">
                <a:ln>
                  <a:noFill/>
                </a:ln>
                <a:solidFill>
                  <a:srgbClr val="0070C0"/>
                </a:solidFill>
                <a:uFillTx/>
                <a:latin typeface="Calibri"/>
                <a:ea typeface="+mn-ea"/>
                <a:cs typeface="+mn-cs"/>
              </a:rPr>
              <a:t>Для чего создан инвестиционный счет для учащихся?</a:t>
            </a:r>
          </a:p>
          <a:p>
            <a:pPr marL="971550" marR="0" lvl="1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AutoNum type="arabicPeriod"/>
              <a:defRPr>
                <a:uFillTx/>
              </a:defRPr>
            </a:pPr>
            <a:r>
              <a:rPr kumimoji="0" lang="ru-RU" sz="24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+mn-ea"/>
                <a:cs typeface="+mn-cs"/>
              </a:rPr>
              <a:t>С целью создания условий для интеллектуального развития и воспитания учащихся.</a:t>
            </a:r>
          </a:p>
          <a:p>
            <a:pPr marL="971550" marR="0" lvl="1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AutoNum type="arabicPeriod"/>
              <a:defRPr>
                <a:uFillTx/>
              </a:defRPr>
            </a:pPr>
            <a:r>
              <a:rPr kumimoji="0" lang="ru-RU" sz="24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+mn-ea"/>
                <a:cs typeface="+mn-cs"/>
              </a:rPr>
              <a:t>Для повышения академической успеваемости и устранения академического разрыва в отношении следующих</a:t>
            </a:r>
            <a:r>
              <a:rPr kumimoji="0" lang="ru-RU" sz="2400" b="0" i="0" u="none" strike="noStrike" cap="none" normalizeH="0" noProof="0" dirty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+mn-ea"/>
                <a:cs typeface="+mn-cs"/>
              </a:rPr>
              <a:t> учащихся:</a:t>
            </a:r>
          </a:p>
          <a:p>
            <a:pPr marL="1428750" lvl="2" indent="-514350">
              <a:buFont typeface="Arial" panose="020B0604020202020204" pitchFamily="34" charset="0"/>
              <a:buChar char="•"/>
              <a:defRPr>
                <a:uFillTx/>
              </a:defRPr>
            </a:pPr>
            <a:r>
              <a:rPr lang="ru-RU" sz="2000" dirty="0">
                <a:solidFill>
                  <a:srgbClr val="000000"/>
                </a:solidFill>
                <a:uFillTx/>
                <a:latin typeface="Calibri"/>
              </a:rPr>
              <a:t>детей</a:t>
            </a:r>
            <a:r>
              <a:rPr lang="en-US" sz="2000" dirty="0">
                <a:solidFill>
                  <a:srgbClr val="000000"/>
                </a:solidFill>
                <a:uFillTx/>
                <a:latin typeface="Calibri"/>
              </a:rPr>
              <a:t> c </a:t>
            </a:r>
            <a:r>
              <a:rPr lang="ru-RU" sz="2000" dirty="0">
                <a:solidFill>
                  <a:srgbClr val="000000"/>
                </a:solidFill>
                <a:uFillTx/>
                <a:latin typeface="Calibri"/>
              </a:rPr>
              <a:t>различным цветом кожи; </a:t>
            </a:r>
          </a:p>
          <a:p>
            <a:pPr marL="1428750" lvl="2" indent="-514350">
              <a:buFont typeface="Arial" panose="020B0604020202020204" pitchFamily="34" charset="0"/>
              <a:buChar char="•"/>
              <a:defRPr>
                <a:uFillTx/>
              </a:defRPr>
            </a:pPr>
            <a:r>
              <a:rPr lang="ru-RU" sz="2000" dirty="0">
                <a:solidFill>
                  <a:srgbClr val="000000"/>
                </a:solidFill>
                <a:uFillTx/>
                <a:latin typeface="Calibri"/>
              </a:rPr>
              <a:t>детей с особенностями развития; </a:t>
            </a:r>
          </a:p>
          <a:p>
            <a:pPr marL="1428750" lvl="2" indent="-514350">
              <a:buFont typeface="Arial" panose="020B0604020202020204" pitchFamily="34" charset="0"/>
              <a:buChar char="•"/>
              <a:defRPr>
                <a:uFillTx/>
              </a:defRPr>
            </a:pPr>
            <a:r>
              <a:rPr lang="ru-RU" sz="2000" dirty="0">
                <a:solidFill>
                  <a:srgbClr val="000000"/>
                </a:solidFill>
                <a:uFillTx/>
                <a:latin typeface="Calibri"/>
              </a:rPr>
              <a:t>детей, только начавших изучать английский язык; </a:t>
            </a:r>
          </a:p>
          <a:p>
            <a:pPr marL="1428750" lvl="2" indent="-514350">
              <a:buFont typeface="Arial" panose="020B0604020202020204" pitchFamily="34" charset="0"/>
              <a:buChar char="•"/>
              <a:defRPr>
                <a:uFillTx/>
              </a:defRPr>
            </a:pPr>
            <a:r>
              <a:rPr lang="ru-RU" sz="2000" dirty="0">
                <a:solidFill>
                  <a:srgbClr val="000000"/>
                </a:solidFill>
                <a:uFillTx/>
                <a:latin typeface="Calibri"/>
              </a:rPr>
              <a:t>детей, растущих в условиях бедности, оказавшихся без крова или в приемной семье; детей, у которых ранее были проблемы с успеваемостью.</a:t>
            </a:r>
          </a:p>
        </p:txBody>
      </p:sp>
      <p:pic>
        <p:nvPicPr>
          <p:cNvPr id="7" name="Picture 6" descr="student success act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72148" y="6420378"/>
            <a:ext cx="2635509" cy="393290"/>
          </a:xfrm>
          <a:prstGeom prst="rect">
            <a:avLst/>
          </a:prstGeom>
        </p:spPr>
      </p:pic>
      <p:sp>
        <p:nvSpPr>
          <p:cNvPr id="8" name="Slide Number Placeholder 4"/>
          <p:cNvSpPr txBox="1">
            <a:spLocks/>
          </p:cNvSpPr>
          <p:nvPr/>
        </p:nvSpPr>
        <p:spPr>
          <a:xfrm>
            <a:off x="6748616" y="639946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>
                <a:uFillTx/>
              </a:defRPr>
            </a:defPPr>
            <a:lvl1pPr marL="0" algn="r" defTabSz="914400" rtl="0" eaLnBrk="1" latinLnBrk="0" hangingPunct="1">
              <a:defRPr sz="1200" b="1" kern="1200" spc="-70" baseline="0">
                <a:solidFill>
                  <a:schemeClr val="bg1"/>
                </a:solidFill>
                <a:uFillTx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9pPr>
          </a:lstStyle>
          <a:p>
            <a:pPr>
              <a:defRPr>
                <a:uFillTx/>
              </a:defRPr>
            </a:pPr>
            <a:fld id="{8A0BAB59-E1FB-40DE-BF54-BC3526BEF81F}" type="slidenum">
              <a:rPr lang="en-US" b="0" smtClean="0">
                <a:solidFill>
                  <a:schemeClr val="tx1"/>
                </a:solidFill>
                <a:uFillTx/>
                <a:latin typeface="Calibri" panose="020F0502020204030204" pitchFamily="34" charset="0"/>
                <a:cs typeface="Calibri" panose="020F0502020204030204" pitchFamily="34" charset="0"/>
              </a:rPr>
              <a:pPr>
                <a:defRPr>
                  <a:uFillTx/>
                </a:defRPr>
              </a:pPr>
              <a:t>6</a:t>
            </a:fld>
            <a:endParaRPr lang="en-US" b="0">
              <a:solidFill>
                <a:schemeClr val="tx1"/>
              </a:solidFill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504566"/>
            <a:ext cx="9143999" cy="879287"/>
          </a:xfrm>
          <a:solidFill>
            <a:srgbClr val="1B75BC"/>
          </a:solidFill>
        </p:spPr>
        <p:txBody>
          <a:bodyPr>
            <a:normAutofit/>
          </a:bodyPr>
          <a:lstStyle/>
          <a:p>
            <a:pPr algn="l"/>
            <a:r>
              <a:rPr lang="ru-RU" sz="5400" b="1" cap="none" dirty="0">
                <a:solidFill>
                  <a:schemeClr val="bg1"/>
                </a:solidFill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График реализации</a:t>
            </a:r>
          </a:p>
        </p:txBody>
      </p:sp>
      <p:sp>
        <p:nvSpPr>
          <p:cNvPr id="6" name="Title 1" descr="&quot;&quot;"/>
          <p:cNvSpPr txBox="1">
            <a:spLocks/>
          </p:cNvSpPr>
          <p:nvPr/>
        </p:nvSpPr>
        <p:spPr>
          <a:xfrm>
            <a:off x="0" y="5928852"/>
            <a:ext cx="9144000" cy="393290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FillTx/>
              <a:latin typeface="Calibri"/>
              <a:ea typeface="+mj-ea"/>
              <a:cs typeface="+mj-cs"/>
            </a:endParaRPr>
          </a:p>
        </p:txBody>
      </p:sp>
      <p:pic>
        <p:nvPicPr>
          <p:cNvPr id="2" name="Picture 1" descr="Student Success Act Timeline"/>
          <p:cNvPicPr>
            <a:picLocks noChangeAspect="1"/>
          </p:cNvPicPr>
          <p:nvPr/>
        </p:nvPicPr>
        <p:blipFill rotWithShape="1">
          <a:blip r:embed="rId3"/>
          <a:srcRect l="3486" r="430"/>
          <a:stretch/>
        </p:blipFill>
        <p:spPr>
          <a:xfrm>
            <a:off x="35560" y="1955543"/>
            <a:ext cx="9072880" cy="3709215"/>
          </a:xfrm>
          <a:prstGeom prst="rect">
            <a:avLst/>
          </a:prstGeom>
        </p:spPr>
      </p:pic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0"/>
            <a:fld id="{8A0BAB59-E1FB-40DE-BF54-BC3526BEF81F}" type="slidenum">
              <a:rPr lang="en-US" noProof="0" smtClean="0">
                <a:uFillTx/>
              </a:rPr>
              <a:pPr lvl="0"/>
              <a:t>7</a:t>
            </a:fld>
            <a:endParaRPr lang="en-US" noProof="0">
              <a:uFillTx/>
            </a:endParaRPr>
          </a:p>
        </p:txBody>
      </p:sp>
      <p:pic>
        <p:nvPicPr>
          <p:cNvPr id="9" name="Picture 8" descr="student success act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0801" y="6385386"/>
            <a:ext cx="2635509" cy="393290"/>
          </a:xfrm>
          <a:prstGeom prst="rect">
            <a:avLst/>
          </a:prstGeom>
        </p:spPr>
      </p:pic>
      <p:sp>
        <p:nvSpPr>
          <p:cNvPr id="7" name="Slide Number Placeholder 4"/>
          <p:cNvSpPr txBox="1">
            <a:spLocks/>
          </p:cNvSpPr>
          <p:nvPr/>
        </p:nvSpPr>
        <p:spPr>
          <a:xfrm>
            <a:off x="6748616" y="639946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>
                <a:uFillTx/>
              </a:defRPr>
            </a:defPPr>
            <a:lvl1pPr marL="0" algn="r" defTabSz="914400" rtl="0" eaLnBrk="1" latinLnBrk="0" hangingPunct="1">
              <a:defRPr sz="1200" b="1" kern="1200" spc="-70" baseline="0">
                <a:solidFill>
                  <a:schemeClr val="bg1"/>
                </a:solidFill>
                <a:uFillTx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9pPr>
          </a:lstStyle>
          <a:p>
            <a:pPr>
              <a:defRPr>
                <a:uFillTx/>
              </a:defRPr>
            </a:pPr>
            <a:fld id="{8A0BAB59-E1FB-40DE-BF54-BC3526BEF81F}" type="slidenum">
              <a:rPr lang="en-US" b="0" smtClean="0">
                <a:solidFill>
                  <a:schemeClr val="tx1"/>
                </a:solidFill>
                <a:uFillTx/>
                <a:latin typeface="Calibri" panose="020F0502020204030204" pitchFamily="34" charset="0"/>
                <a:cs typeface="Calibri" panose="020F0502020204030204" pitchFamily="34" charset="0"/>
              </a:rPr>
              <a:pPr>
                <a:defRPr>
                  <a:uFillTx/>
                </a:defRPr>
              </a:pPr>
              <a:t>7</a:t>
            </a:fld>
            <a:endParaRPr lang="en-US" b="0">
              <a:solidFill>
                <a:schemeClr val="tx1"/>
              </a:solidFill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500904"/>
            <a:ext cx="9144000" cy="1062190"/>
          </a:xfrm>
          <a:solidFill>
            <a:srgbClr val="1B75BC"/>
          </a:solidFill>
        </p:spPr>
        <p:txBody>
          <a:bodyPr>
            <a:noAutofit/>
          </a:bodyPr>
          <a:lstStyle/>
          <a:p>
            <a:r>
              <a:rPr lang="ru-RU" sz="4000" b="1" cap="none" dirty="0">
                <a:solidFill>
                  <a:schemeClr val="bg1"/>
                </a:solidFill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Как мы можем потратить </a:t>
            </a:r>
            <a:br>
              <a:rPr lang="ru-RU" sz="4000" b="1" cap="none" dirty="0">
                <a:solidFill>
                  <a:schemeClr val="bg1"/>
                </a:solidFill>
                <a:uFillTx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4000" b="1" cap="none" dirty="0">
                <a:solidFill>
                  <a:schemeClr val="bg1"/>
                </a:solidFill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полученные средства?</a:t>
            </a:r>
          </a:p>
        </p:txBody>
      </p:sp>
      <p:sp>
        <p:nvSpPr>
          <p:cNvPr id="6" name="Title 1" descr="&quot;&quot;"/>
          <p:cNvSpPr txBox="1">
            <a:spLocks/>
          </p:cNvSpPr>
          <p:nvPr/>
        </p:nvSpPr>
        <p:spPr>
          <a:xfrm>
            <a:off x="0" y="5928852"/>
            <a:ext cx="9144000" cy="393290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FillTx/>
              <a:latin typeface="Calibri"/>
              <a:ea typeface="+mj-ea"/>
              <a:cs typeface="+mj-cs"/>
            </a:endParaRPr>
          </a:p>
        </p:txBody>
      </p:sp>
      <p:grpSp>
        <p:nvGrpSpPr>
          <p:cNvPr id="7" name="Group 6" descr="Health and safety"/>
          <p:cNvGrpSpPr/>
          <p:nvPr/>
        </p:nvGrpSpPr>
        <p:grpSpPr>
          <a:xfrm>
            <a:off x="623988" y="4918149"/>
            <a:ext cx="3672709" cy="912308"/>
            <a:chOff x="1904999" y="4481398"/>
            <a:chExt cx="4362840" cy="830832"/>
          </a:xfrm>
        </p:grpSpPr>
        <p:sp>
          <p:nvSpPr>
            <p:cNvPr id="8" name="Chevron 7"/>
            <p:cNvSpPr>
              <a:spLocks/>
            </p:cNvSpPr>
            <p:nvPr/>
          </p:nvSpPr>
          <p:spPr>
            <a:xfrm>
              <a:off x="2964628" y="4562303"/>
              <a:ext cx="3303211" cy="749927"/>
            </a:xfrm>
            <a:prstGeom prst="chevron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200" b="1" dirty="0">
                  <a:solidFill>
                    <a:srgbClr val="FFFFFF"/>
                  </a:solidFill>
                  <a:uFillTx/>
                  <a:latin typeface="Calibri" panose="020F0502020204030204" pitchFamily="34" charset="0"/>
                  <a:ea typeface="Tahoma" panose="020B0604030504040204" pitchFamily="34" charset="0"/>
                  <a:cs typeface="Calibri" panose="020F0502020204030204" pitchFamily="34" charset="0"/>
                </a:rPr>
                <a:t>Здоровье и безопасность</a:t>
              </a:r>
            </a:p>
          </p:txBody>
        </p:sp>
        <p:sp>
          <p:nvSpPr>
            <p:cNvPr id="9" name="Rectangle 8"/>
            <p:cNvSpPr>
              <a:spLocks/>
            </p:cNvSpPr>
            <p:nvPr/>
          </p:nvSpPr>
          <p:spPr>
            <a:xfrm>
              <a:off x="1904999" y="4481398"/>
              <a:ext cx="1655382" cy="830832"/>
            </a:xfrm>
            <a:prstGeom prst="rect">
              <a:avLst/>
            </a:prstGeom>
            <a:solidFill>
              <a:srgbClr val="94D4F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rgbClr val="FFFFFF"/>
                </a:solidFill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10" name="Picture 9" descr="&quot;&quot;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2">
                  <a:shade val="45000"/>
                  <a:satMod val="135000"/>
                </a:schemeClr>
                <a:srgbClr val="FFFFFF"/>
              </a:duotone>
            </a:blip>
            <a:srcRect l="26435" t="13114" r="40567" b="13866"/>
            <a:stretch/>
          </p:blipFill>
          <p:spPr>
            <a:xfrm>
              <a:off x="2353684" y="4553026"/>
              <a:ext cx="684889" cy="747848"/>
            </a:xfrm>
            <a:prstGeom prst="rect">
              <a:avLst/>
            </a:prstGeom>
          </p:spPr>
        </p:pic>
      </p:grpSp>
      <p:grpSp>
        <p:nvGrpSpPr>
          <p:cNvPr id="12" name="Group 11" descr="instructional time"/>
          <p:cNvGrpSpPr/>
          <p:nvPr/>
        </p:nvGrpSpPr>
        <p:grpSpPr>
          <a:xfrm>
            <a:off x="629660" y="3817070"/>
            <a:ext cx="3667037" cy="1057514"/>
            <a:chOff x="1905000" y="3511976"/>
            <a:chExt cx="4299918" cy="873490"/>
          </a:xfrm>
        </p:grpSpPr>
        <p:sp>
          <p:nvSpPr>
            <p:cNvPr id="13" name="Chevron 12"/>
            <p:cNvSpPr>
              <a:spLocks/>
            </p:cNvSpPr>
            <p:nvPr/>
          </p:nvSpPr>
          <p:spPr>
            <a:xfrm>
              <a:off x="2964628" y="3565311"/>
              <a:ext cx="3240290" cy="749927"/>
            </a:xfrm>
            <a:prstGeom prst="chevron">
              <a:avLst/>
            </a:prstGeom>
            <a:solidFill>
              <a:srgbClr val="40874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200" b="1">
                  <a:solidFill>
                    <a:srgbClr val="FFFFFF"/>
                  </a:solidFill>
                  <a:uFillTx/>
                  <a:latin typeface="Calibri" panose="020F0502020204030204" pitchFamily="34" charset="0"/>
                  <a:ea typeface="Tahoma" panose="020B0604030504040204" pitchFamily="34" charset="0"/>
                  <a:cs typeface="Calibri" panose="020F0502020204030204" pitchFamily="34" charset="0"/>
                </a:rPr>
                <a:t>Учебное время</a:t>
              </a:r>
            </a:p>
          </p:txBody>
        </p:sp>
        <p:sp>
          <p:nvSpPr>
            <p:cNvPr id="14" name="Rectangle 13"/>
            <p:cNvSpPr>
              <a:spLocks/>
            </p:cNvSpPr>
            <p:nvPr/>
          </p:nvSpPr>
          <p:spPr>
            <a:xfrm>
              <a:off x="1905000" y="3511976"/>
              <a:ext cx="1627381" cy="873490"/>
            </a:xfrm>
            <a:prstGeom prst="rect">
              <a:avLst/>
            </a:prstGeom>
            <a:solidFill>
              <a:srgbClr val="BFF2B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rgbClr val="FFFFFF"/>
                </a:solidFill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16" name="Picture 15" descr="&quot;&quot;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2">
                  <a:shade val="45000"/>
                  <a:satMod val="135000"/>
                </a:schemeClr>
                <a:srgbClr val="FFFFFF"/>
              </a:duotone>
            </a:blip>
            <a:stretch>
              <a:fillRect/>
            </a:stretch>
          </p:blipFill>
          <p:spPr>
            <a:xfrm>
              <a:off x="2341247" y="3614007"/>
              <a:ext cx="652517" cy="652518"/>
            </a:xfrm>
            <a:prstGeom prst="rect">
              <a:avLst/>
            </a:prstGeom>
            <a:noFill/>
          </p:spPr>
        </p:pic>
      </p:grpSp>
      <p:grpSp>
        <p:nvGrpSpPr>
          <p:cNvPr id="17" name="Group 16" descr="class size"/>
          <p:cNvGrpSpPr/>
          <p:nvPr/>
        </p:nvGrpSpPr>
        <p:grpSpPr>
          <a:xfrm>
            <a:off x="623989" y="1774664"/>
            <a:ext cx="3672708" cy="928067"/>
            <a:chOff x="1905000" y="2466064"/>
            <a:chExt cx="4217404" cy="855461"/>
          </a:xfrm>
        </p:grpSpPr>
        <p:sp>
          <p:nvSpPr>
            <p:cNvPr id="18" name="Chevron 17"/>
            <p:cNvSpPr>
              <a:spLocks/>
            </p:cNvSpPr>
            <p:nvPr/>
          </p:nvSpPr>
          <p:spPr>
            <a:xfrm>
              <a:off x="2977734" y="2516426"/>
              <a:ext cx="3144670" cy="769571"/>
            </a:xfrm>
            <a:prstGeom prst="chevron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>
                  <a:solidFill>
                    <a:srgbClr val="FFFFFF"/>
                  </a:solidFill>
                  <a:uFillTx/>
                  <a:latin typeface="Calibri" panose="020F0502020204030204" pitchFamily="34" charset="0"/>
                  <a:ea typeface="Tahoma" panose="020B0604030504040204" pitchFamily="34" charset="0"/>
                  <a:cs typeface="Calibri" panose="020F0502020204030204" pitchFamily="34" charset="0"/>
                </a:rPr>
                <a:t>Количество учащихся в классах</a:t>
              </a:r>
            </a:p>
          </p:txBody>
        </p:sp>
        <p:sp>
          <p:nvSpPr>
            <p:cNvPr id="19" name="Rectangle 18"/>
            <p:cNvSpPr>
              <a:spLocks/>
            </p:cNvSpPr>
            <p:nvPr/>
          </p:nvSpPr>
          <p:spPr>
            <a:xfrm>
              <a:off x="1905000" y="2466064"/>
              <a:ext cx="1600200" cy="85546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rgbClr val="FFFFFF"/>
                </a:solidFill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5" name="Right Brace 24" descr="&quot;&quot;"/>
          <p:cNvSpPr>
            <a:spLocks/>
          </p:cNvSpPr>
          <p:nvPr/>
        </p:nvSpPr>
        <p:spPr>
          <a:xfrm>
            <a:off x="4600733" y="2024266"/>
            <a:ext cx="348279" cy="3714750"/>
          </a:xfrm>
          <a:prstGeom prst="rightBrace">
            <a:avLst/>
          </a:prstGeom>
          <a:ln w="28575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00000"/>
              </a:solidFill>
              <a:uFillTx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5316977" y="1631168"/>
            <a:ext cx="357443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uFillTx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4 сферы, в которые можно инвестировать средства SIA</a:t>
            </a:r>
          </a:p>
          <a:p>
            <a:endParaRPr lang="en-US" sz="1400" b="1" dirty="0">
              <a:uFillTx/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r>
              <a:rPr lang="ru-RU" sz="2200" dirty="0">
                <a:uFillTx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Принимая распределенные на наш округ средства с инвестиционного счета для учащихся, мы должны </a:t>
            </a:r>
            <a:r>
              <a:rPr lang="ru-RU" sz="2200" u="sng" dirty="0">
                <a:uFillTx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определить, в чем нуждаемся в первую очередь,</a:t>
            </a:r>
            <a:r>
              <a:rPr lang="ru-RU" sz="2200" dirty="0">
                <a:uFillTx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и </a:t>
            </a:r>
            <a:r>
              <a:rPr lang="ru-RU" sz="2200" u="sng" dirty="0">
                <a:uFillTx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выработать план</a:t>
            </a:r>
            <a:r>
              <a:rPr lang="ru-RU" sz="2200" dirty="0">
                <a:uFillTx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освоения полученных средств в нескольких или во всех четырех категориях. </a:t>
            </a:r>
          </a:p>
          <a:p>
            <a:endParaRPr lang="en-US" sz="2200" b="1" dirty="0">
              <a:uFillTx/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grpSp>
        <p:nvGrpSpPr>
          <p:cNvPr id="27" name="Group 26" descr="&quot;&quot;"/>
          <p:cNvGrpSpPr/>
          <p:nvPr/>
        </p:nvGrpSpPr>
        <p:grpSpPr>
          <a:xfrm>
            <a:off x="623989" y="2702730"/>
            <a:ext cx="3672708" cy="1062013"/>
            <a:chOff x="1905000" y="1459963"/>
            <a:chExt cx="3982672" cy="928587"/>
          </a:xfrm>
        </p:grpSpPr>
        <p:sp>
          <p:nvSpPr>
            <p:cNvPr id="28" name="Chevron 27" descr="well-rounded education "/>
            <p:cNvSpPr>
              <a:spLocks/>
            </p:cNvSpPr>
            <p:nvPr/>
          </p:nvSpPr>
          <p:spPr>
            <a:xfrm>
              <a:off x="2964628" y="1600537"/>
              <a:ext cx="2923044" cy="736961"/>
            </a:xfrm>
            <a:prstGeom prst="chevron">
              <a:avLst>
                <a:gd name="adj" fmla="val 41863"/>
              </a:avLst>
            </a:prstGeom>
            <a:solidFill>
              <a:srgbClr val="9F206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>
                  <a:solidFill>
                    <a:srgbClr val="FFFFFF"/>
                  </a:solidFill>
                  <a:uFillTx/>
                  <a:latin typeface="Calibri" panose="020F0502020204030204" pitchFamily="34" charset="0"/>
                  <a:ea typeface="Tahoma" panose="020B0604030504040204" pitchFamily="34" charset="0"/>
                  <a:cs typeface="Calibri" panose="020F0502020204030204" pitchFamily="34" charset="0"/>
                </a:rPr>
                <a:t>Разностороннее образование</a:t>
              </a:r>
            </a:p>
          </p:txBody>
        </p:sp>
        <p:sp>
          <p:nvSpPr>
            <p:cNvPr id="29" name="Rectangle 28"/>
            <p:cNvSpPr>
              <a:spLocks/>
            </p:cNvSpPr>
            <p:nvPr/>
          </p:nvSpPr>
          <p:spPr>
            <a:xfrm>
              <a:off x="1905000" y="1512296"/>
              <a:ext cx="1511136" cy="876254"/>
            </a:xfrm>
            <a:prstGeom prst="rect">
              <a:avLst/>
            </a:prstGeom>
            <a:solidFill>
              <a:srgbClr val="E498B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rgbClr val="FFFFFF"/>
                </a:solidFill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30" name="Picture 29" descr="&quot;&quot;"/>
            <p:cNvPicPr>
              <a:picLocks noChangeAspect="1"/>
            </p:cNvPicPr>
            <p:nvPr/>
          </p:nvPicPr>
          <p:blipFill rotWithShape="1">
            <a:blip r:embed="rId5" cstate="print">
              <a:duotone>
                <a:schemeClr val="accent2">
                  <a:shade val="45000"/>
                  <a:satMod val="135000"/>
                </a:schemeClr>
                <a:srgbClr val="FFFFFF"/>
              </a:duotone>
            </a:blip>
            <a:srcRect b="16367"/>
            <a:stretch/>
          </p:blipFill>
          <p:spPr>
            <a:xfrm>
              <a:off x="2075645" y="1459963"/>
              <a:ext cx="1097280" cy="917683"/>
            </a:xfrm>
            <a:prstGeom prst="rect">
              <a:avLst/>
            </a:prstGeom>
          </p:spPr>
        </p:pic>
      </p:grpSp>
      <p:pic>
        <p:nvPicPr>
          <p:cNvPr id="31" name="Picture 30" descr="&quot;&quot;"/>
          <p:cNvPicPr>
            <a:picLocks noChangeAspect="1"/>
          </p:cNvPicPr>
          <p:nvPr/>
        </p:nvPicPr>
        <p:blipFill rotWithShape="1">
          <a:blip r:embed="rId6" cstate="print">
            <a:duotone>
              <a:schemeClr val="accent2">
                <a:shade val="45000"/>
                <a:satMod val="135000"/>
              </a:schemeClr>
              <a:srgbClr val="FFFFFF"/>
            </a:duotone>
          </a:blip>
          <a:srcRect b="17778"/>
          <a:stretch/>
        </p:blipFill>
        <p:spPr>
          <a:xfrm>
            <a:off x="886176" y="1924443"/>
            <a:ext cx="764403" cy="628508"/>
          </a:xfrm>
          <a:prstGeom prst="rect">
            <a:avLst/>
          </a:prstGeom>
        </p:spPr>
      </p:pic>
      <p:sp>
        <p:nvSpPr>
          <p:cNvPr id="24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0"/>
            <a:fld id="{8A0BAB59-E1FB-40DE-BF54-BC3526BEF81F}" type="slidenum">
              <a:rPr lang="en-US" noProof="0" smtClean="0">
                <a:uFillTx/>
              </a:rPr>
              <a:pPr lvl="0"/>
              <a:t>8</a:t>
            </a:fld>
            <a:endParaRPr lang="en-US" noProof="0">
              <a:uFillTx/>
            </a:endParaRPr>
          </a:p>
        </p:txBody>
      </p:sp>
      <p:pic>
        <p:nvPicPr>
          <p:cNvPr id="32" name="Picture 31" descr="student success act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940801" y="6385386"/>
            <a:ext cx="2635509" cy="393290"/>
          </a:xfrm>
          <a:prstGeom prst="rect">
            <a:avLst/>
          </a:prstGeom>
        </p:spPr>
      </p:pic>
      <p:sp>
        <p:nvSpPr>
          <p:cNvPr id="33" name="Slide Number Placeholder 4"/>
          <p:cNvSpPr txBox="1">
            <a:spLocks/>
          </p:cNvSpPr>
          <p:nvPr/>
        </p:nvSpPr>
        <p:spPr>
          <a:xfrm>
            <a:off x="6748616" y="639946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>
                <a:uFillTx/>
              </a:defRPr>
            </a:defPPr>
            <a:lvl1pPr marL="0" algn="r" defTabSz="914400" rtl="0" eaLnBrk="1" latinLnBrk="0" hangingPunct="1">
              <a:defRPr sz="1200" b="1" kern="1200" spc="-70" baseline="0">
                <a:solidFill>
                  <a:schemeClr val="bg1"/>
                </a:solidFill>
                <a:uFillTx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9pPr>
          </a:lstStyle>
          <a:p>
            <a:pPr>
              <a:defRPr>
                <a:uFillTx/>
              </a:defRPr>
            </a:pPr>
            <a:fld id="{8A0BAB59-E1FB-40DE-BF54-BC3526BEF81F}" type="slidenum">
              <a:rPr lang="en-US" b="0" smtClean="0">
                <a:solidFill>
                  <a:schemeClr val="tx1"/>
                </a:solidFill>
                <a:uFillTx/>
                <a:latin typeface="Calibri" panose="020F0502020204030204" pitchFamily="34" charset="0"/>
                <a:cs typeface="Calibri" panose="020F0502020204030204" pitchFamily="34" charset="0"/>
              </a:rPr>
              <a:pPr>
                <a:defRPr>
                  <a:uFillTx/>
                </a:defRPr>
              </a:pPr>
              <a:t>8</a:t>
            </a:fld>
            <a:endParaRPr lang="en-US" b="0">
              <a:solidFill>
                <a:schemeClr val="tx1"/>
              </a:solidFill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537176"/>
            <a:ext cx="9144000" cy="887432"/>
          </a:xfrm>
          <a:solidFill>
            <a:srgbClr val="1B75BC"/>
          </a:solidFill>
        </p:spPr>
        <p:txBody>
          <a:bodyPr>
            <a:noAutofit/>
          </a:bodyPr>
          <a:lstStyle/>
          <a:p>
            <a:pPr algn="l"/>
            <a:r>
              <a:rPr lang="ru-RU" sz="5400" b="1" cap="none" dirty="0">
                <a:solidFill>
                  <a:schemeClr val="bg1"/>
                </a:solidFill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5 сфер вложений</a:t>
            </a:r>
          </a:p>
        </p:txBody>
      </p:sp>
      <p:sp>
        <p:nvSpPr>
          <p:cNvPr id="6" name="Title 1" descr="&quot;&quot;"/>
          <p:cNvSpPr txBox="1">
            <a:spLocks/>
          </p:cNvSpPr>
          <p:nvPr/>
        </p:nvSpPr>
        <p:spPr>
          <a:xfrm>
            <a:off x="0" y="5928852"/>
            <a:ext cx="9144000" cy="393290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0"/>
            <a:fld id="{8A0BAB59-E1FB-40DE-BF54-BC3526BEF81F}" type="slidenum">
              <a:rPr lang="en-US" noProof="0" smtClean="0">
                <a:uFillTx/>
              </a:rPr>
              <a:pPr lvl="0"/>
              <a:t>9</a:t>
            </a:fld>
            <a:endParaRPr lang="en-US" noProof="0">
              <a:uFillTx/>
            </a:endParaRPr>
          </a:p>
        </p:txBody>
      </p:sp>
      <p:pic>
        <p:nvPicPr>
          <p:cNvPr id="8" name="Picture 7" descr="student success act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0801" y="6385386"/>
            <a:ext cx="2635509" cy="393290"/>
          </a:xfrm>
          <a:prstGeom prst="rect">
            <a:avLst/>
          </a:prstGeom>
        </p:spPr>
      </p:pic>
      <p:sp>
        <p:nvSpPr>
          <p:cNvPr id="9" name="Oval 8" descr="1"/>
          <p:cNvSpPr>
            <a:spLocks/>
          </p:cNvSpPr>
          <p:nvPr/>
        </p:nvSpPr>
        <p:spPr>
          <a:xfrm>
            <a:off x="772160" y="2206310"/>
            <a:ext cx="701040" cy="685552"/>
          </a:xfrm>
          <a:prstGeom prst="ellipse">
            <a:avLst/>
          </a:prstGeom>
          <a:solidFill>
            <a:srgbClr val="40874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r>
              <a:rPr kumimoji="0" lang="ru-RU" sz="3600" b="1" i="0" u="none" strike="noStrike" cap="none" normalizeH="0" baseline="0" noProof="0">
                <a:ln>
                  <a:noFill/>
                </a:ln>
                <a:solidFill>
                  <a:srgbClr val="FFFFFF"/>
                </a:solidFill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10" name="Oval 9" descr="2"/>
          <p:cNvSpPr>
            <a:spLocks/>
          </p:cNvSpPr>
          <p:nvPr/>
        </p:nvSpPr>
        <p:spPr>
          <a:xfrm>
            <a:off x="772160" y="3606193"/>
            <a:ext cx="701040" cy="685552"/>
          </a:xfrm>
          <a:prstGeom prst="ellipse">
            <a:avLst/>
          </a:prstGeom>
          <a:solidFill>
            <a:srgbClr val="40874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r>
              <a:rPr lang="ru-RU" sz="3600" b="1" dirty="0">
                <a:solidFill>
                  <a:srgbClr val="FFFFFF"/>
                </a:solidFill>
                <a:uFillTx/>
                <a:latin typeface="Calibri"/>
              </a:rPr>
              <a:t>2</a:t>
            </a:r>
          </a:p>
        </p:txBody>
      </p:sp>
      <p:sp>
        <p:nvSpPr>
          <p:cNvPr id="12" name="Oval 11" descr="3"/>
          <p:cNvSpPr>
            <a:spLocks/>
          </p:cNvSpPr>
          <p:nvPr/>
        </p:nvSpPr>
        <p:spPr>
          <a:xfrm>
            <a:off x="772160" y="4823197"/>
            <a:ext cx="701040" cy="685552"/>
          </a:xfrm>
          <a:prstGeom prst="ellipse">
            <a:avLst/>
          </a:prstGeom>
          <a:solidFill>
            <a:srgbClr val="40874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r>
              <a:rPr kumimoji="0" lang="ru-RU" sz="3600" b="1" i="0" u="none" strike="noStrike" cap="none" normalizeH="0" baseline="0" noProof="0">
                <a:ln>
                  <a:noFill/>
                </a:ln>
                <a:solidFill>
                  <a:srgbClr val="FFFFFF"/>
                </a:solidFill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14" name="Rectangle 13"/>
          <p:cNvSpPr>
            <a:spLocks/>
          </p:cNvSpPr>
          <p:nvPr/>
        </p:nvSpPr>
        <p:spPr>
          <a:xfrm>
            <a:off x="1576682" y="1966280"/>
            <a:ext cx="388939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uFillTx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Устранение разрыва в академической успеваемости (результатах у учащихся разных социальных групп).</a:t>
            </a:r>
          </a:p>
        </p:txBody>
      </p:sp>
      <p:sp>
        <p:nvSpPr>
          <p:cNvPr id="15" name="Rectangle 14"/>
          <p:cNvSpPr>
            <a:spLocks/>
          </p:cNvSpPr>
          <p:nvPr/>
        </p:nvSpPr>
        <p:spPr>
          <a:xfrm>
            <a:off x="1576682" y="3541325"/>
            <a:ext cx="388939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uFillTx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Создание условий для интеллектуального развития и</a:t>
            </a:r>
            <a:r>
              <a:rPr lang="en-US" sz="2200" dirty="0">
                <a:uFillTx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 </a:t>
            </a:r>
            <a:r>
              <a:rPr lang="ru-RU" sz="2200" dirty="0">
                <a:uFillTx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воспитания учащихся.</a:t>
            </a:r>
          </a:p>
        </p:txBody>
      </p:sp>
      <p:sp>
        <p:nvSpPr>
          <p:cNvPr id="16" name="Rectangle 15"/>
          <p:cNvSpPr>
            <a:spLocks/>
          </p:cNvSpPr>
          <p:nvPr/>
        </p:nvSpPr>
        <p:spPr>
          <a:xfrm>
            <a:off x="1576682" y="4948927"/>
            <a:ext cx="388939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>
                <a:uFillTx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Доступ к учебным курсам.</a:t>
            </a:r>
          </a:p>
        </p:txBody>
      </p:sp>
      <p:pic>
        <p:nvPicPr>
          <p:cNvPr id="18" name="Picture 2" descr="sharing and learning togeth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10261" y="2047500"/>
            <a:ext cx="2650366" cy="3778181"/>
          </a:xfrm>
          <a:prstGeom prst="rect">
            <a:avLst/>
          </a:prstGeom>
          <a:noFill/>
        </p:spPr>
      </p:pic>
      <p:sp>
        <p:nvSpPr>
          <p:cNvPr id="13" name="Slide Number Placeholder 4"/>
          <p:cNvSpPr txBox="1">
            <a:spLocks/>
          </p:cNvSpPr>
          <p:nvPr/>
        </p:nvSpPr>
        <p:spPr>
          <a:xfrm>
            <a:off x="6748616" y="639946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>
                <a:uFillTx/>
              </a:defRPr>
            </a:defPPr>
            <a:lvl1pPr marL="0" algn="r" defTabSz="914400" rtl="0" eaLnBrk="1" latinLnBrk="0" hangingPunct="1">
              <a:defRPr sz="1200" b="1" kern="1200" spc="-70" baseline="0">
                <a:solidFill>
                  <a:schemeClr val="bg1"/>
                </a:solidFill>
                <a:uFillTx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9pPr>
          </a:lstStyle>
          <a:p>
            <a:pPr>
              <a:defRPr>
                <a:uFillTx/>
              </a:defRPr>
            </a:pPr>
            <a:fld id="{8A0BAB59-E1FB-40DE-BF54-BC3526BEF81F}" type="slidenum">
              <a:rPr lang="en-US" b="0" smtClean="0">
                <a:solidFill>
                  <a:schemeClr val="tx1"/>
                </a:solidFill>
                <a:uFillTx/>
                <a:latin typeface="Calibri" panose="020F0502020204030204" pitchFamily="34" charset="0"/>
                <a:cs typeface="Calibri" panose="020F0502020204030204" pitchFamily="34" charset="0"/>
              </a:rPr>
              <a:pPr>
                <a:defRPr>
                  <a:uFillTx/>
                </a:defRPr>
              </a:pPr>
              <a:t>9</a:t>
            </a:fld>
            <a:endParaRPr lang="en-US" b="0">
              <a:solidFill>
                <a:schemeClr val="tx1"/>
              </a:solidFill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theme1.xml><?xml version="1.0" encoding="utf-8"?>
<a:theme xmlns:a="http://schemas.openxmlformats.org/drawingml/2006/main" name="ODE_Powerpoint">
  <a:themeElements>
    <a:clrScheme name="ODE Color Theme">
      <a:dk1>
        <a:srgbClr val="000000"/>
      </a:dk1>
      <a:lt1>
        <a:srgbClr val="FFFFFF"/>
      </a:lt1>
      <a:dk2>
        <a:srgbClr val="344654"/>
      </a:dk2>
      <a:lt2>
        <a:srgbClr val="E2F4FC"/>
      </a:lt2>
      <a:accent1>
        <a:srgbClr val="1B75BC"/>
      </a:accent1>
      <a:accent2>
        <a:srgbClr val="9F2065"/>
      </a:accent2>
      <a:accent3>
        <a:srgbClr val="E26B2A"/>
      </a:accent3>
      <a:accent4>
        <a:srgbClr val="72C9F1"/>
      </a:accent4>
      <a:accent5>
        <a:srgbClr val="408740"/>
      </a:accent5>
      <a:accent6>
        <a:srgbClr val="1B75BC"/>
      </a:accent6>
      <a:hlink>
        <a:srgbClr val="1B75BC"/>
      </a:hlink>
      <a:folHlink>
        <a:srgbClr val="21AAE8"/>
      </a:folHlink>
    </a:clrScheme>
    <a:fontScheme name="OD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2.xml><?xml version="1.0" encoding="utf-8"?>
<a:theme xmlns:a="http://schemas.openxmlformats.org/drawingml/2006/main" name="Wood Type">
  <a:themeElements>
    <a:clrScheme name="Custom 7">
      <a:dk1>
        <a:srgbClr val="000000"/>
      </a:dk1>
      <a:lt1>
        <a:srgbClr val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0000FF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  <a:tint val="10000"/>
                <a:satMod val="150000"/>
                <a:tint val="70000"/>
                <a:shade val="63000"/>
                <a:tint val="10000"/>
                <a:satMod val="150000"/>
              </a:schemeClr>
              <a:schemeClr val="phClr">
                <a:tint val="70000"/>
                <a:shade val="63000"/>
                <a:tint val="10000"/>
                <a:satMod val="150000"/>
                <a:tint val="70000"/>
                <a:shade val="63000"/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  <a:tint val="40000"/>
                <a:shade val="36000"/>
                <a:satMod val="120000"/>
                <a:tint val="40000"/>
              </a:schemeClr>
              <a:schemeClr val="phClr">
                <a:shade val="36000"/>
                <a:satMod val="120000"/>
                <a:tint val="40000"/>
                <a:shade val="36000"/>
                <a:satMod val="120000"/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  <a:tint val="50000"/>
                <a:shade val="96000"/>
                <a:tint val="75000"/>
                <a:shade val="58000"/>
                <a:satMod val="120000"/>
                <a:tint val="50000"/>
                <a:shade val="96000"/>
              </a:schemeClr>
              <a:schemeClr val="phClr">
                <a:tint val="75000"/>
                <a:shade val="58000"/>
                <a:satMod val="120000"/>
                <a:tint val="50000"/>
                <a:shade val="96000"/>
                <a:tint val="75000"/>
                <a:shade val="58000"/>
                <a:satMod val="120000"/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2E4031395D90947ABECDA869C06B2A5" ma:contentTypeVersion="7" ma:contentTypeDescription="Create a new document." ma:contentTypeScope="" ma:versionID="a787c52e11333a9464cb0e6fbe9eae54">
  <xsd:schema xmlns:xsd="http://www.w3.org/2001/XMLSchema" xmlns:xs="http://www.w3.org/2001/XMLSchema" xmlns:p="http://schemas.microsoft.com/office/2006/metadata/properties" xmlns:ns1="http://schemas.microsoft.com/sharepoint/v3" xmlns:ns2="3815300f-9bc2-46c5-83e2-2c3e624abb24" xmlns:ns3="54031767-dd6d-417c-ab73-583408f47564" targetNamespace="http://schemas.microsoft.com/office/2006/metadata/properties" ma:root="true" ma:fieldsID="f2e14f5b86c3ce0673d081ad5753ed89" ns1:_="" ns2:_="" ns3:_="">
    <xsd:import namespace="http://schemas.microsoft.com/sharepoint/v3"/>
    <xsd:import namespace="3815300f-9bc2-46c5-83e2-2c3e624abb24"/>
    <xsd:import namespace="54031767-dd6d-417c-ab73-583408f47564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Estimated_x0020_Creation_x0020_Date" minOccurs="0"/>
                <xsd:element ref="ns2:Remediation_x0020_Date" minOccurs="0"/>
                <xsd:element ref="ns2:Priority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4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5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15300f-9bc2-46c5-83e2-2c3e624abb24" elementFormDefault="qualified">
    <xsd:import namespace="http://schemas.microsoft.com/office/2006/documentManagement/types"/>
    <xsd:import namespace="http://schemas.microsoft.com/office/infopath/2007/PartnerControls"/>
    <xsd:element name="Estimated_x0020_Creation_x0020_Date" ma:index="6" nillable="true" ma:displayName="Estimated Creation Date" ma:format="DateOnly" ma:internalName="Estimated_x0020_Creation_x0020_Date" ma:readOnly="false">
      <xsd:simpleType>
        <xsd:restriction base="dms:DateTime"/>
      </xsd:simpleType>
    </xsd:element>
    <xsd:element name="Remediation_x0020_Date" ma:index="7" nillable="true" ma:displayName="Remediation Date" ma:default="[today]" ma:format="DateOnly" ma:internalName="Remediation_x0020_Date" ma:readOnly="false">
      <xsd:simpleType>
        <xsd:restriction base="dms:DateTime"/>
      </xsd:simpleType>
    </xsd:element>
    <xsd:element name="Priority" ma:index="8" nillable="true" ma:displayName="Priority" ma:default="New" ma:description="What Priority Level Is This Document?" ma:format="RadioButtons" ma:internalName="Priority" ma:readOnly="false">
      <xsd:simpleType>
        <xsd:restriction base="dms:Choice">
          <xsd:enumeration value="New"/>
          <xsd:enumeration value="Legacy"/>
          <xsd:enumeration value="Tier 1"/>
          <xsd:enumeration value="Tier 2"/>
          <xsd:enumeration value="Tier 3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031767-dd6d-417c-ab73-583408f47564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9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Estimated_x0020_Creation_x0020_Date xmlns="3815300f-9bc2-46c5-83e2-2c3e624abb24" xsi:nil="true"/>
    <Priority xmlns="3815300f-9bc2-46c5-83e2-2c3e624abb24">New</Priority>
    <Remediation_x0020_Date xmlns="3815300f-9bc2-46c5-83e2-2c3e624abb24">2019-10-17T21:45:33+00:00</Remediation_x0020_Date>
  </documentManagement>
</p:properties>
</file>

<file path=customXml/itemProps1.xml><?xml version="1.0" encoding="utf-8"?>
<ds:datastoreItem xmlns:ds="http://schemas.openxmlformats.org/officeDocument/2006/customXml" ds:itemID="{A70C2224-AD79-488A-987C-FF300B8ECBE9}"/>
</file>

<file path=customXml/itemProps2.xml><?xml version="1.0" encoding="utf-8"?>
<ds:datastoreItem xmlns:ds="http://schemas.openxmlformats.org/officeDocument/2006/customXml" ds:itemID="{74B17642-7722-4F18-BEB4-98AB323963B3}"/>
</file>

<file path=customXml/itemProps3.xml><?xml version="1.0" encoding="utf-8"?>
<ds:datastoreItem xmlns:ds="http://schemas.openxmlformats.org/officeDocument/2006/customXml" ds:itemID="{68148563-FEC7-4AB4-8A9D-800AE82D8D70}"/>
</file>

<file path=docProps/app.xml><?xml version="1.0" encoding="utf-8"?>
<Properties xmlns="http://schemas.openxmlformats.org/officeDocument/2006/extended-properties" xmlns:vt="http://schemas.openxmlformats.org/officeDocument/2006/docPropsVTypes">
  <Template>ODE Powerpoint Template March 2019</Template>
  <TotalTime>15390</TotalTime>
  <Words>493</Words>
  <Application>Microsoft Office PowerPoint</Application>
  <PresentationFormat>On-screen Show (4:3)</PresentationFormat>
  <Paragraphs>134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Calibri</vt:lpstr>
      <vt:lpstr>Gill Sans MT</vt:lpstr>
      <vt:lpstr>Rockwell</vt:lpstr>
      <vt:lpstr>Rockwell Condensed</vt:lpstr>
      <vt:lpstr>Tahoma</vt:lpstr>
      <vt:lpstr>Wingdings</vt:lpstr>
      <vt:lpstr>ODE_Powerpoint</vt:lpstr>
      <vt:lpstr>Wood Type</vt:lpstr>
      <vt:lpstr>Наши дети. Наш успех.</vt:lpstr>
      <vt:lpstr>Добро пожаловать!</vt:lpstr>
      <vt:lpstr>Повестка на сегодня</vt:lpstr>
      <vt:lpstr>Закон о способствовании успехам в учебе</vt:lpstr>
      <vt:lpstr>Инвестиционный счет для учащихся</vt:lpstr>
      <vt:lpstr>Инвестиционный счет для учащихся</vt:lpstr>
      <vt:lpstr>График реализации</vt:lpstr>
      <vt:lpstr>Как мы можем потратить  полученные средства?</vt:lpstr>
      <vt:lpstr>5 сфер вложений</vt:lpstr>
      <vt:lpstr>5 сфер вложений</vt:lpstr>
      <vt:lpstr>Секционные обсуждения (пример)</vt:lpstr>
      <vt:lpstr>Дальнейшие действия</vt:lpstr>
      <vt:lpstr>Спасибо!</vt:lpstr>
    </vt:vector>
  </TitlesOfParts>
  <Company>Oregon Department of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BOYD Meg - ODE.</dc:creator>
  <cp:lastModifiedBy>RUDY Peter - ODE</cp:lastModifiedBy>
  <cp:revision>106</cp:revision>
  <cp:lastPrinted>2019-06-27T18:04:06Z</cp:lastPrinted>
  <dcterms:created xsi:type="dcterms:W3CDTF">2019-06-24T19:10:29Z</dcterms:created>
  <dcterms:modified xsi:type="dcterms:W3CDTF">2019-09-11T18:34:57Z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0x01010022E4031395D90947ABECDA869C06B2A5</vt:lpwstr>
  </property>
</Properties>
</file>