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slides/slide28.xml" ContentType="application/vnd.openxmlformats-officedocument.presentationml.slide+xml"/>
  <Override PartName="/ppt/slides/slide29.xml" ContentType="application/vnd.openxmlformats-officedocument.presentationml.slide+xml"/>
  <Override PartName="/ppt/presentation.xml" ContentType="application/vnd.openxmlformats-officedocument.presentationml.presentation.main+xml"/>
  <Override PartName="/ppt/slides/slide27.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0.xml" ContentType="application/vnd.openxmlformats-officedocument.presentationml.slide+xml"/>
  <Override PartName="/ppt/slides/slide9.xml" ContentType="application/vnd.openxmlformats-officedocument.presentationml.slide+xml"/>
  <Override PartName="/ppt/slides/slide8.xml" ContentType="application/vnd.openxmlformats-officedocument.presentationml.slide+xml"/>
  <Override PartName="/ppt/slides/slide1.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18.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6.xml" ContentType="application/vnd.openxmlformats-officedocument.presentationml.slide+xml"/>
  <Override PartName="/ppt/slides/slide25.xml" ContentType="application/vnd.openxmlformats-officedocument.presentationml.slide+xml"/>
  <Override PartName="/ppt/slides/slide24.xml" ContentType="application/vnd.openxmlformats-officedocument.presentationml.slide+xml"/>
  <Override PartName="/ppt/slides/slide19.xml" ContentType="application/vnd.openxmlformats-officedocument.presentationml.slide+xml"/>
  <Override PartName="/ppt/slides/slide23.xml" ContentType="application/vnd.openxmlformats-officedocument.presentationml.slide+xml"/>
  <Override PartName="/ppt/slides/slide22.xml" ContentType="application/vnd.openxmlformats-officedocument.presentationml.slide+xml"/>
  <Override PartName="/ppt/slides/slide21.xml" ContentType="application/vnd.openxmlformats-officedocument.presentationml.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27.xml" ContentType="application/vnd.openxmlformats-officedocument.presentationml.notesSlide+xml"/>
  <Override PartName="/ppt/slideMasters/slideMaster6.xml" ContentType="application/vnd.openxmlformats-officedocument.presentationml.slideMaster+xml"/>
  <Override PartName="/ppt/slideMasters/slideMaster5.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notesSlides/notesSlide26.xml" ContentType="application/vnd.openxmlformats-officedocument.presentationml.notesSlide+xml"/>
  <Override PartName="/ppt/slideMasters/slideMaster1.xml" ContentType="application/vnd.openxmlformats-officedocument.presentationml.slideMaster+xml"/>
  <Override PartName="/ppt/slideLayouts/slideLayout3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1.xml" ContentType="application/vnd.openxmlformats-officedocument.presentationml.slideLayout+xml"/>
  <Override PartName="/ppt/slideLayouts/slideLayout60.xml" ContentType="application/vnd.openxmlformats-officedocument.presentationml.slideLayout+xml"/>
  <Override PartName="/ppt/slideLayouts/slideLayout59.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27.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25.xml" ContentType="application/vnd.openxmlformats-officedocument.presentationml.slideLayout+xml"/>
  <Override PartName="/ppt/notesSlides/notesSlide5.xml" ContentType="application/vnd.openxmlformats-officedocument.presentationml.notesSlide+xml"/>
  <Override PartName="/ppt/notesSlides/notesSlide6.xml" ContentType="application/vnd.openxmlformats-officedocument.presentationml.notesSlide+xml"/>
  <Override PartName="/ppt/slideLayouts/slideLayout24.xml" ContentType="application/vnd.openxmlformats-officedocument.presentationml.slideLayout+xml"/>
  <Override PartName="/ppt/notesSlides/notesSlide4.xml" ContentType="application/vnd.openxmlformats-officedocument.presentationml.notesSlide+xml"/>
  <Override PartName="/ppt/notesSlides/notesSlide3.xml" ContentType="application/vnd.openxmlformats-officedocument.presentationml.notesSlide+xml"/>
  <Override PartName="/ppt/notesSlides/notesSlide2.xml" ContentType="application/vnd.openxmlformats-officedocument.presentationml.notesSlide+xml"/>
  <Override PartName="/ppt/notesSlides/notesSlide1.xml" ContentType="application/vnd.openxmlformats-officedocument.presentationml.notesSlide+xml"/>
  <Override PartName="/ppt/slideLayouts/slideLayout26.xml" ContentType="application/vnd.openxmlformats-officedocument.presentationml.slideLayout+xml"/>
  <Override PartName="/ppt/slideLayouts/slideLayout69.xml" ContentType="application/vnd.openxmlformats-officedocument.presentationml.slideLayout+xml"/>
  <Override PartName="/ppt/slideLayouts/slideLayout55.xml" ContentType="application/vnd.openxmlformats-officedocument.presentationml.slideLayout+xml"/>
  <Override PartName="/ppt/slideLayouts/slideLayout54.xml" ContentType="application/vnd.openxmlformats-officedocument.presentationml.slideLayout+xml"/>
  <Override PartName="/ppt/slideLayouts/slideLayout53.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29.xml" ContentType="application/vnd.openxmlformats-officedocument.presentationml.slideLayout+xml"/>
  <Override PartName="/ppt/slideLayouts/slideLayout36.xml" ContentType="application/vnd.openxmlformats-officedocument.presentationml.slideLayout+xml"/>
  <Override PartName="/ppt/slideLayouts/slideLayout35.xml" ContentType="application/vnd.openxmlformats-officedocument.presentationml.slideLayout+xml"/>
  <Override PartName="/ppt/slideLayouts/slideLayout34.xml" ContentType="application/vnd.openxmlformats-officedocument.presentationml.slideLayout+xml"/>
  <Override PartName="/ppt/slideLayouts/slideLayout33.xml" ContentType="application/vnd.openxmlformats-officedocument.presentationml.slideLayout+xml"/>
  <Override PartName="/ppt/slideLayouts/slideLayout32.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48.xml" ContentType="application/vnd.openxmlformats-officedocument.presentationml.slideLayout+xml"/>
  <Override PartName="/ppt/slideLayouts/slideLayout28.xml" ContentType="application/vnd.openxmlformats-officedocument.presentationml.slideLayout+xml"/>
  <Override PartName="/ppt/slideLayouts/slideLayout47.xml" ContentType="application/vnd.openxmlformats-officedocument.presentationml.slideLayout+xml"/>
  <Override PartName="/ppt/slideLayouts/slideLayout46.xml" ContentType="application/vnd.openxmlformats-officedocument.presentationml.slideLayout+xml"/>
  <Override PartName="/ppt/slideLayouts/slideLayout45.xml" ContentType="application/vnd.openxmlformats-officedocument.presentationml.slideLayout+xml"/>
  <Override PartName="/ppt/slideLayouts/slideLayout44.xml" ContentType="application/vnd.openxmlformats-officedocument.presentationml.slideLayout+xml"/>
  <Override PartName="/ppt/slideLayouts/slideLayout30.xml" ContentType="application/vnd.openxmlformats-officedocument.presentationml.slideLayout+xml"/>
  <Override PartName="/ppt/notesSlides/notesSlide7.xml" ContentType="application/vnd.openxmlformats-officedocument.presentationml.notesSlide+xml"/>
  <Override PartName="/ppt/slideLayouts/slideLayout23.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notesSlides/notesSlide23.xml" ContentType="application/vnd.openxmlformats-officedocument.presentationml.notesSlide+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notesSlides/notesSlide22.xml" ContentType="application/vnd.openxmlformats-officedocument.presentationml.notesSlide+xml"/>
  <Override PartName="/ppt/notesSlides/notesSlide21.xml" ContentType="application/vnd.openxmlformats-officedocument.presentationml.notesSlide+xml"/>
  <Override PartName="/ppt/notesSlides/notesSlide8.xml" ContentType="application/vnd.openxmlformats-officedocument.presentationml.notesSlide+xml"/>
  <Override PartName="/ppt/slideLayouts/slideLayout9.xml" ContentType="application/vnd.openxmlformats-officedocument.presentationml.slideLayout+xml"/>
  <Override PartName="/ppt/notesSlides/notesSlide24.xml" ContentType="application/vnd.openxmlformats-officedocument.presentationml.notesSlide+xml"/>
  <Override PartName="/ppt/slideLayouts/slideLayout8.xml" ContentType="application/vnd.openxmlformats-officedocument.presentationml.slideLayout+xml"/>
  <Override PartName="/ppt/slideLayouts/slideLayout1.xml" ContentType="application/vnd.openxmlformats-officedocument.presentationml.slideLayout+xml"/>
  <Override PartName="/ppt/notesSlides/notesSlide25.xml" ContentType="application/vnd.openxmlformats-officedocument.presentationml.notesSlide+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slideLayouts/slideLayout22.xml" ContentType="application/vnd.openxmlformats-officedocument.presentationml.slideLayout+xml"/>
  <Override PartName="/ppt/slideLayouts/slideLayout17.xml" ContentType="application/vnd.openxmlformats-officedocument.presentationml.slideLayout+xml"/>
  <Override PartName="/ppt/notesSlides/notesSlide11.xml" ContentType="application/vnd.openxmlformats-officedocument.presentationml.notesSlide+xml"/>
  <Override PartName="/ppt/notesSlides/notesSlide18.xml" ContentType="application/vnd.openxmlformats-officedocument.presentationml.notesSlide+xml"/>
  <Override PartName="/ppt/notesSlides/notesSlide13.xml" ContentType="application/vnd.openxmlformats-officedocument.presentationml.notesSlide+xml"/>
  <Override PartName="/ppt/notesSlides/notesSlide10.xml" ContentType="application/vnd.openxmlformats-officedocument.presentationml.notesSlide+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notesSlides/notesSlide9.xml" ContentType="application/vnd.openxmlformats-officedocument.presentationml.notesSlide+xml"/>
  <Override PartName="/ppt/slideLayouts/slideLayout21.xml" ContentType="application/vnd.openxmlformats-officedocument.presentationml.slideLayout+xml"/>
  <Override PartName="/ppt/slideLayouts/slideLayout16.xml" ContentType="application/vnd.openxmlformats-officedocument.presentationml.slideLayout+xml"/>
  <Override PartName="/ppt/notesSlides/notesSlide12.xml" ContentType="application/vnd.openxmlformats-officedocument.presentationml.notesSlide+xml"/>
  <Override PartName="/ppt/slideLayouts/slideLayout15.xml" ContentType="application/vnd.openxmlformats-officedocument.presentationml.slideLayout+xml"/>
  <Override PartName="/ppt/notesSlides/notesSlide14.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5.xml" ContentType="application/vnd.openxmlformats-officedocument.presentationml.notesSlide+xml"/>
  <Override PartName="/ppt/theme/theme2.xml" ContentType="application/vnd.openxmlformats-officedocument.theme+xml"/>
  <Override PartName="/ppt/theme/theme1.xml" ContentType="application/vnd.openxmlformats-officedocument.theme+xml"/>
  <Override PartName="/ppt/commentAuthors.xml" ContentType="application/vnd.openxmlformats-officedocument.presentationml.commentAuthors+xml"/>
  <Override PartName="/ppt/notesMasters/notesMaster1.xml" ContentType="application/vnd.openxmlformats-officedocument.presentationml.notesMaster+xml"/>
  <Override PartName="/ppt/theme/theme5.xml" ContentType="application/vnd.openxmlformats-officedocument.theme+xml"/>
  <Override PartName="/ppt/theme/theme4.xml" ContentType="application/vnd.openxmlformats-officedocument.theme+xml"/>
  <Override PartName="/ppt/theme/theme3.xml" ContentType="application/vnd.openxmlformats-officedocument.theme+xml"/>
  <Override PartName="/ppt/theme/theme7.xml" ContentType="application/vnd.openxmlformats-officedocument.theme+xml"/>
  <Override PartName="/ppt/theme/theme6.xml" ContentType="application/vnd.openxmlformats-officedocument.theme+xml"/>
  <Override PartName="/ppt/presProps.xml" ContentType="application/vnd.openxmlformats-officedocument.presentationml.presProps+xml"/>
  <Override PartName="/ppt/tableStyles.xml" ContentType="application/vnd.openxmlformats-officedocument.presentationml.tableStyles+xml"/>
  <Override PartName="/ppt/viewProps.xml" ContentType="application/vnd.openxmlformats-officedocument.presentationml.viewProps+xml"/>
  <Override PartName="/docProps/app.xml" ContentType="application/vnd.openxmlformats-officedocument.extended-properties+xml"/>
  <Override PartName="/docProps/core.xml" ContentType="application/vnd.openxmlformats-package.core-properties+xml"/>
  <Override PartName="/customXml/itemProps2.xml" ContentType="application/vnd.openxmlformats-officedocument.customXmlProperties+xml"/>
  <Override PartName="/customXml/itemProps1.xml" ContentType="application/vnd.openxmlformats-officedocument.customXmlProperties+xml"/>
  <Override PartName="/customXml/itemProps3.xml" ContentType="application/vnd.openxmlformats-officedocument.customXml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7" r:id="rId1"/>
    <p:sldMasterId id="2147483815" r:id="rId2"/>
    <p:sldMasterId id="2147483803" r:id="rId3"/>
    <p:sldMasterId id="2147483791" r:id="rId4"/>
    <p:sldMasterId id="2147483779" r:id="rId5"/>
    <p:sldMasterId id="2147483767" r:id="rId6"/>
  </p:sldMasterIdLst>
  <p:notesMasterIdLst>
    <p:notesMasterId r:id="rId36"/>
  </p:notesMasterIdLst>
  <p:sldIdLst>
    <p:sldId id="277" r:id="rId7"/>
    <p:sldId id="278" r:id="rId8"/>
    <p:sldId id="302" r:id="rId9"/>
    <p:sldId id="279" r:id="rId10"/>
    <p:sldId id="280" r:id="rId11"/>
    <p:sldId id="281" r:id="rId12"/>
    <p:sldId id="303" r:id="rId13"/>
    <p:sldId id="282" r:id="rId14"/>
    <p:sldId id="304" r:id="rId15"/>
    <p:sldId id="305" r:id="rId16"/>
    <p:sldId id="284" r:id="rId17"/>
    <p:sldId id="285" r:id="rId18"/>
    <p:sldId id="286" r:id="rId19"/>
    <p:sldId id="287" r:id="rId20"/>
    <p:sldId id="288" r:id="rId21"/>
    <p:sldId id="289" r:id="rId22"/>
    <p:sldId id="290" r:id="rId23"/>
    <p:sldId id="291" r:id="rId24"/>
    <p:sldId id="292" r:id="rId25"/>
    <p:sldId id="293" r:id="rId26"/>
    <p:sldId id="294" r:id="rId27"/>
    <p:sldId id="295" r:id="rId28"/>
    <p:sldId id="306" r:id="rId29"/>
    <p:sldId id="297" r:id="rId30"/>
    <p:sldId id="307" r:id="rId31"/>
    <p:sldId id="298" r:id="rId32"/>
    <p:sldId id="299" r:id="rId33"/>
    <p:sldId id="300" r:id="rId34"/>
    <p:sldId id="301" r:id="rId35"/>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4" name="Marine Freibrun" initials="MF" lastIdx="1" clrIdx="0">
    <p:extLst>
      <p:ext uri="{19B8F6BF-5375-455C-9EA6-DF929625EA0E}">
        <p15:presenceInfo xmlns:p15="http://schemas.microsoft.com/office/powerpoint/2012/main" userId="S-1-5-21-57989841-920026266-682003330-24541" providerId="AD"/>
      </p:ext>
    </p:extLst>
  </p:cmAuthor>
  <p:cmAuthor id="5" name="Cameron Benham" initials="CB" lastIdx="1" clrIdx="1">
    <p:extLst>
      <p:ext uri="{19B8F6BF-5375-455C-9EA6-DF929625EA0E}">
        <p15:presenceInfo xmlns:p15="http://schemas.microsoft.com/office/powerpoint/2012/main" userId="S::cameron.benham@cambiumassessment.com::d6985415-7bcc-4b85-9729-7834c260ba7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2FBFF"/>
    <a:srgbClr val="FCF4F8"/>
    <a:srgbClr val="FCEDE1"/>
    <a:srgbClr val="FAF5E3"/>
    <a:srgbClr val="F0F4E6"/>
    <a:srgbClr val="E7F5F3"/>
    <a:srgbClr val="20552D"/>
    <a:srgbClr val="AC471A"/>
    <a:srgbClr val="5D0541"/>
    <a:srgbClr val="926700"/>
  </p:clrMru>
  <p:extLst>
    <p:ext uri="{E76CE94A-603C-4142-B9EB-6D1370010A27}">
      <p14:discardImageEditData xmlns:p14="http://schemas.microsoft.com/office/powerpoint/2010/main" val="0"/>
    </p:ext>
    <p:ext uri="{D31A062A-798A-4329-ABDD-BBA856620510}">
      <p14:defaultImageDpi xmlns:p14="http://schemas.microsoft.com/office/powerpoint/2010/main" val="33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7607" autoAdjust="0"/>
    <p:restoredTop sz="79070" autoAdjust="0"/>
  </p:normalViewPr>
  <p:slideViewPr>
    <p:cSldViewPr snapToGrid="0">
      <p:cViewPr varScale="1">
        <p:scale>
          <a:sx n="91" d="100"/>
          <a:sy n="91" d="100"/>
        </p:scale>
        <p:origin x="1200" y="84"/>
      </p:cViewPr>
      <p:guideLst/>
    </p:cSldViewPr>
  </p:slideViewPr>
  <p:notesTextViewPr>
    <p:cViewPr>
      <p:scale>
        <a:sx n="100" d="100"/>
        <a:sy n="100" d="100"/>
      </p:scale>
      <p:origin x="0" y="0"/>
    </p:cViewPr>
  </p:notesTextViewPr>
  <p:sorterViewPr>
    <p:cViewPr>
      <p:scale>
        <a:sx n="100" d="100"/>
        <a:sy n="100" d="100"/>
      </p:scale>
      <p:origin x="0" y="-12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7.xml"/><Relationship Id="rId18" Type="http://schemas.openxmlformats.org/officeDocument/2006/relationships/slide" Target="slides/slide12.xml"/><Relationship Id="rId26" Type="http://schemas.openxmlformats.org/officeDocument/2006/relationships/slide" Target="slides/slide20.xml"/><Relationship Id="rId39" Type="http://schemas.openxmlformats.org/officeDocument/2006/relationships/viewProps" Target="viewProps.xml"/><Relationship Id="rId21" Type="http://schemas.openxmlformats.org/officeDocument/2006/relationships/slide" Target="slides/slide15.xml"/><Relationship Id="rId34" Type="http://schemas.openxmlformats.org/officeDocument/2006/relationships/slide" Target="slides/slide28.xml"/><Relationship Id="rId42" Type="http://schemas.openxmlformats.org/officeDocument/2006/relationships/customXml" Target="../customXml/item1.xml"/><Relationship Id="rId7" Type="http://schemas.openxmlformats.org/officeDocument/2006/relationships/slide" Target="slides/slide1.xml"/><Relationship Id="rId2" Type="http://schemas.openxmlformats.org/officeDocument/2006/relationships/slideMaster" Target="slideMasters/slideMaster2.xml"/><Relationship Id="rId16" Type="http://schemas.openxmlformats.org/officeDocument/2006/relationships/slide" Target="slides/slide10.xml"/><Relationship Id="rId20" Type="http://schemas.openxmlformats.org/officeDocument/2006/relationships/slide" Target="slides/slide14.xml"/><Relationship Id="rId29" Type="http://schemas.openxmlformats.org/officeDocument/2006/relationships/slide" Target="slides/slide23.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5.xml"/><Relationship Id="rId24" Type="http://schemas.openxmlformats.org/officeDocument/2006/relationships/slide" Target="slides/slide18.xml"/><Relationship Id="rId32" Type="http://schemas.openxmlformats.org/officeDocument/2006/relationships/slide" Target="slides/slide26.xml"/><Relationship Id="rId37" Type="http://schemas.openxmlformats.org/officeDocument/2006/relationships/commentAuthors" Target="commentAuthors.xml"/><Relationship Id="rId40"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9.xml"/><Relationship Id="rId23" Type="http://schemas.openxmlformats.org/officeDocument/2006/relationships/slide" Target="slides/slide17.xml"/><Relationship Id="rId28" Type="http://schemas.openxmlformats.org/officeDocument/2006/relationships/slide" Target="slides/slide22.xml"/><Relationship Id="rId36" Type="http://schemas.openxmlformats.org/officeDocument/2006/relationships/notesMaster" Target="notesMasters/notesMaster1.xml"/><Relationship Id="rId10" Type="http://schemas.openxmlformats.org/officeDocument/2006/relationships/slide" Target="slides/slide4.xml"/><Relationship Id="rId19" Type="http://schemas.openxmlformats.org/officeDocument/2006/relationships/slide" Target="slides/slide13.xml"/><Relationship Id="rId31" Type="http://schemas.openxmlformats.org/officeDocument/2006/relationships/slide" Target="slides/slide25.xml"/><Relationship Id="rId44" Type="http://schemas.openxmlformats.org/officeDocument/2006/relationships/customXml" Target="../customXml/item3.xml"/><Relationship Id="rId4" Type="http://schemas.openxmlformats.org/officeDocument/2006/relationships/slideMaster" Target="slideMasters/slideMaster4.xml"/><Relationship Id="rId9" Type="http://schemas.openxmlformats.org/officeDocument/2006/relationships/slide" Target="slides/slide3.xml"/><Relationship Id="rId14" Type="http://schemas.openxmlformats.org/officeDocument/2006/relationships/slide" Target="slides/slide8.xml"/><Relationship Id="rId22" Type="http://schemas.openxmlformats.org/officeDocument/2006/relationships/slide" Target="slides/slide16.xml"/><Relationship Id="rId27" Type="http://schemas.openxmlformats.org/officeDocument/2006/relationships/slide" Target="slides/slide21.xml"/><Relationship Id="rId30" Type="http://schemas.openxmlformats.org/officeDocument/2006/relationships/slide" Target="slides/slide24.xml"/><Relationship Id="rId35" Type="http://schemas.openxmlformats.org/officeDocument/2006/relationships/slide" Target="slides/slide29.xml"/><Relationship Id="rId43" Type="http://schemas.openxmlformats.org/officeDocument/2006/relationships/customXml" Target="../customXml/item2.xml"/><Relationship Id="rId8" Type="http://schemas.openxmlformats.org/officeDocument/2006/relationships/slide" Target="slides/slide2.xml"/><Relationship Id="rId3" Type="http://schemas.openxmlformats.org/officeDocument/2006/relationships/slideMaster" Target="slideMasters/slideMaster3.xml"/><Relationship Id="rId12" Type="http://schemas.openxmlformats.org/officeDocument/2006/relationships/slide" Target="slides/slide6.xml"/><Relationship Id="rId17" Type="http://schemas.openxmlformats.org/officeDocument/2006/relationships/slide" Target="slides/slide11.xml"/><Relationship Id="rId25" Type="http://schemas.openxmlformats.org/officeDocument/2006/relationships/slide" Target="slides/slide19.xml"/><Relationship Id="rId33" Type="http://schemas.openxmlformats.org/officeDocument/2006/relationships/slide" Target="slides/slide27.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7.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2B63DED8-CA54-42CE-AED5-48AF1E60C0FC}" type="datetimeFigureOut">
              <a:rPr lang="en-US" smtClean="0"/>
              <a:t>3/27/2023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2042C83-F474-4689-992F-134064305DAD}" type="slidenum">
              <a:rPr lang="en-US" smtClean="0"/>
              <a:t>‹#›</a:t>
            </a:fld>
            <a:endParaRPr lang="en-US"/>
          </a:p>
        </p:txBody>
      </p:sp>
    </p:spTree>
    <p:extLst>
      <p:ext uri="{BB962C8B-B14F-4D97-AF65-F5344CB8AC3E}">
        <p14:creationId xmlns:p14="http://schemas.microsoft.com/office/powerpoint/2010/main" val="35658597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smtClean="0">
                <a:cs typeface="Calibri"/>
              </a:rPr>
              <a:t>Bienvenidos al modulo de entrenamiento</a:t>
            </a:r>
            <a:r>
              <a:rPr lang="es-PR" baseline="0" noProof="0" dirty="0" smtClean="0">
                <a:cs typeface="Calibri"/>
              </a:rPr>
              <a:t> de la prueba de evaluación remota para estudiantes y familias. Estas pruebas de evaluación son parte del </a:t>
            </a:r>
            <a:r>
              <a:rPr lang="es-PR" baseline="0" noProof="0" dirty="0" smtClean="0">
                <a:cs typeface="+mn-cs"/>
              </a:rPr>
              <a:t>S</a:t>
            </a:r>
            <a:r>
              <a:rPr lang="es-PR" noProof="0" dirty="0" smtClean="0"/>
              <a:t>istema</a:t>
            </a:r>
            <a:r>
              <a:rPr lang="es-ES" dirty="0" smtClean="0"/>
              <a:t> de Evaluación Estatal de </a:t>
            </a:r>
            <a:r>
              <a:rPr lang="es-PR" noProof="0" dirty="0" smtClean="0"/>
              <a:t>Oregón que ocurren este año durante la primavera</a:t>
            </a:r>
            <a:endParaRPr lang="es-PR" baseline="0" noProof="0" dirty="0" smtClean="0">
              <a:cs typeface="Calibri"/>
            </a:endParaRPr>
          </a:p>
          <a:p>
            <a:endParaRPr lang="en-US" baseline="0" dirty="0" smtClean="0">
              <a:cs typeface="Calibri"/>
            </a:endParaRPr>
          </a:p>
        </p:txBody>
      </p:sp>
      <p:sp>
        <p:nvSpPr>
          <p:cNvPr id="4" name="Slide Number Placeholder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7D7ED750-6D1C-4EC1-B8EE-9002EB86665A}" type="slidenum">
              <a:rPr kumimoji="0" lang="en-US"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en-US"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235025933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noProof="0" dirty="0" smtClean="0">
                <a:solidFill>
                  <a:srgbClr val="00B050"/>
                </a:solidFill>
                <a:effectLst/>
                <a:latin typeface="+mn-lt"/>
                <a:ea typeface="Calibri" panose="020F0502020204030204" pitchFamily="34" charset="0"/>
                <a:cs typeface="Times New Roman" panose="02020603050405020304" pitchFamily="18" charset="0"/>
              </a:rPr>
              <a:t>Otro</a:t>
            </a:r>
            <a:r>
              <a:rPr lang="en-US" sz="1200" dirty="0" smtClean="0">
                <a:solidFill>
                  <a:srgbClr val="00B050"/>
                </a:solidFill>
                <a:effectLst/>
                <a:latin typeface="+mn-lt"/>
                <a:ea typeface="Calibri" panose="020F0502020204030204" pitchFamily="34" charset="0"/>
                <a:cs typeface="Times New Roman" panose="02020603050405020304" pitchFamily="18" charset="0"/>
              </a:rPr>
              <a:t> </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diagnostico</a:t>
            </a:r>
            <a:r>
              <a:rPr lang="en-US" sz="1200" baseline="0" dirty="0" smtClean="0">
                <a:solidFill>
                  <a:srgbClr val="00B050"/>
                </a:solidFill>
                <a:effectLst/>
                <a:latin typeface="+mn-lt"/>
                <a:ea typeface="Calibri" panose="020F0502020204030204" pitchFamily="34" charset="0"/>
                <a:cs typeface="Times New Roman" panose="02020603050405020304" pitchFamily="18" charset="0"/>
              </a:rPr>
              <a:t> </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disponible</a:t>
            </a:r>
            <a:r>
              <a:rPr lang="en-US" sz="1200" baseline="0" dirty="0" smtClean="0">
                <a:solidFill>
                  <a:srgbClr val="00B050"/>
                </a:solidFill>
                <a:effectLst/>
                <a:latin typeface="+mn-lt"/>
                <a:ea typeface="Calibri" panose="020F0502020204030204" pitchFamily="34" charset="0"/>
                <a:cs typeface="Times New Roman" panose="02020603050405020304" pitchFamily="18" charset="0"/>
              </a:rPr>
              <a:t> para </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verificar</a:t>
            </a:r>
            <a:r>
              <a:rPr lang="en-US" sz="1200" baseline="0" dirty="0" smtClean="0">
                <a:solidFill>
                  <a:srgbClr val="00B050"/>
                </a:solidFill>
                <a:effectLst/>
                <a:latin typeface="+mn-lt"/>
                <a:ea typeface="Calibri" panose="020F0502020204030204" pitchFamily="34" charset="0"/>
                <a:cs typeface="Times New Roman" panose="02020603050405020304" pitchFamily="18" charset="0"/>
              </a:rPr>
              <a:t> </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es</a:t>
            </a:r>
            <a:r>
              <a:rPr lang="en-US" sz="1200" baseline="0" dirty="0" smtClean="0">
                <a:solidFill>
                  <a:srgbClr val="00B050"/>
                </a:solidFill>
                <a:effectLst/>
                <a:latin typeface="+mn-lt"/>
                <a:ea typeface="Calibri" panose="020F0502020204030204" pitchFamily="34" charset="0"/>
                <a:cs typeface="Times New Roman" panose="02020603050405020304" pitchFamily="18" charset="0"/>
              </a:rPr>
              <a:t> </a:t>
            </a:r>
            <a:r>
              <a:rPr lang="es-ES" sz="1200" dirty="0" smtClean="0">
                <a:latin typeface="+mn-lt"/>
              </a:rPr>
              <a:t>lector de pantalla</a:t>
            </a:r>
            <a:r>
              <a:rPr lang="es-ES" sz="1200" baseline="0" dirty="0" smtClean="0">
                <a:latin typeface="+mn-lt"/>
              </a:rPr>
              <a:t>. </a:t>
            </a:r>
            <a:r>
              <a:rPr lang="es-PR" sz="1200" baseline="0" noProof="0" dirty="0" smtClean="0">
                <a:latin typeface="+mn-lt"/>
              </a:rPr>
              <a:t>Usted puede verifica si su hardware tiene la capacidad de utilizar un lector de pantalla</a:t>
            </a:r>
            <a:r>
              <a:rPr lang="es-ES" sz="1200" baseline="0" dirty="0" smtClean="0">
                <a:latin typeface="+mn-lt"/>
              </a:rPr>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noProof="0" dirty="0" smtClean="0">
              <a:solidFill>
                <a:srgbClr val="00B050"/>
              </a:solidFill>
              <a:effectLst/>
              <a:latin typeface="+mn-lt"/>
              <a:ea typeface="Calibri" panose="020F0502020204030204" pitchFamily="34" charset="0"/>
              <a:cs typeface="Times New Roman" panose="02020603050405020304" pitchFamily="18" charset="0"/>
            </a:endParaRPr>
          </a:p>
          <a:p>
            <a:r>
              <a:rPr lang="es-PR" sz="1200" baseline="0" dirty="0" smtClean="0">
                <a:solidFill>
                  <a:srgbClr val="00B050"/>
                </a:solidFill>
                <a:effectLst/>
                <a:latin typeface="+mn-lt"/>
                <a:ea typeface="Calibri" panose="020F0502020204030204" pitchFamily="34" charset="0"/>
                <a:cs typeface="Times New Roman" panose="02020603050405020304" pitchFamily="18" charset="0"/>
              </a:rPr>
              <a:t>El circulo rojo en la imagen a la izquierda indica </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donde hacer clic para hacer este diagnostico. Oprima clic al botón titulado</a:t>
            </a:r>
            <a:r>
              <a:rPr lang="es-PR" sz="1200" b="1" noProof="0" dirty="0" smtClean="0">
                <a:solidFill>
                  <a:srgbClr val="00B050"/>
                </a:solidFill>
                <a:effectLst/>
                <a:latin typeface="+mn-lt"/>
                <a:ea typeface="Calibri" panose="020F0502020204030204" pitchFamily="34" charset="0"/>
                <a:cs typeface="Times New Roman" panose="02020603050405020304" pitchFamily="18" charset="0"/>
              </a:rPr>
              <a:t> TTS </a:t>
            </a:r>
            <a:r>
              <a:rPr lang="es-PR" sz="1200" b="1" noProof="0" dirty="0" err="1" smtClean="0">
                <a:solidFill>
                  <a:srgbClr val="00B050"/>
                </a:solidFill>
                <a:effectLst/>
                <a:latin typeface="+mn-lt"/>
                <a:ea typeface="Calibri" panose="020F0502020204030204" pitchFamily="34" charset="0"/>
                <a:cs typeface="Times New Roman" panose="02020603050405020304" pitchFamily="18" charset="0"/>
              </a:rPr>
              <a:t>Check</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  </a:t>
            </a:r>
            <a:r>
              <a:rPr lang="es-PR" sz="1200" noProof="0" dirty="0" err="1" smtClean="0">
                <a:solidFill>
                  <a:srgbClr val="00B050"/>
                </a:solidFill>
                <a:effectLst/>
                <a:latin typeface="+mn-lt"/>
                <a:ea typeface="Calibri" panose="020F0502020204030204" pitchFamily="34" charset="0"/>
                <a:cs typeface="Times New Roman" panose="02020603050405020304" pitchFamily="18" charset="0"/>
              </a:rPr>
              <a:t>Immendiatamente</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 aparecerá un</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a</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 pagina de diagnostico titulada </a:t>
            </a:r>
            <a:r>
              <a:rPr lang="es-PR" sz="1200" b="1" noProof="0" dirty="0" smtClean="0">
                <a:solidFill>
                  <a:srgbClr val="00B050"/>
                </a:solidFill>
                <a:effectLst/>
                <a:latin typeface="+mn-lt"/>
                <a:ea typeface="Calibri" panose="020F0502020204030204" pitchFamily="34" charset="0"/>
                <a:cs typeface="Times New Roman" panose="02020603050405020304" pitchFamily="18" charset="0"/>
              </a:rPr>
              <a:t>Text-to-</a:t>
            </a:r>
            <a:r>
              <a:rPr lang="es-PR" sz="1200" b="1" noProof="0" dirty="0" err="1" smtClean="0">
                <a:solidFill>
                  <a:srgbClr val="00B050"/>
                </a:solidFill>
                <a:effectLst/>
                <a:latin typeface="+mn-lt"/>
                <a:ea typeface="Calibri" panose="020F0502020204030204" pitchFamily="34" charset="0"/>
                <a:cs typeface="Times New Roman" panose="02020603050405020304" pitchFamily="18" charset="0"/>
              </a:rPr>
              <a:t>Speech</a:t>
            </a:r>
            <a:r>
              <a:rPr lang="es-PR" sz="1200" b="1" noProof="0" dirty="0" smtClean="0">
                <a:solidFill>
                  <a:srgbClr val="00B050"/>
                </a:solidFill>
                <a:effectLst/>
                <a:latin typeface="+mn-lt"/>
                <a:ea typeface="Calibri" panose="020F0502020204030204" pitchFamily="34" charset="0"/>
                <a:cs typeface="Times New Roman" panose="02020603050405020304" pitchFamily="18" charset="0"/>
              </a:rPr>
              <a:t> </a:t>
            </a:r>
            <a:r>
              <a:rPr lang="es-PR" sz="1200" b="1" noProof="0" dirty="0" err="1" smtClean="0">
                <a:solidFill>
                  <a:srgbClr val="00B050"/>
                </a:solidFill>
                <a:effectLst/>
                <a:latin typeface="+mn-lt"/>
                <a:ea typeface="Calibri" panose="020F0502020204030204" pitchFamily="34" charset="0"/>
                <a:cs typeface="Times New Roman" panose="02020603050405020304" pitchFamily="18" charset="0"/>
              </a:rPr>
              <a:t>Check</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 Para correr el diagnostico</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 haga clic en </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el icono de botón de altavoz. Si no escucha la voz trate de cambiar la</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 configuración de sonido y vuelva a hacer clic </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en</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 el</a:t>
            </a:r>
            <a:r>
              <a:rPr lang="es-PR" sz="1200" noProof="0" dirty="0" smtClean="0">
                <a:solidFill>
                  <a:srgbClr val="00B050"/>
                </a:solidFill>
                <a:effectLst/>
                <a:latin typeface="+mn-lt"/>
                <a:ea typeface="Calibri" panose="020F0502020204030204" pitchFamily="34" charset="0"/>
                <a:cs typeface="Times New Roman" panose="02020603050405020304" pitchFamily="18" charset="0"/>
              </a:rPr>
              <a:t> icono de botón de altavoz.</a:t>
            </a:r>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 </a:t>
            </a:r>
          </a:p>
          <a:p>
            <a:endParaRPr lang="es-PR" sz="1200" baseline="0" noProof="0" dirty="0" smtClean="0">
              <a:solidFill>
                <a:srgbClr val="00B050"/>
              </a:solidFill>
              <a:effectLst/>
              <a:latin typeface="+mn-lt"/>
              <a:ea typeface="Calibri" panose="020F0502020204030204" pitchFamily="34" charset="0"/>
              <a:cs typeface="Times New Roman" panose="02020603050405020304" pitchFamily="18" charset="0"/>
            </a:endParaRPr>
          </a:p>
          <a:p>
            <a:r>
              <a:rPr lang="es-PR" sz="1200" baseline="0" noProof="0" dirty="0" smtClean="0">
                <a:solidFill>
                  <a:srgbClr val="00B050"/>
                </a:solidFill>
                <a:effectLst/>
                <a:latin typeface="+mn-lt"/>
                <a:ea typeface="Calibri" panose="020F0502020204030204" pitchFamily="34" charset="0"/>
                <a:cs typeface="Times New Roman" panose="02020603050405020304" pitchFamily="18" charset="0"/>
              </a:rPr>
              <a:t>Si aun no puede escuchar la voz, comuníquese con su maestro para que le provea ayuda en la configuración. </a:t>
            </a:r>
            <a:endParaRPr lang="es-PR" sz="1200" b="1" noProof="0" dirty="0" smtClean="0">
              <a:effectLst/>
              <a:latin typeface="+mn-lt"/>
              <a:ea typeface="Calibri" panose="020F0502020204030204" pitchFamily="34" charset="0"/>
              <a:cs typeface="Times New Roman" panose="02020603050405020304" pitchFamily="18" charset="0"/>
            </a:endParaRPr>
          </a:p>
          <a:p>
            <a:r>
              <a:rPr lang="es-PR" sz="1200" noProof="0" dirty="0" smtClean="0">
                <a:solidFill>
                  <a:srgbClr val="00B050"/>
                </a:solidFill>
                <a:effectLst/>
                <a:latin typeface="+mn-lt"/>
                <a:ea typeface="Calibri" panose="020F0502020204030204" pitchFamily="34" charset="0"/>
                <a:cs typeface="Times New Roman" panose="02020603050405020304" pitchFamily="18" charset="0"/>
              </a:rPr>
              <a:t> </a:t>
            </a:r>
            <a:endParaRPr lang="es-PR" sz="1200" noProof="0" dirty="0">
              <a:latin typeface="+mn-lt"/>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10</a:t>
            </a:fld>
            <a:endParaRPr lang="en-US" dirty="0"/>
          </a:p>
        </p:txBody>
      </p:sp>
    </p:spTree>
    <p:extLst>
      <p:ext uri="{BB962C8B-B14F-4D97-AF65-F5344CB8AC3E}">
        <p14:creationId xmlns:p14="http://schemas.microsoft.com/office/powerpoint/2010/main" val="155301658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spcBef>
                <a:spcPts val="0"/>
              </a:spcBef>
              <a:spcAft>
                <a:spcPts val="600"/>
              </a:spcAft>
            </a:pPr>
            <a:r>
              <a:rPr lang="es-PR" sz="1200" dirty="0" smtClean="0">
                <a:ea typeface="Calibri" panose="020F0502020204030204" pitchFamily="34" charset="0"/>
                <a:cs typeface="Times New Roman"/>
              </a:rPr>
              <a:t>Estudiantes que usan tecnología de asistencia durante clase necesitaran acceso al mismo</a:t>
            </a:r>
            <a:r>
              <a:rPr lang="es-PR" sz="1200" baseline="0" dirty="0" smtClean="0">
                <a:ea typeface="Calibri" panose="020F0502020204030204" pitchFamily="34" charset="0"/>
                <a:cs typeface="Times New Roman"/>
              </a:rPr>
              <a:t> tipo de </a:t>
            </a:r>
            <a:r>
              <a:rPr lang="es-PR" sz="1200" dirty="0" smtClean="0">
                <a:ea typeface="Calibri" panose="020F0502020204030204" pitchFamily="34" charset="0"/>
                <a:cs typeface="Times New Roman"/>
              </a:rPr>
              <a:t>tecnología de asistencia cuando tomen la prueba de evaluación remota</a:t>
            </a:r>
          </a:p>
          <a:p>
            <a:pPr>
              <a:spcBef>
                <a:spcPts val="0"/>
              </a:spcBef>
              <a:spcAft>
                <a:spcPts val="600"/>
              </a:spcAft>
            </a:pPr>
            <a:endParaRPr lang="es-PR" sz="1200" dirty="0" smtClean="0">
              <a:ea typeface="Calibri" panose="020F0502020204030204" pitchFamily="34" charset="0"/>
              <a:cs typeface="Times New Roman"/>
            </a:endParaRPr>
          </a:p>
          <a:p>
            <a:r>
              <a:rPr lang="es-PR" sz="1200" dirty="0" smtClean="0"/>
              <a:t>Padres y estudiantes deben trabajar con sus distritos o el coordinador de tecnología de la escuela para asegurar que el estudiante tenga el mismo acceso el día de la prueba.</a:t>
            </a:r>
          </a:p>
          <a:p>
            <a:endParaRPr lang="es-PR" sz="1200" dirty="0" smtClean="0"/>
          </a:p>
          <a:p>
            <a:r>
              <a:rPr lang="es-PR" sz="1200" dirty="0" smtClean="0"/>
              <a:t>Si el acceso a la tecnología de asistencia no esta disponible para que el estudiante pueda tomar la prueba en su hogar. Padres y estudiantes deben trabajar con el maestro para determinar otra forma de tomar la prueba. </a:t>
            </a: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11</a:t>
            </a:fld>
            <a:endParaRPr lang="en-US" dirty="0"/>
          </a:p>
        </p:txBody>
      </p:sp>
    </p:spTree>
    <p:extLst>
      <p:ext uri="{BB962C8B-B14F-4D97-AF65-F5344CB8AC3E}">
        <p14:creationId xmlns:p14="http://schemas.microsoft.com/office/powerpoint/2010/main" val="255210382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cs typeface="Calibri"/>
              </a:rPr>
              <a:t>Ahora discutiremos</a:t>
            </a:r>
            <a:r>
              <a:rPr lang="es-PR" baseline="0" dirty="0" smtClean="0">
                <a:cs typeface="Calibri"/>
              </a:rPr>
              <a:t> que hacer durante la prueba</a:t>
            </a:r>
            <a:endParaRPr lang="en-US" dirty="0">
              <a:cs typeface="Calibri"/>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12</a:t>
            </a:fld>
            <a:endParaRPr lang="en-US" dirty="0"/>
          </a:p>
        </p:txBody>
      </p:sp>
    </p:spTree>
    <p:extLst>
      <p:ext uri="{BB962C8B-B14F-4D97-AF65-F5344CB8AC3E}">
        <p14:creationId xmlns:p14="http://schemas.microsoft.com/office/powerpoint/2010/main" val="3324446515"/>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PR" sz="1800" noProof="0" dirty="0" smtClean="0">
                <a:solidFill>
                  <a:srgbClr val="7030A0"/>
                </a:solidFill>
                <a:effectLst/>
                <a:latin typeface="Calibri"/>
                <a:ea typeface="Calibri" panose="020F0502020204030204" pitchFamily="34" charset="0"/>
                <a:cs typeface="Calibri"/>
              </a:rPr>
              <a:t>Antes de tomar la prueba de evaluación remota</a:t>
            </a:r>
            <a:r>
              <a:rPr lang="es-PR" sz="1800" baseline="0" noProof="0" dirty="0" smtClean="0">
                <a:solidFill>
                  <a:srgbClr val="7030A0"/>
                </a:solidFill>
                <a:effectLst/>
                <a:latin typeface="Calibri"/>
                <a:ea typeface="Calibri" panose="020F0502020204030204" pitchFamily="34" charset="0"/>
                <a:cs typeface="Calibri"/>
              </a:rPr>
              <a:t> </a:t>
            </a:r>
            <a:r>
              <a:rPr lang="es-PR" sz="1800" noProof="0" dirty="0" smtClean="0">
                <a:solidFill>
                  <a:srgbClr val="7030A0"/>
                </a:solidFill>
                <a:effectLst/>
                <a:latin typeface="Calibri"/>
                <a:ea typeface="Calibri" panose="020F0502020204030204" pitchFamily="34" charset="0"/>
                <a:cs typeface="Calibri"/>
              </a:rPr>
              <a:t>deberá</a:t>
            </a:r>
            <a:r>
              <a:rPr lang="es-PR" sz="1800" baseline="0" noProof="0" dirty="0" smtClean="0">
                <a:solidFill>
                  <a:srgbClr val="7030A0"/>
                </a:solidFill>
                <a:effectLst/>
                <a:latin typeface="Calibri"/>
                <a:ea typeface="Calibri" panose="020F0502020204030204" pitchFamily="34" charset="0"/>
                <a:cs typeface="Calibri"/>
              </a:rPr>
              <a:t> ingresar en la pagina del la administración remota:</a:t>
            </a:r>
          </a:p>
          <a:p>
            <a:pPr>
              <a:lnSpc>
                <a:spcPct val="107000"/>
              </a:lnSpc>
              <a:spcAft>
                <a:spcPts val="800"/>
              </a:spcAft>
            </a:pPr>
            <a:endParaRPr lang="es-PR" sz="1800" baseline="0" noProof="0" dirty="0" smtClean="0">
              <a:solidFill>
                <a:srgbClr val="7030A0"/>
              </a:solidFill>
              <a:effectLst/>
              <a:latin typeface="Calibri"/>
              <a:ea typeface="Calibri" panose="020F0502020204030204" pitchFamily="34" charset="0"/>
              <a:cs typeface="Calibri"/>
            </a:endParaRPr>
          </a:p>
          <a:p>
            <a:pPr>
              <a:lnSpc>
                <a:spcPct val="107000"/>
              </a:lnSpc>
              <a:spcAft>
                <a:spcPts val="800"/>
              </a:spcAft>
            </a:pPr>
            <a:r>
              <a:rPr lang="es-PR" sz="1800" baseline="0" noProof="0" dirty="0" smtClean="0">
                <a:solidFill>
                  <a:srgbClr val="7030A0"/>
                </a:solidFill>
                <a:effectLst/>
                <a:latin typeface="Calibri"/>
                <a:ea typeface="Calibri" panose="020F0502020204030204" pitchFamily="34" charset="0"/>
                <a:cs typeface="Calibri"/>
              </a:rPr>
              <a:t>Primero, si ya tiene instalado el </a:t>
            </a:r>
            <a:r>
              <a:rPr lang="es-PR" sz="1800" b="1" baseline="0" noProof="0" dirty="0" smtClean="0">
                <a:solidFill>
                  <a:srgbClr val="7030A0"/>
                </a:solidFill>
                <a:effectLst/>
                <a:latin typeface="Calibri"/>
                <a:ea typeface="Calibri" panose="020F0502020204030204" pitchFamily="34" charset="0"/>
                <a:cs typeface="Calibri"/>
              </a:rPr>
              <a:t>Navegador Seguro </a:t>
            </a:r>
            <a:r>
              <a:rPr lang="es-PR" sz="1800" baseline="0" noProof="0" dirty="0" smtClean="0">
                <a:solidFill>
                  <a:srgbClr val="7030A0"/>
                </a:solidFill>
                <a:effectLst/>
                <a:latin typeface="Calibri"/>
                <a:ea typeface="Calibri" panose="020F0502020204030204" pitchFamily="34" charset="0"/>
                <a:cs typeface="Calibri"/>
              </a:rPr>
              <a:t>(imagen azul a la izquierda) haz un clic al icono del Navegador Seguro en la computadora o dispositivo que planea utilizar para la sesión de evaluación remota. La imagen a la derecha representa un ejemplo de la pagina principal de la administración remota. Esta es la misma pagina si estuvieras tomando la prueba en la escuela. </a:t>
            </a:r>
          </a:p>
          <a:p>
            <a:pPr>
              <a:lnSpc>
                <a:spcPct val="107000"/>
              </a:lnSpc>
              <a:spcAft>
                <a:spcPts val="800"/>
              </a:spcAft>
            </a:pPr>
            <a:endParaRPr lang="es-PR" sz="1800" baseline="0" noProof="0" dirty="0" smtClean="0">
              <a:solidFill>
                <a:srgbClr val="7030A0"/>
              </a:solidFill>
              <a:effectLst/>
              <a:latin typeface="Calibri"/>
              <a:ea typeface="Calibri" panose="020F0502020204030204" pitchFamily="34" charset="0"/>
              <a:cs typeface="Calibri"/>
            </a:endParaRPr>
          </a:p>
          <a:p>
            <a:pPr>
              <a:lnSpc>
                <a:spcPct val="107000"/>
              </a:lnSpc>
              <a:spcAft>
                <a:spcPts val="800"/>
              </a:spcAft>
            </a:pPr>
            <a:r>
              <a:rPr lang="es-PR" sz="1800" baseline="0" noProof="0" dirty="0" smtClean="0">
                <a:solidFill>
                  <a:srgbClr val="7030A0"/>
                </a:solidFill>
                <a:effectLst/>
                <a:latin typeface="Calibri"/>
                <a:ea typeface="Calibri" panose="020F0502020204030204" pitchFamily="34" charset="0"/>
                <a:cs typeface="Calibri"/>
              </a:rPr>
              <a:t>Por favor no olvide que si no tiene el navegador seguro instalado en su computadora o dispositivo consulte con su maestro o coordinador de tecnología para obtenerlo antes de la prueba. </a:t>
            </a:r>
          </a:p>
          <a:p>
            <a:pPr>
              <a:lnSpc>
                <a:spcPct val="107000"/>
              </a:lnSpc>
              <a:spcAft>
                <a:spcPts val="800"/>
              </a:spcAft>
            </a:pPr>
            <a:r>
              <a:rPr lang="es-PR" sz="1800" baseline="0" noProof="0" dirty="0" smtClean="0">
                <a:solidFill>
                  <a:srgbClr val="7030A0"/>
                </a:solidFill>
                <a:effectLst/>
                <a:latin typeface="Calibri"/>
                <a:ea typeface="Calibri" panose="020F0502020204030204" pitchFamily="34" charset="0"/>
                <a:cs typeface="Calibri"/>
              </a:rPr>
              <a:t> </a:t>
            </a:r>
          </a:p>
          <a:p>
            <a:pPr>
              <a:lnSpc>
                <a:spcPct val="107000"/>
              </a:lnSpc>
              <a:spcAft>
                <a:spcPts val="800"/>
              </a:spcAft>
            </a:pPr>
            <a:r>
              <a:rPr lang="es-PR" sz="1800" baseline="0" noProof="0" dirty="0" smtClean="0">
                <a:solidFill>
                  <a:srgbClr val="7030A0"/>
                </a:solidFill>
                <a:effectLst/>
                <a:latin typeface="Calibri"/>
                <a:ea typeface="Calibri" panose="020F0502020204030204" pitchFamily="34" charset="0"/>
                <a:cs typeface="Calibri"/>
              </a:rPr>
              <a:t>Adicionalmente es importante informar que antes de comenzar la sesión de evaluación remota, el administrador de evaluaciones necesita compartir con el estudiante la </a:t>
            </a:r>
            <a:r>
              <a:rPr lang="es-PR" sz="1800" b="1" baseline="0" noProof="0" dirty="0" smtClean="0">
                <a:solidFill>
                  <a:srgbClr val="7030A0"/>
                </a:solidFill>
                <a:effectLst/>
                <a:latin typeface="Calibri"/>
                <a:ea typeface="Calibri" panose="020F0502020204030204" pitchFamily="34" charset="0"/>
                <a:cs typeface="Calibri"/>
              </a:rPr>
              <a:t>identificación de la sesión </a:t>
            </a:r>
            <a:r>
              <a:rPr lang="es-PR" sz="1800" baseline="0" noProof="0" dirty="0" smtClean="0">
                <a:solidFill>
                  <a:srgbClr val="7030A0"/>
                </a:solidFill>
                <a:effectLst/>
                <a:latin typeface="Calibri"/>
                <a:ea typeface="Calibri" panose="020F0502020204030204" pitchFamily="34" charset="0"/>
                <a:cs typeface="Calibri"/>
              </a:rPr>
              <a:t>de evaluación remota. Esta identificación esta titulada como </a:t>
            </a:r>
            <a:r>
              <a:rPr lang="es-PR" sz="1800" b="1" baseline="0" noProof="0" dirty="0" err="1" smtClean="0">
                <a:solidFill>
                  <a:srgbClr val="7030A0"/>
                </a:solidFill>
                <a:effectLst/>
                <a:latin typeface="Calibri"/>
                <a:ea typeface="Calibri" panose="020F0502020204030204" pitchFamily="34" charset="0"/>
                <a:cs typeface="Calibri"/>
              </a:rPr>
              <a:t>Session</a:t>
            </a:r>
            <a:r>
              <a:rPr lang="es-PR" sz="1800" b="1" baseline="0" noProof="0" dirty="0" smtClean="0">
                <a:solidFill>
                  <a:srgbClr val="7030A0"/>
                </a:solidFill>
                <a:effectLst/>
                <a:latin typeface="Calibri"/>
                <a:ea typeface="Calibri" panose="020F0502020204030204" pitchFamily="34" charset="0"/>
                <a:cs typeface="Calibri"/>
              </a:rPr>
              <a:t> ID </a:t>
            </a:r>
            <a:r>
              <a:rPr lang="es-PR" sz="1800" baseline="0" noProof="0" dirty="0" smtClean="0">
                <a:solidFill>
                  <a:srgbClr val="7030A0"/>
                </a:solidFill>
                <a:effectLst/>
                <a:latin typeface="Calibri"/>
                <a:ea typeface="Calibri" panose="020F0502020204030204" pitchFamily="34" charset="0"/>
                <a:cs typeface="Calibri"/>
              </a:rPr>
              <a:t>en la imagen de la izquierda de la diapositiva de </a:t>
            </a:r>
            <a:r>
              <a:rPr lang="es-PR" sz="1800" baseline="0" noProof="0" dirty="0" err="1" smtClean="0">
                <a:solidFill>
                  <a:srgbClr val="7030A0"/>
                </a:solidFill>
                <a:effectLst/>
                <a:latin typeface="Calibri"/>
                <a:ea typeface="Calibri" panose="020F0502020204030204" pitchFamily="34" charset="0"/>
                <a:cs typeface="Calibri"/>
              </a:rPr>
              <a:t>Power</a:t>
            </a:r>
            <a:r>
              <a:rPr lang="es-PR" sz="1800" baseline="0" noProof="0" dirty="0" smtClean="0">
                <a:solidFill>
                  <a:srgbClr val="7030A0"/>
                </a:solidFill>
                <a:effectLst/>
                <a:latin typeface="Calibri"/>
                <a:ea typeface="Calibri" panose="020F0502020204030204" pitchFamily="34" charset="0"/>
                <a:cs typeface="Calibri"/>
              </a:rPr>
              <a:t> Point</a:t>
            </a:r>
            <a:endParaRPr lang="es-PR" sz="1800" noProof="0" dirty="0" smtClean="0">
              <a:solidFill>
                <a:srgbClr val="7030A0"/>
              </a:solidFill>
              <a:effectLst/>
              <a:latin typeface="Calibri"/>
              <a:ea typeface="Calibri" panose="020F0502020204030204" pitchFamily="34" charset="0"/>
              <a:cs typeface="Calibri"/>
            </a:endParaRPr>
          </a:p>
          <a:p>
            <a:pPr>
              <a:lnSpc>
                <a:spcPct val="107000"/>
              </a:lnSpc>
              <a:spcAft>
                <a:spcPts val="800"/>
              </a:spcAft>
            </a:pPr>
            <a:endParaRPr lang="en-US" sz="1800" dirty="0">
              <a:solidFill>
                <a:srgbClr val="7030A0"/>
              </a:solidFill>
              <a:latin typeface="Calibri"/>
              <a:cs typeface="Calibri"/>
            </a:endParaRPr>
          </a:p>
          <a:p>
            <a:pPr>
              <a:lnSpc>
                <a:spcPct val="107000"/>
              </a:lnSpc>
              <a:spcAft>
                <a:spcPts val="800"/>
              </a:spcAft>
            </a:pPr>
            <a:r>
              <a:rPr lang="es-ES" sz="1800" dirty="0" smtClean="0"/>
              <a:t>La imagen de la izquierda puede</a:t>
            </a:r>
            <a:r>
              <a:rPr lang="es-ES" sz="1800" baseline="0" dirty="0" smtClean="0"/>
              <a:t> ver la información que necesita ingresar antes de comenzar la prueba</a:t>
            </a:r>
            <a:r>
              <a:rPr lang="es-ES" sz="1800" dirty="0" smtClean="0"/>
              <a:t>.</a:t>
            </a:r>
            <a:r>
              <a:rPr lang="es-ES" sz="1800" baseline="0" dirty="0" smtClean="0"/>
              <a:t> P</a:t>
            </a:r>
            <a:r>
              <a:rPr lang="es-ES" sz="1800" dirty="0" smtClean="0"/>
              <a:t>ara ingresar, se te pedirá que escribas:</a:t>
            </a:r>
          </a:p>
          <a:p>
            <a:pPr>
              <a:lnSpc>
                <a:spcPct val="107000"/>
              </a:lnSpc>
              <a:spcAft>
                <a:spcPts val="800"/>
              </a:spcAft>
            </a:pPr>
            <a:r>
              <a:rPr lang="es-ES" sz="1800" dirty="0" smtClean="0"/>
              <a:t>1) Tu primer nombre completo y no tu apodo</a:t>
            </a:r>
          </a:p>
          <a:p>
            <a:pPr>
              <a:lnSpc>
                <a:spcPct val="107000"/>
              </a:lnSpc>
              <a:spcAft>
                <a:spcPts val="800"/>
              </a:spcAft>
            </a:pPr>
            <a:r>
              <a:rPr lang="es-ES" sz="1800" dirty="0" smtClean="0"/>
              <a:t>2) Tu número de SSID</a:t>
            </a:r>
          </a:p>
          <a:p>
            <a:pPr>
              <a:lnSpc>
                <a:spcPct val="107000"/>
              </a:lnSpc>
              <a:spcAft>
                <a:spcPts val="800"/>
              </a:spcAft>
            </a:pPr>
            <a:r>
              <a:rPr lang="es-ES" sz="1800" dirty="0" smtClean="0"/>
              <a:t>3)</a:t>
            </a:r>
            <a:r>
              <a:rPr lang="es-ES" sz="1800" baseline="0" dirty="0" smtClean="0"/>
              <a:t> L</a:t>
            </a:r>
            <a:r>
              <a:rPr lang="es-ES" sz="1800" dirty="0" smtClean="0"/>
              <a:t>a identificación de la sesión de evaluación </a:t>
            </a:r>
            <a:r>
              <a:rPr lang="es-PR" sz="1800" dirty="0" smtClean="0"/>
              <a:t>provista</a:t>
            </a:r>
            <a:r>
              <a:rPr lang="es-PR" sz="1800" baseline="0" dirty="0" smtClean="0"/>
              <a:t> por el administrador de evaluación </a:t>
            </a:r>
            <a:endParaRPr lang="en-US" sz="1800" dirty="0">
              <a:solidFill>
                <a:srgbClr val="7030A0"/>
              </a:solidFill>
              <a:latin typeface="Calibri"/>
              <a:cs typeface="Calibri"/>
            </a:endParaRPr>
          </a:p>
          <a:p>
            <a:pPr>
              <a:lnSpc>
                <a:spcPct val="107000"/>
              </a:lnSpc>
              <a:spcAft>
                <a:spcPts val="800"/>
              </a:spcAft>
            </a:pPr>
            <a:r>
              <a:rPr lang="en-US" dirty="0"/>
              <a:t> </a:t>
            </a:r>
            <a:r>
              <a:rPr lang="en-US" sz="1800" dirty="0">
                <a:solidFill>
                  <a:srgbClr val="7030A0"/>
                </a:solidFill>
                <a:effectLst/>
                <a:latin typeface="Calibri"/>
                <a:ea typeface="Calibri" panose="020F0502020204030204" pitchFamily="34" charset="0"/>
                <a:cs typeface="Calibri"/>
              </a:rPr>
              <a:t> </a:t>
            </a:r>
            <a:endParaRPr lang="en-US" sz="1800" dirty="0">
              <a:effectLst/>
              <a:latin typeface="Calibri"/>
              <a:ea typeface="Calibri" panose="020F0502020204030204" pitchFamily="34" charset="0"/>
              <a:cs typeface="Calibri"/>
            </a:endParaRPr>
          </a:p>
          <a:p>
            <a:pPr marL="29210" marR="0">
              <a:lnSpc>
                <a:spcPct val="107000"/>
              </a:lnSpc>
              <a:spcBef>
                <a:spcPts val="0"/>
              </a:spcBef>
              <a:spcAft>
                <a:spcPts val="800"/>
              </a:spcAft>
            </a:pPr>
            <a:r>
              <a:rPr lang="es-PR" sz="180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Después</a:t>
            </a: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de ingresar toda esa información haz clic a la cajita verde que dice</a:t>
            </a:r>
            <a:r>
              <a:rPr lang="es-PR" sz="1800" b="1"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Ingresar </a:t>
            </a: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o  </a:t>
            </a:r>
            <a:r>
              <a:rPr lang="es-PR" sz="1800" b="1" baseline="0" noProof="0" dirty="0" err="1"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a:t>
            </a:r>
            <a:r>
              <a:rPr lang="es-PR" sz="1800" b="1"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In </a:t>
            </a:r>
            <a:r>
              <a:rPr lang="es-PR" sz="1800" b="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para continuar.</a:t>
            </a:r>
            <a:endParaRPr lang="es-PR" sz="18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13</a:t>
            </a:fld>
            <a:endParaRPr lang="en-US" dirty="0"/>
          </a:p>
        </p:txBody>
      </p:sp>
    </p:spTree>
    <p:extLst>
      <p:ext uri="{BB962C8B-B14F-4D97-AF65-F5344CB8AC3E}">
        <p14:creationId xmlns:p14="http://schemas.microsoft.com/office/powerpoint/2010/main" val="92489886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smtClean="0"/>
              <a:t>Después de ingresar con éxito a la sesión, verás una pantalla con tu primer nombre y otra información sobre ti. Si toda la información que ves en tu pantalla está correcta, selecciona la cajita verde que</a:t>
            </a:r>
            <a:r>
              <a:rPr lang="es-ES" sz="1800" baseline="0" dirty="0" smtClean="0"/>
              <a:t> dice</a:t>
            </a:r>
            <a:r>
              <a:rPr lang="es-ES" sz="1800" dirty="0" smtClean="0"/>
              <a:t> </a:t>
            </a:r>
            <a:r>
              <a:rPr lang="es-ES" sz="1800" b="1" dirty="0" smtClean="0"/>
              <a:t>SÍ </a:t>
            </a:r>
            <a:r>
              <a:rPr lang="es-ES" sz="1800" dirty="0" smtClean="0"/>
              <a:t>para continuar. Si alguna información está incorrecta, por favor comunícate con</a:t>
            </a:r>
            <a:r>
              <a:rPr lang="es-ES" sz="1800" baseline="0" dirty="0" smtClean="0"/>
              <a:t> el administrador de la prueba de evaluación. </a:t>
            </a:r>
            <a:endParaRPr lang="en-US"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14</a:t>
            </a:fld>
            <a:endParaRPr lang="en-US" dirty="0"/>
          </a:p>
        </p:txBody>
      </p:sp>
    </p:spTree>
    <p:extLst>
      <p:ext uri="{BB962C8B-B14F-4D97-AF65-F5344CB8AC3E}">
        <p14:creationId xmlns:p14="http://schemas.microsoft.com/office/powerpoint/2010/main" val="356204366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smtClean="0"/>
              <a:t>En la pantalla siguiente se te pedirá que selecciones el</a:t>
            </a:r>
            <a:r>
              <a:rPr lang="es-ES" sz="1800" baseline="0" dirty="0" smtClean="0"/>
              <a:t> tipo de</a:t>
            </a:r>
            <a:r>
              <a:rPr lang="es-ES" sz="1800" dirty="0" smtClean="0"/>
              <a:t> evaluación. </a:t>
            </a:r>
            <a:r>
              <a:rPr lang="es-PR" sz="1800" dirty="0" smtClean="0"/>
              <a:t>Haz un clic a la evaluación que va a tomar para la sesión remota. </a:t>
            </a:r>
            <a:endParaRPr lang="es-ES" sz="1800" dirty="0" smtClean="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15</a:t>
            </a:fld>
            <a:endParaRPr lang="en-US" dirty="0"/>
          </a:p>
        </p:txBody>
      </p:sp>
    </p:spTree>
    <p:extLst>
      <p:ext uri="{BB962C8B-B14F-4D97-AF65-F5344CB8AC3E}">
        <p14:creationId xmlns:p14="http://schemas.microsoft.com/office/powerpoint/2010/main" val="359933064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800" dirty="0" smtClean="0"/>
              <a:t>Después de seleccionar tu evaluación, verás una pantalla con una barra en movimiento y un mensaje indicando que estás </a:t>
            </a:r>
            <a:r>
              <a:rPr lang="es-ES" sz="1800" b="1" dirty="0" smtClean="0"/>
              <a:t>esperando por</a:t>
            </a:r>
            <a:r>
              <a:rPr lang="es-ES" sz="1800" b="1" baseline="0" dirty="0" smtClean="0"/>
              <a:t> la</a:t>
            </a:r>
            <a:r>
              <a:rPr lang="es-ES" sz="1800" b="1" dirty="0" smtClean="0"/>
              <a:t> aprobación</a:t>
            </a:r>
            <a:r>
              <a:rPr lang="es-ES" sz="1800" dirty="0" smtClean="0"/>
              <a:t> del administrador de la evaluación. En</a:t>
            </a:r>
            <a:r>
              <a:rPr lang="es-ES" sz="1800" baseline="0" dirty="0" smtClean="0"/>
              <a:t> la pantalla va a ver una imagen similar a la que esta aquí en la diapositiva de PowerPoint. </a:t>
            </a: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Para</a:t>
            </a:r>
            <a:r>
              <a:rPr lang="es-PR"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poder empezar la prueba, deberá esperar por la aprobación de e</a:t>
            </a:r>
            <a:r>
              <a:rPr lang="es-P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a:t>
            </a:r>
            <a:r>
              <a:rPr lang="es-PR"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administrador de la evaluación. El administrador esta verificando cada una de las evaluaciones así que esto podría tardarse unos minutos. </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16</a:t>
            </a:fld>
            <a:endParaRPr lang="en-US" dirty="0"/>
          </a:p>
        </p:txBody>
      </p:sp>
    </p:spTree>
    <p:extLst>
      <p:ext uri="{BB962C8B-B14F-4D97-AF65-F5344CB8AC3E}">
        <p14:creationId xmlns:p14="http://schemas.microsoft.com/office/powerpoint/2010/main" val="149408695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tabLst>
                <a:tab pos="657225" algn="l"/>
              </a:tabLst>
            </a:pPr>
            <a:r>
              <a:rPr lang="es-ES" sz="1800" dirty="0" smtClean="0"/>
              <a:t>Cuando la prueba ya este aprobaba veras una pantalla donde te pide verificar que el </a:t>
            </a:r>
            <a:r>
              <a:rPr lang="es-ES" sz="1800" b="1" dirty="0" smtClean="0"/>
              <a:t>Video</a:t>
            </a:r>
            <a:r>
              <a:rPr lang="es-ES" sz="1800" b="1" baseline="0" dirty="0" smtClean="0"/>
              <a:t> y Audio </a:t>
            </a:r>
            <a:r>
              <a:rPr lang="es-ES" sz="1800" baseline="0" dirty="0" smtClean="0"/>
              <a:t>de tu computadora estén funcionando. Si tu padre/guardián autorizó al distrito el uso de cámara web esto activara el video. </a:t>
            </a:r>
            <a:r>
              <a:rPr lang="es-ES" sz="1800" dirty="0" smtClean="0"/>
              <a:t>Si</a:t>
            </a:r>
            <a:r>
              <a:rPr lang="es-ES" sz="1800" baseline="0" dirty="0" smtClean="0"/>
              <a:t> el distrito no tiene autorización para el uso de una camera de web no tendrás que verificar tu cámara.</a:t>
            </a:r>
            <a:endParaRPr lang="en-US" sz="1800" dirty="0" smtClean="0">
              <a:solidFill>
                <a:srgbClr val="7030A0"/>
              </a:solidFill>
              <a:effectLst/>
              <a:latin typeface="Calibri"/>
              <a:ea typeface="Calibri" panose="020F0502020204030204" pitchFamily="34" charset="0"/>
              <a:cs typeface="Calibri"/>
            </a:endParaRPr>
          </a:p>
          <a:p>
            <a:pPr marL="0" marR="0">
              <a:lnSpc>
                <a:spcPct val="107000"/>
              </a:lnSpc>
              <a:spcBef>
                <a:spcPts val="0"/>
              </a:spcBef>
              <a:spcAft>
                <a:spcPts val="800"/>
              </a:spcAft>
              <a:tabLst>
                <a:tab pos="657225" algn="l"/>
              </a:tabLst>
            </a:pPr>
            <a:endParaRPr lang="en-US" sz="1800" dirty="0" smtClean="0">
              <a:solidFill>
                <a:srgbClr val="7030A0"/>
              </a:solidFill>
              <a:effectLst/>
              <a:latin typeface="Calibri"/>
              <a:ea typeface="Calibri" panose="020F0502020204030204" pitchFamily="34" charset="0"/>
              <a:cs typeface="Calibri"/>
            </a:endParaRPr>
          </a:p>
          <a:p>
            <a:pPr marL="0" marR="0">
              <a:lnSpc>
                <a:spcPct val="107000"/>
              </a:lnSpc>
              <a:spcBef>
                <a:spcPts val="0"/>
              </a:spcBef>
              <a:spcAft>
                <a:spcPts val="800"/>
              </a:spcAft>
              <a:tabLst>
                <a:tab pos="657225" algn="l"/>
              </a:tabLst>
            </a:pPr>
            <a:r>
              <a:rPr lang="es-P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Luego</a:t>
            </a:r>
            <a:r>
              <a:rPr lang="es-PR"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de verificar video, veras una pantalla donde te pide verificar que el audio de la computadora este funcionando</a:t>
            </a: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17</a:t>
            </a:fld>
            <a:endParaRPr lang="en-US" dirty="0"/>
          </a:p>
        </p:txBody>
      </p:sp>
    </p:spTree>
    <p:extLst>
      <p:ext uri="{BB962C8B-B14F-4D97-AF65-F5344CB8AC3E}">
        <p14:creationId xmlns:p14="http://schemas.microsoft.com/office/powerpoint/2010/main" val="231264139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latin typeface="+mn-lt"/>
              </a:rPr>
              <a:t>Primero hablaremos de como verificar el video de tu cámara de web</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latin typeface="+mn-lt"/>
              </a:rPr>
              <a:t>Si tu padre/guardián autorizó el distrito para el uso de una cámara web durante la evaluación remota esto activara el video. En la pagina de verificación de la cámara de web antes de reproducir el video en la parte de arriba aparecerá una cajita donde se te pide que hagas una marca de verificación en la cajita que dice, </a:t>
            </a:r>
            <a:r>
              <a:rPr lang="es-ES" sz="1200" b="1" i="1" baseline="0" dirty="0" smtClean="0">
                <a:latin typeface="+mn-lt"/>
              </a:rPr>
              <a:t>Autorizo a que mi navegador de web tenga acceso a mi cámara de web</a:t>
            </a:r>
            <a:r>
              <a:rPr lang="es-ES" sz="1200" baseline="0" dirty="0" smtClean="0">
                <a:latin typeface="+mn-lt"/>
              </a:rPr>
              <a:t>. Debes hacer esta marca de verificación antes de continuar.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aseline="0" dirty="0" smtClean="0">
                <a:latin typeface="+mn-lt"/>
              </a:rPr>
              <a:t>Entonces veras una ventana emergente que le requiere permiso para que el navegador de web tenga acceso a la cámara y el micrófono. Si no selecciona </a:t>
            </a:r>
            <a:r>
              <a:rPr lang="es-ES" sz="1200" b="1" baseline="0" dirty="0" smtClean="0">
                <a:latin typeface="+mn-lt"/>
              </a:rPr>
              <a:t>Permitir, </a:t>
            </a:r>
            <a:r>
              <a:rPr lang="es-ES" sz="1200" b="0" baseline="0" dirty="0" smtClean="0">
                <a:latin typeface="+mn-lt"/>
              </a:rPr>
              <a:t>el sistema de evaluación remota no podrá tener acceso a la cámara de web.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b="0" baseline="0" dirty="0" smtClean="0">
                <a:latin typeface="+mn-lt"/>
              </a:rPr>
              <a:t>Dependiendo del tipo de autorización provista por tu padre o guardián al distrito en cuando a la cámara de web, podrás continuar con la prueba. Si desconoce el tipo de autorización que su padre/guardián le permitió al distrito comuníquese con su maestro. </a:t>
            </a:r>
            <a:endParaRPr lang="es-ES" sz="1200" b="1"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200" dirty="0" smtClean="0">
              <a:solidFill>
                <a:srgbClr val="7030A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ES" sz="1200" dirty="0" smtClean="0">
                <a:latin typeface="+mn-lt"/>
              </a:rPr>
              <a:t>Después</a:t>
            </a:r>
            <a:r>
              <a:rPr lang="es-ES" sz="1200" baseline="0" dirty="0" smtClean="0">
                <a:latin typeface="+mn-lt"/>
              </a:rPr>
              <a:t> de permitir que el navegador de web tenga acceso a su cámara, h</a:t>
            </a:r>
            <a:r>
              <a:rPr lang="es-ES" sz="1200" dirty="0" smtClean="0">
                <a:latin typeface="+mn-lt"/>
              </a:rPr>
              <a:t>az clic en el botón de reproducir. Si ves el video, presiona PUEDO VERME A MI MISMO</a:t>
            </a:r>
            <a:r>
              <a:rPr lang="es-ES" sz="1200" baseline="0" dirty="0" smtClean="0">
                <a:latin typeface="+mn-lt"/>
              </a:rPr>
              <a:t>. Una marca de verificación aparecerá al lado de la cámara. Si el video no se reproduce presiona NO PUEDO VERME y comuníquese con el administrador de evaluación para solucionar el problema. </a:t>
            </a:r>
            <a:endParaRPr lang="en-US" sz="1200" dirty="0" smtClean="0">
              <a:solidFill>
                <a:srgbClr val="7030A0"/>
              </a:solidFill>
              <a:effectLst/>
              <a:latin typeface="+mn-lt"/>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18</a:t>
            </a:fld>
            <a:endParaRPr lang="en-US" dirty="0"/>
          </a:p>
        </p:txBody>
      </p:sp>
    </p:spTree>
    <p:extLst>
      <p:ext uri="{BB962C8B-B14F-4D97-AF65-F5344CB8AC3E}">
        <p14:creationId xmlns:p14="http://schemas.microsoft.com/office/powerpoint/2010/main" val="2447053258"/>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Segundo</a:t>
            </a:r>
            <a:r>
              <a:rPr lang="es-ES" baseline="0" dirty="0" smtClean="0"/>
              <a:t> ahora vamos a aprender como probar el audio</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Después de verificar el</a:t>
            </a:r>
            <a:r>
              <a:rPr lang="es-ES" baseline="0" dirty="0" smtClean="0"/>
              <a:t> video </a:t>
            </a:r>
            <a:r>
              <a:rPr lang="es-ES" dirty="0" smtClean="0"/>
              <a:t>veras una pantalla que te pide verificar que el sonido de tu computadora está funcionando.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Colócate tus audífonos y haz clic en el icono de bocina en el círculo para escuchar el sonido. Si escuchas la campanilla, presiona ESCUCHÉ EL SONIDO. Una</a:t>
            </a:r>
            <a:r>
              <a:rPr lang="es-ES" baseline="0" dirty="0" smtClean="0"/>
              <a:t> marca de verificación aparecerá al lado del audio. </a:t>
            </a:r>
            <a:r>
              <a:rPr lang="es-ES" dirty="0" smtClean="0"/>
              <a:t>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ES" dirty="0" smtClean="0"/>
              <a:t>Si no escucho</a:t>
            </a:r>
            <a:r>
              <a:rPr lang="es-ES" baseline="0" dirty="0" smtClean="0"/>
              <a:t> sonido, </a:t>
            </a:r>
            <a:r>
              <a:rPr lang="es-ES" dirty="0" smtClean="0"/>
              <a:t>presiona NO ESCUCHÉ EL SONIDO y comuníquese con el administrador de evaluaciones para resolver el problema. </a:t>
            </a: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19</a:t>
            </a:fld>
            <a:endParaRPr lang="en-US" dirty="0"/>
          </a:p>
        </p:txBody>
      </p:sp>
    </p:spTree>
    <p:extLst>
      <p:ext uri="{BB962C8B-B14F-4D97-AF65-F5344CB8AC3E}">
        <p14:creationId xmlns:p14="http://schemas.microsoft.com/office/powerpoint/2010/main" val="322756135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dirty="0" smtClean="0"/>
              <a:t>En este modulo</a:t>
            </a:r>
            <a:r>
              <a:rPr lang="es-PR" baseline="0" dirty="0" smtClean="0"/>
              <a:t> </a:t>
            </a:r>
            <a:r>
              <a:rPr lang="es-PR" dirty="0" smtClean="0"/>
              <a:t>aprenderás a </a:t>
            </a:r>
          </a:p>
          <a:p>
            <a:pPr marL="171450" indent="-171450">
              <a:buFont typeface="Arial" panose="020B0604020202020204" pitchFamily="34" charset="0"/>
              <a:buChar char="•"/>
            </a:pPr>
            <a:r>
              <a:rPr lang="es-PR" sz="1200" dirty="0" smtClean="0"/>
              <a:t>verificar que tengas un equipo adecuado y que pueda ejecutar todas las funciones </a:t>
            </a:r>
          </a:p>
          <a:p>
            <a:pPr marL="171450" indent="-171450">
              <a:buFont typeface="Arial" panose="020B0604020202020204" pitchFamily="34" charset="0"/>
              <a:buChar char="•"/>
            </a:pPr>
            <a:r>
              <a:rPr lang="es-PR" sz="1200" dirty="0" smtClean="0"/>
              <a:t>ingresar tu información en el sistema de evaluación remota</a:t>
            </a:r>
          </a:p>
          <a:p>
            <a:pPr marL="171450" indent="-171450">
              <a:buFont typeface="Arial" panose="020B0604020202020204" pitchFamily="34" charset="0"/>
              <a:buChar char="•"/>
            </a:pPr>
            <a:r>
              <a:rPr lang="es-PR" sz="1200" dirty="0" smtClean="0"/>
              <a:t>establecer comunicación con el administrador de evaluaciones durante la sesión de la evaluación remota</a:t>
            </a:r>
          </a:p>
          <a:p>
            <a:pPr marL="171450" indent="-171450">
              <a:buFont typeface="Arial" panose="020B0604020202020204" pitchFamily="34" charset="0"/>
              <a:buChar char="•"/>
            </a:pPr>
            <a:r>
              <a:rPr lang="es-PR" sz="1200" dirty="0" smtClean="0"/>
              <a:t>tomar y someter una sesión de evaluación remota</a:t>
            </a:r>
            <a:endParaRPr lang="es-PR" dirty="0" smtClean="0"/>
          </a:p>
          <a:p>
            <a:endParaRPr lang="en-US" dirty="0" smtClean="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a:t>
            </a:fld>
            <a:endParaRPr lang="en-US" dirty="0"/>
          </a:p>
        </p:txBody>
      </p:sp>
    </p:spTree>
    <p:extLst>
      <p:ext uri="{BB962C8B-B14F-4D97-AF65-F5344CB8AC3E}">
        <p14:creationId xmlns:p14="http://schemas.microsoft.com/office/powerpoint/2010/main" val="2845747974"/>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smtClean="0"/>
              <a:t>Por ultimo, vamos a probar el micrófono.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s-ES" dirty="0" smtClean="0"/>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smtClean="0"/>
              <a:t>Primero, presiona el botón de micrófono para comenzar a grabar y claramente di tu nombre en el micrófono.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smtClean="0"/>
              <a:t>Cuando termines, presiona el botón de parar rojo para dejar de grabar.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s-ES" dirty="0" smtClean="0"/>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smtClean="0"/>
              <a:t>Ahora, presiona el botón de reproducir verde para escuchar tu grabación.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smtClean="0"/>
              <a:t>Si escuchas tu voz claramente, presiona ESCUCHÉ MI GRABACIÓN. </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s-ES" dirty="0" smtClean="0"/>
              <a:t>Si no escuchas tu voz, presiona NO ESCUCHÉ MI GRABACIÓN comuníquese</a:t>
            </a:r>
            <a:r>
              <a:rPr lang="es-ES" baseline="0" dirty="0" smtClean="0"/>
              <a:t> con el administrador de </a:t>
            </a:r>
            <a:r>
              <a:rPr lang="es-ES" dirty="0" smtClean="0"/>
              <a:t>evaluaciones para resolver el problema</a:t>
            </a:r>
            <a:r>
              <a:rPr lang="es-ES" dirty="0" smtClean="0"/>
              <a:t>.</a:t>
            </a: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r>
              <a:rPr lang="en-US" sz="12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ensure your microphone is working properly, follow the steps below.</a:t>
            </a:r>
          </a:p>
          <a:p>
            <a:pPr marL="0" marR="0" lvl="0" indent="0" algn="l" defTabSz="914400" rtl="0" eaLnBrk="1" fontAlgn="auto" latinLnBrk="0" hangingPunct="1">
              <a:lnSpc>
                <a:spcPct val="107000"/>
              </a:lnSpc>
              <a:spcBef>
                <a:spcPts val="0"/>
              </a:spcBef>
              <a:spcAft>
                <a:spcPts val="800"/>
              </a:spcAft>
              <a:buClrTx/>
              <a:buSzTx/>
              <a:buFontTx/>
              <a:buNone/>
              <a:tabLst>
                <a:tab pos="657225" algn="l"/>
              </a:tabLst>
              <a:defRPr/>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First, click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microphone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icon. Next, speak into the microphone.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When you are done speaking,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stop</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sign</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to stop recording.</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To listen to your recording, select the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play</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button.</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If you hear the audio you recorded play from your speaker,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I heard my recording</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 checkmark will appear in the upper right corner of the recording device check field.</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7030A0"/>
                </a:solidFill>
                <a:effectLst/>
                <a:latin typeface="Calibri"/>
                <a:ea typeface="Calibri" panose="020F0502020204030204" pitchFamily="34" charset="0"/>
                <a:cs typeface="Calibri"/>
              </a:rPr>
              <a:t>If you do not hear your recording play, click </a:t>
            </a:r>
            <a:r>
              <a:rPr lang="en-US" sz="1200" b="1" dirty="0">
                <a:solidFill>
                  <a:srgbClr val="7030A0"/>
                </a:solidFill>
                <a:effectLst/>
                <a:latin typeface="Calibri"/>
                <a:ea typeface="Calibri" panose="020F0502020204030204" pitchFamily="34" charset="0"/>
                <a:cs typeface="Calibri"/>
              </a:rPr>
              <a:t>I did not hear my recording</a:t>
            </a:r>
            <a:r>
              <a:rPr lang="en-US" sz="1200" dirty="0">
                <a:solidFill>
                  <a:srgbClr val="7030A0"/>
                </a:solidFill>
                <a:effectLst/>
                <a:latin typeface="Calibri"/>
                <a:ea typeface="Calibri" panose="020F0502020204030204" pitchFamily="34" charset="0"/>
                <a:cs typeface="Calibri"/>
              </a:rPr>
              <a:t>. You should contact your </a:t>
            </a:r>
            <a:r>
              <a:rPr lang="en-US" dirty="0">
                <a:solidFill>
                  <a:srgbClr val="7030A0"/>
                </a:solidFill>
                <a:latin typeface="Calibri"/>
                <a:ea typeface="Calibri" panose="020F0502020204030204" pitchFamily="34" charset="0"/>
                <a:cs typeface="Calibri"/>
              </a:rPr>
              <a:t>proctor to</a:t>
            </a:r>
            <a:r>
              <a:rPr lang="en-US" sz="1200" dirty="0">
                <a:solidFill>
                  <a:srgbClr val="7030A0"/>
                </a:solidFill>
                <a:effectLst/>
                <a:latin typeface="Calibri"/>
                <a:ea typeface="Calibri" panose="020F0502020204030204" pitchFamily="34" charset="0"/>
                <a:cs typeface="Calibri"/>
              </a:rPr>
              <a:t> help troubleshoot the problem.</a:t>
            </a:r>
          </a:p>
          <a:p>
            <a:pPr marL="0" marR="0">
              <a:lnSpc>
                <a:spcPct val="107000"/>
              </a:lnSpc>
              <a:spcBef>
                <a:spcPts val="0"/>
              </a:spcBef>
              <a:spcAft>
                <a:spcPts val="800"/>
              </a:spcAft>
              <a:tabLst>
                <a:tab pos="657225" algn="l"/>
              </a:tabLst>
            </a:pPr>
            <a:endPar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After all audio/video checks are completed, select </a:t>
            </a:r>
            <a:r>
              <a:rPr lang="en-US" sz="1200" b="1"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Continue</a:t>
            </a: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p>
          <a:p>
            <a:pPr marL="0" marR="0">
              <a:lnSpc>
                <a:spcPct val="107000"/>
              </a:lnSpc>
              <a:spcBef>
                <a:spcPts val="0"/>
              </a:spcBef>
              <a:spcAft>
                <a:spcPts val="800"/>
              </a:spcAft>
              <a:tabLst>
                <a:tab pos="657225" algn="l"/>
              </a:tabLst>
            </a:pPr>
            <a:r>
              <a:rPr lang="en-US" sz="12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200" dirty="0">
              <a:effectLst/>
              <a:latin typeface="Calibri" panose="020F0502020204030204" pitchFamily="34" charset="0"/>
              <a:ea typeface="Calibri" panose="020F0502020204030204" pitchFamily="34" charset="0"/>
              <a:cs typeface="Times New Roman" panose="02020603050405020304" pitchFamily="18" charset="0"/>
            </a:endParaRPr>
          </a:p>
          <a:p>
            <a:pPr>
              <a:lnSpc>
                <a:spcPct val="107000"/>
              </a:lnSpc>
              <a:spcAft>
                <a:spcPts val="800"/>
              </a:spcAft>
              <a:tabLst>
                <a:tab pos="657225" algn="l"/>
              </a:tabLst>
            </a:pPr>
            <a:r>
              <a:rPr lang="en-US" sz="1200" dirty="0">
                <a:solidFill>
                  <a:srgbClr val="00B050"/>
                </a:solidFill>
                <a:effectLst/>
                <a:latin typeface="Calibri"/>
                <a:ea typeface="Calibri" panose="020F0502020204030204" pitchFamily="34" charset="0"/>
                <a:cs typeface="Calibri"/>
              </a:rPr>
              <a:t>If you encounter a problem during a hardware check, the you should contact their </a:t>
            </a:r>
            <a:r>
              <a:rPr lang="en-US" dirty="0">
                <a:solidFill>
                  <a:srgbClr val="00B050"/>
                </a:solidFill>
                <a:latin typeface="Calibri"/>
                <a:ea typeface="Calibri" panose="020F0502020204030204" pitchFamily="34" charset="0"/>
                <a:cs typeface="Calibri"/>
              </a:rPr>
              <a:t>proctor using</a:t>
            </a:r>
            <a:r>
              <a:rPr lang="en-US" sz="1200" dirty="0">
                <a:solidFill>
                  <a:srgbClr val="00B050"/>
                </a:solidFill>
                <a:effectLst/>
                <a:latin typeface="Calibri"/>
                <a:ea typeface="Calibri" panose="020F0502020204030204" pitchFamily="34" charset="0"/>
                <a:cs typeface="Calibri"/>
              </a:rPr>
              <a:t> the same method of communication used prior to this.</a:t>
            </a:r>
            <a:endParaRPr lang="en-US" sz="1200" dirty="0">
              <a:effectLst/>
              <a:latin typeface="Calibri"/>
              <a:ea typeface="Calibri" panose="020F0502020204030204" pitchFamily="34" charset="0"/>
              <a:cs typeface="Calibri"/>
            </a:endParaRPr>
          </a:p>
          <a:p>
            <a:endParaRPr lang="en-US" dirty="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20</a:t>
            </a:fld>
            <a:endParaRPr lang="en-US" dirty="0"/>
          </a:p>
        </p:txBody>
      </p:sp>
    </p:spTree>
    <p:extLst>
      <p:ext uri="{BB962C8B-B14F-4D97-AF65-F5344CB8AC3E}">
        <p14:creationId xmlns:p14="http://schemas.microsoft.com/office/powerpoint/2010/main" val="4176296976"/>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sz="1200" dirty="0" smtClean="0">
                <a:effectLst/>
                <a:latin typeface="+mn-lt"/>
                <a:ea typeface="Calibri" panose="020F0502020204030204" pitchFamily="34" charset="0"/>
                <a:cs typeface="Times New Roman" panose="02020603050405020304" pitchFamily="18" charset="0"/>
              </a:rPr>
              <a:t>Ahora que haz completado que</a:t>
            </a:r>
            <a:r>
              <a:rPr lang="es-PR" sz="1200" baseline="0" dirty="0" smtClean="0">
                <a:effectLst/>
                <a:latin typeface="+mn-lt"/>
                <a:ea typeface="Calibri" panose="020F0502020204030204" pitchFamily="34" charset="0"/>
                <a:cs typeface="Times New Roman" panose="02020603050405020304" pitchFamily="18" charset="0"/>
              </a:rPr>
              <a:t> tu Video y el Audio están funcionando apropiadamente, en la próxima pantalla </a:t>
            </a:r>
            <a:r>
              <a:rPr lang="es-ES" sz="1200" dirty="0" smtClean="0">
                <a:latin typeface="+mn-lt"/>
              </a:rPr>
              <a:t>verás las instrucciones de la prueba y una guía de ayuda. </a:t>
            </a:r>
          </a:p>
          <a:p>
            <a:endParaRPr lang="es-ES" sz="1200" dirty="0" smtClean="0">
              <a:latin typeface="+mn-lt"/>
            </a:endParaRPr>
          </a:p>
          <a:p>
            <a:r>
              <a:rPr lang="es-ES" sz="1200" dirty="0" smtClean="0">
                <a:latin typeface="+mn-lt"/>
              </a:rPr>
              <a:t>Vas a poder ver una guía de ayuda y las configuraciones de tu evaluación. En ocasiones una sección llamada</a:t>
            </a:r>
            <a:r>
              <a:rPr lang="es-ES" sz="1200" baseline="0" dirty="0" smtClean="0">
                <a:latin typeface="+mn-lt"/>
              </a:rPr>
              <a:t> Información de Prueba Adicional aparecerá para los estudiantes que están tomando la prueba. </a:t>
            </a:r>
            <a:endParaRPr lang="es-ES" sz="1200" dirty="0" smtClean="0">
              <a:latin typeface="+mn-lt"/>
            </a:endParaRPr>
          </a:p>
          <a:p>
            <a:endParaRPr lang="es-ES" sz="1200" dirty="0" smtClean="0">
              <a:latin typeface="+mn-lt"/>
            </a:endParaRPr>
          </a:p>
          <a:p>
            <a:r>
              <a:rPr lang="es-ES" sz="1200" dirty="0" smtClean="0">
                <a:latin typeface="+mn-lt"/>
              </a:rPr>
              <a:t>Selecciona VER CONFIGURACIONES DE LA EVALUACIÓN para ver todas</a:t>
            </a:r>
            <a:r>
              <a:rPr lang="es-ES" sz="1200" baseline="0" dirty="0" smtClean="0">
                <a:latin typeface="+mn-lt"/>
              </a:rPr>
              <a:t> </a:t>
            </a:r>
            <a:r>
              <a:rPr lang="es-ES" sz="1200" dirty="0" smtClean="0">
                <a:latin typeface="+mn-lt"/>
              </a:rPr>
              <a:t>las configuraciones</a:t>
            </a:r>
            <a:r>
              <a:rPr lang="es-ES" sz="1200" baseline="0" dirty="0" smtClean="0">
                <a:latin typeface="+mn-lt"/>
              </a:rPr>
              <a:t> activadas</a:t>
            </a:r>
            <a:r>
              <a:rPr lang="es-ES" sz="1200" dirty="0" smtClean="0">
                <a:latin typeface="+mn-lt"/>
              </a:rPr>
              <a:t> </a:t>
            </a:r>
            <a:r>
              <a:rPr lang="es-ES" sz="1200" baseline="0" dirty="0" smtClean="0">
                <a:latin typeface="+mn-lt"/>
              </a:rPr>
              <a:t>en la prueba</a:t>
            </a:r>
            <a:r>
              <a:rPr lang="es-ES" sz="1200" dirty="0" smtClean="0">
                <a:latin typeface="+mn-lt"/>
              </a:rPr>
              <a:t>. </a:t>
            </a:r>
          </a:p>
          <a:p>
            <a:r>
              <a:rPr lang="es-ES" sz="1200" dirty="0" smtClean="0">
                <a:latin typeface="+mn-lt"/>
              </a:rPr>
              <a:t>Selecciona VER GUIA DE AYUDA para ver la guía.</a:t>
            </a:r>
            <a:r>
              <a:rPr lang="es-ES" sz="1200" baseline="0" dirty="0" smtClean="0">
                <a:latin typeface="+mn-lt"/>
              </a:rPr>
              <a:t> </a:t>
            </a:r>
          </a:p>
          <a:p>
            <a:r>
              <a:rPr lang="es-ES" sz="1200" baseline="0" dirty="0" smtClean="0">
                <a:latin typeface="+mn-lt"/>
              </a:rPr>
              <a:t>Si esta disponible seleccione VER INTRUCIONES DE PRUEBA ADICIONAL donde encontrará información adicional que necesite para poder completar el examen. </a:t>
            </a:r>
          </a:p>
          <a:p>
            <a:endParaRPr lang="es-ES" sz="1200" baseline="0" dirty="0" smtClean="0">
              <a:latin typeface="+mn-lt"/>
            </a:endParaRPr>
          </a:p>
          <a:p>
            <a:r>
              <a:rPr lang="es-ES" sz="1200" dirty="0" smtClean="0">
                <a:latin typeface="+mn-lt"/>
              </a:rPr>
              <a:t>Si tu padre/guardián autorizo</a:t>
            </a:r>
            <a:r>
              <a:rPr lang="es-ES" sz="1200" baseline="0" dirty="0" smtClean="0">
                <a:latin typeface="+mn-lt"/>
              </a:rPr>
              <a:t> el uso de video remoto, veras una transmisión en vivo desde tu cámara de web en la parte de abajo a la derecha. Podrás mover la imagen utilizando las flechas que aparecen en la imagen. Si haces un clic a la imagen podrás comunicarte con tu administrador de evaluaciones. Hablaremos de como comunicarte con tu administrador de evaluación un poquito mas tarde en este modulo </a:t>
            </a:r>
            <a:endParaRPr lang="es-ES" sz="1200" dirty="0" smtClean="0">
              <a:latin typeface="+mn-lt"/>
            </a:endParaRPr>
          </a:p>
          <a:p>
            <a:endParaRPr lang="es-ES" sz="1200" dirty="0" smtClean="0">
              <a:latin typeface="+mn-lt"/>
            </a:endParaRPr>
          </a:p>
          <a:p>
            <a:r>
              <a:rPr lang="es-ES" sz="1200" dirty="0" smtClean="0">
                <a:latin typeface="+mn-lt"/>
              </a:rPr>
              <a:t>Cuando estés listo para comenzar tu evaluación, presiona COMENZAR EVALUACIÓN AHORA</a:t>
            </a:r>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21</a:t>
            </a:fld>
            <a:endParaRPr lang="en-US" dirty="0"/>
          </a:p>
        </p:txBody>
      </p:sp>
    </p:spTree>
    <p:extLst>
      <p:ext uri="{BB962C8B-B14F-4D97-AF65-F5344CB8AC3E}">
        <p14:creationId xmlns:p14="http://schemas.microsoft.com/office/powerpoint/2010/main" val="93236794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dirty="0" smtClean="0"/>
              <a:t>Después de seleccionar </a:t>
            </a:r>
            <a:r>
              <a:rPr lang="es-ES" sz="1200" dirty="0" smtClean="0">
                <a:latin typeface="+mn-lt"/>
              </a:rPr>
              <a:t>COMENZAR EVALUACIÓN AHORA </a:t>
            </a:r>
            <a:r>
              <a:rPr lang="es-PR" sz="1200" dirty="0" smtClean="0">
                <a:latin typeface="+mn-lt"/>
              </a:rPr>
              <a:t>en la</a:t>
            </a:r>
            <a:r>
              <a:rPr lang="es-PR" sz="1200" baseline="0" dirty="0" smtClean="0">
                <a:latin typeface="+mn-lt"/>
              </a:rPr>
              <a:t> pagina de </a:t>
            </a:r>
            <a:r>
              <a:rPr lang="es-PR" sz="1200" i="1" baseline="0" dirty="0" smtClean="0">
                <a:latin typeface="+mn-lt"/>
              </a:rPr>
              <a:t>Instrucciones y Guía de Ayuda</a:t>
            </a:r>
            <a:r>
              <a:rPr lang="es-PR" sz="1200" baseline="0" dirty="0" smtClean="0">
                <a:latin typeface="+mn-lt"/>
              </a:rPr>
              <a:t>, verás la primera pregunta de la prueba. Navegarás la prueba de la misma forma como si estuvieras tomando la prueba en la escuela. </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baseline="0" dirty="0" smtClean="0">
              <a:latin typeface="+mn-lt"/>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s-PR" sz="1200" baseline="0" dirty="0" smtClean="0">
                <a:latin typeface="+mn-lt"/>
              </a:rPr>
              <a:t>Si en algún momento durante la prueba pierdes tu conexión de internet, la prueba pausara y tu administrador de evaluaciones será notificado. Tus respuestas estarán grabadas hasta el momento donde perdiste la conexión. Cuando la conexión continúe necesitaras ingresarte otra vez y seguir los mismos pasos que hiciste al principio antes de volver a la prueba.  </a:t>
            </a:r>
            <a:endParaRPr lang="en-US" sz="1200" dirty="0" smtClean="0">
              <a:effectLst/>
              <a:latin typeface="+mn-lt"/>
              <a:ea typeface="Calibri" panose="020F0502020204030204" pitchFamily="34" charset="0"/>
              <a:cs typeface="Times New Roman" panose="02020603050405020304" pitchFamily="18" charset="0"/>
            </a:endParaRPr>
          </a:p>
          <a:p>
            <a:endParaRPr lang="en-US" dirty="0" smtClean="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22</a:t>
            </a:fld>
            <a:endParaRPr lang="en-US" dirty="0"/>
          </a:p>
        </p:txBody>
      </p:sp>
    </p:spTree>
    <p:extLst>
      <p:ext uri="{BB962C8B-B14F-4D97-AF65-F5344CB8AC3E}">
        <p14:creationId xmlns:p14="http://schemas.microsoft.com/office/powerpoint/2010/main" val="898008154"/>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Podrás comunicarte con tu maestro en cualquier</a:t>
            </a:r>
            <a:r>
              <a:rPr lang="es-PR"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momento durante la sesión de evaluación remota. Para comunicarte con tu maestro haz clic en el icono del video de estudiante. La primera imagen en la diapositiva de PowerPoint presenta un ejemplo de donde esta localizado el icono. Este icono esta localizado en la parte de abajo a la derecha. Si quieres ver en icono en otra parte tienes la opción de moverlo usando las flechas que aparecen cuando mueves el ratón de computadora sobre el icono.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noProof="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Cuando</a:t>
            </a: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haces clic al icono del video del estudiante vas a ver tres opciones: mensajería, levantar la mano y video. Hablemos de cada opción.</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1) </a:t>
            </a:r>
            <a:r>
              <a:rPr lang="es-PR" sz="1800" b="1"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Mensajería</a:t>
            </a:r>
            <a:r>
              <a:rPr lang="es-PR" sz="1800" b="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Si seleccionas el icono de mensajería, puedes escribir un mensaje de texto a tu maestro y al presionar la flecha azul tu maestro recibirá una notificación donde podrá ver tu mensaje. Tu maestro puede responder a tus preguntas de diferentes formas: por mensajería, por video (si esta disponible), o compartiendo la pantalla.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2) </a:t>
            </a:r>
            <a:r>
              <a:rPr lang="es-PR" sz="1800" b="1"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Levantar la Mano</a:t>
            </a: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Si seleccionas el icono de la mano, esta acción le enviara una notificación a tu maestro que tienes la mano levantada virtualmente. . Tu maestro puede responder a tus preguntas de diferentes formas: por mensajería, por video (si esta disponible), o compartiendo la pantalla. Tienes la opción de bajar la mano virtualmente cuando tu maestro responda tus preguntas o tu maestro puede hacerlo por ti.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80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3) </a:t>
            </a:r>
            <a:r>
              <a:rPr lang="es-PR" sz="1800" b="1"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Video</a:t>
            </a:r>
            <a:r>
              <a:rPr lang="es-PR" sz="180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a:t>
            </a: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Si tienes video disponible puedes seleccionar el icono de video para prender y apagar tu cámara y micrófono. Si apagas tu micrófono o tu cámara el maestro no podrá verte o escucharte. Si deseas comunicarte con tu maestro en forma de video haz clic al video. . Tu maestro puede responder a tus preguntas de diferentes formas: por mensajería, por video (si esta disponible), o compartiendo la pantalla. </a:t>
            </a:r>
          </a:p>
          <a:p>
            <a:pPr marL="0" marR="0">
              <a:lnSpc>
                <a:spcPct val="107000"/>
              </a:lnSpc>
              <a:spcBef>
                <a:spcPts val="0"/>
              </a:spcBef>
              <a:spcAft>
                <a:spcPts val="800"/>
              </a:spcAft>
            </a:pPr>
            <a:endPar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23</a:t>
            </a:fld>
            <a:endParaRPr lang="en-US" dirty="0"/>
          </a:p>
        </p:txBody>
      </p:sp>
    </p:spTree>
    <p:extLst>
      <p:ext uri="{BB962C8B-B14F-4D97-AF65-F5344CB8AC3E}">
        <p14:creationId xmlns:p14="http://schemas.microsoft.com/office/powerpoint/2010/main" val="93771888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spcBef>
                <a:spcPts val="0"/>
              </a:spcBef>
              <a:spcAft>
                <a:spcPts val="600"/>
              </a:spcAft>
            </a:pPr>
            <a:r>
              <a:rPr lang="es-PR" sz="1800" noProof="0" dirty="0" smtClean="0">
                <a:latin typeface="Calibri"/>
                <a:ea typeface="Calibri" panose="020F0502020204030204" pitchFamily="34" charset="0"/>
                <a:cs typeface="Calibri"/>
              </a:rPr>
              <a:t>El Maestro</a:t>
            </a:r>
            <a:r>
              <a:rPr lang="es-PR" sz="1800" baseline="0" noProof="0" dirty="0" smtClean="0">
                <a:latin typeface="Calibri"/>
                <a:ea typeface="Calibri" panose="020F0502020204030204" pitchFamily="34" charset="0"/>
                <a:cs typeface="Calibri"/>
              </a:rPr>
              <a:t> o Administrador de evaluaciones pueden enviar mensajes de difusión a todos los estudiantes que están tomando la prueba al mismo tiempo. Es importante notar que los mensajes de difusión a todos los estudiantes a la misma vez pueden aparecer un poquito diferente a los mensajes enviados individualmente a cada estudiante.  </a:t>
            </a:r>
          </a:p>
          <a:p>
            <a:pPr marL="0" marR="0">
              <a:spcBef>
                <a:spcPts val="0"/>
              </a:spcBef>
              <a:spcAft>
                <a:spcPts val="600"/>
              </a:spcAft>
            </a:pPr>
            <a:endParaRPr lang="en-US" sz="1800" baseline="0" dirty="0" smtClean="0">
              <a:latin typeface="Calibri"/>
              <a:ea typeface="Calibri" panose="020F0502020204030204" pitchFamily="34" charset="0"/>
              <a:cs typeface="Calibri"/>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24</a:t>
            </a:fld>
            <a:endParaRPr lang="en-US" dirty="0"/>
          </a:p>
        </p:txBody>
      </p:sp>
    </p:spTree>
    <p:extLst>
      <p:ext uri="{BB962C8B-B14F-4D97-AF65-F5344CB8AC3E}">
        <p14:creationId xmlns:p14="http://schemas.microsoft.com/office/powerpoint/2010/main" val="2300745993"/>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800" noProof="0" dirty="0" smtClean="0">
                <a:effectLst/>
                <a:latin typeface="Calibri" panose="020F0502020204030204" pitchFamily="34" charset="0"/>
                <a:ea typeface="Calibri" panose="020F0502020204030204" pitchFamily="34" charset="0"/>
                <a:cs typeface="Times New Roman" panose="02020603050405020304" pitchFamily="18" charset="0"/>
              </a:rPr>
              <a:t>Si tu maestro inicia una sesión de compartimiento</a:t>
            </a:r>
            <a:r>
              <a:rPr lang="es-PR" sz="1800" baseline="0" noProof="0" dirty="0" smtClean="0">
                <a:effectLst/>
                <a:latin typeface="Calibri" panose="020F0502020204030204" pitchFamily="34" charset="0"/>
                <a:ea typeface="Calibri" panose="020F0502020204030204" pitchFamily="34" charset="0"/>
                <a:cs typeface="Times New Roman" panose="02020603050405020304" pitchFamily="18" charset="0"/>
              </a:rPr>
              <a:t> de pantalla, una ventada emergente aparecerá en la interface del estudiante requiriendo permiso para ver su pantalla. Deberás marcar la caja donde dice ACEPTO y después seleccionar PERMITIR. Si no seleccionas PERMITIR el compartimiento de pantalla no va a funcionar. </a:t>
            </a:r>
            <a:endParaRPr lang="es-PR" sz="1800" noProof="0" dirty="0" smtClean="0">
              <a:effectLst/>
              <a:latin typeface="Calibri" panose="020F0502020204030204" pitchFamily="34" charset="0"/>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smtClean="0">
              <a:effectLst/>
              <a:latin typeface="Calibri" panose="020F0502020204030204" pitchFamily="34" charset="0"/>
              <a:ea typeface="Calibri" panose="020F0502020204030204" pitchFamily="34" charset="0"/>
              <a:cs typeface="Times New Roman" panose="02020603050405020304" pitchFamily="18" charset="0"/>
            </a:endParaRPr>
          </a:p>
          <a:p>
            <a:r>
              <a:rPr lang="es-PR" dirty="0" smtClean="0"/>
              <a:t>Después</a:t>
            </a:r>
            <a:r>
              <a:rPr lang="es-PR" baseline="0" dirty="0" smtClean="0"/>
              <a:t> de seleccionar PERMITIR, selecciona la cajita azul que dice COMPARTIR. </a:t>
            </a:r>
          </a:p>
          <a:p>
            <a:endParaRPr lang="es-PR" baseline="0" dirty="0" smtClean="0"/>
          </a:p>
          <a:p>
            <a:r>
              <a:rPr lang="es-PR" baseline="0" dirty="0" smtClean="0"/>
              <a:t>Cuando seleccionas COMPARTIR, tu maestro podrá ver una imagen reflejada de tu lo ves en tu pantalla y ayudarte en lo q necesites</a:t>
            </a:r>
          </a:p>
          <a:p>
            <a:endParaRPr lang="es-PR" noProof="0" dirty="0" smtClean="0"/>
          </a:p>
          <a:p>
            <a:r>
              <a:rPr lang="es-PR" noProof="0" dirty="0" smtClean="0"/>
              <a:t>Para dejar de compartir tu pantalla selecciona la cajita</a:t>
            </a:r>
            <a:r>
              <a:rPr lang="es-PR" baseline="0" noProof="0" dirty="0" smtClean="0"/>
              <a:t> azul en la parte de abajo que dice: DEJAR DE COMPARTIR</a:t>
            </a:r>
            <a:endParaRPr lang="es-PR" noProof="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25</a:t>
            </a:fld>
            <a:endParaRPr lang="en-US" dirty="0"/>
          </a:p>
        </p:txBody>
      </p:sp>
    </p:spTree>
    <p:extLst>
      <p:ext uri="{BB962C8B-B14F-4D97-AF65-F5344CB8AC3E}">
        <p14:creationId xmlns:p14="http://schemas.microsoft.com/office/powerpoint/2010/main" val="237701968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eaLnBrk="1" hangingPunct="1">
              <a:spcBef>
                <a:spcPct val="0"/>
              </a:spcBef>
            </a:pPr>
            <a:r>
              <a:rPr lang="es-PR" altLang="en-US" noProof="0" dirty="0" smtClean="0"/>
              <a:t>Cuando termines de contestar la ultima pregunta de</a:t>
            </a:r>
            <a:r>
              <a:rPr lang="es-PR" altLang="en-US" baseline="0" noProof="0" dirty="0" smtClean="0"/>
              <a:t> la prueba de evaluación remota , selecciona el icono de la cajita roja que dice TERMINAR PRUEBA. Este icono esta localizado en la parte superior a la izquierda. Después de seleccionar TERMINAR PRUEBA recibirás un mensaje indicándote que haz completado la prueba y esta lista pare ser sometida. </a:t>
            </a:r>
            <a:endParaRPr lang="es-PR" altLang="en-US" noProof="0" dirty="0" smtClean="0"/>
          </a:p>
          <a:p>
            <a:pPr eaLnBrk="1" hangingPunct="1">
              <a:spcBef>
                <a:spcPct val="0"/>
              </a:spcBef>
            </a:pPr>
            <a:endParaRPr lang="en-US" altLang="en-US" dirty="0" smtClean="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26</a:t>
            </a:fld>
            <a:endParaRPr lang="en-US" dirty="0"/>
          </a:p>
        </p:txBody>
      </p:sp>
    </p:spTree>
    <p:extLst>
      <p:ext uri="{BB962C8B-B14F-4D97-AF65-F5344CB8AC3E}">
        <p14:creationId xmlns:p14="http://schemas.microsoft.com/office/powerpoint/2010/main" val="1091589331"/>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PR" sz="180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En la próxima</a:t>
            </a:r>
            <a:r>
              <a:rPr lang="es-PR"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pantalla veras un repaso de todas tus respuestas antes de someter la prueba. Para revisar tus respuestas puedes hacer clic a el numero de la pregunta y te llevara a la pregunta especifica de la prueba para revisar tus respuestas. </a:t>
            </a:r>
            <a:endParaRPr lang="en-US"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endParaRPr lang="en-US" sz="1800" baseline="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PR" sz="1800" baseline="0" noProof="0" dirty="0" smtClean="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Cuando hayas revisado todas tus respuestas, selecciona la cajita verde que dice SOMETER PRUEBA</a:t>
            </a:r>
          </a:p>
          <a:p>
            <a:pPr marL="0" marR="0">
              <a:lnSpc>
                <a:spcPct val="107000"/>
              </a:lnSpc>
              <a:spcBef>
                <a:spcPts val="0"/>
              </a:spcBef>
              <a:spcAft>
                <a:spcPts val="800"/>
              </a:spcAft>
            </a:pPr>
            <a:r>
              <a:rPr lang="en-US" sz="1800" dirty="0">
                <a:solidFill>
                  <a:srgbClr val="7030A0"/>
                </a:solidFill>
                <a:effectLst/>
                <a:latin typeface="Calibri" panose="020F0502020204030204" pitchFamily="34" charset="0"/>
                <a:ea typeface="Calibri" panose="020F0502020204030204" pitchFamily="34" charset="0"/>
                <a:cs typeface="Times New Roman" panose="02020603050405020304" pitchFamily="18" charset="0"/>
              </a:rPr>
              <a:t> </a:t>
            </a:r>
            <a:endParaRPr lang="en-US" sz="1800" dirty="0">
              <a:effectLst/>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27</a:t>
            </a:fld>
            <a:endParaRPr lang="en-US" dirty="0"/>
          </a:p>
        </p:txBody>
      </p:sp>
    </p:spTree>
    <p:extLst>
      <p:ext uri="{BB962C8B-B14F-4D97-AF65-F5344CB8AC3E}">
        <p14:creationId xmlns:p14="http://schemas.microsoft.com/office/powerpoint/2010/main" val="1709783920"/>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defRPr/>
            </a:pPr>
            <a:r>
              <a:rPr lang="es-PR" sz="1800" dirty="0" smtClean="0">
                <a:solidFill>
                  <a:srgbClr val="7030A0"/>
                </a:solidFill>
                <a:effectLst/>
                <a:latin typeface="Calibri"/>
                <a:ea typeface="Calibri" panose="020F0502020204030204" pitchFamily="34" charset="0"/>
                <a:cs typeface="Calibri"/>
              </a:rPr>
              <a:t>Inmediatamente después someter la prueba vas a recibir</a:t>
            </a:r>
            <a:r>
              <a:rPr lang="es-PR" sz="1800" baseline="0" dirty="0" smtClean="0">
                <a:solidFill>
                  <a:srgbClr val="7030A0"/>
                </a:solidFill>
                <a:effectLst/>
                <a:latin typeface="Calibri"/>
                <a:ea typeface="Calibri" panose="020F0502020204030204" pitchFamily="34" charset="0"/>
                <a:cs typeface="Calibri"/>
              </a:rPr>
              <a:t> una confirmación de que la prueba fue sometida exitosamente. Para cerrar la sesión de evaluación remota y salir haz clic a la cajita verde que dice CERRAR SESSION. Tan pronto cierres la sesión no podrás comunícate con el administrador de evaluaciones a través del sistema de evaluación remota. </a:t>
            </a:r>
            <a:endParaRPr lang="es-PR" sz="1800" dirty="0" smtClean="0">
              <a:solidFill>
                <a:srgbClr val="7030A0"/>
              </a:solidFill>
              <a:effectLst/>
              <a:latin typeface="Calibri"/>
              <a:ea typeface="Calibri" panose="020F0502020204030204" pitchFamily="34" charset="0"/>
              <a:cs typeface="Calibri"/>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28</a:t>
            </a:fld>
            <a:endParaRPr lang="en-US" dirty="0"/>
          </a:p>
        </p:txBody>
      </p:sp>
    </p:spTree>
    <p:extLst>
      <p:ext uri="{BB962C8B-B14F-4D97-AF65-F5344CB8AC3E}">
        <p14:creationId xmlns:p14="http://schemas.microsoft.com/office/powerpoint/2010/main" val="74549848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noProof="0" dirty="0" err="1" smtClean="0"/>
              <a:t>Muchisimas</a:t>
            </a:r>
            <a:r>
              <a:rPr lang="es-PR" sz="1200" baseline="0" noProof="0" dirty="0" smtClean="0"/>
              <a:t> g</a:t>
            </a:r>
            <a:r>
              <a:rPr lang="es-PR" sz="1200" noProof="0" dirty="0" smtClean="0"/>
              <a:t>racias por ver este modulo. Para mas información consulte los recursos localizados en la pagina de web</a:t>
            </a:r>
            <a:r>
              <a:rPr lang="es-PR" sz="1200" baseline="0" noProof="0" dirty="0" smtClean="0"/>
              <a:t> titulada </a:t>
            </a:r>
            <a:r>
              <a:rPr lang="es-PR" sz="1200" b="1" baseline="0" noProof="0" dirty="0" smtClean="0"/>
              <a:t>ODE Test </a:t>
            </a:r>
            <a:r>
              <a:rPr lang="es-PR" sz="1200" b="1" baseline="0" noProof="0" dirty="0" err="1" smtClean="0"/>
              <a:t>Administration</a:t>
            </a:r>
            <a:r>
              <a:rPr lang="es-PR" sz="1200" baseline="0" noProof="0" dirty="0" smtClean="0"/>
              <a:t>. Cuando llegue a la pagina busque la caja titulada </a:t>
            </a:r>
            <a:r>
              <a:rPr lang="es-PR" sz="1200" b="1" baseline="0" noProof="0" dirty="0" err="1" smtClean="0"/>
              <a:t>Remote</a:t>
            </a:r>
            <a:r>
              <a:rPr lang="es-PR" sz="1200" b="1" baseline="0" noProof="0" dirty="0" smtClean="0"/>
              <a:t> </a:t>
            </a:r>
            <a:r>
              <a:rPr lang="es-PR" sz="1200" b="1" baseline="0" noProof="0" dirty="0" err="1" smtClean="0"/>
              <a:t>Testing</a:t>
            </a:r>
            <a:r>
              <a:rPr lang="es-PR" sz="1200" b="1" baseline="0" noProof="0" dirty="0" smtClean="0"/>
              <a:t> </a:t>
            </a:r>
            <a:r>
              <a:rPr lang="es-PR" sz="1200" baseline="0" noProof="0" dirty="0" smtClean="0"/>
              <a:t>o visite el enlace compartido en esta diapositiva de PowerPoint. (</a:t>
            </a:r>
            <a:r>
              <a:rPr lang="en-US" sz="1200" dirty="0" smtClean="0">
                <a:ea typeface="+mn-lt"/>
                <a:cs typeface="+mn-lt"/>
                <a:hlinkClick r:id="rId3"/>
              </a:rPr>
              <a:t>https://www.oregon.gov/ode/educator-resources/assessment/Pages/Assessment-Administration.aspx</a:t>
            </a:r>
            <a:r>
              <a:rPr lang="en-US" sz="1200" dirty="0" smtClean="0">
                <a:ea typeface="+mn-lt"/>
                <a:cs typeface="+mn-lt"/>
              </a:rPr>
              <a:t> )</a:t>
            </a:r>
            <a:endParaRPr lang="es-PR" sz="1200" noProof="0" dirty="0" smtClean="0"/>
          </a:p>
          <a:p>
            <a:endParaRPr lang="en-US" sz="1200" dirty="0" smtClean="0"/>
          </a:p>
          <a:p>
            <a:r>
              <a:rPr lang="es-PR" sz="1200" noProof="0" dirty="0" smtClean="0">
                <a:cs typeface="+mn-cs"/>
              </a:rPr>
              <a:t>Si</a:t>
            </a:r>
            <a:r>
              <a:rPr lang="es-PR" sz="1200" baseline="0" noProof="0" dirty="0" smtClean="0">
                <a:cs typeface="+mn-cs"/>
              </a:rPr>
              <a:t> requiere asistencia adicional, también puede comunicarse con su maestro o escuela. </a:t>
            </a:r>
            <a:endParaRPr lang="es-PR" sz="1200" noProof="0" dirty="0" smtClean="0">
              <a:cs typeface="Calibri"/>
            </a:endParaRPr>
          </a:p>
          <a:p>
            <a:endParaRPr lang="en-US" sz="1200" dirty="0"/>
          </a:p>
          <a:p>
            <a:r>
              <a:rPr lang="es-PR" sz="1200" dirty="0" smtClean="0"/>
              <a:t>Con esto</a:t>
            </a:r>
            <a:r>
              <a:rPr lang="es-PR" sz="1200" baseline="0" dirty="0" smtClean="0"/>
              <a:t> terminamos el modulo de entrenamiento para Familias y Estudiantes. </a:t>
            </a:r>
            <a:endParaRPr lang="en-US" sz="1200" dirty="0" smtClean="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29</a:t>
            </a:fld>
            <a:endParaRPr lang="en-US" dirty="0"/>
          </a:p>
        </p:txBody>
      </p:sp>
    </p:spTree>
    <p:extLst>
      <p:ext uri="{BB962C8B-B14F-4D97-AF65-F5344CB8AC3E}">
        <p14:creationId xmlns:p14="http://schemas.microsoft.com/office/powerpoint/2010/main" val="137834826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0000"/>
              </a:lnSpc>
              <a:spcBef>
                <a:spcPts val="1200"/>
              </a:spcBef>
              <a:spcAft>
                <a:spcPts val="1200"/>
              </a:spcAft>
            </a:pPr>
            <a:r>
              <a:rPr lang="es-PR" sz="1200" dirty="0" smtClean="0"/>
              <a:t>La opción para estudiantes tomar una prueba de evaluación remota esta construido dentro del sistema de evaluaciones en línea.</a:t>
            </a:r>
            <a:r>
              <a:rPr lang="es-PR" sz="1200" baseline="0" dirty="0" smtClean="0"/>
              <a:t> </a:t>
            </a:r>
            <a:r>
              <a:rPr lang="es-PR" sz="1200" dirty="0" smtClean="0"/>
              <a:t>Este sistema es el mismo sistema que los estudiantes de todo Oregón utilizan para tomar sus pruebas de evaluación en persona.</a:t>
            </a:r>
            <a:r>
              <a:rPr lang="es-PR" sz="1200" baseline="0" dirty="0" smtClean="0"/>
              <a:t> </a:t>
            </a:r>
            <a:r>
              <a:rPr lang="es-PR" sz="1200" dirty="0" smtClean="0"/>
              <a:t>Para mantener privacidad no se le pedirá al estudiante que comparta información identificable adicional</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b="0"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3</a:t>
            </a:fld>
            <a:endParaRPr lang="en-US" dirty="0"/>
          </a:p>
        </p:txBody>
      </p:sp>
    </p:spTree>
    <p:extLst>
      <p:ext uri="{BB962C8B-B14F-4D97-AF65-F5344CB8AC3E}">
        <p14:creationId xmlns:p14="http://schemas.microsoft.com/office/powerpoint/2010/main" val="154827700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dirty="0" smtClean="0"/>
              <a:t>Se requiere la autorización del padre/guardián para que un estudiante pueda participar en una sesión de evaluación remota. Su distrito</a:t>
            </a:r>
            <a:r>
              <a:rPr lang="es-PR" sz="1200" baseline="0" dirty="0" smtClean="0"/>
              <a:t> necesitara comunicarse antes de la prueba para obtener un </a:t>
            </a:r>
            <a:r>
              <a:rPr lang="es-ES" dirty="0" smtClean="0"/>
              <a:t>Acuerdo de Administración de Evaluaciones Remotas para Padres/Tutores Legales. Un ejemplo de este</a:t>
            </a:r>
            <a:r>
              <a:rPr lang="es-ES" baseline="0" dirty="0" smtClean="0"/>
              <a:t> acuerdo esta localizado en la imagen a la derecha de la diapositiva de PowerPoint.  La firma de padre/guardián en este acuerdo proveerá la autorización al estudiante a tomar la prueba de evaluación en forma remota.</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ES" sz="1200" baseline="0" dirty="0" smtClean="0"/>
          </a:p>
          <a:p>
            <a:pPr marL="0" marR="0" lvl="0" indent="0" algn="l" defTabSz="914400" rtl="0" eaLnBrk="1" fontAlgn="auto" latinLnBrk="0" hangingPunct="1">
              <a:lnSpc>
                <a:spcPct val="100000"/>
              </a:lnSpc>
              <a:spcBef>
                <a:spcPts val="0"/>
              </a:spcBef>
              <a:spcAft>
                <a:spcPts val="0"/>
              </a:spcAft>
              <a:buClrTx/>
              <a:buSzTx/>
              <a:buFontTx/>
              <a:buNone/>
              <a:tabLst/>
              <a:defRPr/>
            </a:pPr>
            <a:r>
              <a:rPr lang="es-PR" sz="1200" dirty="0" smtClean="0"/>
              <a:t>Adicionalmente su distrito también puede requerir que provea autorización para el uso de una cámara de web, un micrófono, y un audio durante la sesión de evaluación.</a:t>
            </a:r>
            <a:r>
              <a:rPr lang="es-PR" sz="1200" baseline="0" dirty="0" smtClean="0"/>
              <a:t> </a:t>
            </a:r>
            <a:r>
              <a:rPr lang="es-PR" i="1" dirty="0" smtClean="0"/>
              <a:t>La autorización de estas herramientas ayudará a que el administrador de evaluaciones pueda monitorear y comunicarse con el estudiante durante la sesión de evaluación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dirty="0" smtClean="0"/>
          </a:p>
          <a:p>
            <a:pPr marL="0" marR="0" lvl="0" indent="0" algn="l" defTabSz="914400" rtl="0" eaLnBrk="1" fontAlgn="auto" latinLnBrk="0" hangingPunct="1">
              <a:lnSpc>
                <a:spcPct val="100000"/>
              </a:lnSpc>
              <a:spcBef>
                <a:spcPts val="0"/>
              </a:spcBef>
              <a:spcAft>
                <a:spcPts val="0"/>
              </a:spcAft>
              <a:buClrTx/>
              <a:buSzTx/>
              <a:buFontTx/>
              <a:buNone/>
              <a:tabLst/>
              <a:defRPr/>
            </a:pPr>
            <a:endParaRPr lang="es-PR" sz="1200" dirty="0" smtClean="0"/>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4</a:t>
            </a:fld>
            <a:endParaRPr lang="en-US" dirty="0"/>
          </a:p>
        </p:txBody>
      </p:sp>
    </p:spTree>
    <p:extLst>
      <p:ext uri="{BB962C8B-B14F-4D97-AF65-F5344CB8AC3E}">
        <p14:creationId xmlns:p14="http://schemas.microsoft.com/office/powerpoint/2010/main" val="1817068016"/>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s-PR" noProof="0" dirty="0" smtClean="0">
                <a:cs typeface="Calibri"/>
              </a:rPr>
              <a:t>Vamos a revisar algunos de los pasos que</a:t>
            </a:r>
            <a:r>
              <a:rPr lang="es-PR" baseline="0" noProof="0" dirty="0" smtClean="0">
                <a:cs typeface="Calibri"/>
              </a:rPr>
              <a:t> debemos verificar </a:t>
            </a:r>
            <a:r>
              <a:rPr lang="es-PR" noProof="0" dirty="0" smtClean="0">
                <a:cs typeface="Calibri"/>
              </a:rPr>
              <a:t>antes del día de la prueba</a:t>
            </a:r>
          </a:p>
          <a:p>
            <a:endParaRPr lang="en-US" dirty="0" smtClean="0">
              <a:cs typeface="Calibri"/>
            </a:endParaRPr>
          </a:p>
        </p:txBody>
      </p:sp>
      <p:sp>
        <p:nvSpPr>
          <p:cNvPr id="4" name="Slide Number Placeholder 3"/>
          <p:cNvSpPr>
            <a:spLocks noGrp="1"/>
          </p:cNvSpPr>
          <p:nvPr>
            <p:ph type="sldNum" sz="quarter" idx="5"/>
          </p:nvPr>
        </p:nvSpPr>
        <p:spPr/>
        <p:txBody>
          <a:bodyPr/>
          <a:lstStyle/>
          <a:p>
            <a:fld id="{87562687-7A5B-4415-B0F0-C719E7C49641}" type="slidenum">
              <a:rPr lang="en-US" smtClean="0"/>
              <a:t>5</a:t>
            </a:fld>
            <a:endParaRPr lang="en-US" dirty="0"/>
          </a:p>
        </p:txBody>
      </p:sp>
    </p:spTree>
    <p:extLst>
      <p:ext uri="{BB962C8B-B14F-4D97-AF65-F5344CB8AC3E}">
        <p14:creationId xmlns:p14="http://schemas.microsoft.com/office/powerpoint/2010/main" val="136630908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s-PR" sz="1200" b="1" dirty="0" smtClean="0"/>
              <a:t>Antes de tomar la evaluación remota, verifique que tenga todo el hardware y software necesarios para que el sistema funcione apropiadamente</a:t>
            </a:r>
          </a:p>
          <a:p>
            <a:pPr marL="0" indent="0">
              <a:lnSpc>
                <a:spcPct val="100000"/>
              </a:lnSpc>
              <a:buNone/>
            </a:pPr>
            <a:endParaRPr lang="es-PR" sz="1200" dirty="0" smtClean="0"/>
          </a:p>
          <a:p>
            <a:pPr marL="0" indent="0">
              <a:lnSpc>
                <a:spcPct val="100000"/>
              </a:lnSpc>
              <a:buNone/>
            </a:pPr>
            <a:r>
              <a:rPr lang="es-PR" sz="1200" dirty="0" smtClean="0"/>
              <a:t>Verifique</a:t>
            </a:r>
            <a:r>
              <a:rPr lang="es-PR" sz="1200" baseline="0" dirty="0" smtClean="0"/>
              <a:t> que su computadora o dispositivo tenga el </a:t>
            </a:r>
            <a:r>
              <a:rPr lang="es-ES" sz="1200" b="0" dirty="0" smtClean="0"/>
              <a:t>Navegador Seguro instalado. </a:t>
            </a:r>
            <a:r>
              <a:rPr lang="es-PR" sz="1200" dirty="0" smtClean="0">
                <a:ea typeface="Calibri" panose="020F0502020204030204" pitchFamily="34" charset="0"/>
                <a:cs typeface="Times New Roman"/>
              </a:rPr>
              <a:t>Si su computadora/dispositivo no tiene el </a:t>
            </a:r>
            <a:r>
              <a:rPr lang="es-PR" sz="1200" b="1" dirty="0" smtClean="0">
                <a:ea typeface="Calibri" panose="020F0502020204030204" pitchFamily="34" charset="0"/>
                <a:cs typeface="Times New Roman"/>
              </a:rPr>
              <a:t>Navegador Seguro </a:t>
            </a:r>
            <a:r>
              <a:rPr lang="es-PR" sz="1200" dirty="0" smtClean="0">
                <a:ea typeface="Calibri" panose="020F0502020204030204" pitchFamily="34" charset="0"/>
                <a:cs typeface="Times New Roman"/>
              </a:rPr>
              <a:t>instalado por favor comuníquese con su escuela o distrito para instalación. La participación en una sesión de evaluación remota requiere tener este navegador instalado</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en</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su</a:t>
            </a:r>
            <a:r>
              <a:rPr lang="en-US" sz="1200" dirty="0" smtClean="0">
                <a:ea typeface="Calibri" panose="020F0502020204030204" pitchFamily="34" charset="0"/>
                <a:cs typeface="Times New Roman"/>
              </a:rPr>
              <a:t> </a:t>
            </a:r>
            <a:r>
              <a:rPr lang="en-US" sz="1200" dirty="0" err="1" smtClean="0">
                <a:ea typeface="Calibri" panose="020F0502020204030204" pitchFamily="34" charset="0"/>
                <a:cs typeface="Times New Roman"/>
              </a:rPr>
              <a:t>computadora</a:t>
            </a:r>
            <a:r>
              <a:rPr lang="en-US" sz="1200" dirty="0" smtClean="0">
                <a:ea typeface="Calibri" panose="020F0502020204030204" pitchFamily="34" charset="0"/>
                <a:cs typeface="Times New Roman"/>
              </a:rPr>
              <a:t>/</a:t>
            </a:r>
            <a:r>
              <a:rPr lang="es-PR" sz="1200" dirty="0" smtClean="0">
                <a:ea typeface="Calibri" panose="020F0502020204030204" pitchFamily="34" charset="0"/>
                <a:cs typeface="Times New Roman"/>
              </a:rPr>
              <a:t>dispositivo</a:t>
            </a:r>
            <a:endParaRPr lang="en-US" sz="1200" b="0" dirty="0" smtClean="0"/>
          </a:p>
          <a:p>
            <a:pPr marL="0" indent="0">
              <a:lnSpc>
                <a:spcPct val="100000"/>
              </a:lnSpc>
              <a:buNone/>
            </a:pPr>
            <a:endParaRPr lang="en-US" sz="3600" dirty="0" smtClean="0"/>
          </a:p>
          <a:p>
            <a:pPr marL="0" indent="0">
              <a:lnSpc>
                <a:spcPct val="100000"/>
              </a:lnSpc>
              <a:buNone/>
            </a:pPr>
            <a:endParaRPr lang="en-US" sz="3600" dirty="0" smtClean="0"/>
          </a:p>
          <a:p>
            <a:pPr marL="0" indent="0">
              <a:lnSpc>
                <a:spcPct val="100000"/>
              </a:lnSpc>
              <a:buNone/>
            </a:pPr>
            <a:endParaRPr lang="en-US" sz="3600" dirty="0" smtClean="0"/>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6</a:t>
            </a:fld>
            <a:endParaRPr lang="en-US" dirty="0"/>
          </a:p>
        </p:txBody>
      </p:sp>
    </p:spTree>
    <p:extLst>
      <p:ext uri="{BB962C8B-B14F-4D97-AF65-F5344CB8AC3E}">
        <p14:creationId xmlns:p14="http://schemas.microsoft.com/office/powerpoint/2010/main" val="217042770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10000"/>
              </a:lnSpc>
              <a:spcBef>
                <a:spcPts val="1200"/>
              </a:spcBef>
              <a:spcAft>
                <a:spcPts val="600"/>
              </a:spcAft>
              <a:tabLst>
                <a:tab pos="457200" algn="l"/>
              </a:tabLst>
            </a:pPr>
            <a:r>
              <a:rPr lang="es-PR" sz="1200" dirty="0" smtClean="0">
                <a:ea typeface="Calibri" panose="020F0502020204030204" pitchFamily="34" charset="0"/>
                <a:cs typeface="Times New Roman"/>
              </a:rPr>
              <a:t>Estudiantes tendrán acceso de comunicación en tiempo real con el maestro o administrador de evaluación durante la prueba. </a:t>
            </a:r>
          </a:p>
          <a:p>
            <a:pPr marL="342900" indent="-342900">
              <a:lnSpc>
                <a:spcPct val="110000"/>
              </a:lnSpc>
              <a:spcBef>
                <a:spcPts val="1200"/>
              </a:spcBef>
              <a:spcAft>
                <a:spcPts val="600"/>
              </a:spcAft>
              <a:tabLst>
                <a:tab pos="457200" algn="l"/>
              </a:tabLst>
            </a:pPr>
            <a:r>
              <a:rPr lang="es-PR" sz="1200" dirty="0" smtClean="0">
                <a:ea typeface="Calibri" panose="020F0502020204030204" pitchFamily="34" charset="0"/>
                <a:cs typeface="Times New Roman"/>
              </a:rPr>
              <a:t>Estudiantes</a:t>
            </a:r>
            <a:r>
              <a:rPr lang="en-US" sz="1200" dirty="0" smtClean="0">
                <a:ea typeface="Calibri" panose="020F0502020204030204" pitchFamily="34" charset="0"/>
                <a:cs typeface="Times New Roman"/>
              </a:rPr>
              <a:t> el </a:t>
            </a:r>
            <a:r>
              <a:rPr lang="es-PR" sz="1200" dirty="0" smtClean="0">
                <a:ea typeface="Calibri" panose="020F0502020204030204" pitchFamily="34" charset="0"/>
                <a:cs typeface="Times New Roman"/>
              </a:rPr>
              <a:t>cual</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sus</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padres/guardianes</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autorizaron </a:t>
            </a:r>
            <a:r>
              <a:rPr lang="en-US" sz="1200" dirty="0" smtClean="0">
                <a:ea typeface="Calibri" panose="020F0502020204030204" pitchFamily="34" charset="0"/>
                <a:cs typeface="Times New Roman"/>
              </a:rPr>
              <a:t>el </a:t>
            </a:r>
            <a:r>
              <a:rPr lang="es-ES" sz="1200" dirty="0" smtClean="0"/>
              <a:t>uso de video</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necesitaran</a:t>
            </a:r>
            <a:r>
              <a:rPr lang="en-US" sz="1200" dirty="0" smtClean="0">
                <a:ea typeface="Calibri" panose="020F0502020204030204" pitchFamily="34" charset="0"/>
                <a:cs typeface="Times New Roman"/>
              </a:rPr>
              <a:t> </a:t>
            </a:r>
            <a:r>
              <a:rPr lang="es-PR" sz="1200" dirty="0" smtClean="0">
                <a:ea typeface="Calibri" panose="020F0502020204030204" pitchFamily="34" charset="0"/>
                <a:cs typeface="Times New Roman"/>
              </a:rPr>
              <a:t>una</a:t>
            </a:r>
            <a:r>
              <a:rPr lang="en-US" sz="1200" dirty="0" smtClean="0">
                <a:ea typeface="Calibri" panose="020F0502020204030204" pitchFamily="34" charset="0"/>
                <a:cs typeface="Times New Roman"/>
              </a:rPr>
              <a:t> </a:t>
            </a:r>
            <a:r>
              <a:rPr lang="es-ES" sz="1200" dirty="0" smtClean="0"/>
              <a:t>cámara de web,</a:t>
            </a:r>
            <a:r>
              <a:rPr lang="en-US" sz="1200" dirty="0" smtClean="0">
                <a:ea typeface="Calibri" panose="020F0502020204030204" pitchFamily="34" charset="0"/>
                <a:cs typeface="Times New Roman"/>
              </a:rPr>
              <a:t> un </a:t>
            </a:r>
            <a:r>
              <a:rPr lang="es-ES" sz="1200" dirty="0" smtClean="0"/>
              <a:t>micrófono, y bocinas.</a:t>
            </a:r>
          </a:p>
          <a:p>
            <a:pPr marL="342900" indent="-342900">
              <a:lnSpc>
                <a:spcPct val="110000"/>
              </a:lnSpc>
              <a:spcBef>
                <a:spcPts val="1200"/>
              </a:spcBef>
              <a:spcAft>
                <a:spcPts val="600"/>
              </a:spcAft>
              <a:tabLst>
                <a:tab pos="457200" algn="l"/>
              </a:tabLst>
            </a:pPr>
            <a:r>
              <a:rPr lang="es-ES" sz="1200" dirty="0" smtClean="0"/>
              <a:t>Estudiante que necesiten acomodaciones de evaluaciones aprobados específicos como por ejemplo: lector de pantalla, conversión de voz a texto, etc. Asegure que estos estén funcionando correctamente antes del día de la prueba. </a:t>
            </a:r>
            <a:endParaRPr lang="en-US" sz="1200" dirty="0" smtClean="0">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pPr marL="342900" indent="-342900">
              <a:lnSpc>
                <a:spcPct val="107000"/>
              </a:lnSpc>
              <a:spcBef>
                <a:spcPts val="0"/>
              </a:spcBef>
              <a:spcAft>
                <a:spcPts val="800"/>
              </a:spcAft>
              <a:buFont typeface="Arial" panose="020B0604020202020204" pitchFamily="34" charset="0"/>
              <a:buChar char="•"/>
              <a:tabLst>
                <a:tab pos="457200" algn="l"/>
              </a:tabLst>
            </a:pPr>
            <a:endParaRPr lang="en-US" sz="3600" dirty="0">
              <a:solidFill>
                <a:srgbClr val="53565A"/>
              </a:solidFill>
              <a:ea typeface="Calibri" panose="020F0502020204030204" pitchFamily="34" charset="0"/>
              <a:cs typeface="Times New Roman" panose="02020603050405020304" pitchFamily="18" charset="0"/>
            </a:endParaRPr>
          </a:p>
          <a:p>
            <a:endParaRPr lang="en-US" dirty="0"/>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7</a:t>
            </a:fld>
            <a:endParaRPr lang="en-US" dirty="0"/>
          </a:p>
        </p:txBody>
      </p:sp>
    </p:spTree>
    <p:extLst>
      <p:ext uri="{BB962C8B-B14F-4D97-AF65-F5344CB8AC3E}">
        <p14:creationId xmlns:p14="http://schemas.microsoft.com/office/powerpoint/2010/main" val="405325158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a:lnSpc>
                <a:spcPct val="107000"/>
              </a:lnSpc>
              <a:spcAft>
                <a:spcPts val="800"/>
              </a:spcAft>
            </a:pPr>
            <a:r>
              <a:rPr lang="es-PR" sz="1200" noProof="0" dirty="0" smtClean="0">
                <a:effectLst/>
                <a:latin typeface="+mn-lt"/>
                <a:ea typeface="Calibri" panose="020F0502020204030204" pitchFamily="34" charset="0"/>
                <a:cs typeface="Calibri"/>
              </a:rPr>
              <a:t>Antes del</a:t>
            </a:r>
            <a:r>
              <a:rPr lang="es-PR" sz="1200" baseline="0" noProof="0" dirty="0" smtClean="0">
                <a:effectLst/>
                <a:latin typeface="+mn-lt"/>
                <a:ea typeface="Calibri" panose="020F0502020204030204" pitchFamily="34" charset="0"/>
                <a:cs typeface="Calibri"/>
              </a:rPr>
              <a:t> día de la prueba también debe verificar que la velocidad de su conexión de internet sea suficientemente rápida para tomar la prueba en su hogar. La velocidad mínima de la conexión de internet es 1.8 megabytes por segundo. </a:t>
            </a:r>
          </a:p>
          <a:p>
            <a:pPr>
              <a:lnSpc>
                <a:spcPct val="107000"/>
              </a:lnSpc>
              <a:spcAft>
                <a:spcPts val="800"/>
              </a:spcAft>
            </a:pPr>
            <a:endParaRPr lang="es-PR" sz="1200" baseline="0" noProof="0" dirty="0" smtClean="0">
              <a:effectLst/>
              <a:latin typeface="+mn-lt"/>
              <a:ea typeface="Calibri" panose="020F0502020204030204" pitchFamily="34" charset="0"/>
              <a:cs typeface="Calibri"/>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baseline="0" noProof="0" dirty="0" smtClean="0">
                <a:effectLst/>
                <a:latin typeface="+mn-lt"/>
                <a:ea typeface="Calibri" panose="020F0502020204030204" pitchFamily="34" charset="0"/>
                <a:cs typeface="Calibri"/>
              </a:rPr>
              <a:t>Una forma de verificar la velocidad de su conexión de internet es utilizando el enlace </a:t>
            </a:r>
            <a:r>
              <a:rPr lang="es-PR" sz="1200" baseline="0" noProof="0" dirty="0" err="1" smtClean="0">
                <a:effectLst/>
                <a:latin typeface="+mn-lt"/>
                <a:ea typeface="Calibri" panose="020F0502020204030204" pitchFamily="34" charset="0"/>
                <a:cs typeface="Calibri"/>
              </a:rPr>
              <a:t>comaprtido</a:t>
            </a:r>
            <a:r>
              <a:rPr lang="es-PR" sz="1200" baseline="0" noProof="0" dirty="0" smtClean="0">
                <a:effectLst/>
                <a:latin typeface="+mn-lt"/>
                <a:ea typeface="Calibri" panose="020F0502020204030204" pitchFamily="34" charset="0"/>
                <a:cs typeface="Calibri"/>
              </a:rPr>
              <a:t> en esta diapositiva de PowerPoint: </a:t>
            </a:r>
            <a:r>
              <a:rPr lang="en-US" sz="1200" dirty="0" smtClean="0">
                <a:solidFill>
                  <a:srgbClr val="FF0000"/>
                </a:solidFill>
                <a:latin typeface="+mn-lt"/>
                <a:cs typeface="Calibri"/>
              </a:rPr>
              <a:t>(</a:t>
            </a:r>
            <a:r>
              <a:rPr lang="en-US" sz="1200" u="sng" dirty="0" smtClean="0">
                <a:latin typeface="+mn-lt"/>
                <a:hlinkClick r:id="rId3"/>
              </a:rPr>
              <a:t>https://demo.tds.cambiumast.com/systemdiagnostic/pages/default.aspx?c=Cambium</a:t>
            </a:r>
            <a:r>
              <a:rPr lang="en-US" sz="1200" dirty="0" smtClean="0">
                <a:solidFill>
                  <a:srgbClr val="000000"/>
                </a:solidFill>
                <a:latin typeface="+mn-lt"/>
                <a:cs typeface="Calibri"/>
              </a:rPr>
              <a:t>).</a:t>
            </a:r>
          </a:p>
          <a:p>
            <a:pPr>
              <a:lnSpc>
                <a:spcPct val="107000"/>
              </a:lnSpc>
              <a:spcAft>
                <a:spcPts val="800"/>
              </a:spcAft>
            </a:pPr>
            <a:endParaRPr lang="es-PR" sz="1200" baseline="0" noProof="0" dirty="0" smtClean="0">
              <a:effectLst/>
              <a:latin typeface="+mn-lt"/>
              <a:ea typeface="Calibri" panose="020F0502020204030204" pitchFamily="34" charset="0"/>
              <a:cs typeface="Calibri"/>
            </a:endParaRPr>
          </a:p>
          <a:p>
            <a:pPr>
              <a:lnSpc>
                <a:spcPct val="107000"/>
              </a:lnSpc>
              <a:spcAft>
                <a:spcPts val="800"/>
              </a:spcAft>
            </a:pPr>
            <a:r>
              <a:rPr lang="es-PR" sz="1200" baseline="0" noProof="0" dirty="0" smtClean="0">
                <a:effectLst/>
                <a:latin typeface="+mn-lt"/>
                <a:ea typeface="Calibri" panose="020F0502020204030204" pitchFamily="34" charset="0"/>
                <a:cs typeface="Calibri"/>
              </a:rPr>
              <a:t>Primero busque donde dice </a:t>
            </a:r>
            <a:r>
              <a:rPr lang="es-PR" sz="1200" b="1" u="none" noProof="0" dirty="0" smtClean="0">
                <a:solidFill>
                  <a:srgbClr val="0000FF"/>
                </a:solidFill>
                <a:latin typeface="+mn-lt"/>
                <a:ea typeface="Calibri" panose="020F0502020204030204" pitchFamily="34" charset="0"/>
                <a:cs typeface="Times New Roman" panose="02020603050405020304" pitchFamily="18" charset="0"/>
              </a:rPr>
              <a:t>Network </a:t>
            </a:r>
            <a:r>
              <a:rPr lang="es-PR" sz="1200" b="1" u="none" noProof="0" dirty="0" err="1" smtClean="0">
                <a:solidFill>
                  <a:srgbClr val="0000FF"/>
                </a:solidFill>
                <a:latin typeface="+mn-lt"/>
                <a:ea typeface="Calibri" panose="020F0502020204030204" pitchFamily="34" charset="0"/>
                <a:cs typeface="Times New Roman" panose="02020603050405020304" pitchFamily="18" charset="0"/>
              </a:rPr>
              <a:t>Diagnostics</a:t>
            </a:r>
            <a:r>
              <a:rPr lang="es-PR" sz="1200" u="none" noProof="0" dirty="0" smtClean="0">
                <a:solidFill>
                  <a:srgbClr val="0000FF"/>
                </a:solidFill>
                <a:latin typeface="+mn-lt"/>
                <a:ea typeface="Calibri" panose="020F0502020204030204" pitchFamily="34" charset="0"/>
                <a:cs typeface="Times New Roman" panose="02020603050405020304" pitchFamily="18" charset="0"/>
              </a:rPr>
              <a:t>, y </a:t>
            </a:r>
            <a:r>
              <a:rPr lang="es-PR" sz="1200" u="none" baseline="0" noProof="0" dirty="0" err="1" smtClean="0">
                <a:solidFill>
                  <a:srgbClr val="0000FF"/>
                </a:solidFill>
                <a:latin typeface="+mn-lt"/>
                <a:ea typeface="Calibri" panose="020F0502020204030204" pitchFamily="34" charset="0"/>
                <a:cs typeface="Times New Roman" panose="02020603050405020304" pitchFamily="18" charset="0"/>
              </a:rPr>
              <a:t>utilize</a:t>
            </a:r>
            <a:r>
              <a:rPr lang="es-PR" sz="1200" u="none" baseline="0" noProof="0" dirty="0" smtClean="0">
                <a:solidFill>
                  <a:srgbClr val="0000FF"/>
                </a:solidFill>
                <a:latin typeface="+mn-lt"/>
                <a:ea typeface="Calibri" panose="020F0502020204030204" pitchFamily="34" charset="0"/>
                <a:cs typeface="Times New Roman" panose="02020603050405020304" pitchFamily="18" charset="0"/>
              </a:rPr>
              <a:t> el menú despegable para elegir </a:t>
            </a:r>
            <a:r>
              <a:rPr lang="es-PR" sz="1200" u="none" noProof="0" dirty="0" smtClean="0">
                <a:solidFill>
                  <a:srgbClr val="0000FF"/>
                </a:solidFill>
                <a:latin typeface="+mn-lt"/>
                <a:ea typeface="Calibri" panose="020F0502020204030204" pitchFamily="34" charset="0"/>
                <a:cs typeface="Times New Roman" panose="02020603050405020304" pitchFamily="18" charset="0"/>
              </a:rPr>
              <a:t>el</a:t>
            </a:r>
            <a:r>
              <a:rPr lang="es-PR" sz="1200" u="none" baseline="0" noProof="0" dirty="0" smtClean="0">
                <a:solidFill>
                  <a:srgbClr val="0000FF"/>
                </a:solidFill>
                <a:latin typeface="+mn-lt"/>
                <a:ea typeface="Calibri" panose="020F0502020204030204" pitchFamily="34" charset="0"/>
                <a:cs typeface="Times New Roman" panose="02020603050405020304" pitchFamily="18" charset="0"/>
              </a:rPr>
              <a:t> tipo de diagnostico que necesite verificar. Segundo, oprima “1”en el numero total de estudiantes que van a tomar la prueba a la misma vez. Y por ultimo, seleccione donde dice””</a:t>
            </a:r>
            <a:r>
              <a:rPr lang="en-US" sz="1200" b="1" u="none" dirty="0" smtClean="0">
                <a:solidFill>
                  <a:srgbClr val="0000FF"/>
                </a:solidFill>
                <a:latin typeface="+mn-lt"/>
                <a:ea typeface="Calibri" panose="020F0502020204030204" pitchFamily="34" charset="0"/>
                <a:cs typeface="Times New Roman" panose="02020603050405020304" pitchFamily="18" charset="0"/>
              </a:rPr>
              <a:t>Run </a:t>
            </a:r>
            <a:r>
              <a:rPr lang="en-US" sz="1200" b="1" u="none" dirty="0">
                <a:solidFill>
                  <a:srgbClr val="0000FF"/>
                </a:solidFill>
                <a:latin typeface="+mn-lt"/>
                <a:ea typeface="Calibri" panose="020F0502020204030204" pitchFamily="34" charset="0"/>
                <a:cs typeface="Times New Roman" panose="02020603050405020304" pitchFamily="18" charset="0"/>
              </a:rPr>
              <a:t>Network Diagnostics </a:t>
            </a:r>
            <a:r>
              <a:rPr lang="en-US" sz="1200" b="1" u="none" dirty="0" smtClean="0">
                <a:solidFill>
                  <a:srgbClr val="0000FF"/>
                </a:solidFill>
                <a:latin typeface="+mn-lt"/>
                <a:ea typeface="Calibri" panose="020F0502020204030204" pitchFamily="34" charset="0"/>
                <a:cs typeface="Times New Roman" panose="02020603050405020304" pitchFamily="18" charset="0"/>
              </a:rPr>
              <a:t>Tests”</a:t>
            </a:r>
            <a:endParaRPr lang="en-US" sz="1200" u="none" dirty="0">
              <a:solidFill>
                <a:srgbClr val="0000FF"/>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u="none" dirty="0">
              <a:solidFill>
                <a:srgbClr val="0000FF"/>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u="none" noProof="0" dirty="0" smtClean="0">
                <a:solidFill>
                  <a:srgbClr val="0000FF"/>
                </a:solidFill>
                <a:latin typeface="+mn-lt"/>
                <a:ea typeface="Calibri" panose="020F0502020204030204" pitchFamily="34" charset="0"/>
                <a:cs typeface="Times New Roman" panose="02020603050405020304" pitchFamily="18" charset="0"/>
              </a:rPr>
              <a:t>Cuando</a:t>
            </a:r>
            <a:r>
              <a:rPr lang="es-PR" sz="1200" u="none" baseline="0" noProof="0" dirty="0" smtClean="0">
                <a:solidFill>
                  <a:srgbClr val="0000FF"/>
                </a:solidFill>
                <a:latin typeface="+mn-lt"/>
                <a:ea typeface="Calibri" panose="020F0502020204030204" pitchFamily="34" charset="0"/>
                <a:cs typeface="Times New Roman" panose="02020603050405020304" pitchFamily="18" charset="0"/>
              </a:rPr>
              <a:t> el diagnóstico este finalizado en la parte de abajo, va a ver un resumen titulado </a:t>
            </a:r>
            <a:r>
              <a:rPr lang="en-US" sz="1200" b="1" i="1" u="none" dirty="0" smtClean="0">
                <a:solidFill>
                  <a:srgbClr val="0000FF"/>
                </a:solidFill>
                <a:latin typeface="+mn-lt"/>
                <a:ea typeface="Calibri" panose="020F0502020204030204" pitchFamily="34" charset="0"/>
                <a:cs typeface="Times New Roman" panose="02020603050405020304" pitchFamily="18" charset="0"/>
              </a:rPr>
              <a:t>Bandwidth Summary</a:t>
            </a:r>
            <a:r>
              <a:rPr lang="en-US" sz="1200" b="1" i="1" u="none" baseline="0" dirty="0" smtClean="0">
                <a:solidFill>
                  <a:srgbClr val="0000FF"/>
                </a:solidFill>
                <a:latin typeface="+mn-lt"/>
                <a:ea typeface="Calibri" panose="020F0502020204030204" pitchFamily="34" charset="0"/>
                <a:cs typeface="Times New Roman" panose="02020603050405020304" pitchFamily="18" charset="0"/>
              </a:rPr>
              <a:t> </a:t>
            </a:r>
            <a:r>
              <a:rPr lang="es-PR" sz="1200" b="0" i="0" u="none" baseline="0" noProof="0" dirty="0" smtClean="0">
                <a:solidFill>
                  <a:srgbClr val="0000FF"/>
                </a:solidFill>
                <a:latin typeface="+mn-lt"/>
                <a:ea typeface="Calibri" panose="020F0502020204030204" pitchFamily="34" charset="0"/>
                <a:cs typeface="Times New Roman" panose="02020603050405020304" pitchFamily="18" charset="0"/>
              </a:rPr>
              <a:t>donde le va a indicar si la velocidad de su conexión de internet es suficientemente rápida. Si el resumen del diagnostico le indica que su velocidad de internet no es lo suficientemente rápida, por favor infórmele a su escuela. </a:t>
            </a:r>
          </a:p>
          <a:p>
            <a:pPr marL="0" marR="0" lvl="0" indent="0" algn="l" defTabSz="914400" rtl="0" eaLnBrk="1" fontAlgn="auto" latinLnBrk="0" hangingPunct="1">
              <a:lnSpc>
                <a:spcPct val="107000"/>
              </a:lnSpc>
              <a:spcBef>
                <a:spcPts val="0"/>
              </a:spcBef>
              <a:spcAft>
                <a:spcPts val="800"/>
              </a:spcAft>
              <a:buClrTx/>
              <a:buSzTx/>
              <a:buFontTx/>
              <a:buNone/>
              <a:tabLst/>
              <a:defRPr/>
            </a:pPr>
            <a:endParaRPr lang="es-PR" sz="1100" i="0" u="none" noProof="0" dirty="0" smtClean="0">
              <a:solidFill>
                <a:srgbClr val="0000FF"/>
              </a:solidFill>
              <a:latin typeface="Calibri" panose="020F0502020204030204" pitchFamily="34" charset="0"/>
              <a:ea typeface="Calibri" panose="020F0502020204030204" pitchFamily="34" charset="0"/>
              <a:cs typeface="Times New Roman" panose="02020603050405020304" pitchFamily="18" charset="0"/>
            </a:endParaRPr>
          </a:p>
        </p:txBody>
      </p:sp>
      <p:sp>
        <p:nvSpPr>
          <p:cNvPr id="4" name="Date Placeholder 3"/>
          <p:cNvSpPr>
            <a:spLocks noGrp="1"/>
          </p:cNvSpPr>
          <p:nvPr>
            <p:ph type="dt" idx="1"/>
          </p:nvPr>
        </p:nvSpPr>
        <p:spPr/>
        <p:txBody>
          <a:bodyPr/>
          <a:lstStyle/>
          <a:p>
            <a:r>
              <a:rPr lang="en-US"/>
              <a:t>(added from Insert tab, Header &amp; Footer icon, Fixed Date and time)  1/23/2018</a:t>
            </a:r>
            <a:endParaRPr lang="en-US" dirty="0"/>
          </a:p>
        </p:txBody>
      </p:sp>
      <p:sp>
        <p:nvSpPr>
          <p:cNvPr id="5" name="Footer Placeholder 4"/>
          <p:cNvSpPr>
            <a:spLocks noGrp="1"/>
          </p:cNvSpPr>
          <p:nvPr>
            <p:ph type="ftr" sz="quarter" idx="4"/>
          </p:nvPr>
        </p:nvSpPr>
        <p:spPr/>
        <p:txBody>
          <a:bodyPr/>
          <a:lstStyle/>
          <a:p>
            <a:r>
              <a:rPr lang="en-US"/>
              <a:t>Presentation Title (added from Insert tab, Header &amp; Footer icon)</a:t>
            </a:r>
            <a:endParaRPr lang="en-US" dirty="0"/>
          </a:p>
        </p:txBody>
      </p:sp>
      <p:sp>
        <p:nvSpPr>
          <p:cNvPr id="6" name="Slide Number Placeholder 5"/>
          <p:cNvSpPr>
            <a:spLocks noGrp="1"/>
          </p:cNvSpPr>
          <p:nvPr>
            <p:ph type="sldNum" sz="quarter" idx="5"/>
          </p:nvPr>
        </p:nvSpPr>
        <p:spPr/>
        <p:txBody>
          <a:bodyPr/>
          <a:lstStyle/>
          <a:p>
            <a:fld id="{B54DC83E-89B8-4806-9A94-7D2BAA520DC6}" type="slidenum">
              <a:rPr lang="en-US" smtClean="0"/>
              <a:pPr/>
              <a:t>8</a:t>
            </a:fld>
            <a:endParaRPr lang="en-US" dirty="0"/>
          </a:p>
        </p:txBody>
      </p:sp>
    </p:spTree>
    <p:extLst>
      <p:ext uri="{BB962C8B-B14F-4D97-AF65-F5344CB8AC3E}">
        <p14:creationId xmlns:p14="http://schemas.microsoft.com/office/powerpoint/2010/main" val="145475823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a:lnSpc>
                <a:spcPct val="107000"/>
              </a:lnSpc>
              <a:spcBef>
                <a:spcPts val="0"/>
              </a:spcBef>
              <a:spcAft>
                <a:spcPts val="800"/>
              </a:spcAft>
            </a:pPr>
            <a:r>
              <a:rPr lang="es-PR" sz="1200" dirty="0" smtClean="0">
                <a:solidFill>
                  <a:srgbClr val="00B050"/>
                </a:solidFill>
                <a:effectLst/>
                <a:latin typeface="+mn-lt"/>
                <a:ea typeface="Calibri" panose="020F0502020204030204" pitchFamily="34" charset="0"/>
                <a:cs typeface="Times New Roman" panose="02020603050405020304" pitchFamily="18" charset="0"/>
              </a:rPr>
              <a:t>Después de verificar su conexión de internet, también</a:t>
            </a:r>
            <a:r>
              <a:rPr lang="es-PR" sz="1200" baseline="0" dirty="0" smtClean="0">
                <a:solidFill>
                  <a:srgbClr val="00B050"/>
                </a:solidFill>
                <a:effectLst/>
                <a:latin typeface="+mn-lt"/>
                <a:ea typeface="Calibri" panose="020F0502020204030204" pitchFamily="34" charset="0"/>
                <a:cs typeface="Times New Roman" panose="02020603050405020304" pitchFamily="18" charset="0"/>
              </a:rPr>
              <a:t> es importante verificar que su hardware o equipo este funcionando correctamente antes del día de la prueba de evaluación remota. Por favor consulte con su maestro o coordinador de tecnología para que cada pieza de su hardware este funcionando apropiadamente antes de iniciar su sesión de evaluación remota. </a:t>
            </a:r>
          </a:p>
          <a:p>
            <a:pPr marL="0" marR="0">
              <a:lnSpc>
                <a:spcPct val="107000"/>
              </a:lnSpc>
              <a:spcBef>
                <a:spcPts val="0"/>
              </a:spcBef>
              <a:spcAft>
                <a:spcPts val="800"/>
              </a:spcAft>
            </a:pPr>
            <a:endParaRPr lang="es-PR" sz="1200" baseline="0" dirty="0" smtClean="0">
              <a:solidFill>
                <a:srgbClr val="00B050"/>
              </a:solidFill>
              <a:effectLst/>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baseline="0" dirty="0" smtClean="0">
                <a:solidFill>
                  <a:srgbClr val="00B050"/>
                </a:solidFill>
                <a:effectLst/>
                <a:latin typeface="+mn-lt"/>
                <a:ea typeface="Calibri" panose="020F0502020204030204" pitchFamily="34" charset="0"/>
                <a:cs typeface="Times New Roman" panose="02020603050405020304" pitchFamily="18" charset="0"/>
              </a:rPr>
              <a:t>Utilizando el mismo enlace donde verificó su conexión de internet también tiene la opción de iniciar un diagnostico de como esta funcionando su hardware. El enlace para hacer diagnósticos esta compartido en la diapositiva de </a:t>
            </a:r>
            <a:r>
              <a:rPr lang="es-PR" sz="1200" baseline="0" dirty="0" err="1" smtClean="0">
                <a:solidFill>
                  <a:srgbClr val="00B050"/>
                </a:solidFill>
                <a:effectLst/>
                <a:latin typeface="+mn-lt"/>
                <a:ea typeface="Calibri" panose="020F0502020204030204" pitchFamily="34" charset="0"/>
                <a:cs typeface="Times New Roman" panose="02020603050405020304" pitchFamily="18" charset="0"/>
              </a:rPr>
              <a:t>Power</a:t>
            </a:r>
            <a:r>
              <a:rPr lang="es-PR" sz="1200" baseline="0" dirty="0" smtClean="0">
                <a:solidFill>
                  <a:srgbClr val="00B050"/>
                </a:solidFill>
                <a:effectLst/>
                <a:latin typeface="+mn-lt"/>
                <a:ea typeface="Calibri" panose="020F0502020204030204" pitchFamily="34" charset="0"/>
                <a:cs typeface="Times New Roman" panose="02020603050405020304" pitchFamily="18" charset="0"/>
              </a:rPr>
              <a:t> Point (</a:t>
            </a:r>
            <a:r>
              <a:rPr lang="en-US" sz="1200" u="sng" dirty="0" smtClean="0">
                <a:latin typeface="+mn-lt"/>
                <a:hlinkClick r:id="rId3"/>
              </a:rPr>
              <a:t>https://demo.tds.cambiumast.com/systemdiagnostic/pages/default.aspx?c=Cambium</a:t>
            </a:r>
            <a:r>
              <a:rPr lang="en-US" sz="1200" u="sng" dirty="0" smtClean="0">
                <a:latin typeface="+mn-lt"/>
              </a:rPr>
              <a:t> ) </a:t>
            </a:r>
          </a:p>
          <a:p>
            <a:pPr marL="0" marR="0">
              <a:lnSpc>
                <a:spcPct val="107000"/>
              </a:lnSpc>
              <a:spcBef>
                <a:spcPts val="0"/>
              </a:spcBef>
              <a:spcAft>
                <a:spcPts val="800"/>
              </a:spcAft>
            </a:pPr>
            <a:endParaRPr lang="es-PR" sz="1200" baseline="0" dirty="0" smtClean="0">
              <a:solidFill>
                <a:srgbClr val="00B050"/>
              </a:solidFill>
              <a:effectLst/>
              <a:latin typeface="+mn-lt"/>
              <a:ea typeface="Calibri" panose="020F0502020204030204" pitchFamily="34" charset="0"/>
              <a:cs typeface="Times New Roman" panose="02020603050405020304" pitchFamily="18" charset="0"/>
            </a:endParaRPr>
          </a:p>
          <a:p>
            <a:pPr marL="0" marR="0">
              <a:lnSpc>
                <a:spcPct val="107000"/>
              </a:lnSpc>
              <a:spcBef>
                <a:spcPts val="0"/>
              </a:spcBef>
              <a:spcAft>
                <a:spcPts val="800"/>
              </a:spcAft>
            </a:pPr>
            <a:r>
              <a:rPr lang="es-PR" sz="1200" baseline="0" dirty="0" smtClean="0">
                <a:solidFill>
                  <a:srgbClr val="00B050"/>
                </a:solidFill>
                <a:effectLst/>
                <a:latin typeface="+mn-lt"/>
                <a:ea typeface="Calibri" panose="020F0502020204030204" pitchFamily="34" charset="0"/>
                <a:cs typeface="Times New Roman" panose="02020603050405020304" pitchFamily="18" charset="0"/>
              </a:rPr>
              <a:t>El circulo rojo en la imagen a la izquierda indica cual es el botón donde tiene hacer un clic para poder obtener un diagnostico de su cámara de web, video, audio, y micrófono. Cuando le haga clic a el botón titulado </a:t>
            </a:r>
            <a:r>
              <a:rPr lang="es-PR" sz="1200" b="1" baseline="0" dirty="0" smtClean="0">
                <a:solidFill>
                  <a:srgbClr val="00B050"/>
                </a:solidFill>
                <a:effectLst/>
                <a:latin typeface="+mn-lt"/>
                <a:ea typeface="Calibri" panose="020F0502020204030204" pitchFamily="34" charset="0"/>
                <a:cs typeface="Times New Roman" panose="02020603050405020304" pitchFamily="18" charset="0"/>
              </a:rPr>
              <a:t>Audio and Video </a:t>
            </a:r>
            <a:r>
              <a:rPr lang="es-PR" sz="1200" b="1" baseline="0" dirty="0" err="1" smtClean="0">
                <a:solidFill>
                  <a:srgbClr val="00B050"/>
                </a:solidFill>
                <a:effectLst/>
                <a:latin typeface="+mn-lt"/>
                <a:ea typeface="Calibri" panose="020F0502020204030204" pitchFamily="34" charset="0"/>
                <a:cs typeface="Times New Roman" panose="02020603050405020304" pitchFamily="18" charset="0"/>
              </a:rPr>
              <a:t>Checks</a:t>
            </a:r>
            <a:r>
              <a:rPr lang="es-PR" sz="1200" baseline="0" dirty="0" smtClean="0">
                <a:solidFill>
                  <a:srgbClr val="00B050"/>
                </a:solidFill>
                <a:effectLst/>
                <a:latin typeface="+mn-lt"/>
                <a:ea typeface="Calibri" panose="020F0502020204030204" pitchFamily="34" charset="0"/>
                <a:cs typeface="Times New Roman" panose="02020603050405020304" pitchFamily="18" charset="0"/>
              </a:rPr>
              <a:t> aparecerá una serie de audios y videos. Siga las instrucciones para cada diagnostico y esto le ayudará a determinar si su hardware esta funcionando correctamente. </a:t>
            </a:r>
            <a:endParaRPr lang="en-US" sz="1200" dirty="0" smtClean="0">
              <a:solidFill>
                <a:srgbClr val="53565A"/>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endParaRPr lang="en-US" sz="1200" u="none" dirty="0" smtClean="0">
              <a:solidFill>
                <a:srgbClr val="0000FF"/>
              </a:solidFill>
              <a:latin typeface="+mn-lt"/>
              <a:ea typeface="Calibri" panose="020F0502020204030204" pitchFamily="34" charset="0"/>
              <a:cs typeface="Times New Roman" panose="02020603050405020304" pitchFamily="18" charset="0"/>
            </a:endParaRPr>
          </a:p>
          <a:p>
            <a:pPr marL="0" marR="0" lvl="0" indent="0" algn="l" defTabSz="914400" rtl="0" eaLnBrk="1" fontAlgn="auto" latinLnBrk="0" hangingPunct="1">
              <a:lnSpc>
                <a:spcPct val="107000"/>
              </a:lnSpc>
              <a:spcBef>
                <a:spcPts val="0"/>
              </a:spcBef>
              <a:spcAft>
                <a:spcPts val="800"/>
              </a:spcAft>
              <a:buClrTx/>
              <a:buSzTx/>
              <a:buFontTx/>
              <a:buNone/>
              <a:tabLst/>
              <a:defRPr/>
            </a:pPr>
            <a:r>
              <a:rPr lang="es-PR" sz="1200" u="none" noProof="0" dirty="0" smtClean="0">
                <a:solidFill>
                  <a:srgbClr val="0000FF"/>
                </a:solidFill>
                <a:latin typeface="+mn-lt"/>
                <a:ea typeface="Calibri" panose="020F0502020204030204" pitchFamily="34" charset="0"/>
                <a:cs typeface="Times New Roman" panose="02020603050405020304" pitchFamily="18" charset="0"/>
              </a:rPr>
              <a:t>Si nota algún problema</a:t>
            </a:r>
            <a:r>
              <a:rPr lang="es-PR" sz="1200" u="none" baseline="0" noProof="0" dirty="0" smtClean="0">
                <a:solidFill>
                  <a:srgbClr val="0000FF"/>
                </a:solidFill>
                <a:latin typeface="+mn-lt"/>
                <a:ea typeface="Calibri" panose="020F0502020204030204" pitchFamily="34" charset="0"/>
                <a:cs typeface="Times New Roman" panose="02020603050405020304" pitchFamily="18" charset="0"/>
              </a:rPr>
              <a:t> durante estos diagnósticos por favor comuníquese con su maestro inmediatamente para que le ayude a resolver el problema antes de la prueba. </a:t>
            </a:r>
            <a:endParaRPr lang="en-US" sz="1200" dirty="0">
              <a:latin typeface="+mn-lt"/>
            </a:endParaRPr>
          </a:p>
        </p:txBody>
      </p:sp>
      <p:sp>
        <p:nvSpPr>
          <p:cNvPr id="4" name="Date Placeholder 3"/>
          <p:cNvSpPr>
            <a:spLocks noGrp="1"/>
          </p:cNvSpPr>
          <p:nvPr>
            <p:ph type="dt" idx="1"/>
          </p:nvPr>
        </p:nvSpPr>
        <p:spPr/>
        <p:txBody>
          <a:bodyPr/>
          <a:lstStyle/>
          <a:p>
            <a:r>
              <a:rPr lang="en-US" dirty="0"/>
              <a:t>(added from Insert tab, Header &amp; Footer icon, Fixed Date and time) 1/23/2018</a:t>
            </a:r>
          </a:p>
        </p:txBody>
      </p:sp>
      <p:sp>
        <p:nvSpPr>
          <p:cNvPr id="5" name="Footer Placeholder 4"/>
          <p:cNvSpPr>
            <a:spLocks noGrp="1"/>
          </p:cNvSpPr>
          <p:nvPr>
            <p:ph type="ftr" sz="quarter" idx="4"/>
          </p:nvPr>
        </p:nvSpPr>
        <p:spPr/>
        <p:txBody>
          <a:bodyPr/>
          <a:lstStyle/>
          <a:p>
            <a:r>
              <a:rPr lang="en-US" dirty="0"/>
              <a:t>Presentation Title (added from Insert tab, Header &amp; Footer icon)</a:t>
            </a:r>
          </a:p>
        </p:txBody>
      </p:sp>
      <p:sp>
        <p:nvSpPr>
          <p:cNvPr id="6" name="Slide Number Placeholder 5"/>
          <p:cNvSpPr>
            <a:spLocks noGrp="1"/>
          </p:cNvSpPr>
          <p:nvPr>
            <p:ph type="sldNum" sz="quarter" idx="5"/>
          </p:nvPr>
        </p:nvSpPr>
        <p:spPr/>
        <p:txBody>
          <a:bodyPr/>
          <a:lstStyle/>
          <a:p>
            <a:fld id="{B54DC83E-89B8-4806-9A94-7D2BAA520DC6}" type="slidenum">
              <a:rPr lang="en-US" smtClean="0"/>
              <a:pPr/>
              <a:t>9</a:t>
            </a:fld>
            <a:endParaRPr lang="en-US" dirty="0"/>
          </a:p>
        </p:txBody>
      </p:sp>
    </p:spTree>
    <p:extLst>
      <p:ext uri="{BB962C8B-B14F-4D97-AF65-F5344CB8AC3E}">
        <p14:creationId xmlns:p14="http://schemas.microsoft.com/office/powerpoint/2010/main" val="1581775772"/>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4" Type="http://schemas.openxmlformats.org/officeDocument/2006/relationships/image" Target="../media/image4.png"/></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5.jp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image" Target="../media/image7.jp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2.xml"/><Relationship Id="rId4" Type="http://schemas.openxmlformats.org/officeDocument/2006/relationships/image" Target="../media/image4.png"/></Relationships>
</file>

<file path=ppt/slideLayouts/_rels/slideLayout2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3.xml"/><Relationship Id="rId4" Type="http://schemas.openxmlformats.org/officeDocument/2006/relationships/image" Target="../media/image4.png"/></Relationships>
</file>

<file path=ppt/slideLayouts/_rels/slideLayout37.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4.xml"/><Relationship Id="rId4" Type="http://schemas.openxmlformats.org/officeDocument/2006/relationships/image" Target="../media/image4.png"/></Relationships>
</file>

<file path=ppt/slideLayouts/_rels/slideLayout4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5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5.xml"/><Relationship Id="rId4" Type="http://schemas.openxmlformats.org/officeDocument/2006/relationships/image" Target="../media/image4.png"/></Relationships>
</file>

<file path=ppt/slideLayouts/_rels/slideLayout59.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6.xml"/><Relationship Id="rId4" Type="http://schemas.openxmlformats.org/officeDocument/2006/relationships/image" Target="../media/image4.png"/></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1"/>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1"/>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868411761"/>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1"/>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05103458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1"/>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1"/>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419546051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pic>
        <p:nvPicPr>
          <p:cNvPr id="2" name="Picture 1" descr="Decorative Image"/>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540"/>
            <a:ext cx="11686314" cy="1015705"/>
          </a:xfrm>
          <a:prstGeom prst="rect">
            <a:avLst/>
          </a:prstGeom>
        </p:spPr>
      </p:pic>
      <p:sp>
        <p:nvSpPr>
          <p:cNvPr id="25" name="Content Placeholder 2"/>
          <p:cNvSpPr>
            <a:spLocks noGrp="1"/>
          </p:cNvSpPr>
          <p:nvPr>
            <p:ph idx="13"/>
          </p:nvPr>
        </p:nvSpPr>
        <p:spPr>
          <a:xfrm>
            <a:off x="751112" y="1340124"/>
            <a:ext cx="10515600" cy="4351338"/>
          </a:xfrm>
        </p:spPr>
        <p:txBody>
          <a:bodyPr>
            <a:normAutofit/>
          </a:bodyPr>
          <a:lstStyle>
            <a:lvl1pPr>
              <a:defRPr sz="4000">
                <a:solidFill>
                  <a:srgbClr val="000000"/>
                </a:solidFill>
                <a:latin typeface="+mn-lt"/>
                <a:ea typeface="Open Sans Light" panose="020B0306030504020204" pitchFamily="34" charset="0"/>
                <a:cs typeface="Open Sans Light" panose="020B0306030504020204" pitchFamily="34" charset="0"/>
              </a:defRPr>
            </a:lvl1pPr>
            <a:lvl2pPr>
              <a:defRPr sz="3600">
                <a:solidFill>
                  <a:srgbClr val="000000"/>
                </a:solidFill>
                <a:latin typeface="+mn-lt"/>
                <a:ea typeface="Open Sans Light" panose="020B0306030504020204" pitchFamily="34" charset="0"/>
                <a:cs typeface="Open Sans Light" panose="020B0306030504020204" pitchFamily="34" charset="0"/>
              </a:defRPr>
            </a:lvl2pPr>
            <a:lvl3pPr>
              <a:defRPr sz="3200">
                <a:solidFill>
                  <a:srgbClr val="000000"/>
                </a:solidFill>
                <a:latin typeface="+mn-lt"/>
                <a:ea typeface="Open Sans Light" panose="020B0306030504020204" pitchFamily="34" charset="0"/>
                <a:cs typeface="Open Sans Light" panose="020B0306030504020204" pitchFamily="34" charset="0"/>
              </a:defRPr>
            </a:lvl3pPr>
            <a:lvl4pPr>
              <a:defRPr sz="2800">
                <a:solidFill>
                  <a:srgbClr val="000000"/>
                </a:solidFill>
                <a:latin typeface="+mn-lt"/>
                <a:ea typeface="Open Sans Light" panose="020B0306030504020204" pitchFamily="34" charset="0"/>
                <a:cs typeface="Open Sans Light" panose="020B0306030504020204" pitchFamily="34" charset="0"/>
              </a:defRPr>
            </a:lvl4pPr>
            <a:lvl5pPr>
              <a:defRPr sz="2800">
                <a:solidFill>
                  <a:srgbClr val="000000"/>
                </a:solidFill>
                <a:latin typeface="+mn-lt"/>
                <a:ea typeface="Open Sans Light" panose="020B0306030504020204" pitchFamily="34" charset="0"/>
                <a:cs typeface="Open Sans Light" panose="020B0306030504020204" pitchFamily="34" charset="0"/>
              </a:defRPr>
            </a:lvl5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26"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a:t>
            </a:r>
            <a:fld id="{C26AAFF7-C4D7-4A72-B8FA-A17532192431}" type="slidenum">
              <a:rPr lang="en-US" smtClean="0"/>
              <a:pPr/>
              <a:t>‹#›</a:t>
            </a:fld>
            <a:endParaRPr lang="en-US" dirty="0"/>
          </a:p>
        </p:txBody>
      </p:sp>
      <p:pic>
        <p:nvPicPr>
          <p:cNvPr id="9" name="Picture 8"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1059462" y="138122"/>
            <a:ext cx="914400" cy="914400"/>
          </a:xfrm>
          <a:prstGeom prst="rect">
            <a:avLst/>
          </a:prstGeom>
        </p:spPr>
      </p:pic>
      <p:sp>
        <p:nvSpPr>
          <p:cNvPr id="3" name="Rectangle 2">
            <a:extLst>
              <a:ext uri="{FF2B5EF4-FFF2-40B4-BE49-F238E27FC236}">
                <a16:creationId xmlns:a16="http://schemas.microsoft.com/office/drawing/2014/main" id="{2C44DB73-C1BA-4916-9C1F-4118CA578AA6}"/>
              </a:ext>
            </a:extLst>
          </p:cNvPr>
          <p:cNvSpPr/>
          <p:nvPr userDrawn="1"/>
        </p:nvSpPr>
        <p:spPr>
          <a:xfrm>
            <a:off x="0" y="0"/>
            <a:ext cx="10666312" cy="1019245"/>
          </a:xfrm>
          <a:custGeom>
            <a:avLst/>
            <a:gdLst>
              <a:gd name="connsiteX0" fmla="*/ 0 w 10648950"/>
              <a:gd name="connsiteY0" fmla="*/ 0 h 1019245"/>
              <a:gd name="connsiteX1" fmla="*/ 10648950 w 10648950"/>
              <a:gd name="connsiteY1" fmla="*/ 0 h 1019245"/>
              <a:gd name="connsiteX2" fmla="*/ 10648950 w 10648950"/>
              <a:gd name="connsiteY2" fmla="*/ 101924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9731656 w 10648950"/>
              <a:gd name="connsiteY2" fmla="*/ 987415 h 1019245"/>
              <a:gd name="connsiteX3" fmla="*/ 0 w 10648950"/>
              <a:gd name="connsiteY3" fmla="*/ 1019245 h 1019245"/>
              <a:gd name="connsiteX4" fmla="*/ 0 w 10648950"/>
              <a:gd name="connsiteY4" fmla="*/ 0 h 1019245"/>
              <a:gd name="connsiteX0" fmla="*/ 0 w 10648950"/>
              <a:gd name="connsiteY0" fmla="*/ 0 h 1019245"/>
              <a:gd name="connsiteX1" fmla="*/ 10648950 w 10648950"/>
              <a:gd name="connsiteY1" fmla="*/ 0 h 1019245"/>
              <a:gd name="connsiteX2" fmla="*/ 10148344 w 10648950"/>
              <a:gd name="connsiteY2" fmla="*/ 1019245 h 1019245"/>
              <a:gd name="connsiteX3" fmla="*/ 0 w 10648950"/>
              <a:gd name="connsiteY3" fmla="*/ 1019245 h 1019245"/>
              <a:gd name="connsiteX4" fmla="*/ 0 w 10648950"/>
              <a:gd name="connsiteY4" fmla="*/ 0 h 1019245"/>
              <a:gd name="connsiteX0" fmla="*/ 0 w 10666312"/>
              <a:gd name="connsiteY0" fmla="*/ 0 h 1019245"/>
              <a:gd name="connsiteX1" fmla="*/ 10666312 w 10666312"/>
              <a:gd name="connsiteY1" fmla="*/ 0 h 1019245"/>
              <a:gd name="connsiteX2" fmla="*/ 10148344 w 10666312"/>
              <a:gd name="connsiteY2" fmla="*/ 1019245 h 1019245"/>
              <a:gd name="connsiteX3" fmla="*/ 0 w 10666312"/>
              <a:gd name="connsiteY3" fmla="*/ 1019245 h 1019245"/>
              <a:gd name="connsiteX4" fmla="*/ 0 w 10666312"/>
              <a:gd name="connsiteY4" fmla="*/ 0 h 101924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666312" h="1019245">
                <a:moveTo>
                  <a:pt x="0" y="0"/>
                </a:moveTo>
                <a:lnTo>
                  <a:pt x="10666312" y="0"/>
                </a:lnTo>
                <a:lnTo>
                  <a:pt x="10148344" y="1019245"/>
                </a:lnTo>
                <a:lnTo>
                  <a:pt x="0" y="1019245"/>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itle 1"/>
          <p:cNvSpPr>
            <a:spLocks noGrp="1"/>
          </p:cNvSpPr>
          <p:nvPr>
            <p:ph type="title"/>
          </p:nvPr>
        </p:nvSpPr>
        <p:spPr>
          <a:xfrm>
            <a:off x="434304" y="0"/>
            <a:ext cx="10515600" cy="988601"/>
          </a:xfrm>
        </p:spPr>
        <p:txBody>
          <a:bodyPr>
            <a:normAutofit/>
          </a:bodyPr>
          <a:lstStyle>
            <a:lvl1pPr>
              <a:defRPr sz="4000" b="1" baseline="0">
                <a:solidFill>
                  <a:schemeClr val="bg1"/>
                </a:solidFill>
                <a:effectLst/>
                <a:latin typeface="Cambria" panose="02040503050406030204" pitchFamily="18" charset="0"/>
              </a:defRPr>
            </a:lvl1pPr>
          </a:lstStyle>
          <a:p>
            <a:r>
              <a:rPr lang="en-US"/>
              <a:t>Click to edit Master title style</a:t>
            </a:r>
            <a:endParaRPr lang="en-US" dirty="0"/>
          </a:p>
        </p:txBody>
      </p:sp>
    </p:spTree>
    <p:extLst>
      <p:ext uri="{BB962C8B-B14F-4D97-AF65-F5344CB8AC3E}">
        <p14:creationId xmlns:p14="http://schemas.microsoft.com/office/powerpoint/2010/main" val="28745566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Section Header">
    <p:spTree>
      <p:nvGrpSpPr>
        <p:cNvPr id="1" name=""/>
        <p:cNvGrpSpPr/>
        <p:nvPr/>
      </p:nvGrpSpPr>
      <p:grpSpPr>
        <a:xfrm>
          <a:off x="0" y="0"/>
          <a:ext cx="0" cy="0"/>
          <a:chOff x="0" y="0"/>
          <a:chExt cx="0" cy="0"/>
        </a:xfrm>
      </p:grpSpPr>
      <p:pic>
        <p:nvPicPr>
          <p:cNvPr id="6" name="Picture 5">
            <a:extLst>
              <a:ext uri="{FF2B5EF4-FFF2-40B4-BE49-F238E27FC236}">
                <a16:creationId xmlns:a16="http://schemas.microsoft.com/office/drawing/2014/main" id="{1EF05453-CE18-4505-AFF0-587B9C64AC53}"/>
              </a:ext>
            </a:extLst>
          </p:cNvPr>
          <p:cNvPicPr>
            <a:picLocks noChangeAspect="1"/>
          </p:cNvPicPr>
          <p:nvPr userDrawn="1"/>
        </p:nvPicPr>
        <p:blipFill>
          <a:blip r:embed="rId2"/>
          <a:stretch>
            <a:fillRect/>
          </a:stretch>
        </p:blipFill>
        <p:spPr>
          <a:xfrm>
            <a:off x="7298267" y="1266590"/>
            <a:ext cx="4893733" cy="3264408"/>
          </a:xfrm>
          <a:prstGeom prst="rect">
            <a:avLst/>
          </a:prstGeom>
        </p:spPr>
      </p:pic>
      <p:sp>
        <p:nvSpPr>
          <p:cNvPr id="10" name="Slide Number Placeholder 5"/>
          <p:cNvSpPr>
            <a:spLocks noGrp="1"/>
          </p:cNvSpPr>
          <p:nvPr>
            <p:ph type="sldNum" sz="quarter" idx="12"/>
          </p:nvPr>
        </p:nvSpPr>
        <p:spPr>
          <a:xfrm>
            <a:off x="9230662" y="6395774"/>
            <a:ext cx="2743200" cy="365125"/>
          </a:xfrm>
        </p:spPr>
        <p:txBody>
          <a:bodyPr/>
          <a:lstStyle>
            <a:lvl1pPr>
              <a:defRPr>
                <a:solidFill>
                  <a:schemeClr val="tx1">
                    <a:lumMod val="90000"/>
                    <a:lumOff val="10000"/>
                  </a:schemeClr>
                </a:solidFill>
              </a:defRPr>
            </a:lvl1pPr>
          </a:lstStyle>
          <a:p>
            <a:r>
              <a:rPr lang="en-US" dirty="0"/>
              <a:t> CNP Monthly Webinar | </a:t>
            </a:r>
            <a:fld id="{C26AAFF7-C4D7-4A72-B8FA-A17532192431}" type="slidenum">
              <a:rPr lang="en-US" smtClean="0"/>
              <a:pPr/>
              <a:t>‹#›</a:t>
            </a:fld>
            <a:endParaRPr lang="en-US" dirty="0"/>
          </a:p>
        </p:txBody>
      </p:sp>
      <p:pic>
        <p:nvPicPr>
          <p:cNvPr id="11" name="Picture 10" descr="&quot;Department of Education State of Idaho&quot; Logo"/>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535460" y="138122"/>
            <a:ext cx="914400" cy="914400"/>
          </a:xfrm>
          <a:prstGeom prst="rect">
            <a:avLst/>
          </a:prstGeom>
        </p:spPr>
      </p:pic>
      <p:sp>
        <p:nvSpPr>
          <p:cNvPr id="3" name="Rectangle 2">
            <a:extLst>
              <a:ext uri="{FF2B5EF4-FFF2-40B4-BE49-F238E27FC236}">
                <a16:creationId xmlns:a16="http://schemas.microsoft.com/office/drawing/2014/main" id="{441E8494-0BA4-4A61-A5B4-AFEE712C8D23}"/>
              </a:ext>
            </a:extLst>
          </p:cNvPr>
          <p:cNvSpPr/>
          <p:nvPr userDrawn="1"/>
        </p:nvSpPr>
        <p:spPr>
          <a:xfrm>
            <a:off x="0" y="1265960"/>
            <a:ext cx="8957733" cy="3265037"/>
          </a:xfrm>
          <a:custGeom>
            <a:avLst/>
            <a:gdLst>
              <a:gd name="connsiteX0" fmla="*/ 0 w 8805333"/>
              <a:gd name="connsiteY0" fmla="*/ 0 h 3271543"/>
              <a:gd name="connsiteX1" fmla="*/ 8805333 w 8805333"/>
              <a:gd name="connsiteY1" fmla="*/ 0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8466 h 3280009"/>
              <a:gd name="connsiteX1" fmla="*/ 4978399 w 8805333"/>
              <a:gd name="connsiteY1" fmla="*/ 0 h 3280009"/>
              <a:gd name="connsiteX2" fmla="*/ 8805333 w 8805333"/>
              <a:gd name="connsiteY2" fmla="*/ 3280009 h 3280009"/>
              <a:gd name="connsiteX3" fmla="*/ 0 w 8805333"/>
              <a:gd name="connsiteY3" fmla="*/ 3280009 h 3280009"/>
              <a:gd name="connsiteX4" fmla="*/ 0 w 8805333"/>
              <a:gd name="connsiteY4" fmla="*/ 8466 h 3280009"/>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16934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82542 w 8805333"/>
              <a:gd name="connsiteY1" fmla="*/ 5481 h 3271543"/>
              <a:gd name="connsiteX2" fmla="*/ 8805333 w 8805333"/>
              <a:gd name="connsiteY2" fmla="*/ 3271543 h 3271543"/>
              <a:gd name="connsiteX3" fmla="*/ 0 w 8805333"/>
              <a:gd name="connsiteY3" fmla="*/ 3271543 h 3271543"/>
              <a:gd name="connsiteX4" fmla="*/ 0 w 8805333"/>
              <a:gd name="connsiteY4" fmla="*/ 0 h 3271543"/>
              <a:gd name="connsiteX0" fmla="*/ 0 w 8805333"/>
              <a:gd name="connsiteY0" fmla="*/ 0 h 3271543"/>
              <a:gd name="connsiteX1" fmla="*/ 7179732 w 8805333"/>
              <a:gd name="connsiteY1" fmla="*/ 2618 h 3271543"/>
              <a:gd name="connsiteX2" fmla="*/ 8805333 w 8805333"/>
              <a:gd name="connsiteY2" fmla="*/ 3271543 h 3271543"/>
              <a:gd name="connsiteX3" fmla="*/ 0 w 8805333"/>
              <a:gd name="connsiteY3" fmla="*/ 3271543 h 3271543"/>
              <a:gd name="connsiteX4" fmla="*/ 0 w 8805333"/>
              <a:gd name="connsiteY4" fmla="*/ 0 h 327154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8805333" h="3271543">
                <a:moveTo>
                  <a:pt x="0" y="0"/>
                </a:moveTo>
                <a:lnTo>
                  <a:pt x="7179732" y="2618"/>
                </a:lnTo>
                <a:lnTo>
                  <a:pt x="8805333" y="3271543"/>
                </a:lnTo>
                <a:lnTo>
                  <a:pt x="0" y="3271543"/>
                </a:lnTo>
                <a:lnTo>
                  <a:pt x="0" y="0"/>
                </a:lnTo>
                <a:close/>
              </a:path>
            </a:pathLst>
          </a:custGeom>
          <a:solidFill>
            <a:srgbClr val="032F5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Parallelogram 3">
            <a:extLst>
              <a:ext uri="{FF2B5EF4-FFF2-40B4-BE49-F238E27FC236}">
                <a16:creationId xmlns:a16="http://schemas.microsoft.com/office/drawing/2014/main" id="{4DBC1E70-488F-4EA2-8344-70BFECA31CB8}"/>
              </a:ext>
            </a:extLst>
          </p:cNvPr>
          <p:cNvSpPr/>
          <p:nvPr userDrawn="1"/>
        </p:nvSpPr>
        <p:spPr>
          <a:xfrm flipH="1">
            <a:off x="7432543" y="1266589"/>
            <a:ext cx="2060650" cy="3264408"/>
          </a:xfrm>
          <a:prstGeom prst="parallelogram">
            <a:avLst>
              <a:gd name="adj" fmla="val 82904"/>
            </a:avLst>
          </a:prstGeom>
          <a:solidFill>
            <a:srgbClr val="032F55">
              <a:alpha val="50196"/>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p:cNvSpPr>
            <a:spLocks noGrp="1"/>
          </p:cNvSpPr>
          <p:nvPr>
            <p:ph type="ctrTitle" hasCustomPrompt="1"/>
          </p:nvPr>
        </p:nvSpPr>
        <p:spPr>
          <a:xfrm>
            <a:off x="535460" y="1266590"/>
            <a:ext cx="9144000" cy="1876899"/>
          </a:xfrm>
        </p:spPr>
        <p:txBody>
          <a:bodyPr anchor="b">
            <a:normAutofit/>
          </a:bodyPr>
          <a:lstStyle>
            <a:lvl1pPr algn="l">
              <a:defRPr sz="4000" b="1" baseline="0">
                <a:solidFill>
                  <a:schemeClr val="bg1"/>
                </a:solidFill>
                <a:effectLst/>
                <a:latin typeface="Cambria" panose="02040503050406030204" pitchFamily="18" charset="0"/>
              </a:defRPr>
            </a:lvl1pPr>
          </a:lstStyle>
          <a:p>
            <a:r>
              <a:rPr lang="en-US" dirty="0"/>
              <a:t>Click here to edit </a:t>
            </a:r>
            <a:br>
              <a:rPr lang="en-US" dirty="0"/>
            </a:br>
            <a:r>
              <a:rPr lang="en-US" dirty="0"/>
              <a:t>master slide</a:t>
            </a:r>
          </a:p>
        </p:txBody>
      </p:sp>
      <p:sp>
        <p:nvSpPr>
          <p:cNvPr id="9" name="Subtitle 2"/>
          <p:cNvSpPr>
            <a:spLocks noGrp="1"/>
          </p:cNvSpPr>
          <p:nvPr>
            <p:ph type="subTitle" idx="1" hasCustomPrompt="1"/>
          </p:nvPr>
        </p:nvSpPr>
        <p:spPr>
          <a:xfrm>
            <a:off x="535460" y="3224397"/>
            <a:ext cx="9144000" cy="473898"/>
          </a:xfrm>
        </p:spPr>
        <p:txBody>
          <a:bodyPr/>
          <a:lstStyle>
            <a:lvl1pPr marL="0" indent="0" algn="l">
              <a:buNone/>
              <a:defRPr sz="2000" cap="none" baseline="0">
                <a:solidFill>
                  <a:schemeClr val="bg1"/>
                </a:solidFill>
                <a:latin typeface="+mn-lt"/>
                <a:ea typeface="Open Sans" panose="020B0606030504020204" pitchFamily="34" charset="0"/>
                <a:cs typeface="Open Sans" panose="020B0606030504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here to edit subtitle</a:t>
            </a:r>
          </a:p>
        </p:txBody>
      </p:sp>
    </p:spTree>
    <p:extLst>
      <p:ext uri="{BB962C8B-B14F-4D97-AF65-F5344CB8AC3E}">
        <p14:creationId xmlns:p14="http://schemas.microsoft.com/office/powerpoint/2010/main" val="484226788"/>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
        <p:nvSpPr>
          <p:cNvPr id="40" name="Content Placeholder 39"/>
          <p:cNvSpPr>
            <a:spLocks noGrp="1"/>
          </p:cNvSpPr>
          <p:nvPr>
            <p:ph sz="quarter" idx="15" hasCustomPrompt="1"/>
          </p:nvPr>
        </p:nvSpPr>
        <p:spPr>
          <a:xfrm>
            <a:off x="457200" y="980023"/>
            <a:ext cx="11338560" cy="5009297"/>
          </a:xfrm>
        </p:spPr>
        <p:txBody>
          <a:bodyPr/>
          <a:lstStyle/>
          <a:p>
            <a:pPr lvl="0"/>
            <a:r>
              <a:rPr lang="en-US"/>
              <a:t>Click here to add bulleted text, or click on an icon below to add a table, graph, SmartArt object, or picture.</a:t>
            </a:r>
          </a:p>
          <a:p>
            <a:pPr lvl="1"/>
            <a:r>
              <a:rPr lang="en-US"/>
              <a:t>Second level</a:t>
            </a:r>
          </a:p>
          <a:p>
            <a:pPr lvl="2"/>
            <a:r>
              <a:rPr lang="en-US"/>
              <a:t>Third level</a:t>
            </a:r>
          </a:p>
          <a:p>
            <a:pPr lvl="3"/>
            <a:r>
              <a:rPr lang="en-US"/>
              <a:t>Fourth level</a:t>
            </a:r>
          </a:p>
          <a:p>
            <a:pPr lvl="4"/>
            <a:r>
              <a:rPr lang="en-US"/>
              <a:t>Fifth level</a:t>
            </a:r>
          </a:p>
        </p:txBody>
      </p:sp>
      <p:sp>
        <p:nvSpPr>
          <p:cNvPr id="2" name="Slide Number Placeholder 1">
            <a:extLst>
              <a:ext uri="{FF2B5EF4-FFF2-40B4-BE49-F238E27FC236}">
                <a16:creationId xmlns:a16="http://schemas.microsoft.com/office/drawing/2014/main" id="{2136835A-56E9-EE45-B1B0-9DD5E9A035FD}"/>
              </a:ext>
            </a:extLst>
          </p:cNvPr>
          <p:cNvSpPr>
            <a:spLocks noGrp="1"/>
          </p:cNvSpPr>
          <p:nvPr>
            <p:ph type="sldNum" sz="quarter" idx="17"/>
          </p:nvPr>
        </p:nvSpPr>
        <p:spPr/>
        <p:txBody>
          <a:bodyPr/>
          <a:lstStyle/>
          <a:p>
            <a:fld id="{58AE716E-68DD-2249-A7FA-8AEF0B14DF81}" type="slidenum">
              <a:rPr lang="en-US" smtClean="0"/>
              <a:pPr/>
              <a:t>‹#›</a:t>
            </a:fld>
            <a:endParaRPr lang="en-US" dirty="0"/>
          </a:p>
        </p:txBody>
      </p:sp>
      <p:sp>
        <p:nvSpPr>
          <p:cNvPr id="6" name="Source Placeholder">
            <a:extLst>
              <a:ext uri="{FF2B5EF4-FFF2-40B4-BE49-F238E27FC236}">
                <a16:creationId xmlns:a16="http://schemas.microsoft.com/office/drawing/2014/main" id="{0A175C98-CDFC-AA4D-9485-1FF4454D5C6C}"/>
              </a:ext>
            </a:extLst>
          </p:cNvPr>
          <p:cNvSpPr>
            <a:spLocks noGrp="1"/>
          </p:cNvSpPr>
          <p:nvPr>
            <p:ph type="body" sz="quarter" idx="4294967295" hasCustomPrompt="1"/>
          </p:nvPr>
        </p:nvSpPr>
        <p:spPr>
          <a:xfrm>
            <a:off x="457200" y="6046173"/>
            <a:ext cx="11338560" cy="153888"/>
          </a:xfrm>
        </p:spPr>
        <p:txBody>
          <a:bodyPr anchor="b" anchorCtr="0">
            <a:spAutoFit/>
          </a:bodyPr>
          <a:lstStyle>
            <a:lvl1pPr marL="0" indent="0">
              <a:lnSpc>
                <a:spcPct val="100000"/>
              </a:lnSpc>
              <a:spcBef>
                <a:spcPts val="600"/>
              </a:spcBef>
              <a:buNone/>
              <a:defRPr sz="1000"/>
            </a:lvl1pPr>
            <a:lvl2pPr marL="320040" indent="0">
              <a:lnSpc>
                <a:spcPct val="100000"/>
              </a:lnSpc>
              <a:spcBef>
                <a:spcPts val="600"/>
              </a:spcBef>
              <a:buNone/>
              <a:defRPr sz="1000"/>
            </a:lvl2pPr>
            <a:lvl3pPr marL="685800" indent="0">
              <a:lnSpc>
                <a:spcPct val="100000"/>
              </a:lnSpc>
              <a:spcBef>
                <a:spcPts val="600"/>
              </a:spcBef>
              <a:buNone/>
              <a:defRPr sz="1000"/>
            </a:lvl3pPr>
            <a:lvl4pPr marL="1005840" indent="0">
              <a:lnSpc>
                <a:spcPct val="100000"/>
              </a:lnSpc>
              <a:spcBef>
                <a:spcPts val="600"/>
              </a:spcBef>
              <a:buNone/>
              <a:defRPr sz="1000"/>
            </a:lvl4pPr>
            <a:lvl5pPr marL="1325880" indent="0">
              <a:lnSpc>
                <a:spcPct val="100000"/>
              </a:lnSpc>
              <a:spcBef>
                <a:spcPts val="600"/>
              </a:spcBef>
              <a:buNone/>
              <a:defRPr sz="1000"/>
            </a:lvl5pPr>
          </a:lstStyle>
          <a:p>
            <a:pPr lvl="0"/>
            <a:r>
              <a:rPr lang="en-US" i="1"/>
              <a:t>Source: </a:t>
            </a:r>
            <a:r>
              <a:rPr lang="en-US"/>
              <a:t>Placeholder for sources and permissions (if needed).</a:t>
            </a:r>
          </a:p>
        </p:txBody>
      </p:sp>
      <p:sp>
        <p:nvSpPr>
          <p:cNvPr id="5" name="Title 4">
            <a:extLst>
              <a:ext uri="{FF2B5EF4-FFF2-40B4-BE49-F238E27FC236}">
                <a16:creationId xmlns:a16="http://schemas.microsoft.com/office/drawing/2014/main" id="{00A1DC8C-D41E-334A-8354-0FD435937F19}"/>
              </a:ext>
            </a:extLst>
          </p:cNvPr>
          <p:cNvSpPr>
            <a:spLocks noGrp="1"/>
          </p:cNvSpPr>
          <p:nvPr>
            <p:ph type="title" hasCustomPrompt="1"/>
          </p:nvPr>
        </p:nvSpPr>
        <p:spPr>
          <a:xfrm>
            <a:off x="426230" y="65597"/>
            <a:ext cx="11369529" cy="518012"/>
          </a:xfrm>
        </p:spPr>
        <p:txBody>
          <a:bodyPr/>
          <a:lstStyle/>
          <a:p>
            <a:r>
              <a:rPr lang="en-US"/>
              <a:t>The Title and Content Layout Is Used for Bullet Lists, Tables, Graphs, SmartArt, or Pictures</a:t>
            </a:r>
          </a:p>
        </p:txBody>
      </p:sp>
    </p:spTree>
    <p:extLst>
      <p:ext uri="{BB962C8B-B14F-4D97-AF65-F5344CB8AC3E}">
        <p14:creationId xmlns:p14="http://schemas.microsoft.com/office/powerpoint/2010/main" val="175586551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5"/>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5"/>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639353495"/>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5"/>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5"/>
                </a:solidFill>
              </a:defRPr>
            </a:lvl1pPr>
          </a:lstStyle>
          <a:p>
            <a:r>
              <a:rPr lang="en-US" dirty="0"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75275206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859161546"/>
      </p:ext>
    </p:extLst>
  </p:cSld>
  <p:clrMapOvr>
    <a:masterClrMapping/>
  </p:clrMapOvr>
  <p:timing>
    <p:tnLst>
      <p:par>
        <p:cTn id="1" dur="indefinite" restart="never" nodeType="tmRoot"/>
      </p:par>
    </p:tnLst>
  </p:timing>
  <p:hf hdr="0" dt="0"/>
</p:sldLayout>
</file>

<file path=ppt/slideLayouts/slideLayout18.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5"/>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0F4E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42395"/>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21885191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55507791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1"/>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1"/>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71196792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5"/>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305473545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5"/>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5"/>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99619344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5"/>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73561297"/>
      </p:ext>
    </p:extLst>
  </p:cSld>
  <p:clrMapOvr>
    <a:masterClrMapping/>
  </p:clrMapOvr>
  <p:hf hdr="0" dt="0"/>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5"/>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3/27/2023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960139304"/>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5"/>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149586867"/>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5"/>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5"/>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506956380"/>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4"/>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4"/>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165868688"/>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4"/>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4"/>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4083496194"/>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434936730"/>
      </p:ext>
    </p:extLst>
  </p:cSld>
  <p:clrMapOvr>
    <a:masterClrMapping/>
  </p:clrMapOvr>
  <p:timing>
    <p:tnLst>
      <p:par>
        <p:cTn id="1" dur="indefinite" restart="never" nodeType="tmRoot"/>
      </p:par>
    </p:tnLst>
  </p:timing>
  <p:hf hdr="0" dt="0"/>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4"/>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AF5E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38201"/>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74844097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522581207"/>
      </p:ext>
    </p:extLst>
  </p:cSld>
  <p:clrMapOvr>
    <a:masterClrMapping/>
  </p:clrMapOvr>
  <p:timing>
    <p:tnLst>
      <p:par>
        <p:cTn id="1" dur="indefinite" restart="never" nodeType="tmRoot"/>
      </p:par>
    </p:tnLst>
  </p:timing>
  <p:hf hdr="0" dt="0"/>
</p:sldLayout>
</file>

<file path=ppt/slideLayouts/slideLayout30.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80218836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4"/>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993687126"/>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4"/>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90708322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4"/>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1790770148"/>
      </p:ext>
    </p:extLst>
  </p:cSld>
  <p:clrMapOvr>
    <a:masterClrMapping/>
  </p:clrMapOvr>
  <p:hf hdr="0" dt="0"/>
</p:sldLayout>
</file>

<file path=ppt/slideLayouts/slideLayout34.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4"/>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3/27/2023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89506733"/>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4"/>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3978108501"/>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4"/>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4"/>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79419086"/>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3"/>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3"/>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172151953"/>
      </p:ext>
    </p:extLst>
  </p:cSld>
  <p:clrMapOvr>
    <a:masterClrMapping/>
  </p:clrMapOvr>
  <p:timing>
    <p:tnLst>
      <p:par>
        <p:cTn id="1" dur="indefinite" restart="never" nodeType="tmRoot"/>
      </p:par>
    </p:tnLst>
  </p:timing>
</p:sldLayout>
</file>

<file path=ppt/slideLayouts/slideLayout38.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3"/>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3"/>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754756693"/>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481282686"/>
      </p:ext>
    </p:extLst>
  </p:cSld>
  <p:clrMapOvr>
    <a:masterClrMapping/>
  </p:clrMapOvr>
  <p:timing>
    <p:tnLst>
      <p:par>
        <p:cTn id="1" dur="indefinite" restart="never" nodeType="tmRoot"/>
      </p:par>
    </p:tnLst>
  </p:timing>
  <p:hf hdr="0" dt="0"/>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1"/>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chemeClr val="bg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5"/>
            <a:ext cx="3931826" cy="2525617"/>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r>
              <a:rPr lang="en-US" smtClean="0"/>
              <a:t>Click icon to add picture</a:t>
            </a:r>
            <a:endParaRPr lang="en-US" dirty="0"/>
          </a:p>
        </p:txBody>
      </p:sp>
    </p:spTree>
    <p:extLst>
      <p:ext uri="{BB962C8B-B14F-4D97-AF65-F5344CB8AC3E}">
        <p14:creationId xmlns:p14="http://schemas.microsoft.com/office/powerpoint/2010/main" val="163386169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3"/>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EDE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34006"/>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43971478"/>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1374592977"/>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3"/>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093427789"/>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3"/>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3"/>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4088644317"/>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3"/>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2110732786"/>
      </p:ext>
    </p:extLst>
  </p:cSld>
  <p:clrMapOvr>
    <a:masterClrMapping/>
  </p:clrMapOvr>
  <p:hf hdr="0" dt="0"/>
</p:sldLayout>
</file>

<file path=ppt/slideLayouts/slideLayout45.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3"/>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3/27/2023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372313241"/>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3"/>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42375368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3"/>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3"/>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370819823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accent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accent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1170299787"/>
      </p:ext>
    </p:extLst>
  </p:cSld>
  <p:clrMapOvr>
    <a:masterClrMapping/>
  </p:clrMapOvr>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accent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accent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7654262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2853951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222434564"/>
      </p:ext>
    </p:extLst>
  </p:cSld>
  <p:clrMapOvr>
    <a:masterClrMapping/>
  </p:clrMapOvr>
  <p:timing>
    <p:tnLst>
      <p:par>
        <p:cTn id="1" dur="indefinite" restart="never" nodeType="tmRoot"/>
      </p:par>
    </p:tnLst>
  </p:timing>
  <p:hf hdr="0" dt="0"/>
</p:sldLayout>
</file>

<file path=ppt/slideLayouts/slideLayout51.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accent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FCF4F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246857460"/>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827161046"/>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accent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1537460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accent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3911297856"/>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accent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436298166"/>
      </p:ext>
    </p:extLst>
  </p:cSld>
  <p:clrMapOvr>
    <a:masterClrMapping/>
  </p:clrMapOvr>
  <p:hf hdr="0" dt="0"/>
</p:sldLayout>
</file>

<file path=ppt/slideLayouts/slideLayout56.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accent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3/27/2023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421011967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accent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861420600"/>
      </p:ext>
    </p:extLst>
  </p:cSld>
  <p:clrMapOvr>
    <a:masterClrMapping/>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accent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accent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2035973056"/>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showMasterSp="0" type="title" preserve="1">
  <p:cSld name="Title Slide">
    <p:bg>
      <p:bgPr>
        <a:solidFill>
          <a:schemeClr val="tx2"/>
        </a:solidFill>
        <a:effectLst/>
      </p:bgPr>
    </p:bg>
    <p:spTree>
      <p:nvGrpSpPr>
        <p:cNvPr id="1" name=""/>
        <p:cNvGrpSpPr/>
        <p:nvPr/>
      </p:nvGrpSpPr>
      <p:grpSpPr>
        <a:xfrm>
          <a:off x="0" y="0"/>
          <a:ext cx="0" cy="0"/>
          <a:chOff x="0" y="0"/>
          <a:chExt cx="0" cy="0"/>
        </a:xfrm>
      </p:grpSpPr>
      <p:sp>
        <p:nvSpPr>
          <p:cNvPr id="13" name="Rectangle 12"/>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1" name="Rectangle 10"/>
          <p:cNvSpPr/>
          <p:nvPr/>
        </p:nvSpPr>
        <p:spPr>
          <a:xfrm>
            <a:off x="206188" y="5948082"/>
            <a:ext cx="11775141" cy="699247"/>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472133"/>
            <a:ext cx="1286259" cy="24384"/>
          </a:xfrm>
          <a:prstGeom prst="rect">
            <a:avLst/>
          </a:prstGeom>
        </p:spPr>
      </p:pic>
      <p:sp>
        <p:nvSpPr>
          <p:cNvPr id="2" name="Title 1"/>
          <p:cNvSpPr>
            <a:spLocks noGrp="1"/>
          </p:cNvSpPr>
          <p:nvPr>
            <p:ph type="ctrTitle"/>
          </p:nvPr>
        </p:nvSpPr>
        <p:spPr>
          <a:xfrm>
            <a:off x="1524000" y="2486701"/>
            <a:ext cx="9144000" cy="1023261"/>
          </a:xfrm>
        </p:spPr>
        <p:txBody>
          <a:bodyPr anchor="b">
            <a:normAutofit/>
          </a:bodyPr>
          <a:lstStyle>
            <a:lvl1pPr algn="ctr">
              <a:defRPr sz="5400">
                <a:solidFill>
                  <a:schemeClr val="tx2"/>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2" name="Picture 11" descr="Oregon Department of Education Logo"/>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3945692765"/>
      </p:ext>
    </p:extLst>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431813274"/>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showMasterSp="0" preserve="1">
  <p:cSld name="Section Header">
    <p:bg>
      <p:bgPr>
        <a:solidFill>
          <a:schemeClr val="tx2"/>
        </a:solidFill>
        <a:effectLst/>
      </p:bgPr>
    </p:bg>
    <p:spTree>
      <p:nvGrpSpPr>
        <p:cNvPr id="1" name=""/>
        <p:cNvGrpSpPr/>
        <p:nvPr/>
      </p:nvGrpSpPr>
      <p:grpSpPr>
        <a:xfrm>
          <a:off x="0" y="0"/>
          <a:ext cx="0" cy="0"/>
          <a:chOff x="0" y="0"/>
          <a:chExt cx="0" cy="0"/>
        </a:xfrm>
      </p:grpSpPr>
      <p:sp>
        <p:nvSpPr>
          <p:cNvPr id="19" name="Rectangle 18"/>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17" name="Rectangle 16"/>
          <p:cNvSpPr/>
          <p:nvPr/>
        </p:nvSpPr>
        <p:spPr>
          <a:xfrm>
            <a:off x="206187" y="2488757"/>
            <a:ext cx="11775141" cy="1900363"/>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p>
        </p:txBody>
      </p:sp>
      <p:sp>
        <p:nvSpPr>
          <p:cNvPr id="9" name="Title 1"/>
          <p:cNvSpPr>
            <a:spLocks noGrp="1"/>
          </p:cNvSpPr>
          <p:nvPr>
            <p:ph type="ctrTitle"/>
          </p:nvPr>
        </p:nvSpPr>
        <p:spPr>
          <a:xfrm>
            <a:off x="717177" y="2488757"/>
            <a:ext cx="10784542" cy="1900363"/>
          </a:xfrm>
        </p:spPr>
        <p:txBody>
          <a:bodyPr anchor="ctr" anchorCtr="0">
            <a:noAutofit/>
          </a:bodyPr>
          <a:lstStyle>
            <a:lvl1pPr algn="ctr">
              <a:defRPr sz="6800">
                <a:solidFill>
                  <a:schemeClr val="tx2"/>
                </a:solidFill>
              </a:defRPr>
            </a:lvl1pPr>
          </a:lstStyle>
          <a:p>
            <a:r>
              <a:rPr lang="en-US" smtClean="0"/>
              <a:t>Click to edit Master title style</a:t>
            </a:r>
            <a:endParaRPr lang="en-US" dirty="0"/>
          </a:p>
        </p:txBody>
      </p:sp>
      <p:sp>
        <p:nvSpPr>
          <p:cNvPr id="10" name="Date Placeholder 3"/>
          <p:cNvSpPr>
            <a:spLocks noGrp="1"/>
          </p:cNvSpPr>
          <p:nvPr>
            <p:ph type="dt" sz="half" idx="10"/>
          </p:nvPr>
        </p:nvSpPr>
        <p:spPr>
          <a:xfrm>
            <a:off x="3854824" y="6139793"/>
            <a:ext cx="4509246" cy="365125"/>
          </a:xfrm>
        </p:spPr>
        <p:txBody>
          <a:bodyPr/>
          <a:lstStyle/>
          <a:p>
            <a:fld id="{7829B781-A755-4819-BC29-540BFF075356}" type="datetime1">
              <a:rPr lang="en-US" smtClean="0"/>
              <a:t>3/27/2023</a:t>
            </a:fld>
            <a:endParaRPr lang="en-US" dirty="0"/>
          </a:p>
        </p:txBody>
      </p:sp>
      <p:sp>
        <p:nvSpPr>
          <p:cNvPr id="11" name="Footer Placeholder 4"/>
          <p:cNvSpPr>
            <a:spLocks noGrp="1"/>
          </p:cNvSpPr>
          <p:nvPr>
            <p:ph type="ftr" sz="quarter" idx="11"/>
          </p:nvPr>
        </p:nvSpPr>
        <p:spPr>
          <a:xfrm>
            <a:off x="717176" y="6139793"/>
            <a:ext cx="2864224" cy="365125"/>
          </a:xfrm>
        </p:spPr>
        <p:txBody>
          <a:bodyPr/>
          <a:lstStyle/>
          <a:p>
            <a:r>
              <a:rPr lang="en-US" smtClean="0"/>
              <a:t>Oregon Department of Education</a:t>
            </a:r>
            <a:endParaRPr lang="en-US" dirty="0"/>
          </a:p>
        </p:txBody>
      </p:sp>
      <p:sp>
        <p:nvSpPr>
          <p:cNvPr id="12" name="Slide Number Placeholder 5"/>
          <p:cNvSpPr>
            <a:spLocks noGrp="1"/>
          </p:cNvSpPr>
          <p:nvPr>
            <p:ph type="sldNum" sz="quarter" idx="12"/>
          </p:nvPr>
        </p:nvSpPr>
        <p:spPr>
          <a:xfrm>
            <a:off x="8610600" y="6139793"/>
            <a:ext cx="2891118" cy="365125"/>
          </a:xfrm>
        </p:spPr>
        <p:txBody>
          <a:bodyPr/>
          <a:lstStyle/>
          <a:p>
            <a:fld id="{357F5B69-6281-4C1F-8C38-6DA0F56DA430}" type="slidenum">
              <a:rPr lang="en-US" smtClean="0"/>
              <a:t>‹#›</a:t>
            </a:fld>
            <a:endParaRPr lang="en-US" dirty="0"/>
          </a:p>
        </p:txBody>
      </p:sp>
      <p:pic>
        <p:nvPicPr>
          <p:cNvPr id="13" name="Picture 12" descr="Oregon Department of Education Logo"/>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033770" y="214049"/>
            <a:ext cx="2124460" cy="2167132"/>
          </a:xfrm>
          <a:prstGeom prst="rect">
            <a:avLst/>
          </a:prstGeom>
        </p:spPr>
      </p:pic>
    </p:spTree>
    <p:extLst>
      <p:ext uri="{BB962C8B-B14F-4D97-AF65-F5344CB8AC3E}">
        <p14:creationId xmlns:p14="http://schemas.microsoft.com/office/powerpoint/2010/main" val="2076812530"/>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showMasterSp="0" preserve="1" userDrawn="1">
  <p:cSld name="Title Bar and Content">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8" y="215153"/>
            <a:ext cx="11775141" cy="1397364"/>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27879103-F9E0-4F46-ADC2-B8CD67C56AE7}" type="datetime1">
              <a:rPr lang="en-US" smtClean="0"/>
              <a:pPr/>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pPr/>
              <a:t>‹#›</a:t>
            </a:fld>
            <a:endParaRPr lang="en-US" dirty="0"/>
          </a:p>
        </p:txBody>
      </p:sp>
      <p:sp>
        <p:nvSpPr>
          <p:cNvPr id="9"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72431344"/>
      </p:ext>
    </p:extLst>
  </p:cSld>
  <p:clrMapOvr>
    <a:masterClrMapping/>
  </p:clrMapOvr>
  <p:timing>
    <p:tnLst>
      <p:par>
        <p:cTn id="1" dur="indefinite" restart="never" nodeType="tmRoot"/>
      </p:par>
    </p:tnLst>
  </p:timing>
  <p:hf hdr="0" dt="0"/>
</p:sldLayout>
</file>

<file path=ppt/slideLayouts/slideLayout62.xml><?xml version="1.0" encoding="utf-8"?>
<p:sldLayout xmlns:a="http://schemas.openxmlformats.org/drawingml/2006/main" xmlns:r="http://schemas.openxmlformats.org/officeDocument/2006/relationships" xmlns:p="http://schemas.openxmlformats.org/presentationml/2006/main" showMasterSp="0" preserve="1" userDrawn="1">
  <p:cSld name="Content with Caption">
    <p:bg>
      <p:bgPr>
        <a:solidFill>
          <a:schemeClr val="tx2"/>
        </a:solidFill>
        <a:effectLst/>
      </p:bgPr>
    </p:bg>
    <p:spTree>
      <p:nvGrpSpPr>
        <p:cNvPr id="1" name=""/>
        <p:cNvGrpSpPr/>
        <p:nvPr/>
      </p:nvGrpSpPr>
      <p:grpSpPr>
        <a:xfrm>
          <a:off x="0" y="0"/>
          <a:ext cx="0" cy="0"/>
          <a:chOff x="0" y="0"/>
          <a:chExt cx="0" cy="0"/>
        </a:xfrm>
      </p:grpSpPr>
      <p:sp>
        <p:nvSpPr>
          <p:cNvPr id="10" name="Rectangle 9"/>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8" name="Rectangle 7"/>
          <p:cNvSpPr/>
          <p:nvPr/>
        </p:nvSpPr>
        <p:spPr>
          <a:xfrm>
            <a:off x="206189" y="215153"/>
            <a:ext cx="4730470" cy="6432176"/>
          </a:xfrm>
          <a:prstGeom prst="rect">
            <a:avLst/>
          </a:prstGeom>
          <a:solidFill>
            <a:srgbClr val="E7F5F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1"/>
          <p:cNvSpPr>
            <a:spLocks noGrp="1"/>
          </p:cNvSpPr>
          <p:nvPr>
            <p:ph type="title"/>
          </p:nvPr>
        </p:nvSpPr>
        <p:spPr>
          <a:xfrm>
            <a:off x="717177" y="779646"/>
            <a:ext cx="3931826" cy="2529812"/>
          </a:xfrm>
        </p:spPr>
        <p:txBody>
          <a:bodyPr anchor="t" anchorCtr="0">
            <a:normAutofit/>
          </a:bodyPr>
          <a:lstStyle>
            <a:lvl1pPr>
              <a:defRPr sz="4400"/>
            </a:lvl1pPr>
          </a:lstStyle>
          <a:p>
            <a:r>
              <a:rPr lang="en-US" smtClean="0"/>
              <a:t>Click to edit Master title style</a:t>
            </a:r>
            <a:endParaRPr lang="en-US" dirty="0"/>
          </a:p>
        </p:txBody>
      </p:sp>
      <p:sp>
        <p:nvSpPr>
          <p:cNvPr id="3" name="Content Placeholder 2"/>
          <p:cNvSpPr>
            <a:spLocks noGrp="1"/>
          </p:cNvSpPr>
          <p:nvPr>
            <p:ph idx="1"/>
          </p:nvPr>
        </p:nvSpPr>
        <p:spPr>
          <a:xfrm>
            <a:off x="5183188" y="779647"/>
            <a:ext cx="6172200" cy="5081404"/>
          </a:xfrm>
        </p:spPr>
        <p:txBody>
          <a:bodyPr>
            <a:normAutofit/>
          </a:bodyPr>
          <a:lstStyle>
            <a:lvl1pPr>
              <a:defRPr sz="2400"/>
            </a:lvl1pPr>
            <a:lvl2pPr>
              <a:defRPr sz="2400"/>
            </a:lvl2pPr>
            <a:lvl3pPr>
              <a:defRPr sz="2400"/>
            </a:lvl3pPr>
            <a:lvl4pPr>
              <a:defRPr sz="2400"/>
            </a:lvl4pPr>
            <a:lvl5pPr>
              <a:defRPr sz="2400"/>
            </a:lvl5pPr>
            <a:lvl6pPr>
              <a:defRPr sz="2000"/>
            </a:lvl6pPr>
            <a:lvl7pPr>
              <a:defRPr sz="2000"/>
            </a:lvl7pPr>
            <a:lvl8pPr>
              <a:defRPr sz="2000"/>
            </a:lvl8pPr>
            <a:lvl9pPr>
              <a:defRPr sz="2000"/>
            </a:lvl9p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0EB4264E-747B-4A66-8046-612678D808F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
        <p:nvSpPr>
          <p:cNvPr id="9" name="Picture Placeholder 8"/>
          <p:cNvSpPr>
            <a:spLocks noGrp="1"/>
          </p:cNvSpPr>
          <p:nvPr>
            <p:ph type="pic" sz="quarter" idx="13"/>
          </p:nvPr>
        </p:nvSpPr>
        <p:spPr>
          <a:xfrm>
            <a:off x="717177" y="3540125"/>
            <a:ext cx="3931826" cy="2320926"/>
          </a:xfrm>
        </p:spPr>
        <p:txBody>
          <a:bodyPr/>
          <a:lstStyle>
            <a:lvl1pPr marL="0" indent="0">
              <a:buNone/>
              <a:defRPr/>
            </a:lvl1pPr>
          </a:lstStyle>
          <a:p>
            <a:endParaRPr lang="en-US" dirty="0"/>
          </a:p>
        </p:txBody>
      </p:sp>
    </p:spTree>
    <p:extLst>
      <p:ext uri="{BB962C8B-B14F-4D97-AF65-F5344CB8AC3E}">
        <p14:creationId xmlns:p14="http://schemas.microsoft.com/office/powerpoint/2010/main" val="3508029416"/>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obj" preserve="1">
  <p:cSld name="Title and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18E4CE9B-FC86-4B75-8677-1AF147A5D684}"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554169284"/>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twoObj" preserve="1">
  <p:cSld name="Two Content">
    <p:bg>
      <p:bgPr>
        <a:solidFill>
          <a:schemeClr val="tx2"/>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717176" y="1825625"/>
            <a:ext cx="5302624"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72200" y="1825625"/>
            <a:ext cx="5329518" cy="4106048"/>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D42591D8-9B02-4B28-8EF4-3003DE7E4109}" type="datetime1">
              <a:rPr lang="en-US" smtClean="0"/>
              <a:t>3/27/2023</a:t>
            </a:fld>
            <a:endParaRPr lang="en-US" dirty="0"/>
          </a:p>
        </p:txBody>
      </p:sp>
      <p:sp>
        <p:nvSpPr>
          <p:cNvPr id="6" name="Footer Placeholder 5"/>
          <p:cNvSpPr>
            <a:spLocks noGrp="1"/>
          </p:cNvSpPr>
          <p:nvPr>
            <p:ph type="ftr" sz="quarter" idx="11"/>
          </p:nvPr>
        </p:nvSpPr>
        <p:spPr/>
        <p:txBody>
          <a:bodyPr/>
          <a:lstStyle/>
          <a:p>
            <a:r>
              <a:rPr lang="en-US" smtClean="0"/>
              <a:t>Oregon Department of Education</a:t>
            </a:r>
            <a:endParaRPr lang="en-US" dirty="0"/>
          </a:p>
        </p:txBody>
      </p:sp>
      <p:sp>
        <p:nvSpPr>
          <p:cNvPr id="7" name="Slide Number Placeholder 6"/>
          <p:cNvSpPr>
            <a:spLocks noGrp="1"/>
          </p:cNvSpPr>
          <p:nvPr>
            <p:ph type="sldNum" sz="quarter" idx="12"/>
          </p:nvPr>
        </p:nvSpPr>
        <p:spPr/>
        <p:txBody>
          <a:bodyPr/>
          <a:lstStyle/>
          <a:p>
            <a:fld id="{357F5B69-6281-4C1F-8C38-6DA0F56DA430}" type="slidenum">
              <a:rPr lang="en-US" smtClean="0"/>
              <a:t>‹#›</a:t>
            </a:fld>
            <a:endParaRPr lang="en-US" dirty="0"/>
          </a:p>
        </p:txBody>
      </p:sp>
    </p:spTree>
    <p:extLst>
      <p:ext uri="{BB962C8B-B14F-4D97-AF65-F5344CB8AC3E}">
        <p14:creationId xmlns:p14="http://schemas.microsoft.com/office/powerpoint/2010/main" val="264850956"/>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p:cSld name="Comparison">
    <p:bg>
      <p:bgPr>
        <a:solidFill>
          <a:schemeClr val="tx2"/>
        </a:solidFill>
        <a:effectLst/>
      </p:bgPr>
    </p:bg>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2351430777"/>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showMasterSp="0" preserve="1" userDrawn="1">
  <p:cSld name="Title Only">
    <p:bg>
      <p:bgPr>
        <a:solidFill>
          <a:schemeClr val="tx2"/>
        </a:solidFill>
        <a:effectLst/>
      </p:bgPr>
    </p:bg>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a:p>
        </p:txBody>
      </p:sp>
    </p:spTree>
    <p:extLst>
      <p:ext uri="{BB962C8B-B14F-4D97-AF65-F5344CB8AC3E}">
        <p14:creationId xmlns:p14="http://schemas.microsoft.com/office/powerpoint/2010/main" val="3188208071"/>
      </p:ext>
    </p:extLst>
  </p:cSld>
  <p:clrMapOvr>
    <a:masterClrMapping/>
  </p:clrMapOvr>
  <p:hf hdr="0" dt="0"/>
</p:sldLayout>
</file>

<file path=ppt/slideLayouts/slideLayout67.xml><?xml version="1.0" encoding="utf-8"?>
<p:sldLayout xmlns:a="http://schemas.openxmlformats.org/drawingml/2006/main" xmlns:r="http://schemas.openxmlformats.org/officeDocument/2006/relationships" xmlns:p="http://schemas.openxmlformats.org/presentationml/2006/main" showMasterSp="0" preserve="1">
  <p:cSld name="Blank">
    <p:bg>
      <p:bgPr>
        <a:solidFill>
          <a:schemeClr val="tx2"/>
        </a:solidFill>
        <a:effectLst/>
      </p:bgPr>
    </p:bg>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3/27/2023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730247866"/>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showMasterSp="0" preserve="1">
  <p:cSld name="Large Type">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sp>
        <p:nvSpPr>
          <p:cNvPr id="9" name="Subtitle 2"/>
          <p:cNvSpPr>
            <a:spLocks noGrp="1"/>
          </p:cNvSpPr>
          <p:nvPr>
            <p:ph type="subTitle" idx="1"/>
          </p:nvPr>
        </p:nvSpPr>
        <p:spPr>
          <a:xfrm>
            <a:off x="1524000" y="4003184"/>
            <a:ext cx="9144000" cy="880607"/>
          </a:xfrm>
        </p:spPr>
        <p:txBody>
          <a:bodyPr/>
          <a:lstStyle>
            <a:lvl1pPr marL="0" indent="0" algn="ctr">
              <a:buNone/>
              <a:defRPr sz="2400">
                <a:solidFill>
                  <a:schemeClr val="tx2"/>
                </a:solidFill>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Tree>
    <p:extLst>
      <p:ext uri="{BB962C8B-B14F-4D97-AF65-F5344CB8AC3E}">
        <p14:creationId xmlns:p14="http://schemas.microsoft.com/office/powerpoint/2010/main" val="29841323"/>
      </p:ext>
    </p:extLst>
  </p:cSld>
  <p:clrMapOvr>
    <a:masterClrMapping/>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showMasterSp="0" preserve="1">
  <p:cSld name="Follow Us">
    <p:bg>
      <p:bgPr>
        <a:solidFill>
          <a:schemeClr val="tx2"/>
        </a:solidFill>
        <a:effectLst/>
      </p:bgPr>
    </p:bg>
    <p:spTree>
      <p:nvGrpSpPr>
        <p:cNvPr id="1" name=""/>
        <p:cNvGrpSpPr/>
        <p:nvPr/>
      </p:nvGrpSpPr>
      <p:grpSpPr>
        <a:xfrm>
          <a:off x="0" y="0"/>
          <a:ext cx="0" cy="0"/>
          <a:chOff x="0" y="0"/>
          <a:chExt cx="0" cy="0"/>
        </a:xfrm>
      </p:grpSpPr>
      <p:sp>
        <p:nvSpPr>
          <p:cNvPr id="11" name="Rectangle 10"/>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pic>
        <p:nvPicPr>
          <p:cNvPr id="8" name="Picture 7" descr="Decorative line break"/>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5452870" y="3848895"/>
            <a:ext cx="1286259" cy="24384"/>
          </a:xfrm>
          <a:prstGeom prst="rect">
            <a:avLst/>
          </a:prstGeom>
        </p:spPr>
      </p:pic>
      <p:sp>
        <p:nvSpPr>
          <p:cNvPr id="2" name="Title 1"/>
          <p:cNvSpPr>
            <a:spLocks noGrp="1"/>
          </p:cNvSpPr>
          <p:nvPr>
            <p:ph type="ctrTitle" hasCustomPrompt="1"/>
          </p:nvPr>
        </p:nvSpPr>
        <p:spPr>
          <a:xfrm>
            <a:off x="1524000" y="1499125"/>
            <a:ext cx="9144000" cy="2387600"/>
          </a:xfrm>
        </p:spPr>
        <p:txBody>
          <a:bodyPr anchor="b">
            <a:noAutofit/>
          </a:bodyPr>
          <a:lstStyle>
            <a:lvl1pPr algn="ctr">
              <a:defRPr sz="12000">
                <a:solidFill>
                  <a:schemeClr val="tx2"/>
                </a:solidFill>
              </a:defRPr>
            </a:lvl1pPr>
          </a:lstStyle>
          <a:p>
            <a:r>
              <a:rPr lang="en-US" dirty="0" smtClean="0"/>
              <a:t>Text here</a:t>
            </a:r>
            <a:endParaRPr lang="en-US" dirty="0"/>
          </a:p>
        </p:txBody>
      </p:sp>
      <p:sp>
        <p:nvSpPr>
          <p:cNvPr id="4" name="Date Placeholder 3"/>
          <p:cNvSpPr>
            <a:spLocks noGrp="1"/>
          </p:cNvSpPr>
          <p:nvPr>
            <p:ph type="dt" sz="half" idx="10"/>
          </p:nvPr>
        </p:nvSpPr>
        <p:spPr/>
        <p:txBody>
          <a:bodyPr/>
          <a:lstStyle/>
          <a:p>
            <a:fld id="{7829B781-A755-4819-BC29-540BFF075356}" type="datetime1">
              <a:rPr lang="en-US" smtClean="0"/>
              <a:t>3/27/2023</a:t>
            </a:fld>
            <a:endParaRPr lang="en-US" dirty="0"/>
          </a:p>
        </p:txBody>
      </p:sp>
      <p:sp>
        <p:nvSpPr>
          <p:cNvPr id="5" name="Footer Placeholder 4"/>
          <p:cNvSpPr>
            <a:spLocks noGrp="1"/>
          </p:cNvSpPr>
          <p:nvPr>
            <p:ph type="ftr" sz="quarter" idx="11"/>
          </p:nvPr>
        </p:nvSpPr>
        <p:spPr/>
        <p:txBody>
          <a:bodyPr/>
          <a:lstStyle/>
          <a:p>
            <a:r>
              <a:rPr lang="en-US" smtClean="0"/>
              <a:t>Oregon Department of Education</a:t>
            </a:r>
            <a:endParaRPr lang="en-US" dirty="0"/>
          </a:p>
        </p:txBody>
      </p:sp>
      <p:sp>
        <p:nvSpPr>
          <p:cNvPr id="6" name="Slide Number Placeholder 5"/>
          <p:cNvSpPr>
            <a:spLocks noGrp="1"/>
          </p:cNvSpPr>
          <p:nvPr>
            <p:ph type="sldNum" sz="quarter" idx="12"/>
          </p:nvPr>
        </p:nvSpPr>
        <p:spPr/>
        <p:txBody>
          <a:bodyPr/>
          <a:lstStyle/>
          <a:p>
            <a:fld id="{357F5B69-6281-4C1F-8C38-6DA0F56DA430}" type="slidenum">
              <a:rPr lang="en-US" smtClean="0"/>
              <a:t>‹#›</a:t>
            </a:fld>
            <a:endParaRPr lang="en-US" dirty="0"/>
          </a:p>
        </p:txBody>
      </p:sp>
      <p:pic>
        <p:nvPicPr>
          <p:cNvPr id="10" name="Picture 9" descr="Twitter icon"/>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2718290" y="4043402"/>
            <a:ext cx="500040" cy="500040"/>
          </a:xfrm>
          <a:prstGeom prst="rect">
            <a:avLst/>
          </a:prstGeom>
        </p:spPr>
      </p:pic>
      <p:pic>
        <p:nvPicPr>
          <p:cNvPr id="12" name="Picture 11" descr="Facebook icon"/>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9024960" y="4043402"/>
            <a:ext cx="500040" cy="500040"/>
          </a:xfrm>
          <a:prstGeom prst="rect">
            <a:avLst/>
          </a:prstGeom>
        </p:spPr>
      </p:pic>
      <p:sp>
        <p:nvSpPr>
          <p:cNvPr id="13" name="TextBox 12"/>
          <p:cNvSpPr txBox="1"/>
          <p:nvPr/>
        </p:nvSpPr>
        <p:spPr>
          <a:xfrm>
            <a:off x="2718290" y="4043402"/>
            <a:ext cx="6806709"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2400" dirty="0" smtClean="0">
                <a:solidFill>
                  <a:schemeClr val="accent1"/>
                </a:solidFill>
              </a:rPr>
              <a:t>twitter.com/</a:t>
            </a:r>
            <a:r>
              <a:rPr lang="en-US" sz="2400" dirty="0" err="1" smtClean="0">
                <a:solidFill>
                  <a:schemeClr val="accent1"/>
                </a:solidFill>
              </a:rPr>
              <a:t>ORDeptEd</a:t>
            </a:r>
            <a:r>
              <a:rPr lang="en-US" sz="2400" dirty="0" smtClean="0">
                <a:solidFill>
                  <a:schemeClr val="accent1"/>
                </a:solidFill>
              </a:rPr>
              <a:t> | fb.com/</a:t>
            </a:r>
            <a:r>
              <a:rPr lang="en-US" sz="2400" dirty="0" err="1" smtClean="0">
                <a:solidFill>
                  <a:schemeClr val="accent1"/>
                </a:solidFill>
              </a:rPr>
              <a:t>ORDeptEd</a:t>
            </a:r>
            <a:endParaRPr lang="en-US" sz="2400" dirty="0" smtClean="0">
              <a:solidFill>
                <a:schemeClr val="accent1"/>
              </a:solidFill>
            </a:endParaRPr>
          </a:p>
        </p:txBody>
      </p:sp>
    </p:spTree>
    <p:extLst>
      <p:ext uri="{BB962C8B-B14F-4D97-AF65-F5344CB8AC3E}">
        <p14:creationId xmlns:p14="http://schemas.microsoft.com/office/powerpoint/2010/main" val="794497586"/>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p:cSld name="Comparison">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17176" y="1681163"/>
            <a:ext cx="5280399" cy="823912"/>
          </a:xfrm>
        </p:spPr>
        <p:txBody>
          <a:bodyPr anchor="t" anchorCtr="0">
            <a:normAutofit/>
          </a:bodyPr>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4" name="Content Placeholder 3"/>
          <p:cNvSpPr>
            <a:spLocks noGrp="1"/>
          </p:cNvSpPr>
          <p:nvPr>
            <p:ph sz="half" idx="2"/>
          </p:nvPr>
        </p:nvSpPr>
        <p:spPr>
          <a:xfrm>
            <a:off x="717176" y="2505075"/>
            <a:ext cx="5280399"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6172200" y="1681163"/>
            <a:ext cx="5329518" cy="823912"/>
          </a:xfrm>
        </p:spPr>
        <p:txBody>
          <a:bodyPr anchor="t" anchorCtr="0"/>
          <a:lstStyle>
            <a:lvl1pPr marL="0" indent="0">
              <a:buNone/>
              <a:defRPr sz="32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Edit Master text styles</a:t>
            </a:r>
          </a:p>
        </p:txBody>
      </p:sp>
      <p:sp>
        <p:nvSpPr>
          <p:cNvPr id="6" name="Content Placeholder 5"/>
          <p:cNvSpPr>
            <a:spLocks noGrp="1"/>
          </p:cNvSpPr>
          <p:nvPr>
            <p:ph sz="quarter" idx="4"/>
          </p:nvPr>
        </p:nvSpPr>
        <p:spPr>
          <a:xfrm>
            <a:off x="6172200" y="2505075"/>
            <a:ext cx="5329518" cy="3434549"/>
          </a:xfrm>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21CE9AC3-29A7-447C-985A-56B968AD79CC}" type="datetime1">
              <a:rPr lang="en-US" smtClean="0"/>
              <a:t>3/27/2023</a:t>
            </a:fld>
            <a:endParaRPr lang="en-US" dirty="0"/>
          </a:p>
        </p:txBody>
      </p:sp>
      <p:sp>
        <p:nvSpPr>
          <p:cNvPr id="8" name="Footer Placeholder 7"/>
          <p:cNvSpPr>
            <a:spLocks noGrp="1"/>
          </p:cNvSpPr>
          <p:nvPr>
            <p:ph type="ftr" sz="quarter" idx="11"/>
          </p:nvPr>
        </p:nvSpPr>
        <p:spPr/>
        <p:txBody>
          <a:bodyPr/>
          <a:lstStyle/>
          <a:p>
            <a:r>
              <a:rPr lang="en-US" smtClean="0"/>
              <a:t>Oregon Department of Education</a:t>
            </a:r>
            <a:endParaRPr lang="en-US" dirty="0"/>
          </a:p>
        </p:txBody>
      </p:sp>
      <p:sp>
        <p:nvSpPr>
          <p:cNvPr id="9" name="Slide Number Placeholder 8"/>
          <p:cNvSpPr>
            <a:spLocks noGrp="1"/>
          </p:cNvSpPr>
          <p:nvPr>
            <p:ph type="sldNum" sz="quarter" idx="12"/>
          </p:nvPr>
        </p:nvSpPr>
        <p:spPr/>
        <p:txBody>
          <a:bodyPr/>
          <a:lstStyle/>
          <a:p>
            <a:fld id="{357F5B69-6281-4C1F-8C38-6DA0F56DA430}" type="slidenum">
              <a:rPr lang="en-US" smtClean="0"/>
              <a:t>‹#›</a:t>
            </a:fld>
            <a:endParaRPr lang="en-US" dirty="0"/>
          </a:p>
        </p:txBody>
      </p:sp>
      <p:sp>
        <p:nvSpPr>
          <p:cNvPr id="10" name="Title 1"/>
          <p:cNvSpPr>
            <a:spLocks noGrp="1"/>
          </p:cNvSpPr>
          <p:nvPr>
            <p:ph type="title"/>
          </p:nvPr>
        </p:nvSpPr>
        <p:spPr>
          <a:xfrm>
            <a:off x="717176" y="457200"/>
            <a:ext cx="10784542" cy="1026460"/>
          </a:xfrm>
        </p:spPr>
        <p:txBody>
          <a:bodyPr>
            <a:normAutofit/>
          </a:bodyPr>
          <a:lstStyle>
            <a:lvl1pPr>
              <a:defRPr sz="3200"/>
            </a:lvl1pPr>
          </a:lstStyle>
          <a:p>
            <a:r>
              <a:rPr lang="en-US" smtClean="0"/>
              <a:t>Click to edit Master title style</a:t>
            </a:r>
            <a:endParaRPr lang="en-US" dirty="0"/>
          </a:p>
        </p:txBody>
      </p:sp>
    </p:spTree>
    <p:extLst>
      <p:ext uri="{BB962C8B-B14F-4D97-AF65-F5344CB8AC3E}">
        <p14:creationId xmlns:p14="http://schemas.microsoft.com/office/powerpoint/2010/main" val="6427311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preserve="1" userDrawn="1">
  <p:cSld name="Title Only">
    <p:spTree>
      <p:nvGrpSpPr>
        <p:cNvPr id="1" name=""/>
        <p:cNvGrpSpPr/>
        <p:nvPr/>
      </p:nvGrpSpPr>
      <p:grpSpPr>
        <a:xfrm>
          <a:off x="0" y="0"/>
          <a:ext cx="0" cy="0"/>
          <a:chOff x="0" y="0"/>
          <a:chExt cx="0" cy="0"/>
        </a:xfrm>
      </p:grpSpPr>
      <p:sp>
        <p:nvSpPr>
          <p:cNvPr id="6" name="Rectangle 5"/>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 name="Date Placeholder 2"/>
          <p:cNvSpPr>
            <a:spLocks noGrp="1"/>
          </p:cNvSpPr>
          <p:nvPr>
            <p:ph type="dt" sz="half" idx="10"/>
          </p:nvPr>
        </p:nvSpPr>
        <p:spPr/>
        <p:txBody>
          <a:bodyPr/>
          <a:lstStyle/>
          <a:p>
            <a:fld id="{27879103-F9E0-4F46-ADC2-B8CD67C56AE7}" type="datetime1">
              <a:rPr lang="en-US" smtClean="0"/>
              <a:pPr/>
              <a:t>3/27/2023</a:t>
            </a:fld>
            <a:endParaRPr lang="en-US" dirty="0"/>
          </a:p>
        </p:txBody>
      </p:sp>
      <p:sp>
        <p:nvSpPr>
          <p:cNvPr id="4" name="Footer Placeholder 3"/>
          <p:cNvSpPr>
            <a:spLocks noGrp="1"/>
          </p:cNvSpPr>
          <p:nvPr>
            <p:ph type="ftr" sz="quarter" idx="11"/>
          </p:nvPr>
        </p:nvSpPr>
        <p:spPr/>
        <p:txBody>
          <a:bodyPr/>
          <a:lstStyle/>
          <a:p>
            <a:r>
              <a:rPr lang="en-US" smtClean="0"/>
              <a:t>Oregon Department of Education</a:t>
            </a:r>
            <a:endParaRPr lang="en-US" dirty="0"/>
          </a:p>
        </p:txBody>
      </p:sp>
      <p:sp>
        <p:nvSpPr>
          <p:cNvPr id="5" name="Slide Number Placeholder 4"/>
          <p:cNvSpPr>
            <a:spLocks noGrp="1"/>
          </p:cNvSpPr>
          <p:nvPr>
            <p:ph type="sldNum" sz="quarter" idx="12"/>
          </p:nvPr>
        </p:nvSpPr>
        <p:spPr/>
        <p:txBody>
          <a:bodyPr/>
          <a:lstStyle/>
          <a:p>
            <a:fld id="{357F5B69-6281-4C1F-8C38-6DA0F56DA430}" type="slidenum">
              <a:rPr lang="en-US" smtClean="0"/>
              <a:pPr/>
              <a:t>‹#›</a:t>
            </a:fld>
            <a:endParaRPr lang="en-US" dirty="0"/>
          </a:p>
        </p:txBody>
      </p:sp>
      <p:sp>
        <p:nvSpPr>
          <p:cNvPr id="7" name="Title 1"/>
          <p:cNvSpPr>
            <a:spLocks noGrp="1"/>
          </p:cNvSpPr>
          <p:nvPr>
            <p:ph type="title"/>
          </p:nvPr>
        </p:nvSpPr>
        <p:spPr>
          <a:xfrm>
            <a:off x="717176" y="457200"/>
            <a:ext cx="10784542" cy="1026460"/>
          </a:xfrm>
        </p:spPr>
        <p:txBody>
          <a:bodyPr/>
          <a:lstStyle/>
          <a:p>
            <a:r>
              <a:rPr lang="en-US" smtClean="0"/>
              <a:t>Click to edit Master title style</a:t>
            </a:r>
            <a:endParaRPr lang="en-US" dirty="0"/>
          </a:p>
        </p:txBody>
      </p:sp>
    </p:spTree>
    <p:extLst>
      <p:ext uri="{BB962C8B-B14F-4D97-AF65-F5344CB8AC3E}">
        <p14:creationId xmlns:p14="http://schemas.microsoft.com/office/powerpoint/2010/main" val="3752021579"/>
      </p:ext>
    </p:extLst>
  </p:cSld>
  <p:clrMapOvr>
    <a:masterClrMapping/>
  </p:clrMapOvr>
  <p:hf hdr="0" dt="0"/>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preserve="1">
  <p:cSld name="Blank">
    <p:spTree>
      <p:nvGrpSpPr>
        <p:cNvPr id="1" name=""/>
        <p:cNvGrpSpPr/>
        <p:nvPr/>
      </p:nvGrpSpPr>
      <p:grpSpPr>
        <a:xfrm>
          <a:off x="0" y="0"/>
          <a:ext cx="0" cy="0"/>
          <a:chOff x="0" y="0"/>
          <a:chExt cx="0" cy="0"/>
        </a:xfrm>
      </p:grpSpPr>
      <p:sp>
        <p:nvSpPr>
          <p:cNvPr id="5" name="Rectangle 4"/>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smtClean="0"/>
              <a:t>v</a:t>
            </a:r>
            <a:endParaRPr lang="en-US" dirty="0"/>
          </a:p>
        </p:txBody>
      </p:sp>
      <p:sp>
        <p:nvSpPr>
          <p:cNvPr id="2" name="Date Placeholder 1"/>
          <p:cNvSpPr>
            <a:spLocks noGrp="1"/>
          </p:cNvSpPr>
          <p:nvPr>
            <p:ph type="dt" sz="half" idx="10"/>
          </p:nvPr>
        </p:nvSpPr>
        <p:spPr/>
        <p:txBody>
          <a:bodyPr/>
          <a:lstStyle/>
          <a:p>
            <a:fld id="{80DF8147-9298-48DB-8898-31538F48B62E}" type="datetime1">
              <a:rPr lang="en-US" smtClean="0"/>
              <a:t>3/27/2023</a:t>
            </a:fld>
            <a:endParaRPr lang="en-US" dirty="0"/>
          </a:p>
        </p:txBody>
      </p:sp>
      <p:sp>
        <p:nvSpPr>
          <p:cNvPr id="3" name="Footer Placeholder 2"/>
          <p:cNvSpPr>
            <a:spLocks noGrp="1"/>
          </p:cNvSpPr>
          <p:nvPr>
            <p:ph type="ftr" sz="quarter" idx="11"/>
          </p:nvPr>
        </p:nvSpPr>
        <p:spPr/>
        <p:txBody>
          <a:bodyPr/>
          <a:lstStyle/>
          <a:p>
            <a:r>
              <a:rPr lang="en-US" smtClean="0"/>
              <a:t>Oregon Department of Education</a:t>
            </a:r>
            <a:endParaRPr lang="en-US" dirty="0"/>
          </a:p>
        </p:txBody>
      </p:sp>
      <p:sp>
        <p:nvSpPr>
          <p:cNvPr id="4" name="Slide Number Placeholder 3"/>
          <p:cNvSpPr>
            <a:spLocks noGrp="1"/>
          </p:cNvSpPr>
          <p:nvPr>
            <p:ph type="sldNum" sz="quarter" idx="12"/>
          </p:nvPr>
        </p:nvSpPr>
        <p:spPr/>
        <p:txBody>
          <a:bodyPr/>
          <a:lstStyle/>
          <a:p>
            <a:fld id="{357F5B69-6281-4C1F-8C38-6DA0F56DA430}" type="slidenum">
              <a:rPr lang="en-US" smtClean="0"/>
              <a:t>‹#›</a:t>
            </a:fld>
            <a:endParaRPr lang="en-US" dirty="0"/>
          </a:p>
        </p:txBody>
      </p:sp>
      <p:sp>
        <p:nvSpPr>
          <p:cNvPr id="7" name="Content Placeholder 6"/>
          <p:cNvSpPr>
            <a:spLocks noGrp="1"/>
          </p:cNvSpPr>
          <p:nvPr>
            <p:ph sz="quarter" idx="13"/>
          </p:nvPr>
        </p:nvSpPr>
        <p:spPr>
          <a:xfrm>
            <a:off x="717176" y="659958"/>
            <a:ext cx="10784542" cy="5398936"/>
          </a:xfrm>
          <a:noFill/>
        </p:spPr>
        <p:txBody>
          <a:bodyPr/>
          <a:lstStyle/>
          <a:p>
            <a:pPr lvl="0"/>
            <a:r>
              <a:rPr lang="en-US" smtClean="0"/>
              <a:t>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0394595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image" Target="../media/image1.png"/><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theme" Target="../theme/theme2.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3.xml"/><Relationship Id="rId13" Type="http://schemas.openxmlformats.org/officeDocument/2006/relationships/image" Target="../media/image1.png"/><Relationship Id="rId3" Type="http://schemas.openxmlformats.org/officeDocument/2006/relationships/slideLayout" Target="../slideLayouts/slideLayout28.xml"/><Relationship Id="rId7" Type="http://schemas.openxmlformats.org/officeDocument/2006/relationships/slideLayout" Target="../slideLayouts/slideLayout32.xml"/><Relationship Id="rId12" Type="http://schemas.openxmlformats.org/officeDocument/2006/relationships/theme" Target="../theme/theme3.xml"/><Relationship Id="rId2" Type="http://schemas.openxmlformats.org/officeDocument/2006/relationships/slideLayout" Target="../slideLayouts/slideLayout27.xml"/><Relationship Id="rId1" Type="http://schemas.openxmlformats.org/officeDocument/2006/relationships/slideLayout" Target="../slideLayouts/slideLayout26.xml"/><Relationship Id="rId6" Type="http://schemas.openxmlformats.org/officeDocument/2006/relationships/slideLayout" Target="../slideLayouts/slideLayout31.xml"/><Relationship Id="rId11" Type="http://schemas.openxmlformats.org/officeDocument/2006/relationships/slideLayout" Target="../slideLayouts/slideLayout36.xml"/><Relationship Id="rId5" Type="http://schemas.openxmlformats.org/officeDocument/2006/relationships/slideLayout" Target="../slideLayouts/slideLayout30.xml"/><Relationship Id="rId10" Type="http://schemas.openxmlformats.org/officeDocument/2006/relationships/slideLayout" Target="../slideLayouts/slideLayout35.xml"/><Relationship Id="rId4" Type="http://schemas.openxmlformats.org/officeDocument/2006/relationships/slideLayout" Target="../slideLayouts/slideLayout29.xml"/><Relationship Id="rId9"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4.xml"/><Relationship Id="rId13" Type="http://schemas.openxmlformats.org/officeDocument/2006/relationships/image" Target="../media/image1.png"/><Relationship Id="rId3" Type="http://schemas.openxmlformats.org/officeDocument/2006/relationships/slideLayout" Target="../slideLayouts/slideLayout39.xml"/><Relationship Id="rId7" Type="http://schemas.openxmlformats.org/officeDocument/2006/relationships/slideLayout" Target="../slideLayouts/slideLayout43.xml"/><Relationship Id="rId12" Type="http://schemas.openxmlformats.org/officeDocument/2006/relationships/theme" Target="../theme/theme4.xml"/><Relationship Id="rId2" Type="http://schemas.openxmlformats.org/officeDocument/2006/relationships/slideLayout" Target="../slideLayouts/slideLayout38.xml"/><Relationship Id="rId1" Type="http://schemas.openxmlformats.org/officeDocument/2006/relationships/slideLayout" Target="../slideLayouts/slideLayout37.xml"/><Relationship Id="rId6" Type="http://schemas.openxmlformats.org/officeDocument/2006/relationships/slideLayout" Target="../slideLayouts/slideLayout42.xml"/><Relationship Id="rId11" Type="http://schemas.openxmlformats.org/officeDocument/2006/relationships/slideLayout" Target="../slideLayouts/slideLayout47.xml"/><Relationship Id="rId5" Type="http://schemas.openxmlformats.org/officeDocument/2006/relationships/slideLayout" Target="../slideLayouts/slideLayout41.xml"/><Relationship Id="rId10" Type="http://schemas.openxmlformats.org/officeDocument/2006/relationships/slideLayout" Target="../slideLayouts/slideLayout46.xml"/><Relationship Id="rId4" Type="http://schemas.openxmlformats.org/officeDocument/2006/relationships/slideLayout" Target="../slideLayouts/slideLayout40.xml"/><Relationship Id="rId9" Type="http://schemas.openxmlformats.org/officeDocument/2006/relationships/slideLayout" Target="../slideLayouts/slideLayout45.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5.xml"/><Relationship Id="rId13" Type="http://schemas.openxmlformats.org/officeDocument/2006/relationships/image" Target="../media/image1.png"/><Relationship Id="rId3" Type="http://schemas.openxmlformats.org/officeDocument/2006/relationships/slideLayout" Target="../slideLayouts/slideLayout50.xml"/><Relationship Id="rId7" Type="http://schemas.openxmlformats.org/officeDocument/2006/relationships/slideLayout" Target="../slideLayouts/slideLayout54.xml"/><Relationship Id="rId12" Type="http://schemas.openxmlformats.org/officeDocument/2006/relationships/theme" Target="../theme/theme5.xml"/><Relationship Id="rId2" Type="http://schemas.openxmlformats.org/officeDocument/2006/relationships/slideLayout" Target="../slideLayouts/slideLayout49.xml"/><Relationship Id="rId1" Type="http://schemas.openxmlformats.org/officeDocument/2006/relationships/slideLayout" Target="../slideLayouts/slideLayout48.xml"/><Relationship Id="rId6" Type="http://schemas.openxmlformats.org/officeDocument/2006/relationships/slideLayout" Target="../slideLayouts/slideLayout53.xml"/><Relationship Id="rId11" Type="http://schemas.openxmlformats.org/officeDocument/2006/relationships/slideLayout" Target="../slideLayouts/slideLayout58.xml"/><Relationship Id="rId5" Type="http://schemas.openxmlformats.org/officeDocument/2006/relationships/slideLayout" Target="../slideLayouts/slideLayout52.xml"/><Relationship Id="rId10" Type="http://schemas.openxmlformats.org/officeDocument/2006/relationships/slideLayout" Target="../slideLayouts/slideLayout57.xml"/><Relationship Id="rId4" Type="http://schemas.openxmlformats.org/officeDocument/2006/relationships/slideLayout" Target="../slideLayouts/slideLayout51.xml"/><Relationship Id="rId9" Type="http://schemas.openxmlformats.org/officeDocument/2006/relationships/slideLayout" Target="../slideLayouts/slideLayout56.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6.xml"/><Relationship Id="rId13" Type="http://schemas.openxmlformats.org/officeDocument/2006/relationships/image" Target="../media/image1.png"/><Relationship Id="rId3" Type="http://schemas.openxmlformats.org/officeDocument/2006/relationships/slideLayout" Target="../slideLayouts/slideLayout61.xml"/><Relationship Id="rId7" Type="http://schemas.openxmlformats.org/officeDocument/2006/relationships/slideLayout" Target="../slideLayouts/slideLayout65.xml"/><Relationship Id="rId12" Type="http://schemas.openxmlformats.org/officeDocument/2006/relationships/theme" Target="../theme/theme6.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slideLayout" Target="../slideLayouts/slideLayout64.xml"/><Relationship Id="rId11" Type="http://schemas.openxmlformats.org/officeDocument/2006/relationships/slideLayout" Target="../slideLayouts/slideLayout69.xml"/><Relationship Id="rId5" Type="http://schemas.openxmlformats.org/officeDocument/2006/relationships/slideLayout" Target="../slideLayouts/slideLayout63.xml"/><Relationship Id="rId10" Type="http://schemas.openxmlformats.org/officeDocument/2006/relationships/slideLayout" Target="../slideLayouts/slideLayout68.xml"/><Relationship Id="rId4" Type="http://schemas.openxmlformats.org/officeDocument/2006/relationships/slideLayout" Target="../slideLayouts/slideLayout62.xml"/><Relationship Id="rId9" Type="http://schemas.openxmlformats.org/officeDocument/2006/relationships/slideLayout" Target="../slideLayouts/slideLayout6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lumMod val="65000"/>
                  <a:lumOff val="35000"/>
                </a:schemeClr>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6"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1075416471"/>
      </p:ext>
    </p:extLst>
  </p:cSld>
  <p:clrMap bg1="lt1" tx1="dk1" bg2="lt2" tx2="dk2" accent1="accent1" accent2="accent2" accent3="accent3" accent4="accent4" accent5="accent5" accent6="accent6" hlink="hlink" folHlink="folHlink"/>
  <p:sldLayoutIdLst>
    <p:sldLayoutId id="2147483708" r:id="rId1"/>
    <p:sldLayoutId id="2147483709" r:id="rId2"/>
    <p:sldLayoutId id="2147483710" r:id="rId3"/>
    <p:sldLayoutId id="2147483711" r:id="rId4"/>
    <p:sldLayoutId id="2147483712" r:id="rId5"/>
    <p:sldLayoutId id="2147483713" r:id="rId6"/>
    <p:sldLayoutId id="2147483714" r:id="rId7"/>
    <p:sldLayoutId id="2147483715" r:id="rId8"/>
    <p:sldLayoutId id="2147483716" r:id="rId9"/>
    <p:sldLayoutId id="2147483717" r:id="rId10"/>
    <p:sldLayoutId id="2147483718" r:id="rId11"/>
    <p:sldLayoutId id="2147483851" r:id="rId12"/>
    <p:sldLayoutId id="2147483852" r:id="rId13"/>
    <p:sldLayoutId id="2147483853" r:id="rId14"/>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accent5"/>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694759649"/>
      </p:ext>
    </p:extLst>
  </p:cSld>
  <p:clrMap bg1="lt1" tx1="dk1" bg2="lt2" tx2="dk2" accent1="accent1" accent2="accent2" accent3="accent3" accent4="accent4" accent5="accent5" accent6="accent6" hlink="hlink" folHlink="folHlink"/>
  <p:sldLayoutIdLst>
    <p:sldLayoutId id="2147483816" r:id="rId1"/>
    <p:sldLayoutId id="2147483817" r:id="rId2"/>
    <p:sldLayoutId id="2147483818" r:id="rId3"/>
    <p:sldLayoutId id="2147483819" r:id="rId4"/>
    <p:sldLayoutId id="2147483820" r:id="rId5"/>
    <p:sldLayoutId id="2147483821" r:id="rId6"/>
    <p:sldLayoutId id="2147483822" r:id="rId7"/>
    <p:sldLayoutId id="2147483823" r:id="rId8"/>
    <p:sldLayoutId id="2147483824" r:id="rId9"/>
    <p:sldLayoutId id="2147483825" r:id="rId10"/>
    <p:sldLayoutId id="2147483826"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5"/>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accent4"/>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900062332"/>
      </p:ext>
    </p:extLst>
  </p:cSld>
  <p:clrMap bg1="lt1" tx1="dk1" bg2="lt2" tx2="dk2" accent1="accent1" accent2="accent2" accent3="accent3" accent4="accent4" accent5="accent5" accent6="accent6" hlink="hlink" folHlink="folHlink"/>
  <p:sldLayoutIdLst>
    <p:sldLayoutId id="2147483804" r:id="rId1"/>
    <p:sldLayoutId id="2147483805" r:id="rId2"/>
    <p:sldLayoutId id="2147483806" r:id="rId3"/>
    <p:sldLayoutId id="2147483807" r:id="rId4"/>
    <p:sldLayoutId id="2147483808" r:id="rId5"/>
    <p:sldLayoutId id="2147483809" r:id="rId6"/>
    <p:sldLayoutId id="2147483810" r:id="rId7"/>
    <p:sldLayoutId id="2147483811" r:id="rId8"/>
    <p:sldLayoutId id="2147483812" r:id="rId9"/>
    <p:sldLayoutId id="2147483813" r:id="rId10"/>
    <p:sldLayoutId id="2147483814"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4"/>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accent3"/>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2519374154"/>
      </p:ext>
    </p:extLst>
  </p:cSld>
  <p:clrMap bg1="lt1" tx1="dk1" bg2="lt2" tx2="dk2" accent1="accent1" accent2="accent2" accent3="accent3" accent4="accent4" accent5="accent5" accent6="accent6" hlink="hlink" folHlink="folHlink"/>
  <p:sldLayoutIdLst>
    <p:sldLayoutId id="2147483792" r:id="rId1"/>
    <p:sldLayoutId id="2147483793" r:id="rId2"/>
    <p:sldLayoutId id="2147483794" r:id="rId3"/>
    <p:sldLayoutId id="2147483795" r:id="rId4"/>
    <p:sldLayoutId id="2147483796" r:id="rId5"/>
    <p:sldLayoutId id="2147483797" r:id="rId6"/>
    <p:sldLayoutId id="2147483798" r:id="rId7"/>
    <p:sldLayoutId id="2147483799" r:id="rId8"/>
    <p:sldLayoutId id="2147483800" r:id="rId9"/>
    <p:sldLayoutId id="2147483801" r:id="rId10"/>
    <p:sldLayoutId id="2147483802"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3"/>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solidFill>
          <a:schemeClr val="accent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4279954450"/>
      </p:ext>
    </p:extLst>
  </p:cSld>
  <p:clrMap bg1="lt1" tx1="dk1" bg2="lt2" tx2="dk2" accent1="accent1" accent2="accent2" accent3="accent3" accent4="accent4" accent5="accent5" accent6="accent6" hlink="hlink" folHlink="folHlink"/>
  <p:sldLayoutIdLst>
    <p:sldLayoutId id="2147483780" r:id="rId1"/>
    <p:sldLayoutId id="2147483781" r:id="rId2"/>
    <p:sldLayoutId id="2147483782" r:id="rId3"/>
    <p:sldLayoutId id="2147483783" r:id="rId4"/>
    <p:sldLayoutId id="2147483784" r:id="rId5"/>
    <p:sldLayoutId id="2147483785" r:id="rId6"/>
    <p:sldLayoutId id="2147483786" r:id="rId7"/>
    <p:sldLayoutId id="2147483787" r:id="rId8"/>
    <p:sldLayoutId id="2147483788" r:id="rId9"/>
    <p:sldLayoutId id="2147483789" r:id="rId10"/>
    <p:sldLayoutId id="2147483790"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accent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solidFill>
          <a:schemeClr val="tx2"/>
        </a:solidFill>
        <a:effectLst/>
      </p:bgPr>
    </p:bg>
    <p:spTree>
      <p:nvGrpSpPr>
        <p:cNvPr id="1" name=""/>
        <p:cNvGrpSpPr/>
        <p:nvPr/>
      </p:nvGrpSpPr>
      <p:grpSpPr>
        <a:xfrm>
          <a:off x="0" y="0"/>
          <a:ext cx="0" cy="0"/>
          <a:chOff x="0" y="0"/>
          <a:chExt cx="0" cy="0"/>
        </a:xfrm>
      </p:grpSpPr>
      <p:sp>
        <p:nvSpPr>
          <p:cNvPr id="8" name="Rectangle 7"/>
          <p:cNvSpPr/>
          <p:nvPr/>
        </p:nvSpPr>
        <p:spPr>
          <a:xfrm>
            <a:off x="206188" y="215153"/>
            <a:ext cx="11775141" cy="6432176"/>
          </a:xfrm>
          <a:prstGeom prst="rect">
            <a:avLst/>
          </a:prstGeom>
          <a:solidFill>
            <a:schemeClr val="bg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 name="Title Placeholder 1"/>
          <p:cNvSpPr>
            <a:spLocks noGrp="1"/>
          </p:cNvSpPr>
          <p:nvPr>
            <p:ph type="title"/>
          </p:nvPr>
        </p:nvSpPr>
        <p:spPr>
          <a:xfrm>
            <a:off x="717176" y="457200"/>
            <a:ext cx="10784542" cy="1026460"/>
          </a:xfrm>
          <a:prstGeom prst="rect">
            <a:avLst/>
          </a:prstGeom>
        </p:spPr>
        <p:txBody>
          <a:bodyPr vert="horz" lIns="91440" tIns="45720" rIns="91440" bIns="45720" rtlCol="0" anchor="b" anchorCtr="0">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717176" y="1825625"/>
            <a:ext cx="10784542" cy="4109010"/>
          </a:xfrm>
          <a:prstGeom prst="rect">
            <a:avLst/>
          </a:prstGeom>
        </p:spPr>
        <p:txBody>
          <a:bodyPr vert="horz" lIns="91440" tIns="45720" rIns="91440" bIns="45720" rtlCol="0">
            <a:normAutofit/>
          </a:bodyPr>
          <a:lstStyle/>
          <a:p>
            <a:pPr lvl="0"/>
            <a:r>
              <a:rPr lang="en-US" dirty="0" smtClean="0"/>
              <a:t>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Footer Placeholder 4"/>
          <p:cNvSpPr>
            <a:spLocks noGrp="1"/>
          </p:cNvSpPr>
          <p:nvPr>
            <p:ph type="ftr" sz="quarter" idx="3"/>
          </p:nvPr>
        </p:nvSpPr>
        <p:spPr>
          <a:xfrm>
            <a:off x="717176" y="6139793"/>
            <a:ext cx="2864224" cy="365125"/>
          </a:xfrm>
          <a:prstGeom prst="rect">
            <a:avLst/>
          </a:prstGeom>
        </p:spPr>
        <p:txBody>
          <a:bodyPr vert="horz" lIns="91440" tIns="45720" rIns="91440" bIns="45720" rtlCol="0" anchor="ctr"/>
          <a:lstStyle>
            <a:lvl1pPr algn="l">
              <a:defRPr sz="1200">
                <a:solidFill>
                  <a:schemeClr val="tx1">
                    <a:lumMod val="65000"/>
                    <a:lumOff val="35000"/>
                  </a:schemeClr>
                </a:solidFill>
              </a:defRPr>
            </a:lvl1pPr>
          </a:lstStyle>
          <a:p>
            <a:r>
              <a:rPr lang="en-US" smtClean="0"/>
              <a:t>Oregon Department of Education</a:t>
            </a:r>
            <a:endParaRPr lang="en-US" dirty="0"/>
          </a:p>
        </p:txBody>
      </p:sp>
      <p:sp>
        <p:nvSpPr>
          <p:cNvPr id="4" name="Date Placeholder 3"/>
          <p:cNvSpPr>
            <a:spLocks noGrp="1"/>
          </p:cNvSpPr>
          <p:nvPr>
            <p:ph type="dt" sz="half" idx="2"/>
          </p:nvPr>
        </p:nvSpPr>
        <p:spPr>
          <a:xfrm>
            <a:off x="3854824" y="6139793"/>
            <a:ext cx="4509246" cy="365125"/>
          </a:xfrm>
          <a:prstGeom prst="rect">
            <a:avLst/>
          </a:prstGeom>
        </p:spPr>
        <p:txBody>
          <a:bodyPr vert="horz" lIns="91440" tIns="45720" rIns="91440" bIns="45720" rtlCol="0" anchor="ctr"/>
          <a:lstStyle>
            <a:lvl1pPr algn="ctr">
              <a:defRPr sz="1200">
                <a:solidFill>
                  <a:schemeClr val="tx1">
                    <a:lumMod val="65000"/>
                    <a:lumOff val="35000"/>
                  </a:schemeClr>
                </a:solidFill>
              </a:defRPr>
            </a:lvl1pPr>
          </a:lstStyle>
          <a:p>
            <a:fld id="{27879103-F9E0-4F46-ADC2-B8CD67C56AE7}" type="datetime1">
              <a:rPr lang="en-US" smtClean="0"/>
              <a:pPr/>
              <a:t>3/27/2023</a:t>
            </a:fld>
            <a:endParaRPr lang="en-US" dirty="0"/>
          </a:p>
        </p:txBody>
      </p:sp>
      <p:sp>
        <p:nvSpPr>
          <p:cNvPr id="6" name="Slide Number Placeholder 5"/>
          <p:cNvSpPr>
            <a:spLocks noGrp="1"/>
          </p:cNvSpPr>
          <p:nvPr>
            <p:ph type="sldNum" sz="quarter" idx="4"/>
          </p:nvPr>
        </p:nvSpPr>
        <p:spPr>
          <a:xfrm>
            <a:off x="8610600" y="6139793"/>
            <a:ext cx="2891118" cy="365125"/>
          </a:xfrm>
          <a:prstGeom prst="rect">
            <a:avLst/>
          </a:prstGeom>
        </p:spPr>
        <p:txBody>
          <a:bodyPr vert="horz" lIns="91440" tIns="45720" rIns="91440" bIns="45720" rtlCol="0" anchor="ctr"/>
          <a:lstStyle>
            <a:lvl1pPr algn="r">
              <a:defRPr sz="1200">
                <a:solidFill>
                  <a:schemeClr val="tx1">
                    <a:lumMod val="65000"/>
                    <a:lumOff val="35000"/>
                  </a:schemeClr>
                </a:solidFill>
              </a:defRPr>
            </a:lvl1pPr>
          </a:lstStyle>
          <a:p>
            <a:fld id="{357F5B69-6281-4C1F-8C38-6DA0F56DA430}" type="slidenum">
              <a:rPr lang="en-US" smtClean="0"/>
              <a:pPr/>
              <a:t>‹#›</a:t>
            </a:fld>
            <a:endParaRPr lang="en-US" dirty="0"/>
          </a:p>
        </p:txBody>
      </p:sp>
      <p:pic>
        <p:nvPicPr>
          <p:cNvPr id="10" name="Picture 9" descr="Decorative line break"/>
          <p:cNvPicPr>
            <a:picLocks noChangeAspect="1"/>
          </p:cNvPicPr>
          <p:nvPr/>
        </p:nvPicPr>
        <p:blipFill>
          <a:blip r:embed="rId13" cstate="print">
            <a:extLst>
              <a:ext uri="{28A0092B-C50C-407E-A947-70E740481C1C}">
                <a14:useLocalDpi xmlns:a14="http://schemas.microsoft.com/office/drawing/2010/main" val="0"/>
              </a:ext>
            </a:extLst>
          </a:blip>
          <a:stretch>
            <a:fillRect/>
          </a:stretch>
        </p:blipFill>
        <p:spPr>
          <a:xfrm>
            <a:off x="804670" y="1558360"/>
            <a:ext cx="1286259" cy="24384"/>
          </a:xfrm>
          <a:prstGeom prst="rect">
            <a:avLst/>
          </a:prstGeom>
        </p:spPr>
      </p:pic>
    </p:spTree>
    <p:extLst>
      <p:ext uri="{BB962C8B-B14F-4D97-AF65-F5344CB8AC3E}">
        <p14:creationId xmlns:p14="http://schemas.microsoft.com/office/powerpoint/2010/main" val="3184397434"/>
      </p:ext>
    </p:extLst>
  </p:cSld>
  <p:clrMap bg1="lt1" tx1="dk1" bg2="lt2" tx2="dk2" accent1="accent1" accent2="accent2" accent3="accent3" accent4="accent4" accent5="accent5" accent6="accent6" hlink="hlink" folHlink="folHlink"/>
  <p:sldLayoutIdLst>
    <p:sldLayoutId id="2147483768" r:id="rId1"/>
    <p:sldLayoutId id="2147483769" r:id="rId2"/>
    <p:sldLayoutId id="2147483770" r:id="rId3"/>
    <p:sldLayoutId id="2147483771" r:id="rId4"/>
    <p:sldLayoutId id="2147483772" r:id="rId5"/>
    <p:sldLayoutId id="2147483773" r:id="rId6"/>
    <p:sldLayoutId id="2147483774" r:id="rId7"/>
    <p:sldLayoutId id="2147483775" r:id="rId8"/>
    <p:sldLayoutId id="2147483776" r:id="rId9"/>
    <p:sldLayoutId id="2147483777" r:id="rId10"/>
    <p:sldLayoutId id="2147483778" r:id="rId11"/>
  </p:sldLayoutIdLst>
  <p:timing>
    <p:tnLst>
      <p:par>
        <p:cTn id="1" dur="indefinite" restart="never" nodeType="tmRoot"/>
      </p:par>
    </p:tnLst>
  </p:timing>
  <p:hf hdr="0" dt="0"/>
  <p:txStyles>
    <p:titleStyle>
      <a:lvl1pPr algn="l" defTabSz="914400" rtl="0" eaLnBrk="1" latinLnBrk="0" hangingPunct="1">
        <a:lnSpc>
          <a:spcPct val="90000"/>
        </a:lnSpc>
        <a:spcBef>
          <a:spcPct val="0"/>
        </a:spcBef>
        <a:buNone/>
        <a:defRPr sz="4400" kern="1200">
          <a:solidFill>
            <a:schemeClr val="tx2"/>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lang="en-US" sz="2400" kern="1200" dirty="0" smtClean="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lang="en-US" sz="2400" kern="1200" dirty="0" smtClean="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10.xml"/><Relationship Id="rId1" Type="http://schemas.openxmlformats.org/officeDocument/2006/relationships/slideLayout" Target="../slideLayouts/slideLayout8.xml"/><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13.xml"/><Relationship Id="rId1" Type="http://schemas.openxmlformats.org/officeDocument/2006/relationships/slideLayout" Target="../slideLayouts/slideLayout8.xml"/><Relationship Id="rId4" Type="http://schemas.openxmlformats.org/officeDocument/2006/relationships/image" Target="../media/image9.png"/></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4.xml"/><Relationship Id="rId1" Type="http://schemas.openxmlformats.org/officeDocument/2006/relationships/slideLayout" Target="../slideLayouts/slideLayout8.xml"/></Relationships>
</file>

<file path=ppt/slides/_rels/slide15.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5.xml"/><Relationship Id="rId1" Type="http://schemas.openxmlformats.org/officeDocument/2006/relationships/slideLayout" Target="../slideLayouts/slideLayout8.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notesSlide" Target="../notesSlides/notesSlide16.xml"/><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17.xml"/><Relationship Id="rId1" Type="http://schemas.openxmlformats.org/officeDocument/2006/relationships/slideLayout" Target="../slideLayouts/slideLayout8.xml"/></Relationships>
</file>

<file path=ppt/slides/_rels/slide18.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18.xml"/><Relationship Id="rId1" Type="http://schemas.openxmlformats.org/officeDocument/2006/relationships/slideLayout" Target="../slideLayouts/slideLayout8.xml"/></Relationships>
</file>

<file path=ppt/slides/_rels/slide19.xml.rels><?xml version="1.0" encoding="UTF-8" standalone="yes"?>
<Relationships xmlns="http://schemas.openxmlformats.org/package/2006/relationships"><Relationship Id="rId3" Type="http://schemas.openxmlformats.org/officeDocument/2006/relationships/image" Target="../media/image22.png"/><Relationship Id="rId2" Type="http://schemas.openxmlformats.org/officeDocument/2006/relationships/notesSlide" Target="../notesSlides/notesSlide19.xml"/><Relationship Id="rId1" Type="http://schemas.openxmlformats.org/officeDocument/2006/relationships/slideLayout" Target="../slideLayouts/slideLayout8.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3.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20.xml"/><Relationship Id="rId1" Type="http://schemas.openxmlformats.org/officeDocument/2006/relationships/slideLayout" Target="../slideLayouts/slideLayout8.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21.xml"/><Relationship Id="rId1" Type="http://schemas.openxmlformats.org/officeDocument/2006/relationships/slideLayout" Target="../slideLayouts/slideLayout8.xml"/></Relationships>
</file>

<file path=ppt/slides/_rels/slide22.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notesSlide" Target="../notesSlides/notesSlide22.xml"/><Relationship Id="rId1" Type="http://schemas.openxmlformats.org/officeDocument/2006/relationships/slideLayout" Target="../slideLayouts/slideLayout8.xml"/><Relationship Id="rId4" Type="http://schemas.openxmlformats.org/officeDocument/2006/relationships/image" Target="../media/image26.png"/></Relationships>
</file>

<file path=ppt/slides/_rels/slide23.xml.rels><?xml version="1.0" encoding="UTF-8" standalone="yes"?>
<Relationships xmlns="http://schemas.openxmlformats.org/package/2006/relationships"><Relationship Id="rId3" Type="http://schemas.openxmlformats.org/officeDocument/2006/relationships/image" Target="../media/image27.png"/><Relationship Id="rId7" Type="http://schemas.openxmlformats.org/officeDocument/2006/relationships/image" Target="../media/image30.png"/><Relationship Id="rId2" Type="http://schemas.openxmlformats.org/officeDocument/2006/relationships/notesSlide" Target="../notesSlides/notesSlide23.xml"/><Relationship Id="rId1" Type="http://schemas.openxmlformats.org/officeDocument/2006/relationships/slideLayout" Target="../slideLayouts/slideLayout8.xml"/><Relationship Id="rId6" Type="http://schemas.openxmlformats.org/officeDocument/2006/relationships/image" Target="../media/image26.png"/><Relationship Id="rId5" Type="http://schemas.openxmlformats.org/officeDocument/2006/relationships/image" Target="../media/image29.png"/><Relationship Id="rId4" Type="http://schemas.openxmlformats.org/officeDocument/2006/relationships/image" Target="../media/image28.png"/></Relationships>
</file>

<file path=ppt/slides/_rels/slide24.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24.xml"/><Relationship Id="rId1" Type="http://schemas.openxmlformats.org/officeDocument/2006/relationships/slideLayout" Target="../slideLayouts/slideLayout8.xml"/><Relationship Id="rId6" Type="http://schemas.openxmlformats.org/officeDocument/2006/relationships/image" Target="../media/image32.png"/><Relationship Id="rId5" Type="http://schemas.openxmlformats.org/officeDocument/2006/relationships/image" Target="../media/image31.png"/><Relationship Id="rId4" Type="http://schemas.openxmlformats.org/officeDocument/2006/relationships/image" Target="../media/image26.png"/></Relationships>
</file>

<file path=ppt/slides/_rels/slide25.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25.xml"/><Relationship Id="rId1" Type="http://schemas.openxmlformats.org/officeDocument/2006/relationships/slideLayout" Target="../slideLayouts/slideLayout8.xml"/><Relationship Id="rId5" Type="http://schemas.openxmlformats.org/officeDocument/2006/relationships/image" Target="../media/image35.jpg"/><Relationship Id="rId4" Type="http://schemas.openxmlformats.org/officeDocument/2006/relationships/image" Target="../media/image34.png"/></Relationships>
</file>

<file path=ppt/slides/_rels/slide26.xml.rels><?xml version="1.0" encoding="UTF-8" standalone="yes"?>
<Relationships xmlns="http://schemas.openxmlformats.org/package/2006/relationships"><Relationship Id="rId3" Type="http://schemas.openxmlformats.org/officeDocument/2006/relationships/image" Target="../media/image36.png"/><Relationship Id="rId2" Type="http://schemas.openxmlformats.org/officeDocument/2006/relationships/notesSlide" Target="../notesSlides/notesSlide26.xml"/><Relationship Id="rId1" Type="http://schemas.openxmlformats.org/officeDocument/2006/relationships/slideLayout" Target="../slideLayouts/slideLayout8.xml"/><Relationship Id="rId5" Type="http://schemas.openxmlformats.org/officeDocument/2006/relationships/image" Target="../media/image38.png"/><Relationship Id="rId4" Type="http://schemas.openxmlformats.org/officeDocument/2006/relationships/image" Target="../media/image37.png"/></Relationships>
</file>

<file path=ppt/slides/_rels/slide27.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notesSlide" Target="../notesSlides/notesSlide27.xml"/><Relationship Id="rId1" Type="http://schemas.openxmlformats.org/officeDocument/2006/relationships/slideLayout" Target="../slideLayouts/slideLayout8.xml"/></Relationships>
</file>

<file path=ppt/slides/_rels/slide28.xml.rels><?xml version="1.0" encoding="UTF-8" standalone="yes"?>
<Relationships xmlns="http://schemas.openxmlformats.org/package/2006/relationships"><Relationship Id="rId3" Type="http://schemas.openxmlformats.org/officeDocument/2006/relationships/image" Target="../media/image40.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29.xml.rels><?xml version="1.0" encoding="UTF-8" standalone="yes"?>
<Relationships xmlns="http://schemas.openxmlformats.org/package/2006/relationships"><Relationship Id="rId3" Type="http://schemas.openxmlformats.org/officeDocument/2006/relationships/hyperlink" Target="https://www.oregon.gov/ode/educator-resources/assessment/Pages/Assessment-Administration.aspx" TargetMode="External"/><Relationship Id="rId2" Type="http://schemas.openxmlformats.org/officeDocument/2006/relationships/notesSlide" Target="../notesSlides/notesSlide29.xml"/><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3.xml"/></Relationships>
</file>

<file path=ppt/slides/_rels/slide4.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4.xml"/><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6.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xml"/></Relationships>
</file>

<file path=ppt/slides/_rels/slide8.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notesSlide" Target="../notesSlides/notesSlide8.xml"/><Relationship Id="rId1" Type="http://schemas.openxmlformats.org/officeDocument/2006/relationships/slideLayout" Target="../slideLayouts/slideLayout8.xml"/><Relationship Id="rId5" Type="http://schemas.openxmlformats.org/officeDocument/2006/relationships/image" Target="../media/image11.png"/><Relationship Id="rId4" Type="http://schemas.openxmlformats.org/officeDocument/2006/relationships/image" Target="../media/image10.png"/></Relationships>
</file>

<file path=ppt/slides/_rels/slide9.xml.rels><?xml version="1.0" encoding="UTF-8" standalone="yes"?>
<Relationships xmlns="http://schemas.openxmlformats.org/package/2006/relationships"><Relationship Id="rId3" Type="http://schemas.openxmlformats.org/officeDocument/2006/relationships/hyperlink" Target="https://demo.tds.cambiumast.com/systemdiagnostic/pages/default.aspx?c=Cambium" TargetMode="External"/><Relationship Id="rId2" Type="http://schemas.openxmlformats.org/officeDocument/2006/relationships/notesSlide" Target="../notesSlides/notesSlide9.xml"/><Relationship Id="rId1" Type="http://schemas.openxmlformats.org/officeDocument/2006/relationships/slideLayout" Target="../slideLayouts/slideLayout8.xml"/><Relationship Id="rId6" Type="http://schemas.openxmlformats.org/officeDocument/2006/relationships/image" Target="../media/image14.png"/><Relationship Id="rId5" Type="http://schemas.openxmlformats.org/officeDocument/2006/relationships/image" Target="../media/image13.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Title 10">
            <a:extLst>
              <a:ext uri="{FF2B5EF4-FFF2-40B4-BE49-F238E27FC236}">
                <a16:creationId xmlns:a16="http://schemas.microsoft.com/office/drawing/2014/main" id="{7E6B511D-2FD0-4E6A-8799-F76AE5BF141D}"/>
              </a:ext>
            </a:extLst>
          </p:cNvPr>
          <p:cNvSpPr>
            <a:spLocks noGrp="1"/>
          </p:cNvSpPr>
          <p:nvPr>
            <p:ph type="ctrTitle"/>
          </p:nvPr>
        </p:nvSpPr>
        <p:spPr/>
        <p:txBody>
          <a:bodyPr>
            <a:normAutofit/>
          </a:bodyPr>
          <a:lstStyle/>
          <a:p>
            <a:r>
              <a:rPr lang="es-PR" b="1" dirty="0" smtClean="0"/>
              <a:t>Evaluación</a:t>
            </a:r>
            <a:r>
              <a:rPr lang="en-US" b="1" dirty="0" smtClean="0"/>
              <a:t> </a:t>
            </a:r>
            <a:r>
              <a:rPr lang="es-PR" b="1" dirty="0" smtClean="0"/>
              <a:t>Remota</a:t>
            </a:r>
            <a:endParaRPr lang="es-PR" b="1" dirty="0"/>
          </a:p>
        </p:txBody>
      </p:sp>
      <p:sp>
        <p:nvSpPr>
          <p:cNvPr id="12" name="Subtitle 11">
            <a:extLst>
              <a:ext uri="{FF2B5EF4-FFF2-40B4-BE49-F238E27FC236}">
                <a16:creationId xmlns:a16="http://schemas.microsoft.com/office/drawing/2014/main" id="{AE8B8925-2368-48DB-BC41-3361A441198E}"/>
              </a:ext>
            </a:extLst>
          </p:cNvPr>
          <p:cNvSpPr>
            <a:spLocks noGrp="1"/>
          </p:cNvSpPr>
          <p:nvPr>
            <p:ph type="subTitle" idx="1"/>
          </p:nvPr>
        </p:nvSpPr>
        <p:spPr>
          <a:xfrm>
            <a:off x="1447800" y="3610059"/>
            <a:ext cx="9296400" cy="1655762"/>
          </a:xfrm>
        </p:spPr>
        <p:txBody>
          <a:bodyPr>
            <a:normAutofit/>
          </a:bodyPr>
          <a:lstStyle/>
          <a:p>
            <a:r>
              <a:rPr lang="es-PR" sz="4400" b="1" dirty="0" smtClean="0"/>
              <a:t>Módulo</a:t>
            </a:r>
            <a:r>
              <a:rPr lang="en-US" sz="4400" b="1" dirty="0" smtClean="0"/>
              <a:t> </a:t>
            </a:r>
            <a:r>
              <a:rPr lang="en-US" sz="4400" b="1" dirty="0" smtClean="0"/>
              <a:t>de </a:t>
            </a:r>
            <a:r>
              <a:rPr lang="es-PR" sz="4400" b="1" dirty="0" smtClean="0"/>
              <a:t>entrenamiento</a:t>
            </a:r>
            <a:r>
              <a:rPr lang="en-US" sz="4400" b="1" dirty="0" smtClean="0"/>
              <a:t> </a:t>
            </a:r>
            <a:r>
              <a:rPr lang="en-US" sz="4400" b="1" dirty="0" smtClean="0"/>
              <a:t>para </a:t>
            </a:r>
            <a:r>
              <a:rPr lang="en-US" sz="4400" b="1" dirty="0" err="1" smtClean="0"/>
              <a:t>los</a:t>
            </a:r>
            <a:r>
              <a:rPr lang="en-US" sz="4400" b="1" dirty="0" smtClean="0"/>
              <a:t> </a:t>
            </a:r>
            <a:r>
              <a:rPr lang="es-PR" sz="4400" b="1" dirty="0" smtClean="0"/>
              <a:t>estudiantes</a:t>
            </a:r>
            <a:r>
              <a:rPr lang="en-US" sz="4400" b="1" dirty="0" smtClean="0"/>
              <a:t> </a:t>
            </a:r>
            <a:r>
              <a:rPr lang="en-US" sz="4400" b="1" dirty="0" smtClean="0"/>
              <a:t>y </a:t>
            </a:r>
            <a:r>
              <a:rPr lang="es-PR" sz="4400" b="1" dirty="0" smtClean="0"/>
              <a:t>sus</a:t>
            </a:r>
            <a:r>
              <a:rPr lang="en-US" sz="4400" b="1" dirty="0" smtClean="0"/>
              <a:t> </a:t>
            </a:r>
            <a:r>
              <a:rPr lang="es-PR" sz="4400" b="1" dirty="0" smtClean="0"/>
              <a:t>familias</a:t>
            </a:r>
            <a:endParaRPr lang="es-PR" sz="4400" b="1" dirty="0"/>
          </a:p>
        </p:txBody>
      </p:sp>
      <p:sp>
        <p:nvSpPr>
          <p:cNvPr id="2" name="Rectangle 1"/>
          <p:cNvSpPr>
            <a:spLocks noChangeArrowheads="1"/>
          </p:cNvSpPr>
          <p:nvPr/>
        </p:nvSpPr>
        <p:spPr bwMode="auto">
          <a:xfrm>
            <a:off x="0" y="0"/>
            <a:ext cx="12192000" cy="457200"/>
          </a:xfrm>
          <a:prstGeom prst="rect">
            <a:avLst/>
          </a:prstGeom>
          <a:solidFill>
            <a:srgbClr val="F8F9FA"/>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none" lIns="0" tIns="-12696" rIns="0" bIns="-12696" numCol="1" anchor="ctr" anchorCtr="0" compatLnSpc="1">
            <a:prstTxWarp prst="textNoShape">
              <a:avLst/>
            </a:prstTxWarp>
            <a:spAutoFit/>
          </a:bodyPr>
          <a:lstStyle/>
          <a:p>
            <a:pPr marL="0" marR="0" lvl="0" indent="0" algn="l" defTabSz="914400" rtl="0" eaLnBrk="0" fontAlgn="base" latinLnBrk="0" hangingPunct="0">
              <a:lnSpc>
                <a:spcPct val="100000"/>
              </a:lnSpc>
              <a:spcBef>
                <a:spcPct val="0"/>
              </a:spcBef>
              <a:spcAft>
                <a:spcPct val="0"/>
              </a:spcAft>
              <a:buClrTx/>
              <a:buSzTx/>
              <a:buFontTx/>
              <a:buNone/>
              <a:tabLst/>
            </a:pPr>
            <a:r>
              <a:rPr kumimoji="0" lang="es-ES" altLang="en-US" sz="2100" b="0" i="0" u="none" strike="noStrike" cap="none" normalizeH="0" baseline="0" smtClean="0">
                <a:ln>
                  <a:noFill/>
                </a:ln>
                <a:solidFill>
                  <a:srgbClr val="202124"/>
                </a:solidFill>
                <a:effectLst/>
                <a:latin typeface="inherit"/>
              </a:rPr>
              <a:t>ó</a:t>
            </a:r>
            <a:r>
              <a:rPr kumimoji="0" lang="es-ES" altLang="en-US" sz="800" b="0" i="0" u="none" strike="noStrike" cap="none" normalizeH="0" baseline="0" smtClean="0">
                <a:ln>
                  <a:noFill/>
                </a:ln>
                <a:solidFill>
                  <a:schemeClr val="tx1"/>
                </a:solidFill>
                <a:effectLst/>
              </a:rPr>
              <a:t> </a:t>
            </a:r>
            <a:endParaRPr kumimoji="0" lang="es-ES" altLang="en-US" sz="1800" b="0" i="0" u="none" strike="noStrike" cap="none" normalizeH="0" baseline="0" smtClean="0">
              <a:ln>
                <a:noFill/>
              </a:ln>
              <a:solidFill>
                <a:schemeClr val="tx1"/>
              </a:solidFill>
              <a:effectLst/>
              <a:latin typeface="Arial" panose="020B0604020202020204" pitchFamily="34" charset="0"/>
            </a:endParaRPr>
          </a:p>
        </p:txBody>
      </p:sp>
    </p:spTree>
    <p:extLst>
      <p:ext uri="{BB962C8B-B14F-4D97-AF65-F5344CB8AC3E}">
        <p14:creationId xmlns:p14="http://schemas.microsoft.com/office/powerpoint/2010/main" val="173424752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15E9CDA9-156B-46E4-A50C-32D34AEC4D80}"/>
              </a:ext>
            </a:extLst>
          </p:cNvPr>
          <p:cNvSpPr>
            <a:spLocks noGrp="1"/>
          </p:cNvSpPr>
          <p:nvPr>
            <p:ph type="title"/>
          </p:nvPr>
        </p:nvSpPr>
        <p:spPr>
          <a:xfrm>
            <a:off x="717176" y="0"/>
            <a:ext cx="10784542" cy="1026460"/>
          </a:xfrm>
        </p:spPr>
        <p:txBody>
          <a:bodyPr>
            <a:normAutofit/>
          </a:bodyPr>
          <a:lstStyle/>
          <a:p>
            <a:r>
              <a:rPr lang="es-PR" b="1" dirty="0" smtClean="0"/>
              <a:t>Como verificar su hardware?</a:t>
            </a:r>
            <a:r>
              <a:rPr lang="es-PR" dirty="0" smtClean="0"/>
              <a:t>(Cont.)</a:t>
            </a:r>
            <a:endParaRPr lang="es-PR" dirty="0"/>
          </a:p>
        </p:txBody>
      </p:sp>
      <p:sp>
        <p:nvSpPr>
          <p:cNvPr id="3" name="Slide Number Placeholder 2">
            <a:extLst>
              <a:ext uri="{FF2B5EF4-FFF2-40B4-BE49-F238E27FC236}">
                <a16:creationId xmlns:a16="http://schemas.microsoft.com/office/drawing/2014/main" id="{DB27FB62-7B00-4A84-88C6-89ED2D3C593F}"/>
              </a:ext>
            </a:extLst>
          </p:cNvPr>
          <p:cNvSpPr>
            <a:spLocks noGrp="1"/>
          </p:cNvSpPr>
          <p:nvPr>
            <p:ph type="sldNum" sz="quarter" idx="4294967295"/>
          </p:nvPr>
        </p:nvSpPr>
        <p:spPr>
          <a:xfrm>
            <a:off x="8610881" y="6154700"/>
            <a:ext cx="2890837" cy="365125"/>
          </a:xfrm>
        </p:spPr>
        <p:txBody>
          <a:bodyPr/>
          <a:lstStyle/>
          <a:p>
            <a:fld id="{58AE716E-68DD-2249-A7FA-8AEF0B14DF81}" type="slidenum">
              <a:rPr lang="en-US" smtClean="0"/>
              <a:pPr/>
              <a:t>10</a:t>
            </a:fld>
            <a:endParaRPr lang="en-US" dirty="0"/>
          </a:p>
        </p:txBody>
      </p:sp>
      <p:pic>
        <p:nvPicPr>
          <p:cNvPr id="6" name="Content Placeholder 5" descr="network diagnostic webpage for checking text to speech">
            <a:extLst>
              <a:ext uri="{FF2B5EF4-FFF2-40B4-BE49-F238E27FC236}">
                <a16:creationId xmlns:a16="http://schemas.microsoft.com/office/drawing/2014/main" id="{AAFC1D21-0510-40B9-9FCB-7FD5499805E1}"/>
              </a:ext>
            </a:extLst>
          </p:cNvPr>
          <p:cNvPicPr>
            <a:picLocks noGrp="1"/>
          </p:cNvPicPr>
          <p:nvPr>
            <p:ph sz="quarter" idx="4294967295"/>
          </p:nvPr>
        </p:nvPicPr>
        <p:blipFill>
          <a:blip r:embed="rId3"/>
          <a:stretch>
            <a:fillRect/>
          </a:stretch>
        </p:blipFill>
        <p:spPr>
          <a:xfrm>
            <a:off x="334849" y="1202459"/>
            <a:ext cx="5208588" cy="3635375"/>
          </a:xfrm>
          <a:prstGeom prst="rect">
            <a:avLst/>
          </a:prstGeom>
          <a:ln>
            <a:solidFill>
              <a:srgbClr val="A6A6A6"/>
            </a:solidFill>
          </a:ln>
        </p:spPr>
      </p:pic>
      <p:sp>
        <p:nvSpPr>
          <p:cNvPr id="7" name="Oval 6" descr="red oval showing what button to select for checking text to speech">
            <a:extLst>
              <a:ext uri="{FF2B5EF4-FFF2-40B4-BE49-F238E27FC236}">
                <a16:creationId xmlns:a16="http://schemas.microsoft.com/office/drawing/2014/main" id="{B58F9CFC-28B0-4ACC-A2D0-CC29002CF93A}"/>
              </a:ext>
            </a:extLst>
          </p:cNvPr>
          <p:cNvSpPr/>
          <p:nvPr/>
        </p:nvSpPr>
        <p:spPr>
          <a:xfrm>
            <a:off x="2956707" y="4356084"/>
            <a:ext cx="693966" cy="481750"/>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text to speech sound settings webpage ">
            <a:extLst>
              <a:ext uri="{FF2B5EF4-FFF2-40B4-BE49-F238E27FC236}">
                <a16:creationId xmlns:a16="http://schemas.microsoft.com/office/drawing/2014/main" id="{80DD333B-CC05-48E6-80F0-9940CB17D0B6}"/>
              </a:ext>
            </a:extLst>
          </p:cNvPr>
          <p:cNvPicPr/>
          <p:nvPr/>
        </p:nvPicPr>
        <p:blipFill>
          <a:blip r:embed="rId4"/>
          <a:stretch>
            <a:fillRect/>
          </a:stretch>
        </p:blipFill>
        <p:spPr>
          <a:xfrm>
            <a:off x="6095999" y="2011463"/>
            <a:ext cx="5867401" cy="4034710"/>
          </a:xfrm>
          <a:prstGeom prst="rect">
            <a:avLst/>
          </a:prstGeom>
          <a:ln>
            <a:solidFill>
              <a:srgbClr val="A6A6A6"/>
            </a:solidFill>
          </a:ln>
        </p:spPr>
      </p:pic>
      <p:sp>
        <p:nvSpPr>
          <p:cNvPr id="9" name="Arrow: Left 8" descr="red arrow showing where to press the speaker button to check audio playback for text to speech">
            <a:extLst>
              <a:ext uri="{FF2B5EF4-FFF2-40B4-BE49-F238E27FC236}">
                <a16:creationId xmlns:a16="http://schemas.microsoft.com/office/drawing/2014/main" id="{A7294356-F49F-4E73-B2BB-04626226F0CA}"/>
              </a:ext>
            </a:extLst>
          </p:cNvPr>
          <p:cNvSpPr/>
          <p:nvPr/>
        </p:nvSpPr>
        <p:spPr>
          <a:xfrm>
            <a:off x="8446640" y="2119990"/>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289121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25624"/>
            <a:ext cx="10784542" cy="4679293"/>
          </a:xfrm>
        </p:spPr>
        <p:txBody>
          <a:bodyPr>
            <a:noAutofit/>
          </a:bodyPr>
          <a:lstStyle/>
          <a:p>
            <a:pPr>
              <a:spcBef>
                <a:spcPts val="0"/>
              </a:spcBef>
              <a:spcAft>
                <a:spcPts val="600"/>
              </a:spcAft>
            </a:pPr>
            <a:r>
              <a:rPr lang="es-PR" sz="3000" dirty="0" smtClean="0">
                <a:ea typeface="Calibri" panose="020F0502020204030204" pitchFamily="34" charset="0"/>
                <a:cs typeface="Times New Roman"/>
              </a:rPr>
              <a:t>Estudiantes que usen tecnología de asistencia durante clase necesitan acceso al mismo tipo de tecnología de asistencia cuando tomen la prueba de evaluación remota</a:t>
            </a:r>
          </a:p>
          <a:p>
            <a:r>
              <a:rPr lang="es-PR" sz="3000" dirty="0" smtClean="0"/>
              <a:t>Padres y estudiantes deben trabajar con sus distritos o el coordinador de tecnología de la escuela para asegurar que el estudiante tenga el mismo acceso el día de la prueba.</a:t>
            </a:r>
          </a:p>
          <a:p>
            <a:r>
              <a:rPr lang="es-PR" sz="3000" dirty="0" smtClean="0"/>
              <a:t>Si el acceso a la tecnología de asistencia no esta disponible para que el estudiante pueda tomar la prueba en su hogar. Padres y estudiantes deben trabajar con el maestro para determinar otra forma de tomar la prueba. </a:t>
            </a:r>
            <a:endParaRPr lang="es-PR" sz="3000" dirty="0"/>
          </a:p>
        </p:txBody>
      </p:sp>
      <p:sp>
        <p:nvSpPr>
          <p:cNvPr id="3" name="Slide Number Placeholder 2">
            <a:extLst>
              <a:ext uri="{FF2B5EF4-FFF2-40B4-BE49-F238E27FC236}">
                <a16:creationId xmlns:a16="http://schemas.microsoft.com/office/drawing/2014/main" id="{652E3FD0-633F-44CB-ADFD-9FD96CFB93B7}"/>
              </a:ext>
            </a:extLst>
          </p:cNvPr>
          <p:cNvSpPr>
            <a:spLocks noGrp="1"/>
          </p:cNvSpPr>
          <p:nvPr>
            <p:ph type="sldNum" sz="quarter" idx="12"/>
          </p:nvPr>
        </p:nvSpPr>
        <p:spPr/>
        <p:txBody>
          <a:bodyPr/>
          <a:lstStyle/>
          <a:p>
            <a:fld id="{58AE716E-68DD-2249-A7FA-8AEF0B14DF81}" type="slidenum">
              <a:rPr lang="en-US" smtClean="0"/>
              <a:pPr/>
              <a:t>11</a:t>
            </a:fld>
            <a:endParaRPr lang="en-US" dirty="0"/>
          </a:p>
        </p:txBody>
      </p:sp>
      <p:sp>
        <p:nvSpPr>
          <p:cNvPr id="5" name="Title 4">
            <a:extLst>
              <a:ext uri="{FF2B5EF4-FFF2-40B4-BE49-F238E27FC236}">
                <a16:creationId xmlns:a16="http://schemas.microsoft.com/office/drawing/2014/main" id="{9D97A16B-F60A-437E-A229-49685EB41BB5}"/>
              </a:ext>
            </a:extLst>
          </p:cNvPr>
          <p:cNvSpPr>
            <a:spLocks noGrp="1"/>
          </p:cNvSpPr>
          <p:nvPr>
            <p:ph type="title"/>
          </p:nvPr>
        </p:nvSpPr>
        <p:spPr/>
        <p:txBody>
          <a:bodyPr>
            <a:normAutofit fontScale="90000"/>
          </a:bodyPr>
          <a:lstStyle/>
          <a:p>
            <a:r>
              <a:rPr lang="en-US" dirty="0" smtClean="0"/>
              <a:t>Como </a:t>
            </a:r>
            <a:r>
              <a:rPr lang="es-PR" dirty="0" smtClean="0"/>
              <a:t>obtener tecnología de asistencia necesaria</a:t>
            </a:r>
            <a:r>
              <a:rPr lang="es-ES" dirty="0" smtClean="0"/>
              <a:t>?</a:t>
            </a:r>
            <a:endParaRPr lang="en-US" dirty="0"/>
          </a:p>
        </p:txBody>
      </p:sp>
    </p:spTree>
    <p:extLst>
      <p:ext uri="{BB962C8B-B14F-4D97-AF65-F5344CB8AC3E}">
        <p14:creationId xmlns:p14="http://schemas.microsoft.com/office/powerpoint/2010/main" val="128865663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A57BB262-85BC-4570-8FB6-FC2A34656AC5}"/>
              </a:ext>
            </a:extLst>
          </p:cNvPr>
          <p:cNvSpPr>
            <a:spLocks noGrp="1"/>
          </p:cNvSpPr>
          <p:nvPr>
            <p:ph type="ctrTitle"/>
          </p:nvPr>
        </p:nvSpPr>
        <p:spPr/>
        <p:txBody>
          <a:bodyPr/>
          <a:lstStyle/>
          <a:p>
            <a:r>
              <a:rPr lang="es-PR" b="1" dirty="0" smtClean="0"/>
              <a:t>Durante la prueba</a:t>
            </a:r>
            <a:endParaRPr lang="es-PR" b="1" dirty="0"/>
          </a:p>
        </p:txBody>
      </p:sp>
      <p:sp>
        <p:nvSpPr>
          <p:cNvPr id="3" name="Slide Number Placeholder 2">
            <a:extLst>
              <a:ext uri="{FF2B5EF4-FFF2-40B4-BE49-F238E27FC236}">
                <a16:creationId xmlns:a16="http://schemas.microsoft.com/office/drawing/2014/main" id="{79589BFE-B540-45D2-80E8-6AEE0E48B859}"/>
              </a:ext>
            </a:extLst>
          </p:cNvPr>
          <p:cNvSpPr>
            <a:spLocks noGrp="1"/>
          </p:cNvSpPr>
          <p:nvPr>
            <p:ph type="sldNum" sz="quarter" idx="12"/>
          </p:nvPr>
        </p:nvSpPr>
        <p:spPr/>
        <p:txBody>
          <a:bodyPr/>
          <a:lstStyle/>
          <a:p>
            <a:fld id="{58AE716E-68DD-2249-A7FA-8AEF0B14DF81}" type="slidenum">
              <a:rPr lang="en-US" smtClean="0"/>
              <a:pPr/>
              <a:t>12</a:t>
            </a:fld>
            <a:endParaRPr lang="en-US" dirty="0"/>
          </a:p>
        </p:txBody>
      </p:sp>
    </p:spTree>
    <p:extLst>
      <p:ext uri="{BB962C8B-B14F-4D97-AF65-F5344CB8AC3E}">
        <p14:creationId xmlns:p14="http://schemas.microsoft.com/office/powerpoint/2010/main" val="16087730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D3FA1D4-D6A3-4F9B-A646-C5BFB99FB397}"/>
              </a:ext>
            </a:extLst>
          </p:cNvPr>
          <p:cNvSpPr>
            <a:spLocks noGrp="1"/>
          </p:cNvSpPr>
          <p:nvPr>
            <p:ph type="sldNum" sz="quarter" idx="12"/>
          </p:nvPr>
        </p:nvSpPr>
        <p:spPr/>
        <p:txBody>
          <a:bodyPr/>
          <a:lstStyle/>
          <a:p>
            <a:fld id="{58AE716E-68DD-2249-A7FA-8AEF0B14DF81}" type="slidenum">
              <a:rPr lang="en-US" smtClean="0"/>
              <a:pPr/>
              <a:t>13</a:t>
            </a:fld>
            <a:endParaRPr lang="en-US" dirty="0"/>
          </a:p>
        </p:txBody>
      </p:sp>
      <p:sp>
        <p:nvSpPr>
          <p:cNvPr id="5" name="Title 4">
            <a:extLst>
              <a:ext uri="{FF2B5EF4-FFF2-40B4-BE49-F238E27FC236}">
                <a16:creationId xmlns:a16="http://schemas.microsoft.com/office/drawing/2014/main" id="{E3FCACDB-AE63-486D-B88F-99356AB56041}"/>
              </a:ext>
            </a:extLst>
          </p:cNvPr>
          <p:cNvSpPr>
            <a:spLocks noGrp="1"/>
          </p:cNvSpPr>
          <p:nvPr>
            <p:ph type="title"/>
          </p:nvPr>
        </p:nvSpPr>
        <p:spPr>
          <a:xfrm>
            <a:off x="717176" y="24730"/>
            <a:ext cx="10784542" cy="1026460"/>
          </a:xfrm>
        </p:spPr>
        <p:txBody>
          <a:bodyPr>
            <a:normAutofit fontScale="90000"/>
          </a:bodyPr>
          <a:lstStyle/>
          <a:p>
            <a:r>
              <a:rPr lang="es-PR" dirty="0" smtClean="0"/>
              <a:t>Como ingresar a una sesión de evaluación remota?</a:t>
            </a:r>
            <a:endParaRPr lang="es-PR" dirty="0"/>
          </a:p>
        </p:txBody>
      </p:sp>
      <p:grpSp>
        <p:nvGrpSpPr>
          <p:cNvPr id="6" name="Group 5" descr="sign in screen for logging into a remote test sessions">
            <a:extLst>
              <a:ext uri="{FF2B5EF4-FFF2-40B4-BE49-F238E27FC236}">
                <a16:creationId xmlns:a16="http://schemas.microsoft.com/office/drawing/2014/main" id="{1C2D7604-C8B5-49B8-908D-A43A8CF24DD0}"/>
              </a:ext>
            </a:extLst>
          </p:cNvPr>
          <p:cNvGrpSpPr/>
          <p:nvPr/>
        </p:nvGrpSpPr>
        <p:grpSpPr>
          <a:xfrm>
            <a:off x="5391644" y="1604649"/>
            <a:ext cx="6010405" cy="4585823"/>
            <a:chOff x="2839165" y="1371600"/>
            <a:chExt cx="6513669" cy="4414267"/>
          </a:xfrm>
        </p:grpSpPr>
        <p:pic>
          <p:nvPicPr>
            <p:cNvPr id="7" name="Picture 6" descr="sign in screen for logging into a remote test sessions with 3 red arrows showing where to enter student information to log into the remote session">
              <a:extLst>
                <a:ext uri="{FF2B5EF4-FFF2-40B4-BE49-F238E27FC236}">
                  <a16:creationId xmlns:a16="http://schemas.microsoft.com/office/drawing/2014/main" id="{33479C38-A137-4BB3-BF12-D2CAD8A1FD86}"/>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39165" y="1371600"/>
              <a:ext cx="6513669" cy="4414267"/>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60F980CF-D0B7-4E0E-A5F0-62F0C972D31F}"/>
                </a:ext>
              </a:extLst>
            </p:cNvPr>
            <p:cNvSpPr/>
            <p:nvPr/>
          </p:nvSpPr>
          <p:spPr>
            <a:xfrm rot="10800000">
              <a:off x="4543783" y="2133600"/>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Arrow: Left 9">
              <a:extLst>
                <a:ext uri="{FF2B5EF4-FFF2-40B4-BE49-F238E27FC236}">
                  <a16:creationId xmlns:a16="http://schemas.microsoft.com/office/drawing/2014/main" id="{4A978F8F-8434-487A-8E40-4615AFCD7E4B}"/>
                </a:ext>
              </a:extLst>
            </p:cNvPr>
            <p:cNvSpPr/>
            <p:nvPr/>
          </p:nvSpPr>
          <p:spPr>
            <a:xfrm rot="10800000">
              <a:off x="4543783" y="3567849"/>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Arrow: Left 10">
              <a:extLst>
                <a:ext uri="{FF2B5EF4-FFF2-40B4-BE49-F238E27FC236}">
                  <a16:creationId xmlns:a16="http://schemas.microsoft.com/office/drawing/2014/main" id="{45EC126F-2A12-4AD9-A0D1-45C85440A889}"/>
                </a:ext>
              </a:extLst>
            </p:cNvPr>
            <p:cNvSpPr/>
            <p:nvPr/>
          </p:nvSpPr>
          <p:spPr>
            <a:xfrm rot="10800000">
              <a:off x="4543783" y="2786744"/>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Arrow: Left 11">
              <a:extLst>
                <a:ext uri="{FF2B5EF4-FFF2-40B4-BE49-F238E27FC236}">
                  <a16:creationId xmlns:a16="http://schemas.microsoft.com/office/drawing/2014/main" id="{71B8DA30-A9BB-4982-8040-5412477C5ABF}"/>
                </a:ext>
              </a:extLst>
            </p:cNvPr>
            <p:cNvSpPr/>
            <p:nvPr/>
          </p:nvSpPr>
          <p:spPr>
            <a:xfrm>
              <a:off x="6705600" y="5404867"/>
              <a:ext cx="685800" cy="3810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 name="TextBox 1">
            <a:extLst>
              <a:ext uri="{FF2B5EF4-FFF2-40B4-BE49-F238E27FC236}">
                <a16:creationId xmlns:a16="http://schemas.microsoft.com/office/drawing/2014/main" id="{E5FD908F-521B-4BAD-A5D6-BB311A4CC3DF}"/>
              </a:ext>
            </a:extLst>
          </p:cNvPr>
          <p:cNvSpPr txBox="1"/>
          <p:nvPr/>
        </p:nvSpPr>
        <p:spPr>
          <a:xfrm>
            <a:off x="430826" y="1685107"/>
            <a:ext cx="4908404" cy="2308324"/>
          </a:xfrm>
          <a:prstGeom prst="rect">
            <a:avLst/>
          </a:prstGeom>
          <a:noFill/>
        </p:spPr>
        <p:txBody>
          <a:bodyPr wrap="square" lIns="91440" tIns="45720" rIns="91440" bIns="45720" rtlCol="0" anchor="t">
            <a:spAutoFit/>
          </a:bodyPr>
          <a:lstStyle/>
          <a:p>
            <a:r>
              <a:rPr lang="es-PR" sz="2400" dirty="0" smtClean="0"/>
              <a:t>Para ingresar en una sesión remota:</a:t>
            </a:r>
          </a:p>
          <a:p>
            <a:pPr marL="285750" indent="-285750">
              <a:buFont typeface="Arial" panose="020B0604020202020204" pitchFamily="34" charset="0"/>
              <a:buChar char="•"/>
            </a:pPr>
            <a:r>
              <a:rPr lang="es-PR" sz="2400" dirty="0" smtClean="0"/>
              <a:t>Ingrese utilizando el Navegador Seguro (</a:t>
            </a:r>
            <a:r>
              <a:rPr lang="es-PR" sz="2400" b="1" dirty="0" err="1" smtClean="0"/>
              <a:t>Secure</a:t>
            </a:r>
            <a:r>
              <a:rPr lang="es-PR" sz="2400" b="1" dirty="0" smtClean="0"/>
              <a:t> Browser)</a:t>
            </a:r>
          </a:p>
          <a:p>
            <a:pPr marL="285750" indent="-285750">
              <a:buFont typeface="Arial" panose="020B0604020202020204" pitchFamily="34" charset="0"/>
              <a:buChar char="•"/>
            </a:pPr>
            <a:r>
              <a:rPr lang="es-PR" sz="2400" dirty="0" smtClean="0">
                <a:ea typeface="+mn-lt"/>
                <a:cs typeface="+mn-lt"/>
              </a:rPr>
              <a:t>Ingrese utilizando el </a:t>
            </a:r>
            <a:r>
              <a:rPr lang="es-PR" sz="2400" b="1" dirty="0" err="1" smtClean="0">
                <a:ea typeface="+mn-lt"/>
                <a:cs typeface="+mn-lt"/>
              </a:rPr>
              <a:t>Session</a:t>
            </a:r>
            <a:r>
              <a:rPr lang="es-PR" sz="2400" b="1" dirty="0" smtClean="0">
                <a:ea typeface="+mn-lt"/>
                <a:cs typeface="+mn-lt"/>
              </a:rPr>
              <a:t> ID </a:t>
            </a:r>
            <a:r>
              <a:rPr lang="es-PR" sz="2400" dirty="0" smtClean="0">
                <a:ea typeface="+mn-lt"/>
                <a:cs typeface="+mn-lt"/>
              </a:rPr>
              <a:t>provisto por el administrador de la prueba de evaluación</a:t>
            </a:r>
            <a:endParaRPr lang="es-PR" sz="2400" dirty="0">
              <a:cs typeface="Calibri"/>
            </a:endParaRPr>
          </a:p>
        </p:txBody>
      </p:sp>
      <p:pic>
        <p:nvPicPr>
          <p:cNvPr id="13" name="Picture 12" descr="OSAS Secure Browser image"/>
          <p:cNvPicPr>
            <a:picLocks noChangeAspect="1"/>
          </p:cNvPicPr>
          <p:nvPr/>
        </p:nvPicPr>
        <p:blipFill>
          <a:blip r:embed="rId4"/>
          <a:stretch>
            <a:fillRect/>
          </a:stretch>
        </p:blipFill>
        <p:spPr>
          <a:xfrm>
            <a:off x="1678045" y="4282060"/>
            <a:ext cx="1401539" cy="1445800"/>
          </a:xfrm>
          <a:prstGeom prst="rect">
            <a:avLst/>
          </a:prstGeom>
          <a:ln>
            <a:solidFill>
              <a:schemeClr val="tx1"/>
            </a:solidFill>
          </a:ln>
        </p:spPr>
      </p:pic>
    </p:spTree>
    <p:extLst>
      <p:ext uri="{BB962C8B-B14F-4D97-AF65-F5344CB8AC3E}">
        <p14:creationId xmlns:p14="http://schemas.microsoft.com/office/powerpoint/2010/main" val="10207740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 name="Picture 16" descr="testing confirmation page to verifiy student information is correct before beginning remote test session">
            <a:extLst>
              <a:ext uri="{FF2B5EF4-FFF2-40B4-BE49-F238E27FC236}">
                <a16:creationId xmlns:a16="http://schemas.microsoft.com/office/drawing/2014/main" id="{EAE5A65E-A446-4892-A228-7A68504CD7C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318084" y="1260781"/>
            <a:ext cx="7579755" cy="5036548"/>
          </a:xfrm>
          <a:prstGeom prst="rect">
            <a:avLst/>
          </a:prstGeom>
          <a:ln>
            <a:noFill/>
          </a:ln>
          <a:effectLst>
            <a:outerShdw blurRad="292100" dist="139700" dir="2700000" algn="tl" rotWithShape="0">
              <a:srgbClr val="333333">
                <a:alpha val="65000"/>
              </a:srgbClr>
            </a:outerShdw>
          </a:effectLst>
        </p:spPr>
      </p:pic>
      <p:sp>
        <p:nvSpPr>
          <p:cNvPr id="3" name="Slide Number Placeholder 2">
            <a:extLst>
              <a:ext uri="{FF2B5EF4-FFF2-40B4-BE49-F238E27FC236}">
                <a16:creationId xmlns:a16="http://schemas.microsoft.com/office/drawing/2014/main" id="{76F0351C-A125-460D-AED7-EC9E6902226F}"/>
              </a:ext>
            </a:extLst>
          </p:cNvPr>
          <p:cNvSpPr>
            <a:spLocks noGrp="1"/>
          </p:cNvSpPr>
          <p:nvPr>
            <p:ph type="sldNum" sz="quarter" idx="12"/>
          </p:nvPr>
        </p:nvSpPr>
        <p:spPr/>
        <p:txBody>
          <a:bodyPr/>
          <a:lstStyle/>
          <a:p>
            <a:fld id="{58AE716E-68DD-2249-A7FA-8AEF0B14DF81}" type="slidenum">
              <a:rPr lang="en-US" smtClean="0"/>
              <a:pPr/>
              <a:t>14</a:t>
            </a:fld>
            <a:endParaRPr lang="en-US" dirty="0"/>
          </a:p>
        </p:txBody>
      </p:sp>
      <p:sp>
        <p:nvSpPr>
          <p:cNvPr id="5" name="Title 4">
            <a:extLst>
              <a:ext uri="{FF2B5EF4-FFF2-40B4-BE49-F238E27FC236}">
                <a16:creationId xmlns:a16="http://schemas.microsoft.com/office/drawing/2014/main" id="{7C5FAF1B-BC65-4B43-93DD-9081993773A7}"/>
              </a:ext>
            </a:extLst>
          </p:cNvPr>
          <p:cNvSpPr>
            <a:spLocks noGrp="1"/>
          </p:cNvSpPr>
          <p:nvPr>
            <p:ph type="title"/>
          </p:nvPr>
        </p:nvSpPr>
        <p:spPr>
          <a:xfrm>
            <a:off x="717176" y="0"/>
            <a:ext cx="10784542" cy="1026460"/>
          </a:xfrm>
        </p:spPr>
        <p:txBody>
          <a:bodyPr>
            <a:normAutofit/>
          </a:bodyPr>
          <a:lstStyle/>
          <a:p>
            <a:r>
              <a:rPr lang="es-PR" dirty="0" smtClean="0"/>
              <a:t>Como confirmar su información?</a:t>
            </a:r>
            <a:endParaRPr lang="es-PR" dirty="0"/>
          </a:p>
        </p:txBody>
      </p:sp>
      <p:sp>
        <p:nvSpPr>
          <p:cNvPr id="13" name="Arrow: Up 12" descr="red arrow showing where to push button to confirm studnt information is correct">
            <a:extLst>
              <a:ext uri="{FF2B5EF4-FFF2-40B4-BE49-F238E27FC236}">
                <a16:creationId xmlns:a16="http://schemas.microsoft.com/office/drawing/2014/main" id="{9B81E797-AAA9-42EF-A8CF-04B7D5834154}"/>
              </a:ext>
            </a:extLst>
          </p:cNvPr>
          <p:cNvSpPr/>
          <p:nvPr/>
        </p:nvSpPr>
        <p:spPr>
          <a:xfrm rot="5400000">
            <a:off x="3638129" y="5252128"/>
            <a:ext cx="574481" cy="156597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45682722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28E6175C-7449-4C9B-9347-E3ABEE4A32F5}"/>
              </a:ext>
            </a:extLst>
          </p:cNvPr>
          <p:cNvSpPr>
            <a:spLocks noGrp="1"/>
          </p:cNvSpPr>
          <p:nvPr>
            <p:ph type="sldNum" sz="quarter" idx="12"/>
          </p:nvPr>
        </p:nvSpPr>
        <p:spPr/>
        <p:txBody>
          <a:bodyPr/>
          <a:lstStyle/>
          <a:p>
            <a:fld id="{58AE716E-68DD-2249-A7FA-8AEF0B14DF81}" type="slidenum">
              <a:rPr lang="en-US" smtClean="0"/>
              <a:pPr/>
              <a:t>15</a:t>
            </a:fld>
            <a:endParaRPr lang="en-US" dirty="0"/>
          </a:p>
        </p:txBody>
      </p:sp>
      <p:sp>
        <p:nvSpPr>
          <p:cNvPr id="5" name="Title 4">
            <a:extLst>
              <a:ext uri="{FF2B5EF4-FFF2-40B4-BE49-F238E27FC236}">
                <a16:creationId xmlns:a16="http://schemas.microsoft.com/office/drawing/2014/main" id="{3ECEE26E-0AE1-4D42-805B-06348ED02D02}"/>
              </a:ext>
            </a:extLst>
          </p:cNvPr>
          <p:cNvSpPr>
            <a:spLocks noGrp="1"/>
          </p:cNvSpPr>
          <p:nvPr>
            <p:ph type="title"/>
          </p:nvPr>
        </p:nvSpPr>
        <p:spPr>
          <a:xfrm>
            <a:off x="450607" y="-23629"/>
            <a:ext cx="11185017" cy="1026460"/>
          </a:xfrm>
        </p:spPr>
        <p:txBody>
          <a:bodyPr>
            <a:normAutofit fontScale="90000"/>
          </a:bodyPr>
          <a:lstStyle/>
          <a:p>
            <a:r>
              <a:rPr lang="es-PR" dirty="0" smtClean="0"/>
              <a:t>Como seleccionar su prueba de evaluación remota?</a:t>
            </a:r>
            <a:endParaRPr lang="es-PR" dirty="0"/>
          </a:p>
        </p:txBody>
      </p:sp>
      <p:pic>
        <p:nvPicPr>
          <p:cNvPr id="7" name="Picture 6" descr="screenshot showing how to select the corret remote test ">
            <a:extLst>
              <a:ext uri="{FF2B5EF4-FFF2-40B4-BE49-F238E27FC236}">
                <a16:creationId xmlns:a16="http://schemas.microsoft.com/office/drawing/2014/main" id="{6438DDEF-E70B-4E8F-B3AB-366EFB40F72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r="1119"/>
          <a:stretch/>
        </p:blipFill>
        <p:spPr>
          <a:xfrm>
            <a:off x="2543778" y="1132621"/>
            <a:ext cx="6998677" cy="532207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descr="red arrow showing what button to press for starting test">
            <a:extLst>
              <a:ext uri="{FF2B5EF4-FFF2-40B4-BE49-F238E27FC236}">
                <a16:creationId xmlns:a16="http://schemas.microsoft.com/office/drawing/2014/main" id="{97210BF1-C59F-43E7-B98C-9D34D593B484}"/>
              </a:ext>
            </a:extLst>
          </p:cNvPr>
          <p:cNvSpPr/>
          <p:nvPr/>
        </p:nvSpPr>
        <p:spPr>
          <a:xfrm rot="5400000">
            <a:off x="2048828" y="3144898"/>
            <a:ext cx="574481" cy="129751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380961918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64534A62-F52F-40DD-918C-2E7F13D169C6}"/>
              </a:ext>
            </a:extLst>
          </p:cNvPr>
          <p:cNvSpPr>
            <a:spLocks noGrp="1"/>
          </p:cNvSpPr>
          <p:nvPr>
            <p:ph type="sldNum" sz="quarter" idx="12"/>
          </p:nvPr>
        </p:nvSpPr>
        <p:spPr/>
        <p:txBody>
          <a:bodyPr/>
          <a:lstStyle/>
          <a:p>
            <a:fld id="{58AE716E-68DD-2249-A7FA-8AEF0B14DF81}" type="slidenum">
              <a:rPr lang="en-US" smtClean="0"/>
              <a:pPr/>
              <a:t>16</a:t>
            </a:fld>
            <a:endParaRPr lang="en-US" dirty="0"/>
          </a:p>
        </p:txBody>
      </p:sp>
      <p:sp>
        <p:nvSpPr>
          <p:cNvPr id="5" name="Title 4">
            <a:extLst>
              <a:ext uri="{FF2B5EF4-FFF2-40B4-BE49-F238E27FC236}">
                <a16:creationId xmlns:a16="http://schemas.microsoft.com/office/drawing/2014/main" id="{3FC8D5F2-C588-4DA5-939C-5377F0816222}"/>
              </a:ext>
            </a:extLst>
          </p:cNvPr>
          <p:cNvSpPr>
            <a:spLocks noGrp="1"/>
          </p:cNvSpPr>
          <p:nvPr>
            <p:ph type="title"/>
          </p:nvPr>
        </p:nvSpPr>
        <p:spPr>
          <a:xfrm>
            <a:off x="206829" y="228597"/>
            <a:ext cx="11762056" cy="1273630"/>
          </a:xfrm>
        </p:spPr>
        <p:txBody>
          <a:bodyPr>
            <a:normAutofit fontScale="90000"/>
          </a:bodyPr>
          <a:lstStyle/>
          <a:p>
            <a:r>
              <a:rPr lang="es-PR" dirty="0" smtClean="0"/>
              <a:t>Que se ve en la pantalla mientras espera por la aprobación del administrador de la prueba</a:t>
            </a:r>
            <a:endParaRPr lang="es-PR" dirty="0"/>
          </a:p>
        </p:txBody>
      </p:sp>
      <p:pic>
        <p:nvPicPr>
          <p:cNvPr id="6" name="Picture 5" descr="screenshot of student approval page students will see while waiting for th teacher to approve their remote test">
            <a:extLst>
              <a:ext uri="{FF2B5EF4-FFF2-40B4-BE49-F238E27FC236}">
                <a16:creationId xmlns:a16="http://schemas.microsoft.com/office/drawing/2014/main" id="{2B0E880B-CFF6-44D6-9FD0-AB737005A6BE}"/>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656114" y="1489824"/>
            <a:ext cx="7441749" cy="5015093"/>
          </a:xfrm>
          <a:prstGeom prst="rect">
            <a:avLst/>
          </a:prstGeom>
          <a:ln>
            <a:solidFill>
              <a:schemeClr val="bg1">
                <a:lumMod val="75000"/>
              </a:schemeClr>
            </a:solid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3326866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BEFE22A1-2029-47B8-8AE2-02372CB076F3}"/>
              </a:ext>
            </a:extLst>
          </p:cNvPr>
          <p:cNvSpPr>
            <a:spLocks noGrp="1"/>
          </p:cNvSpPr>
          <p:nvPr>
            <p:ph type="sldNum" sz="quarter" idx="12"/>
          </p:nvPr>
        </p:nvSpPr>
        <p:spPr/>
        <p:txBody>
          <a:bodyPr/>
          <a:lstStyle/>
          <a:p>
            <a:fld id="{58AE716E-68DD-2249-A7FA-8AEF0B14DF81}" type="slidenum">
              <a:rPr lang="en-US" smtClean="0"/>
              <a:pPr/>
              <a:t>17</a:t>
            </a:fld>
            <a:endParaRPr lang="en-US" dirty="0"/>
          </a:p>
        </p:txBody>
      </p:sp>
      <p:sp>
        <p:nvSpPr>
          <p:cNvPr id="5" name="Title 4">
            <a:extLst>
              <a:ext uri="{FF2B5EF4-FFF2-40B4-BE49-F238E27FC236}">
                <a16:creationId xmlns:a16="http://schemas.microsoft.com/office/drawing/2014/main" id="{8CB6C9F7-725D-40B7-AA26-51962DB41EC4}"/>
              </a:ext>
            </a:extLst>
          </p:cNvPr>
          <p:cNvSpPr>
            <a:spLocks noGrp="1"/>
          </p:cNvSpPr>
          <p:nvPr>
            <p:ph type="title"/>
          </p:nvPr>
        </p:nvSpPr>
        <p:spPr>
          <a:xfrm>
            <a:off x="717176" y="0"/>
            <a:ext cx="10784542" cy="1026460"/>
          </a:xfrm>
        </p:spPr>
        <p:txBody>
          <a:bodyPr>
            <a:normAutofit fontScale="90000"/>
          </a:bodyPr>
          <a:lstStyle/>
          <a:p>
            <a:r>
              <a:rPr lang="es-PR" dirty="0" smtClean="0"/>
              <a:t>Como </a:t>
            </a:r>
            <a:r>
              <a:rPr lang="es-PR" dirty="0" smtClean="0"/>
              <a:t>completar la verificación del Video y Audio</a:t>
            </a:r>
            <a:endParaRPr lang="es-PR" dirty="0"/>
          </a:p>
        </p:txBody>
      </p:sp>
      <p:grpSp>
        <p:nvGrpSpPr>
          <p:cNvPr id="7" name="Group 6" descr="screenshot of how to complete audio and video check before begininng the test">
            <a:extLst>
              <a:ext uri="{FF2B5EF4-FFF2-40B4-BE49-F238E27FC236}">
                <a16:creationId xmlns:a16="http://schemas.microsoft.com/office/drawing/2014/main" id="{4BCCAABC-938F-40BF-B98D-D9963F4B29F0}"/>
              </a:ext>
            </a:extLst>
          </p:cNvPr>
          <p:cNvGrpSpPr/>
          <p:nvPr/>
        </p:nvGrpSpPr>
        <p:grpSpPr>
          <a:xfrm>
            <a:off x="2991852" y="1026460"/>
            <a:ext cx="5668525" cy="5485009"/>
            <a:chOff x="3345175" y="812802"/>
            <a:chExt cx="5351785" cy="5303520"/>
          </a:xfrm>
        </p:grpSpPr>
        <p:pic>
          <p:nvPicPr>
            <p:cNvPr id="10" name="Picture 9" descr="red arrows showing student what buttons to confirm their audio and video settings">
              <a:extLst>
                <a:ext uri="{FF2B5EF4-FFF2-40B4-BE49-F238E27FC236}">
                  <a16:creationId xmlns:a16="http://schemas.microsoft.com/office/drawing/2014/main" id="{24BB0E6C-E285-456F-A864-F76F004F75CA}"/>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3434079" y="812802"/>
              <a:ext cx="5262881" cy="530352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ACFD461A-CFD9-4924-8B2F-5E691D68D7FD}"/>
                </a:ext>
              </a:extLst>
            </p:cNvPr>
            <p:cNvSpPr/>
            <p:nvPr/>
          </p:nvSpPr>
          <p:spPr>
            <a:xfrm rot="5400000">
              <a:off x="3450364" y="1631117"/>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087A8A8E-BEAE-4B72-8883-AAD82CF8DC8F}"/>
                </a:ext>
              </a:extLst>
            </p:cNvPr>
            <p:cNvSpPr/>
            <p:nvPr/>
          </p:nvSpPr>
          <p:spPr>
            <a:xfrm rot="5400000">
              <a:off x="3447821" y="439237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5660381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1A0B0B3-A880-4192-B45B-17B0D86748E7}"/>
              </a:ext>
            </a:extLst>
          </p:cNvPr>
          <p:cNvSpPr>
            <a:spLocks noGrp="1"/>
          </p:cNvSpPr>
          <p:nvPr>
            <p:ph type="sldNum" sz="quarter" idx="12"/>
          </p:nvPr>
        </p:nvSpPr>
        <p:spPr/>
        <p:txBody>
          <a:bodyPr/>
          <a:lstStyle/>
          <a:p>
            <a:fld id="{58AE716E-68DD-2249-A7FA-8AEF0B14DF81}" type="slidenum">
              <a:rPr lang="en-US" smtClean="0"/>
              <a:pPr/>
              <a:t>18</a:t>
            </a:fld>
            <a:endParaRPr lang="en-US" dirty="0"/>
          </a:p>
        </p:txBody>
      </p:sp>
      <p:sp>
        <p:nvSpPr>
          <p:cNvPr id="5" name="Title 4">
            <a:extLst>
              <a:ext uri="{FF2B5EF4-FFF2-40B4-BE49-F238E27FC236}">
                <a16:creationId xmlns:a16="http://schemas.microsoft.com/office/drawing/2014/main" id="{CA5FF4F6-F18B-4CF9-81C8-85355E53E50E}"/>
              </a:ext>
            </a:extLst>
          </p:cNvPr>
          <p:cNvSpPr>
            <a:spLocks noGrp="1"/>
          </p:cNvSpPr>
          <p:nvPr>
            <p:ph type="title"/>
          </p:nvPr>
        </p:nvSpPr>
        <p:spPr>
          <a:xfrm>
            <a:off x="521233" y="34585"/>
            <a:ext cx="10784542" cy="1026460"/>
          </a:xfrm>
        </p:spPr>
        <p:txBody>
          <a:bodyPr>
            <a:normAutofit/>
          </a:bodyPr>
          <a:lstStyle/>
          <a:p>
            <a:r>
              <a:rPr lang="es-PR" dirty="0" smtClean="0"/>
              <a:t>Como verificar el video de </a:t>
            </a:r>
            <a:r>
              <a:rPr lang="es-PR" dirty="0" smtClean="0"/>
              <a:t>la cámara de web</a:t>
            </a:r>
            <a:endParaRPr lang="es-PR" dirty="0"/>
          </a:p>
        </p:txBody>
      </p:sp>
      <p:grpSp>
        <p:nvGrpSpPr>
          <p:cNvPr id="6" name="Group 5" descr="screenshot for checking the student webacam is working">
            <a:extLst>
              <a:ext uri="{FF2B5EF4-FFF2-40B4-BE49-F238E27FC236}">
                <a16:creationId xmlns:a16="http://schemas.microsoft.com/office/drawing/2014/main" id="{DED0C654-4926-429B-B37A-257A3BF2D6D5}"/>
              </a:ext>
            </a:extLst>
          </p:cNvPr>
          <p:cNvGrpSpPr/>
          <p:nvPr/>
        </p:nvGrpSpPr>
        <p:grpSpPr>
          <a:xfrm>
            <a:off x="1550055" y="1104589"/>
            <a:ext cx="8284098" cy="5175196"/>
            <a:chOff x="2333102" y="1388164"/>
            <a:chExt cx="6950046" cy="4081671"/>
          </a:xfrm>
        </p:grpSpPr>
        <p:pic>
          <p:nvPicPr>
            <p:cNvPr id="4" name="Picture 3" descr="agreement for students to share their webcam settings and allow for webcam use during the remote test">
              <a:extLst>
                <a:ext uri="{FF2B5EF4-FFF2-40B4-BE49-F238E27FC236}">
                  <a16:creationId xmlns:a16="http://schemas.microsoft.com/office/drawing/2014/main" id="{695EC4CE-36BD-4BD3-A667-B33F1522E814}"/>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908852" y="1388164"/>
              <a:ext cx="6374296" cy="4081671"/>
            </a:xfrm>
            <a:prstGeom prst="rect">
              <a:avLst/>
            </a:prstGeom>
            <a:ln>
              <a:solidFill>
                <a:schemeClr val="bg1">
                  <a:lumMod val="75000"/>
                </a:schemeClr>
              </a:solidFill>
            </a:ln>
            <a:effectLst>
              <a:outerShdw blurRad="292100" dist="139700" dir="2700000" algn="tl" rotWithShape="0">
                <a:srgbClr val="333333">
                  <a:alpha val="65000"/>
                </a:srgbClr>
              </a:outerShdw>
            </a:effectLst>
          </p:spPr>
        </p:pic>
        <p:grpSp>
          <p:nvGrpSpPr>
            <p:cNvPr id="18" name="Group 17">
              <a:extLst>
                <a:ext uri="{FF2B5EF4-FFF2-40B4-BE49-F238E27FC236}">
                  <a16:creationId xmlns:a16="http://schemas.microsoft.com/office/drawing/2014/main" id="{BB2B4FEA-FD5C-438D-BB67-A85077E2A7B5}"/>
                </a:ext>
              </a:extLst>
            </p:cNvPr>
            <p:cNvGrpSpPr/>
            <p:nvPr/>
          </p:nvGrpSpPr>
          <p:grpSpPr>
            <a:xfrm>
              <a:off x="2333102" y="2113611"/>
              <a:ext cx="5313401" cy="3184773"/>
              <a:chOff x="2333102" y="2113611"/>
              <a:chExt cx="5313401" cy="3184773"/>
            </a:xfrm>
          </p:grpSpPr>
          <p:sp>
            <p:nvSpPr>
              <p:cNvPr id="12" name="Arrow: Up 11">
                <a:extLst>
                  <a:ext uri="{FF2B5EF4-FFF2-40B4-BE49-F238E27FC236}">
                    <a16:creationId xmlns:a16="http://schemas.microsoft.com/office/drawing/2014/main" id="{C7890988-2D04-45BC-8205-E55A4861D3BE}"/>
                  </a:ext>
                </a:extLst>
              </p:cNvPr>
              <p:cNvSpPr/>
              <p:nvPr/>
            </p:nvSpPr>
            <p:spPr>
              <a:xfrm rot="5400000">
                <a:off x="2435748" y="2010965"/>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4" name="Arrow: Up 13">
                <a:extLst>
                  <a:ext uri="{FF2B5EF4-FFF2-40B4-BE49-F238E27FC236}">
                    <a16:creationId xmlns:a16="http://schemas.microsoft.com/office/drawing/2014/main" id="{F2095D64-5414-4E55-85C2-3F81C8B1F603}"/>
                  </a:ext>
                </a:extLst>
              </p:cNvPr>
              <p:cNvSpPr/>
              <p:nvPr/>
            </p:nvSpPr>
            <p:spPr>
              <a:xfrm rot="16200000">
                <a:off x="6823711" y="3092448"/>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7" name="Rectangle 16">
                <a:extLst>
                  <a:ext uri="{FF2B5EF4-FFF2-40B4-BE49-F238E27FC236}">
                    <a16:creationId xmlns:a16="http://schemas.microsoft.com/office/drawing/2014/main" id="{F5DBD1C7-7080-4ED4-BE76-E2D10C77D025}"/>
                  </a:ext>
                </a:extLst>
              </p:cNvPr>
              <p:cNvSpPr/>
              <p:nvPr/>
            </p:nvSpPr>
            <p:spPr>
              <a:xfrm>
                <a:off x="4488074" y="4830577"/>
                <a:ext cx="3158429" cy="467807"/>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grpSp>
    </p:spTree>
    <p:extLst>
      <p:ext uri="{BB962C8B-B14F-4D97-AF65-F5344CB8AC3E}">
        <p14:creationId xmlns:p14="http://schemas.microsoft.com/office/powerpoint/2010/main" val="167746018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AB47B8F-EE49-4169-AD78-6C2DB06859CF}"/>
              </a:ext>
            </a:extLst>
          </p:cNvPr>
          <p:cNvSpPr>
            <a:spLocks noGrp="1"/>
          </p:cNvSpPr>
          <p:nvPr>
            <p:ph type="sldNum" sz="quarter" idx="12"/>
          </p:nvPr>
        </p:nvSpPr>
        <p:spPr/>
        <p:txBody>
          <a:bodyPr/>
          <a:lstStyle/>
          <a:p>
            <a:fld id="{58AE716E-68DD-2249-A7FA-8AEF0B14DF81}" type="slidenum">
              <a:rPr lang="en-US" smtClean="0"/>
              <a:pPr/>
              <a:t>19</a:t>
            </a:fld>
            <a:endParaRPr lang="en-US" dirty="0"/>
          </a:p>
        </p:txBody>
      </p:sp>
      <p:sp>
        <p:nvSpPr>
          <p:cNvPr id="5" name="Title 4">
            <a:extLst>
              <a:ext uri="{FF2B5EF4-FFF2-40B4-BE49-F238E27FC236}">
                <a16:creationId xmlns:a16="http://schemas.microsoft.com/office/drawing/2014/main" id="{8D03C50A-8172-4FE2-8C31-A96DA96DE166}"/>
              </a:ext>
            </a:extLst>
          </p:cNvPr>
          <p:cNvSpPr>
            <a:spLocks noGrp="1"/>
          </p:cNvSpPr>
          <p:nvPr>
            <p:ph type="title"/>
          </p:nvPr>
        </p:nvSpPr>
        <p:spPr>
          <a:xfrm>
            <a:off x="717176" y="0"/>
            <a:ext cx="10784542" cy="1026460"/>
          </a:xfrm>
        </p:spPr>
        <p:txBody>
          <a:bodyPr>
            <a:normAutofit/>
          </a:bodyPr>
          <a:lstStyle/>
          <a:p>
            <a:r>
              <a:rPr lang="es-PR" dirty="0"/>
              <a:t>Como verificar </a:t>
            </a:r>
            <a:r>
              <a:rPr lang="es-PR" dirty="0" smtClean="0"/>
              <a:t>el audio</a:t>
            </a:r>
            <a:endParaRPr lang="es-PR" dirty="0"/>
          </a:p>
        </p:txBody>
      </p:sp>
      <p:grpSp>
        <p:nvGrpSpPr>
          <p:cNvPr id="4" name="Group 3" descr="screenshot for checking audio playback and confirming ausio is working correctly">
            <a:extLst>
              <a:ext uri="{FF2B5EF4-FFF2-40B4-BE49-F238E27FC236}">
                <a16:creationId xmlns:a16="http://schemas.microsoft.com/office/drawing/2014/main" id="{91DB83EC-A840-4359-8C49-8D4009D9A355}"/>
              </a:ext>
            </a:extLst>
          </p:cNvPr>
          <p:cNvGrpSpPr/>
          <p:nvPr/>
        </p:nvGrpSpPr>
        <p:grpSpPr>
          <a:xfrm>
            <a:off x="902634" y="1774190"/>
            <a:ext cx="10386731" cy="3309620"/>
            <a:chOff x="1803400" y="2146299"/>
            <a:chExt cx="8286750" cy="2565401"/>
          </a:xfrm>
        </p:grpSpPr>
        <p:pic>
          <p:nvPicPr>
            <p:cNvPr id="13" name="Picture 12" descr="A screenshot of a cell phone&#10;&#10;Description generated with very high confidence">
              <a:extLst>
                <a:ext uri="{FF2B5EF4-FFF2-40B4-BE49-F238E27FC236}">
                  <a16:creationId xmlns:a16="http://schemas.microsoft.com/office/drawing/2014/main" id="{1245B495-C657-4CAF-B6FF-EA18EEBE6EEC}"/>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2101850" y="2146299"/>
              <a:ext cx="7988300" cy="256540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Up 14">
              <a:extLst>
                <a:ext uri="{FF2B5EF4-FFF2-40B4-BE49-F238E27FC236}">
                  <a16:creationId xmlns:a16="http://schemas.microsoft.com/office/drawing/2014/main" id="{B239A171-1B50-4616-8973-2F9279EC3E4E}"/>
                </a:ext>
              </a:extLst>
            </p:cNvPr>
            <p:cNvSpPr/>
            <p:nvPr/>
          </p:nvSpPr>
          <p:spPr>
            <a:xfrm rot="5400000">
              <a:off x="1906046" y="28929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6" name="Rectangle 15">
              <a:extLst>
                <a:ext uri="{FF2B5EF4-FFF2-40B4-BE49-F238E27FC236}">
                  <a16:creationId xmlns:a16="http://schemas.microsoft.com/office/drawing/2014/main" id="{D667F5D6-5D15-45CA-BAD5-ABE402BE2940}"/>
                </a:ext>
              </a:extLst>
            </p:cNvPr>
            <p:cNvSpPr/>
            <p:nvPr/>
          </p:nvSpPr>
          <p:spPr>
            <a:xfrm>
              <a:off x="4432300" y="3860801"/>
              <a:ext cx="3251200" cy="495300"/>
            </a:xfrm>
            <a:prstGeom prst="rect">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354997356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a:extLst>
              <a:ext uri="{FF2B5EF4-FFF2-40B4-BE49-F238E27FC236}">
                <a16:creationId xmlns:a16="http://schemas.microsoft.com/office/drawing/2014/main" id="{5B434CDD-443E-43CF-B573-AC3943986B0B}"/>
              </a:ext>
            </a:extLst>
          </p:cNvPr>
          <p:cNvSpPr>
            <a:spLocks noGrp="1"/>
          </p:cNvSpPr>
          <p:nvPr>
            <p:ph idx="1"/>
          </p:nvPr>
        </p:nvSpPr>
        <p:spPr/>
        <p:txBody>
          <a:bodyPr vert="horz" lIns="91440" tIns="45720" rIns="91440" bIns="45720" rtlCol="0" anchor="t">
            <a:normAutofit fontScale="92500" lnSpcReduction="10000"/>
          </a:bodyPr>
          <a:lstStyle/>
          <a:p>
            <a:pPr marL="0" indent="0">
              <a:buNone/>
            </a:pPr>
            <a:r>
              <a:rPr lang="es-PR" sz="3600" dirty="0" smtClean="0"/>
              <a:t>En este video aprenderás como hacer lo siguiente:</a:t>
            </a:r>
          </a:p>
          <a:p>
            <a:r>
              <a:rPr lang="es-PR" sz="3600" dirty="0" smtClean="0"/>
              <a:t>Como verificar que tengas un equipo (hardware) adecuado y que pueda ejecutar todas las funciones </a:t>
            </a:r>
          </a:p>
          <a:p>
            <a:r>
              <a:rPr lang="es-PR" sz="3600" dirty="0" smtClean="0"/>
              <a:t>Como ingresar tu información en el sistema de evaluación remota</a:t>
            </a:r>
          </a:p>
          <a:p>
            <a:r>
              <a:rPr lang="es-PR" sz="3600" dirty="0" smtClean="0"/>
              <a:t>Como establecer comunicación con el administrador de evaluaciones durante la sesión de la evaluación remota </a:t>
            </a:r>
          </a:p>
          <a:p>
            <a:r>
              <a:rPr lang="es-PR" sz="3600" dirty="0" smtClean="0"/>
              <a:t>Como tomar y someter una sesión de evaluación remota</a:t>
            </a:r>
            <a:endParaRPr lang="es-PR" dirty="0"/>
          </a:p>
        </p:txBody>
      </p:sp>
      <p:sp>
        <p:nvSpPr>
          <p:cNvPr id="3" name="Slide Number Placeholder 2">
            <a:extLst>
              <a:ext uri="{FF2B5EF4-FFF2-40B4-BE49-F238E27FC236}">
                <a16:creationId xmlns:a16="http://schemas.microsoft.com/office/drawing/2014/main" id="{24D97298-A18B-4D26-A879-8AD1BE8CABCB}"/>
              </a:ext>
            </a:extLst>
          </p:cNvPr>
          <p:cNvSpPr>
            <a:spLocks noGrp="1"/>
          </p:cNvSpPr>
          <p:nvPr>
            <p:ph type="sldNum" sz="quarter" idx="12"/>
          </p:nvPr>
        </p:nvSpPr>
        <p:spPr/>
        <p:txBody>
          <a:bodyPr/>
          <a:lstStyle/>
          <a:p>
            <a:fld id="{58AE716E-68DD-2249-A7FA-8AEF0B14DF81}" type="slidenum">
              <a:rPr lang="en-US" smtClean="0"/>
              <a:pPr/>
              <a:t>2</a:t>
            </a:fld>
            <a:endParaRPr lang="en-US" dirty="0"/>
          </a:p>
        </p:txBody>
      </p:sp>
      <p:sp>
        <p:nvSpPr>
          <p:cNvPr id="5" name="Title 4">
            <a:extLst>
              <a:ext uri="{FF2B5EF4-FFF2-40B4-BE49-F238E27FC236}">
                <a16:creationId xmlns:a16="http://schemas.microsoft.com/office/drawing/2014/main" id="{AF519EEB-F1AA-4E1B-B515-376D669450DC}"/>
              </a:ext>
            </a:extLst>
          </p:cNvPr>
          <p:cNvSpPr>
            <a:spLocks noGrp="1"/>
          </p:cNvSpPr>
          <p:nvPr>
            <p:ph type="title"/>
          </p:nvPr>
        </p:nvSpPr>
        <p:spPr/>
        <p:txBody>
          <a:bodyPr/>
          <a:lstStyle/>
          <a:p>
            <a:r>
              <a:rPr lang="es-PR" dirty="0" smtClean="0"/>
              <a:t>Objetivos del curso</a:t>
            </a:r>
            <a:endParaRPr lang="es-PR" dirty="0"/>
          </a:p>
        </p:txBody>
      </p:sp>
    </p:spTree>
    <p:extLst>
      <p:ext uri="{BB962C8B-B14F-4D97-AF65-F5344CB8AC3E}">
        <p14:creationId xmlns:p14="http://schemas.microsoft.com/office/powerpoint/2010/main" val="109719793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AE63A539-31A5-4453-96AB-574C688BC59E}"/>
              </a:ext>
            </a:extLst>
          </p:cNvPr>
          <p:cNvSpPr>
            <a:spLocks noGrp="1"/>
          </p:cNvSpPr>
          <p:nvPr>
            <p:ph type="sldNum" sz="quarter" idx="12"/>
          </p:nvPr>
        </p:nvSpPr>
        <p:spPr/>
        <p:txBody>
          <a:bodyPr/>
          <a:lstStyle/>
          <a:p>
            <a:fld id="{58AE716E-68DD-2249-A7FA-8AEF0B14DF81}" type="slidenum">
              <a:rPr lang="en-US" smtClean="0"/>
              <a:pPr/>
              <a:t>20</a:t>
            </a:fld>
            <a:endParaRPr lang="en-US" dirty="0"/>
          </a:p>
        </p:txBody>
      </p:sp>
      <p:sp>
        <p:nvSpPr>
          <p:cNvPr id="5" name="Title 4">
            <a:extLst>
              <a:ext uri="{FF2B5EF4-FFF2-40B4-BE49-F238E27FC236}">
                <a16:creationId xmlns:a16="http://schemas.microsoft.com/office/drawing/2014/main" id="{A504DC8F-33A4-480D-A674-C1519E4F9258}"/>
              </a:ext>
            </a:extLst>
          </p:cNvPr>
          <p:cNvSpPr>
            <a:spLocks noGrp="1"/>
          </p:cNvSpPr>
          <p:nvPr>
            <p:ph type="title"/>
          </p:nvPr>
        </p:nvSpPr>
        <p:spPr>
          <a:xfrm>
            <a:off x="717176" y="0"/>
            <a:ext cx="10784542" cy="1026460"/>
          </a:xfrm>
        </p:spPr>
        <p:txBody>
          <a:bodyPr>
            <a:normAutofit/>
          </a:bodyPr>
          <a:lstStyle/>
          <a:p>
            <a:r>
              <a:rPr lang="es-PR" dirty="0"/>
              <a:t>Como verificar </a:t>
            </a:r>
            <a:r>
              <a:rPr lang="es-PR" dirty="0" smtClean="0"/>
              <a:t>el micrófono</a:t>
            </a:r>
            <a:endParaRPr lang="en-US" dirty="0"/>
          </a:p>
        </p:txBody>
      </p:sp>
      <p:grpSp>
        <p:nvGrpSpPr>
          <p:cNvPr id="4" name="Group 3" descr="screenshot for how to check the microphone is working correctly before starting remote test">
            <a:extLst>
              <a:ext uri="{FF2B5EF4-FFF2-40B4-BE49-F238E27FC236}">
                <a16:creationId xmlns:a16="http://schemas.microsoft.com/office/drawing/2014/main" id="{25CBE529-E4E2-4D01-AA74-A202CEDC6319}"/>
              </a:ext>
            </a:extLst>
          </p:cNvPr>
          <p:cNvGrpSpPr/>
          <p:nvPr/>
        </p:nvGrpSpPr>
        <p:grpSpPr>
          <a:xfrm>
            <a:off x="333992" y="1453863"/>
            <a:ext cx="10716224" cy="4476649"/>
            <a:chOff x="1689100" y="1792071"/>
            <a:chExt cx="8314094" cy="3273859"/>
          </a:xfrm>
        </p:grpSpPr>
        <p:pic>
          <p:nvPicPr>
            <p:cNvPr id="6" name="Content Placeholder 5" descr="Recording device check">
              <a:extLst>
                <a:ext uri="{FF2B5EF4-FFF2-40B4-BE49-F238E27FC236}">
                  <a16:creationId xmlns:a16="http://schemas.microsoft.com/office/drawing/2014/main" id="{861A18EE-E0E4-4A99-9431-CF43B933A32E}"/>
                </a:ext>
              </a:extLst>
            </p:cNvPr>
            <p:cNvPicPr>
              <a:picLocks/>
            </p:cNvPicPr>
            <p:nvPr/>
          </p:nvPicPr>
          <p:blipFill>
            <a:blip r:embed="rId3" cstate="print">
              <a:extLst>
                <a:ext uri="{28A0092B-C50C-407E-A947-70E740481C1C}">
                  <a14:useLocalDpi xmlns:a14="http://schemas.microsoft.com/office/drawing/2010/main" val="0"/>
                </a:ext>
              </a:extLst>
            </a:blip>
            <a:stretch>
              <a:fillRect/>
            </a:stretch>
          </p:blipFill>
          <p:spPr>
            <a:xfrm>
              <a:off x="2188805" y="1792071"/>
              <a:ext cx="7814389" cy="3273859"/>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Rectangle 7">
              <a:extLst>
                <a:ext uri="{FF2B5EF4-FFF2-40B4-BE49-F238E27FC236}">
                  <a16:creationId xmlns:a16="http://schemas.microsoft.com/office/drawing/2014/main" id="{4DD6FE2A-6E1D-4A66-AC77-AD1C0042F874}"/>
                </a:ext>
              </a:extLst>
            </p:cNvPr>
            <p:cNvSpPr/>
            <p:nvPr/>
          </p:nvSpPr>
          <p:spPr>
            <a:xfrm>
              <a:off x="4470399" y="4318000"/>
              <a:ext cx="3251200" cy="495300"/>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0" name="Arrow: Up 9">
              <a:extLst>
                <a:ext uri="{FF2B5EF4-FFF2-40B4-BE49-F238E27FC236}">
                  <a16:creationId xmlns:a16="http://schemas.microsoft.com/office/drawing/2014/main" id="{04B37408-B10E-4A83-9C02-68A9DC71A4E4}"/>
                </a:ext>
              </a:extLst>
            </p:cNvPr>
            <p:cNvSpPr/>
            <p:nvPr/>
          </p:nvSpPr>
          <p:spPr>
            <a:xfrm rot="5400000">
              <a:off x="1791746" y="248654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27557979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14EA2A22-0DF3-48FD-9CA4-43F9323B6BEB}"/>
              </a:ext>
            </a:extLst>
          </p:cNvPr>
          <p:cNvSpPr>
            <a:spLocks noGrp="1"/>
          </p:cNvSpPr>
          <p:nvPr>
            <p:ph type="sldNum" sz="quarter" idx="12"/>
          </p:nvPr>
        </p:nvSpPr>
        <p:spPr/>
        <p:txBody>
          <a:bodyPr/>
          <a:lstStyle/>
          <a:p>
            <a:fld id="{58AE716E-68DD-2249-A7FA-8AEF0B14DF81}" type="slidenum">
              <a:rPr lang="en-US" smtClean="0"/>
              <a:pPr/>
              <a:t>21</a:t>
            </a:fld>
            <a:endParaRPr lang="en-US" dirty="0"/>
          </a:p>
        </p:txBody>
      </p:sp>
      <p:sp>
        <p:nvSpPr>
          <p:cNvPr id="5" name="Title 4">
            <a:extLst>
              <a:ext uri="{FF2B5EF4-FFF2-40B4-BE49-F238E27FC236}">
                <a16:creationId xmlns:a16="http://schemas.microsoft.com/office/drawing/2014/main" id="{0D4FD212-C6F2-40F6-81D5-25741AC17849}"/>
              </a:ext>
            </a:extLst>
          </p:cNvPr>
          <p:cNvSpPr>
            <a:spLocks noGrp="1"/>
          </p:cNvSpPr>
          <p:nvPr>
            <p:ph type="title"/>
          </p:nvPr>
        </p:nvSpPr>
        <p:spPr>
          <a:xfrm>
            <a:off x="195943" y="293914"/>
            <a:ext cx="11789228" cy="1026460"/>
          </a:xfrm>
        </p:spPr>
        <p:txBody>
          <a:bodyPr>
            <a:normAutofit fontScale="90000"/>
          </a:bodyPr>
          <a:lstStyle/>
          <a:p>
            <a:r>
              <a:rPr lang="es-PR" dirty="0" smtClean="0"/>
              <a:t>Donde acceso a las Instrucciones de la prueba y la Guía de </a:t>
            </a:r>
            <a:r>
              <a:rPr lang="es-PR" dirty="0" smtClean="0"/>
              <a:t>A</a:t>
            </a:r>
            <a:r>
              <a:rPr lang="es-PR" dirty="0" smtClean="0"/>
              <a:t>yuda </a:t>
            </a:r>
            <a:endParaRPr lang="es-PR" dirty="0"/>
          </a:p>
        </p:txBody>
      </p:sp>
      <p:grpSp>
        <p:nvGrpSpPr>
          <p:cNvPr id="7" name="Group 6" descr="screen of how to begin test and access both instructions and help during the test">
            <a:extLst>
              <a:ext uri="{FF2B5EF4-FFF2-40B4-BE49-F238E27FC236}">
                <a16:creationId xmlns:a16="http://schemas.microsoft.com/office/drawing/2014/main" id="{63337996-E8D6-491D-8895-0B27D1921C4C}"/>
              </a:ext>
            </a:extLst>
          </p:cNvPr>
          <p:cNvGrpSpPr/>
          <p:nvPr/>
        </p:nvGrpSpPr>
        <p:grpSpPr>
          <a:xfrm>
            <a:off x="1948543" y="1331261"/>
            <a:ext cx="7712875" cy="5287254"/>
            <a:chOff x="2818868" y="1462711"/>
            <a:chExt cx="6584251" cy="4600221"/>
          </a:xfrm>
        </p:grpSpPr>
        <p:pic>
          <p:nvPicPr>
            <p:cNvPr id="2" name="Picture 1" descr="A screenshot of a social media post&#10;&#10;Description automatically generated">
              <a:extLst>
                <a:ext uri="{FF2B5EF4-FFF2-40B4-BE49-F238E27FC236}">
                  <a16:creationId xmlns:a16="http://schemas.microsoft.com/office/drawing/2014/main" id="{C80A8938-DA98-4008-A7C2-5686FA948882}"/>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818868" y="1462711"/>
              <a:ext cx="6584251" cy="4102964"/>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4" name="Arrow: Up 3">
              <a:extLst>
                <a:ext uri="{FF2B5EF4-FFF2-40B4-BE49-F238E27FC236}">
                  <a16:creationId xmlns:a16="http://schemas.microsoft.com/office/drawing/2014/main" id="{BA9DD903-4335-44C7-909C-0ADF2CA16EB0}"/>
                </a:ext>
              </a:extLst>
            </p:cNvPr>
            <p:cNvSpPr/>
            <p:nvPr/>
          </p:nvSpPr>
          <p:spPr>
            <a:xfrm>
              <a:off x="5463983" y="5321763"/>
              <a:ext cx="495300" cy="741169"/>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05792202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16A430-EB0E-45BB-9C6B-4635C419DDCA}"/>
              </a:ext>
            </a:extLst>
          </p:cNvPr>
          <p:cNvSpPr>
            <a:spLocks noGrp="1"/>
          </p:cNvSpPr>
          <p:nvPr>
            <p:ph type="sldNum" sz="quarter" idx="12"/>
          </p:nvPr>
        </p:nvSpPr>
        <p:spPr/>
        <p:txBody>
          <a:bodyPr/>
          <a:lstStyle/>
          <a:p>
            <a:fld id="{58AE716E-68DD-2249-A7FA-8AEF0B14DF81}" type="slidenum">
              <a:rPr lang="en-US" smtClean="0"/>
              <a:pPr/>
              <a:t>22</a:t>
            </a:fld>
            <a:endParaRPr lang="en-US" dirty="0"/>
          </a:p>
        </p:txBody>
      </p:sp>
      <p:sp>
        <p:nvSpPr>
          <p:cNvPr id="5" name="Title 4">
            <a:extLst>
              <a:ext uri="{FF2B5EF4-FFF2-40B4-BE49-F238E27FC236}">
                <a16:creationId xmlns:a16="http://schemas.microsoft.com/office/drawing/2014/main" id="{3AD5EA9A-4EF9-4B34-B5FE-A445F6202BCA}"/>
              </a:ext>
            </a:extLst>
          </p:cNvPr>
          <p:cNvSpPr>
            <a:spLocks noGrp="1"/>
          </p:cNvSpPr>
          <p:nvPr>
            <p:ph type="title"/>
          </p:nvPr>
        </p:nvSpPr>
        <p:spPr>
          <a:xfrm>
            <a:off x="250371" y="315686"/>
            <a:ext cx="11647715" cy="1026460"/>
          </a:xfrm>
        </p:spPr>
        <p:txBody>
          <a:bodyPr>
            <a:normAutofit fontScale="90000"/>
          </a:bodyPr>
          <a:lstStyle/>
          <a:p>
            <a:r>
              <a:rPr lang="es-PR" dirty="0" smtClean="0"/>
              <a:t>Que puedo ver cuando entro a la sesión de la evaluación remota</a:t>
            </a:r>
            <a:endParaRPr lang="es-PR" dirty="0"/>
          </a:p>
        </p:txBody>
      </p:sp>
      <p:grpSp>
        <p:nvGrpSpPr>
          <p:cNvPr id="10" name="Group 9" descr="sample screenshot of what students will see during remote testing">
            <a:extLst>
              <a:ext uri="{FF2B5EF4-FFF2-40B4-BE49-F238E27FC236}">
                <a16:creationId xmlns:a16="http://schemas.microsoft.com/office/drawing/2014/main" id="{CC2A2A14-A99D-4B58-AECE-8E29DE5D96F4}"/>
              </a:ext>
            </a:extLst>
          </p:cNvPr>
          <p:cNvGrpSpPr/>
          <p:nvPr/>
        </p:nvGrpSpPr>
        <p:grpSpPr>
          <a:xfrm>
            <a:off x="725455" y="1460310"/>
            <a:ext cx="9933298" cy="4935464"/>
            <a:chOff x="1943250" y="1597416"/>
            <a:chExt cx="8335488" cy="3663168"/>
          </a:xfrm>
        </p:grpSpPr>
        <p:pic>
          <p:nvPicPr>
            <p:cNvPr id="7" name="Picture 6" descr="sample item seens during remote testing">
              <a:extLst>
                <a:ext uri="{FF2B5EF4-FFF2-40B4-BE49-F238E27FC236}">
                  <a16:creationId xmlns:a16="http://schemas.microsoft.com/office/drawing/2014/main" id="{781D8CC8-E235-4E73-A6F1-AE4738C477B3}"/>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1943250" y="1597416"/>
              <a:ext cx="8335488" cy="3663168"/>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9" name="Picture 8" descr="A person posing for the camera&#10;&#10;Description automatically generated">
              <a:extLst>
                <a:ext uri="{FF2B5EF4-FFF2-40B4-BE49-F238E27FC236}">
                  <a16:creationId xmlns:a16="http://schemas.microsoft.com/office/drawing/2014/main" id="{B1A23097-99E6-49A2-9327-D2A1EDAE9AEA}"/>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Tree>
    <p:extLst>
      <p:ext uri="{BB962C8B-B14F-4D97-AF65-F5344CB8AC3E}">
        <p14:creationId xmlns:p14="http://schemas.microsoft.com/office/powerpoint/2010/main" val="267047407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261D3DB6-8221-418F-904E-9111EB6EC546}"/>
              </a:ext>
            </a:extLst>
          </p:cNvPr>
          <p:cNvSpPr>
            <a:spLocks noGrp="1"/>
          </p:cNvSpPr>
          <p:nvPr>
            <p:ph type="title"/>
          </p:nvPr>
        </p:nvSpPr>
        <p:spPr>
          <a:xfrm>
            <a:off x="283029" y="457200"/>
            <a:ext cx="11538857" cy="1026460"/>
          </a:xfrm>
        </p:spPr>
        <p:txBody>
          <a:bodyPr>
            <a:noAutofit/>
          </a:bodyPr>
          <a:lstStyle/>
          <a:p>
            <a:r>
              <a:rPr lang="es-PR" dirty="0" smtClean="0"/>
              <a:t>Como me puedo comunicar con mi maestro durante la sesión de evaluación</a:t>
            </a:r>
            <a:endParaRPr lang="es-PR" dirty="0"/>
          </a:p>
        </p:txBody>
      </p:sp>
      <p:sp>
        <p:nvSpPr>
          <p:cNvPr id="3" name="Slide Number Placeholder 2">
            <a:extLst>
              <a:ext uri="{FF2B5EF4-FFF2-40B4-BE49-F238E27FC236}">
                <a16:creationId xmlns:a16="http://schemas.microsoft.com/office/drawing/2014/main" id="{2F8D10D3-2AAB-47E1-92DA-0C017E5BEE03}"/>
              </a:ext>
            </a:extLst>
          </p:cNvPr>
          <p:cNvSpPr>
            <a:spLocks noGrp="1"/>
          </p:cNvSpPr>
          <p:nvPr>
            <p:ph type="sldNum" sz="quarter" idx="4294967295"/>
          </p:nvPr>
        </p:nvSpPr>
        <p:spPr>
          <a:xfrm>
            <a:off x="8530917" y="6112741"/>
            <a:ext cx="2890837" cy="365125"/>
          </a:xfrm>
          <a:prstGeom prst="rect">
            <a:avLst/>
          </a:prstGeom>
        </p:spPr>
        <p:txBody>
          <a:bodyPr/>
          <a:lstStyle/>
          <a:p>
            <a:fld id="{58AE716E-68DD-2249-A7FA-8AEF0B14DF81}" type="slidenum">
              <a:rPr lang="en-US" smtClean="0"/>
              <a:pPr/>
              <a:t>23</a:t>
            </a:fld>
            <a:endParaRPr lang="en-US" dirty="0"/>
          </a:p>
        </p:txBody>
      </p:sp>
      <p:pic>
        <p:nvPicPr>
          <p:cNvPr id="18" name="Picture 17" descr="Chat message sent from student to teacher">
            <a:extLst>
              <a:ext uri="{FF2B5EF4-FFF2-40B4-BE49-F238E27FC236}">
                <a16:creationId xmlns:a16="http://schemas.microsoft.com/office/drawing/2014/main" id="{6174B589-D9AB-4226-981E-825FE4D0C559}"/>
              </a:ext>
            </a:extLst>
          </p:cNvPr>
          <p:cNvPicPr/>
          <p:nvPr/>
        </p:nvPicPr>
        <p:blipFill>
          <a:blip r:embed="rId3">
            <a:extLst>
              <a:ext uri="{28A0092B-C50C-407E-A947-70E740481C1C}">
                <a14:useLocalDpi xmlns:a14="http://schemas.microsoft.com/office/drawing/2010/main" val="0"/>
              </a:ext>
            </a:extLst>
          </a:blip>
          <a:stretch>
            <a:fillRect/>
          </a:stretch>
        </p:blipFill>
        <p:spPr>
          <a:xfrm>
            <a:off x="5203253" y="1668780"/>
            <a:ext cx="2743200" cy="3520440"/>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9" name="TextBox 18">
            <a:extLst>
              <a:ext uri="{FF2B5EF4-FFF2-40B4-BE49-F238E27FC236}">
                <a16:creationId xmlns:a16="http://schemas.microsoft.com/office/drawing/2014/main" id="{EF2CD15C-E289-4A1C-BB6D-BD573EDCFD44}"/>
              </a:ext>
            </a:extLst>
          </p:cNvPr>
          <p:cNvSpPr txBox="1"/>
          <p:nvPr/>
        </p:nvSpPr>
        <p:spPr>
          <a:xfrm>
            <a:off x="2790730" y="5058020"/>
            <a:ext cx="1495697" cy="523220"/>
          </a:xfrm>
          <a:prstGeom prst="rect">
            <a:avLst/>
          </a:prstGeom>
          <a:noFill/>
        </p:spPr>
        <p:txBody>
          <a:bodyPr wrap="square" rtlCol="0">
            <a:spAutoFit/>
          </a:bodyPr>
          <a:lstStyle/>
          <a:p>
            <a:r>
              <a:rPr lang="es-PR" sz="1400" dirty="0" smtClean="0"/>
              <a:t>Icono del video del Estudiante</a:t>
            </a:r>
            <a:endParaRPr lang="es-PR" sz="1400" dirty="0"/>
          </a:p>
        </p:txBody>
      </p:sp>
      <p:sp>
        <p:nvSpPr>
          <p:cNvPr id="21" name="TextBox 20">
            <a:extLst>
              <a:ext uri="{FF2B5EF4-FFF2-40B4-BE49-F238E27FC236}">
                <a16:creationId xmlns:a16="http://schemas.microsoft.com/office/drawing/2014/main" id="{519958F9-34B6-472A-8EBA-503B270DA55E}"/>
              </a:ext>
            </a:extLst>
          </p:cNvPr>
          <p:cNvSpPr txBox="1"/>
          <p:nvPr/>
        </p:nvSpPr>
        <p:spPr>
          <a:xfrm>
            <a:off x="9367853" y="5339472"/>
            <a:ext cx="2211004" cy="523220"/>
          </a:xfrm>
          <a:prstGeom prst="rect">
            <a:avLst/>
          </a:prstGeom>
          <a:noFill/>
        </p:spPr>
        <p:txBody>
          <a:bodyPr wrap="square" rtlCol="0">
            <a:spAutoFit/>
          </a:bodyPr>
          <a:lstStyle/>
          <a:p>
            <a:r>
              <a:rPr lang="es-PR" sz="1400" dirty="0" smtClean="0"/>
              <a:t>Transmisión de video en tiempo real </a:t>
            </a:r>
            <a:endParaRPr lang="es-PR" sz="1400" dirty="0"/>
          </a:p>
        </p:txBody>
      </p:sp>
      <p:sp>
        <p:nvSpPr>
          <p:cNvPr id="23" name="TextBox 22">
            <a:extLst>
              <a:ext uri="{FF2B5EF4-FFF2-40B4-BE49-F238E27FC236}">
                <a16:creationId xmlns:a16="http://schemas.microsoft.com/office/drawing/2014/main" id="{491757C2-42D0-4CDB-B3DC-5E94A5F8E172}"/>
              </a:ext>
            </a:extLst>
          </p:cNvPr>
          <p:cNvSpPr txBox="1"/>
          <p:nvPr/>
        </p:nvSpPr>
        <p:spPr>
          <a:xfrm>
            <a:off x="6147973" y="5336736"/>
            <a:ext cx="1003801" cy="307777"/>
          </a:xfrm>
          <a:prstGeom prst="rect">
            <a:avLst/>
          </a:prstGeom>
          <a:noFill/>
        </p:spPr>
        <p:txBody>
          <a:bodyPr wrap="none" rtlCol="0">
            <a:spAutoFit/>
          </a:bodyPr>
          <a:lstStyle/>
          <a:p>
            <a:r>
              <a:rPr lang="es-PR" sz="1400" dirty="0" smtClean="0"/>
              <a:t>Mensajería</a:t>
            </a:r>
            <a:endParaRPr lang="es-PR" sz="1400" dirty="0"/>
          </a:p>
        </p:txBody>
      </p:sp>
      <p:pic>
        <p:nvPicPr>
          <p:cNvPr id="24" name="Picture 23" descr="Video window displaying a student with callouts for webcam and microphone toggles">
            <a:extLst>
              <a:ext uri="{FF2B5EF4-FFF2-40B4-BE49-F238E27FC236}">
                <a16:creationId xmlns:a16="http://schemas.microsoft.com/office/drawing/2014/main" id="{2332DA70-7947-4EC1-A169-D4E9D8F10DA4}"/>
              </a:ext>
            </a:extLst>
          </p:cNvPr>
          <p:cNvPicPr/>
          <p:nvPr/>
        </p:nvPicPr>
        <p:blipFill>
          <a:blip r:embed="rId4">
            <a:extLst>
              <a:ext uri="{28A0092B-C50C-407E-A947-70E740481C1C}">
                <a14:useLocalDpi xmlns:a14="http://schemas.microsoft.com/office/drawing/2010/main" val="0"/>
              </a:ext>
            </a:extLst>
          </a:blip>
          <a:stretch>
            <a:fillRect/>
          </a:stretch>
        </p:blipFill>
        <p:spPr>
          <a:xfrm>
            <a:off x="8678554" y="1668780"/>
            <a:ext cx="2743200" cy="3529330"/>
          </a:xfrm>
          <a:prstGeom prst="rect">
            <a:avLst/>
          </a:prstGeom>
          <a:ln w="9522" cmpd="sng">
            <a:solidFill>
              <a:srgbClr val="A6A6A6"/>
            </a:solidFill>
            <a:prstDash val="solid"/>
          </a:ln>
        </p:spPr>
      </p:pic>
      <p:grpSp>
        <p:nvGrpSpPr>
          <p:cNvPr id="27" name="Group 26" descr="sample screenshot of the student video icon ">
            <a:extLst>
              <a:ext uri="{FF2B5EF4-FFF2-40B4-BE49-F238E27FC236}">
                <a16:creationId xmlns:a16="http://schemas.microsoft.com/office/drawing/2014/main" id="{8BB87313-BF9F-4C8F-8956-22DEEFFDB373}"/>
              </a:ext>
            </a:extLst>
          </p:cNvPr>
          <p:cNvGrpSpPr/>
          <p:nvPr/>
        </p:nvGrpSpPr>
        <p:grpSpPr>
          <a:xfrm>
            <a:off x="766216" y="2169922"/>
            <a:ext cx="3939224" cy="3203739"/>
            <a:chOff x="766216" y="2169922"/>
            <a:chExt cx="3939224" cy="3203739"/>
          </a:xfrm>
        </p:grpSpPr>
        <p:grpSp>
          <p:nvGrpSpPr>
            <p:cNvPr id="17" name="Group 16">
              <a:extLst>
                <a:ext uri="{FF2B5EF4-FFF2-40B4-BE49-F238E27FC236}">
                  <a16:creationId xmlns:a16="http://schemas.microsoft.com/office/drawing/2014/main" id="{C3F084A3-4EFB-48E9-B8B9-5F0A7A51D1AB}"/>
                </a:ext>
              </a:extLst>
            </p:cNvPr>
            <p:cNvGrpSpPr/>
            <p:nvPr/>
          </p:nvGrpSpPr>
          <p:grpSpPr>
            <a:xfrm>
              <a:off x="766216" y="2169922"/>
              <a:ext cx="3939224" cy="3203739"/>
              <a:chOff x="1476568" y="2173208"/>
              <a:chExt cx="4936932" cy="4015167"/>
            </a:xfrm>
          </p:grpSpPr>
          <p:grpSp>
            <p:nvGrpSpPr>
              <p:cNvPr id="12" name="Group 11">
                <a:extLst>
                  <a:ext uri="{FF2B5EF4-FFF2-40B4-BE49-F238E27FC236}">
                    <a16:creationId xmlns:a16="http://schemas.microsoft.com/office/drawing/2014/main" id="{410511A0-1D1B-40A5-8012-74F7E0E5E8DE}"/>
                  </a:ext>
                </a:extLst>
              </p:cNvPr>
              <p:cNvGrpSpPr/>
              <p:nvPr/>
            </p:nvGrpSpPr>
            <p:grpSpPr>
              <a:xfrm>
                <a:off x="1476568" y="2173208"/>
                <a:ext cx="4936932" cy="3087376"/>
                <a:chOff x="5341806" y="2173208"/>
                <a:chExt cx="4936932" cy="3087376"/>
              </a:xfrm>
            </p:grpSpPr>
            <p:pic>
              <p:nvPicPr>
                <p:cNvPr id="13" name="Picture 12" descr="sample of student video icon that appears in the bottom right corner during remote testing">
                  <a:extLst>
                    <a:ext uri="{FF2B5EF4-FFF2-40B4-BE49-F238E27FC236}">
                      <a16:creationId xmlns:a16="http://schemas.microsoft.com/office/drawing/2014/main" id="{2439D2B2-B663-4B8A-B6EE-ADB2D895307B}"/>
                    </a:ext>
                  </a:extLst>
                </p:cNvPr>
                <p:cNvPicPr>
                  <a:picLocks noChangeAspect="1"/>
                </p:cNvPicPr>
                <p:nvPr/>
              </p:nvPicPr>
              <p:blipFill rotWithShape="1">
                <a:blip r:embed="rId5" cstate="print">
                  <a:extLst>
                    <a:ext uri="{28A0092B-C50C-407E-A947-70E740481C1C}">
                      <a14:useLocalDpi xmlns:a14="http://schemas.microsoft.com/office/drawing/2010/main" val="0"/>
                    </a:ext>
                  </a:extLst>
                </a:blip>
                <a:srcRect t="15718"/>
                <a:stretch/>
              </p:blipFill>
              <p:spPr>
                <a:xfrm>
                  <a:off x="5341806" y="2173208"/>
                  <a:ext cx="4936932" cy="3087376"/>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4" name="Picture 13" descr="A person posing for the camera&#10;&#10;Description automatically generated">
                  <a:extLst>
                    <a:ext uri="{FF2B5EF4-FFF2-40B4-BE49-F238E27FC236}">
                      <a16:creationId xmlns:a16="http://schemas.microsoft.com/office/drawing/2014/main" id="{1B9BA92A-51C7-41CF-B002-82083026D886}"/>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sp>
            <p:nvSpPr>
              <p:cNvPr id="16" name="Arrow: Up 15">
                <a:extLst>
                  <a:ext uri="{FF2B5EF4-FFF2-40B4-BE49-F238E27FC236}">
                    <a16:creationId xmlns:a16="http://schemas.microsoft.com/office/drawing/2014/main" id="{C75D7C38-1D46-4A0A-9C60-41434DAA5A6D}"/>
                  </a:ext>
                </a:extLst>
              </p:cNvPr>
              <p:cNvSpPr/>
              <p:nvPr/>
            </p:nvSpPr>
            <p:spPr>
              <a:xfrm>
                <a:off x="5579725" y="5329151"/>
                <a:ext cx="617273" cy="859224"/>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6" name="Picture 25" descr="Video window displaying a student with callouts for webcam and microphone toggles">
              <a:extLst>
                <a:ext uri="{FF2B5EF4-FFF2-40B4-BE49-F238E27FC236}">
                  <a16:creationId xmlns:a16="http://schemas.microsoft.com/office/drawing/2014/main" id="{8F3295F2-96C1-408A-A663-5C4625C0E545}"/>
                </a:ext>
              </a:extLst>
            </p:cNvPr>
            <p:cNvPicPr/>
            <p:nvPr/>
          </p:nvPicPr>
          <p:blipFill rotWithShape="1">
            <a:blip r:embed="rId7"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sp>
        <p:nvSpPr>
          <p:cNvPr id="2" name="TextBox 1">
            <a:extLst>
              <a:ext uri="{FF2B5EF4-FFF2-40B4-BE49-F238E27FC236}">
                <a16:creationId xmlns:a16="http://schemas.microsoft.com/office/drawing/2014/main" id="{9204C806-C54B-403D-83F8-0C99D6184944}"/>
              </a:ext>
            </a:extLst>
          </p:cNvPr>
          <p:cNvSpPr txBox="1"/>
          <p:nvPr/>
        </p:nvSpPr>
        <p:spPr>
          <a:xfrm>
            <a:off x="8461495" y="846689"/>
            <a:ext cx="2743201" cy="523220"/>
          </a:xfrm>
          <a:prstGeom prst="rect">
            <a:avLst/>
          </a:prstGeom>
          <a:ln w="28575">
            <a:solidFill>
              <a:schemeClr val="bg1"/>
            </a:solidFill>
          </a:ln>
        </p:spPr>
        <p:style>
          <a:lnRef idx="2">
            <a:schemeClr val="accent4"/>
          </a:lnRef>
          <a:fillRef idx="1">
            <a:schemeClr val="lt1"/>
          </a:fillRef>
          <a:effectRef idx="0">
            <a:schemeClr val="accent4"/>
          </a:effectRef>
          <a:fontRef idx="minor">
            <a:schemeClr val="dk1"/>
          </a:fontRef>
        </p:style>
        <p:txBody>
          <a:bodyPr wrap="square" rtlCol="0">
            <a:spAutoFit/>
          </a:bodyPr>
          <a:lstStyle/>
          <a:p>
            <a:pPr algn="ctr"/>
            <a:r>
              <a:rPr lang="es-PR" sz="1400" dirty="0" smtClean="0"/>
              <a:t>Botones de palanca para activar la Cámara y el Audio</a:t>
            </a:r>
            <a:endParaRPr lang="es-PR" sz="1400" dirty="0"/>
          </a:p>
        </p:txBody>
      </p:sp>
      <p:sp>
        <p:nvSpPr>
          <p:cNvPr id="22" name="Arrow: Up 21" descr="red arrow pointing to the student video icon sample">
            <a:extLst>
              <a:ext uri="{FF2B5EF4-FFF2-40B4-BE49-F238E27FC236}">
                <a16:creationId xmlns:a16="http://schemas.microsoft.com/office/drawing/2014/main" id="{A51F5C64-EB54-4022-AA5E-DC642A50FEB7}"/>
              </a:ext>
            </a:extLst>
          </p:cNvPr>
          <p:cNvSpPr/>
          <p:nvPr/>
        </p:nvSpPr>
        <p:spPr>
          <a:xfrm rot="10800000">
            <a:off x="9706943" y="1343912"/>
            <a:ext cx="252303" cy="278421"/>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Arrow: Up 24" descr="red arrow pointing to the sample live video feed that allows students to toggle the video webcam on or off">
            <a:extLst>
              <a:ext uri="{FF2B5EF4-FFF2-40B4-BE49-F238E27FC236}">
                <a16:creationId xmlns:a16="http://schemas.microsoft.com/office/drawing/2014/main" id="{6ADF6CB3-3E7B-4599-8B16-9E8E1681B70D}"/>
              </a:ext>
            </a:extLst>
          </p:cNvPr>
          <p:cNvSpPr/>
          <p:nvPr/>
        </p:nvSpPr>
        <p:spPr>
          <a:xfrm rot="11936318">
            <a:off x="11465182" y="2715602"/>
            <a:ext cx="160068" cy="1238427"/>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8" name="TextBox 27">
            <a:extLst>
              <a:ext uri="{FF2B5EF4-FFF2-40B4-BE49-F238E27FC236}">
                <a16:creationId xmlns:a16="http://schemas.microsoft.com/office/drawing/2014/main" id="{D0CBBBB7-BD27-4DA7-9BD2-5E5E0119AA6B}"/>
              </a:ext>
            </a:extLst>
          </p:cNvPr>
          <p:cNvSpPr txBox="1"/>
          <p:nvPr/>
        </p:nvSpPr>
        <p:spPr>
          <a:xfrm>
            <a:off x="10727723" y="2507951"/>
            <a:ext cx="1343327" cy="461665"/>
          </a:xfrm>
          <a:prstGeom prst="rect">
            <a:avLst/>
          </a:prstGeom>
          <a:noFill/>
        </p:spPr>
        <p:txBody>
          <a:bodyPr wrap="square" rtlCol="0">
            <a:spAutoFit/>
          </a:bodyPr>
          <a:lstStyle/>
          <a:p>
            <a:r>
              <a:rPr lang="es-PR" sz="1200" b="1" dirty="0" smtClean="0"/>
              <a:t>Botón de video de conferencia</a:t>
            </a:r>
            <a:endParaRPr lang="es-PR" sz="1200" b="1" dirty="0"/>
          </a:p>
        </p:txBody>
      </p:sp>
    </p:spTree>
    <p:extLst>
      <p:ext uri="{BB962C8B-B14F-4D97-AF65-F5344CB8AC3E}">
        <p14:creationId xmlns:p14="http://schemas.microsoft.com/office/powerpoint/2010/main" val="390923480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C9E464D-D879-489F-A41A-EF3AE24A1686}"/>
              </a:ext>
            </a:extLst>
          </p:cNvPr>
          <p:cNvSpPr>
            <a:spLocks noGrp="1"/>
          </p:cNvSpPr>
          <p:nvPr>
            <p:ph type="sldNum" sz="quarter" idx="12"/>
          </p:nvPr>
        </p:nvSpPr>
        <p:spPr/>
        <p:txBody>
          <a:bodyPr/>
          <a:lstStyle/>
          <a:p>
            <a:fld id="{58AE716E-68DD-2249-A7FA-8AEF0B14DF81}" type="slidenum">
              <a:rPr lang="en-US" smtClean="0"/>
              <a:pPr/>
              <a:t>24</a:t>
            </a:fld>
            <a:endParaRPr lang="en-US" dirty="0"/>
          </a:p>
        </p:txBody>
      </p:sp>
      <p:sp>
        <p:nvSpPr>
          <p:cNvPr id="5" name="Title 4">
            <a:extLst>
              <a:ext uri="{FF2B5EF4-FFF2-40B4-BE49-F238E27FC236}">
                <a16:creationId xmlns:a16="http://schemas.microsoft.com/office/drawing/2014/main" id="{6AB1C358-B2BC-44EF-BEB2-12F9E7E8193F}"/>
              </a:ext>
            </a:extLst>
          </p:cNvPr>
          <p:cNvSpPr>
            <a:spLocks noGrp="1"/>
          </p:cNvSpPr>
          <p:nvPr>
            <p:ph type="title"/>
          </p:nvPr>
        </p:nvSpPr>
        <p:spPr>
          <a:xfrm>
            <a:off x="338995" y="372876"/>
            <a:ext cx="11527972" cy="1026460"/>
          </a:xfrm>
        </p:spPr>
        <p:txBody>
          <a:bodyPr>
            <a:normAutofit fontScale="90000"/>
          </a:bodyPr>
          <a:lstStyle/>
          <a:p>
            <a:r>
              <a:rPr lang="es-PR" dirty="0" smtClean="0"/>
              <a:t>Como el administrador se puede comunicar </a:t>
            </a:r>
            <a:r>
              <a:rPr lang="es-PR" dirty="0"/>
              <a:t>con </a:t>
            </a:r>
            <a:r>
              <a:rPr lang="es-PR" dirty="0" smtClean="0"/>
              <a:t>el estudiante </a:t>
            </a:r>
            <a:r>
              <a:rPr lang="es-PR" dirty="0"/>
              <a:t>durante la sesión de evaluación</a:t>
            </a:r>
            <a:endParaRPr lang="es-PR" dirty="0">
              <a:latin typeface="Cambria"/>
              <a:ea typeface="Cambria"/>
            </a:endParaRPr>
          </a:p>
        </p:txBody>
      </p:sp>
      <p:grpSp>
        <p:nvGrpSpPr>
          <p:cNvPr id="7" name="Group 6" descr="sample item of a remote testing item">
            <a:extLst>
              <a:ext uri="{FF2B5EF4-FFF2-40B4-BE49-F238E27FC236}">
                <a16:creationId xmlns:a16="http://schemas.microsoft.com/office/drawing/2014/main" id="{AEF920A2-F3D2-49E5-AC24-65B7D374BF30}"/>
              </a:ext>
            </a:extLst>
          </p:cNvPr>
          <p:cNvGrpSpPr/>
          <p:nvPr/>
        </p:nvGrpSpPr>
        <p:grpSpPr>
          <a:xfrm>
            <a:off x="717176" y="1483660"/>
            <a:ext cx="7477126" cy="5181300"/>
            <a:chOff x="766216" y="1852013"/>
            <a:chExt cx="3939224" cy="2781355"/>
          </a:xfrm>
        </p:grpSpPr>
        <p:grpSp>
          <p:nvGrpSpPr>
            <p:cNvPr id="10" name="Group 9">
              <a:extLst>
                <a:ext uri="{FF2B5EF4-FFF2-40B4-BE49-F238E27FC236}">
                  <a16:creationId xmlns:a16="http://schemas.microsoft.com/office/drawing/2014/main" id="{A1682E5B-2D47-43C8-B585-9C2B82C0B11C}"/>
                </a:ext>
              </a:extLst>
            </p:cNvPr>
            <p:cNvGrpSpPr/>
            <p:nvPr/>
          </p:nvGrpSpPr>
          <p:grpSpPr>
            <a:xfrm>
              <a:off x="766216" y="1852013"/>
              <a:ext cx="3939224" cy="2781355"/>
              <a:chOff x="5341806" y="1774781"/>
              <a:chExt cx="4936932" cy="3485803"/>
            </a:xfrm>
          </p:grpSpPr>
          <p:pic>
            <p:nvPicPr>
              <p:cNvPr id="12" name="Picture 11" descr="image of the tools available during remote testing for student access to supports">
                <a:extLst>
                  <a:ext uri="{FF2B5EF4-FFF2-40B4-BE49-F238E27FC236}">
                    <a16:creationId xmlns:a16="http://schemas.microsoft.com/office/drawing/2014/main" id="{01895535-D94A-4D64-AAC1-96E0B397FD89}"/>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t="4842" b="16898"/>
              <a:stretch/>
            </p:blipFill>
            <p:spPr>
              <a:xfrm>
                <a:off x="5341806" y="1774781"/>
                <a:ext cx="4936932" cy="2866785"/>
              </a:xfrm>
              <a:prstGeom prst="rect">
                <a:avLst/>
              </a:prstGeom>
              <a:ln>
                <a:solidFill>
                  <a:schemeClr val="bg1">
                    <a:lumMod val="75000"/>
                  </a:schemeClr>
                </a:solidFill>
              </a:ln>
              <a:effectLst>
                <a:outerShdw blurRad="292100" dist="139700" dir="2700000" algn="tl" rotWithShape="0">
                  <a:srgbClr val="333333">
                    <a:alpha val="65000"/>
                  </a:srgbClr>
                </a:outerShdw>
              </a:effectLst>
            </p:spPr>
          </p:pic>
          <p:pic>
            <p:nvPicPr>
              <p:cNvPr id="13" name="Picture 12" descr="A person posing for the camera&#10;&#10;Description automatically generated">
                <a:extLst>
                  <a:ext uri="{FF2B5EF4-FFF2-40B4-BE49-F238E27FC236}">
                    <a16:creationId xmlns:a16="http://schemas.microsoft.com/office/drawing/2014/main" id="{4A24CBD7-E30D-4AD5-95E8-0EA06C649806}"/>
                  </a:ext>
                </a:extLst>
              </p:cNvPr>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9470363" y="4643311"/>
                <a:ext cx="617273" cy="617273"/>
              </a:xfrm>
              <a:prstGeom prst="rect">
                <a:avLst/>
              </a:prstGeom>
            </p:spPr>
          </p:pic>
        </p:grpSp>
        <p:pic>
          <p:nvPicPr>
            <p:cNvPr id="9" name="Picture 8" descr="Video window displaying a student with callouts for webcam and microphone toggles">
              <a:extLst>
                <a:ext uri="{FF2B5EF4-FFF2-40B4-BE49-F238E27FC236}">
                  <a16:creationId xmlns:a16="http://schemas.microsoft.com/office/drawing/2014/main" id="{63482EF4-EA17-4940-A6A0-0A68F6675D24}"/>
                </a:ext>
              </a:extLst>
            </p:cNvPr>
            <p:cNvPicPr/>
            <p:nvPr/>
          </p:nvPicPr>
          <p:blipFill rotWithShape="1">
            <a:blip r:embed="rId5" cstate="print">
              <a:extLst>
                <a:ext uri="{28A0092B-C50C-407E-A947-70E740481C1C}">
                  <a14:useLocalDpi xmlns:a14="http://schemas.microsoft.com/office/drawing/2010/main" val="0"/>
                </a:ext>
              </a:extLst>
            </a:blip>
            <a:srcRect l="10486" t="12091" r="26088" b="34274"/>
            <a:stretch/>
          </p:blipFill>
          <p:spPr>
            <a:xfrm>
              <a:off x="4080661" y="4140144"/>
              <a:ext cx="454570" cy="492528"/>
            </a:xfrm>
            <a:prstGeom prst="ellipse">
              <a:avLst/>
            </a:prstGeom>
            <a:ln w="9522" cmpd="sng">
              <a:solidFill>
                <a:srgbClr val="A6A6A6"/>
              </a:solidFill>
              <a:prstDash val="solid"/>
            </a:ln>
          </p:spPr>
        </p:pic>
      </p:grpSp>
      <p:grpSp>
        <p:nvGrpSpPr>
          <p:cNvPr id="21" name="Group 20" descr="sample image of the chat box feature for remote testing that is used for students and teachers to communicate during a testing session">
            <a:extLst>
              <a:ext uri="{FF2B5EF4-FFF2-40B4-BE49-F238E27FC236}">
                <a16:creationId xmlns:a16="http://schemas.microsoft.com/office/drawing/2014/main" id="{674691AB-6C23-48A7-8720-A1CFBCC9EF7F}"/>
              </a:ext>
            </a:extLst>
          </p:cNvPr>
          <p:cNvGrpSpPr/>
          <p:nvPr/>
        </p:nvGrpSpPr>
        <p:grpSpPr>
          <a:xfrm>
            <a:off x="5243200" y="2072623"/>
            <a:ext cx="6029074" cy="4698688"/>
            <a:chOff x="4610339" y="2429540"/>
            <a:chExt cx="4514104" cy="3599697"/>
          </a:xfrm>
        </p:grpSpPr>
        <p:sp>
          <p:nvSpPr>
            <p:cNvPr id="16" name="Arrow: Right 15">
              <a:extLst>
                <a:ext uri="{FF2B5EF4-FFF2-40B4-BE49-F238E27FC236}">
                  <a16:creationId xmlns:a16="http://schemas.microsoft.com/office/drawing/2014/main" id="{45B834B3-2139-4480-B9ED-2165D805FA73}"/>
                </a:ext>
              </a:extLst>
            </p:cNvPr>
            <p:cNvSpPr/>
            <p:nvPr/>
          </p:nvSpPr>
          <p:spPr>
            <a:xfrm>
              <a:off x="4610339" y="5307460"/>
              <a:ext cx="1287476" cy="721777"/>
            </a:xfrm>
            <a:prstGeom prst="righ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R" sz="1000" b="1" dirty="0" smtClean="0">
                  <a:solidFill>
                    <a:schemeClr val="bg1"/>
                  </a:solidFill>
                </a:rPr>
                <a:t>Mensajería co</a:t>
              </a:r>
              <a:r>
                <a:rPr lang="es-PR" sz="1000" b="1" dirty="0" smtClean="0">
                  <a:solidFill>
                    <a:schemeClr val="bg1"/>
                  </a:solidFill>
                </a:rPr>
                <a:t>n maestro</a:t>
              </a:r>
              <a:endParaRPr lang="es-PR" sz="1000" b="1" dirty="0">
                <a:solidFill>
                  <a:schemeClr val="bg1"/>
                </a:solidFill>
                <a:cs typeface="Calibri"/>
              </a:endParaRPr>
            </a:p>
          </p:txBody>
        </p:sp>
        <p:grpSp>
          <p:nvGrpSpPr>
            <p:cNvPr id="20" name="Group 19">
              <a:extLst>
                <a:ext uri="{FF2B5EF4-FFF2-40B4-BE49-F238E27FC236}">
                  <a16:creationId xmlns:a16="http://schemas.microsoft.com/office/drawing/2014/main" id="{7F7A001F-B0B1-41EC-A71A-06C35154E28D}"/>
                </a:ext>
              </a:extLst>
            </p:cNvPr>
            <p:cNvGrpSpPr/>
            <p:nvPr/>
          </p:nvGrpSpPr>
          <p:grpSpPr>
            <a:xfrm>
              <a:off x="5897815" y="2429540"/>
              <a:ext cx="3226628" cy="3513433"/>
              <a:chOff x="5897815" y="2429540"/>
              <a:chExt cx="3226628" cy="3513433"/>
            </a:xfrm>
          </p:grpSpPr>
          <p:grpSp>
            <p:nvGrpSpPr>
              <p:cNvPr id="11" name="Group 10">
                <a:extLst>
                  <a:ext uri="{FF2B5EF4-FFF2-40B4-BE49-F238E27FC236}">
                    <a16:creationId xmlns:a16="http://schemas.microsoft.com/office/drawing/2014/main" id="{DA3DD920-190D-43FB-B9E3-6BE7DD6AC2E4}"/>
                  </a:ext>
                </a:extLst>
              </p:cNvPr>
              <p:cNvGrpSpPr/>
              <p:nvPr/>
            </p:nvGrpSpPr>
            <p:grpSpPr>
              <a:xfrm>
                <a:off x="5897815" y="2429540"/>
                <a:ext cx="3226628" cy="3513433"/>
                <a:chOff x="5897815" y="2429540"/>
                <a:chExt cx="3226628" cy="3513433"/>
              </a:xfrm>
            </p:grpSpPr>
            <p:pic>
              <p:nvPicPr>
                <p:cNvPr id="4" name="Picture 3" descr="A screenshot of a cell phone&#10;&#10;Description automatically generated">
                  <a:extLst>
                    <a:ext uri="{FF2B5EF4-FFF2-40B4-BE49-F238E27FC236}">
                      <a16:creationId xmlns:a16="http://schemas.microsoft.com/office/drawing/2014/main" id="{97BF9B4C-0396-4434-BA20-6EA72710144F}"/>
                    </a:ext>
                  </a:extLst>
                </p:cNvPr>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897815" y="2429540"/>
                  <a:ext cx="2703924" cy="3513433"/>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15" name="Arrow: Left 14">
                  <a:extLst>
                    <a:ext uri="{FF2B5EF4-FFF2-40B4-BE49-F238E27FC236}">
                      <a16:creationId xmlns:a16="http://schemas.microsoft.com/office/drawing/2014/main" id="{074B2680-7695-4CBC-9061-BB86D10412EC}"/>
                    </a:ext>
                  </a:extLst>
                </p:cNvPr>
                <p:cNvSpPr/>
                <p:nvPr/>
              </p:nvSpPr>
              <p:spPr>
                <a:xfrm>
                  <a:off x="7801564" y="2714875"/>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R" sz="1000" b="1" dirty="0" smtClean="0">
                      <a:solidFill>
                        <a:schemeClr val="bg1"/>
                      </a:solidFill>
                    </a:rPr>
                    <a:t>Mensaje de difusión a todos los estudiantes</a:t>
                  </a:r>
                  <a:endParaRPr lang="es-PR" sz="1000" b="1" dirty="0">
                    <a:solidFill>
                      <a:schemeClr val="bg1"/>
                    </a:solidFill>
                  </a:endParaRPr>
                </a:p>
              </p:txBody>
            </p:sp>
          </p:grpSp>
          <p:sp>
            <p:nvSpPr>
              <p:cNvPr id="8" name="Arrow: Left 7">
                <a:extLst>
                  <a:ext uri="{FF2B5EF4-FFF2-40B4-BE49-F238E27FC236}">
                    <a16:creationId xmlns:a16="http://schemas.microsoft.com/office/drawing/2014/main" id="{E602DB49-E927-4F9C-B710-BB20A17C7264}"/>
                  </a:ext>
                </a:extLst>
              </p:cNvPr>
              <p:cNvSpPr/>
              <p:nvPr/>
            </p:nvSpPr>
            <p:spPr>
              <a:xfrm>
                <a:off x="7401477" y="4478586"/>
                <a:ext cx="1322879" cy="765840"/>
              </a:xfrm>
              <a:prstGeom prst="left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r>
                  <a:rPr lang="es-PR" sz="1000" b="1" dirty="0" smtClean="0">
                    <a:solidFill>
                      <a:schemeClr val="bg1"/>
                    </a:solidFill>
                  </a:rPr>
                  <a:t>Mensaje solo para ti</a:t>
                </a:r>
                <a:endParaRPr lang="es-PR" sz="1000" b="1" dirty="0">
                  <a:solidFill>
                    <a:schemeClr val="bg1"/>
                  </a:solidFill>
                </a:endParaRPr>
              </a:p>
            </p:txBody>
          </p:sp>
        </p:grpSp>
      </p:grpSp>
    </p:spTree>
    <p:extLst>
      <p:ext uri="{BB962C8B-B14F-4D97-AF65-F5344CB8AC3E}">
        <p14:creationId xmlns:p14="http://schemas.microsoft.com/office/powerpoint/2010/main" val="204247095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AAB65B4-6D3B-4770-ADD1-14E3BB054237}"/>
              </a:ext>
            </a:extLst>
          </p:cNvPr>
          <p:cNvSpPr>
            <a:spLocks noGrp="1"/>
          </p:cNvSpPr>
          <p:nvPr>
            <p:ph type="title"/>
          </p:nvPr>
        </p:nvSpPr>
        <p:spPr/>
        <p:txBody>
          <a:bodyPr>
            <a:normAutofit fontScale="90000"/>
          </a:bodyPr>
          <a:lstStyle/>
          <a:p>
            <a:r>
              <a:rPr lang="es-PR" dirty="0"/>
              <a:t>Como el administrador se puede comunicar con el estudiante durante la sesión de </a:t>
            </a:r>
            <a:r>
              <a:rPr lang="es-PR" dirty="0" smtClean="0"/>
              <a:t>evaluación </a:t>
            </a:r>
            <a:r>
              <a:rPr lang="en-US" dirty="0" smtClean="0"/>
              <a:t>(Cont</a:t>
            </a:r>
            <a:r>
              <a:rPr lang="en-US" dirty="0"/>
              <a:t>.)</a:t>
            </a:r>
          </a:p>
        </p:txBody>
      </p:sp>
      <p:sp>
        <p:nvSpPr>
          <p:cNvPr id="3" name="Slide Number Placeholder 2">
            <a:extLst>
              <a:ext uri="{FF2B5EF4-FFF2-40B4-BE49-F238E27FC236}">
                <a16:creationId xmlns:a16="http://schemas.microsoft.com/office/drawing/2014/main" id="{2591D0E6-E57A-4021-A5EA-FA5E83914BB6}"/>
              </a:ext>
            </a:extLst>
          </p:cNvPr>
          <p:cNvSpPr>
            <a:spLocks noGrp="1"/>
          </p:cNvSpPr>
          <p:nvPr>
            <p:ph type="sldNum" sz="quarter" idx="4294967295"/>
          </p:nvPr>
        </p:nvSpPr>
        <p:spPr>
          <a:xfrm>
            <a:off x="8610881" y="6179909"/>
            <a:ext cx="2890837" cy="365125"/>
          </a:xfrm>
        </p:spPr>
        <p:txBody>
          <a:bodyPr/>
          <a:lstStyle/>
          <a:p>
            <a:fld id="{58AE716E-68DD-2249-A7FA-8AEF0B14DF81}" type="slidenum">
              <a:rPr lang="en-US" smtClean="0"/>
              <a:pPr/>
              <a:t>25</a:t>
            </a:fld>
            <a:endParaRPr lang="en-US" dirty="0"/>
          </a:p>
        </p:txBody>
      </p:sp>
      <p:pic>
        <p:nvPicPr>
          <p:cNvPr id="6" name="Content Placeholder 5" descr="sample pop up window a studen will see when a teacher asks a student to share screen">
            <a:extLst>
              <a:ext uri="{FF2B5EF4-FFF2-40B4-BE49-F238E27FC236}">
                <a16:creationId xmlns:a16="http://schemas.microsoft.com/office/drawing/2014/main" id="{332130C0-772B-4E99-82B0-3AACE04BE73B}"/>
              </a:ext>
            </a:extLst>
          </p:cNvPr>
          <p:cNvPicPr>
            <a:picLocks noGrp="1"/>
          </p:cNvPicPr>
          <p:nvPr>
            <p:ph sz="quarter" idx="4294967295"/>
          </p:nvPr>
        </p:nvPicPr>
        <p:blipFill>
          <a:blip r:embed="rId3"/>
          <a:stretch>
            <a:fillRect/>
          </a:stretch>
        </p:blipFill>
        <p:spPr>
          <a:xfrm>
            <a:off x="731282" y="1859429"/>
            <a:ext cx="2025279" cy="3547758"/>
          </a:xfrm>
          <a:prstGeom prst="rect">
            <a:avLst/>
          </a:prstGeom>
          <a:ln>
            <a:solidFill>
              <a:srgbClr val="A6A6A6"/>
            </a:solidFill>
          </a:ln>
        </p:spPr>
      </p:pic>
      <p:pic>
        <p:nvPicPr>
          <p:cNvPr id="7" name="Picture 6" descr="student image to give permission to shate student screen with the teacher">
            <a:extLst>
              <a:ext uri="{FF2B5EF4-FFF2-40B4-BE49-F238E27FC236}">
                <a16:creationId xmlns:a16="http://schemas.microsoft.com/office/drawing/2014/main" id="{C37C7C3A-6129-496D-91C4-D87CABD7F86B}"/>
              </a:ext>
            </a:extLst>
          </p:cNvPr>
          <p:cNvPicPr/>
          <p:nvPr/>
        </p:nvPicPr>
        <p:blipFill>
          <a:blip r:embed="rId4"/>
          <a:stretch>
            <a:fillRect/>
          </a:stretch>
        </p:blipFill>
        <p:spPr>
          <a:xfrm>
            <a:off x="3801397" y="1860400"/>
            <a:ext cx="3359060" cy="3546787"/>
          </a:xfrm>
          <a:prstGeom prst="rect">
            <a:avLst/>
          </a:prstGeom>
          <a:ln>
            <a:solidFill>
              <a:srgbClr val="A6A6A6"/>
            </a:solidFill>
          </a:ln>
        </p:spPr>
      </p:pic>
      <p:sp>
        <p:nvSpPr>
          <p:cNvPr id="22" name="Arrow: Up 21" descr="red arrow showing the next step for student screen sharing permission">
            <a:extLst>
              <a:ext uri="{FF2B5EF4-FFF2-40B4-BE49-F238E27FC236}">
                <a16:creationId xmlns:a16="http://schemas.microsoft.com/office/drawing/2014/main" id="{F3DD312C-B71D-492D-AAA9-41957FFB48DE}"/>
              </a:ext>
            </a:extLst>
          </p:cNvPr>
          <p:cNvSpPr/>
          <p:nvPr/>
        </p:nvSpPr>
        <p:spPr>
          <a:xfrm rot="5400000">
            <a:off x="3054161"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Rectangle 22" descr="red box highlighting what button to press for sharing screen">
            <a:extLst>
              <a:ext uri="{FF2B5EF4-FFF2-40B4-BE49-F238E27FC236}">
                <a16:creationId xmlns:a16="http://schemas.microsoft.com/office/drawing/2014/main" id="{656C1405-F57E-4D97-B723-8B5FFE331326}"/>
              </a:ext>
            </a:extLst>
          </p:cNvPr>
          <p:cNvSpPr/>
          <p:nvPr/>
        </p:nvSpPr>
        <p:spPr>
          <a:xfrm>
            <a:off x="6287659" y="5043055"/>
            <a:ext cx="465681" cy="364132"/>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4" name="Rectangle 23" descr="red box highlighting what button to press for allowing a student to share screen with teacher">
            <a:extLst>
              <a:ext uri="{FF2B5EF4-FFF2-40B4-BE49-F238E27FC236}">
                <a16:creationId xmlns:a16="http://schemas.microsoft.com/office/drawing/2014/main" id="{98FBD9DE-FD3F-46C8-B91F-1D4CB3E2F2B1}"/>
              </a:ext>
            </a:extLst>
          </p:cNvPr>
          <p:cNvSpPr/>
          <p:nvPr/>
        </p:nvSpPr>
        <p:spPr>
          <a:xfrm>
            <a:off x="1457642" y="2963937"/>
            <a:ext cx="771180" cy="473726"/>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5" name="Rectangle 24" descr="red box highlighting what button to press for check box that allows a student to share screen">
            <a:extLst>
              <a:ext uri="{FF2B5EF4-FFF2-40B4-BE49-F238E27FC236}">
                <a16:creationId xmlns:a16="http://schemas.microsoft.com/office/drawing/2014/main" id="{AFC04979-A81A-49AF-91A3-F8748EED7EDB}"/>
              </a:ext>
            </a:extLst>
          </p:cNvPr>
          <p:cNvSpPr/>
          <p:nvPr/>
        </p:nvSpPr>
        <p:spPr>
          <a:xfrm>
            <a:off x="782782" y="2421492"/>
            <a:ext cx="329171" cy="513654"/>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10" name="Picture 9" descr="Graphical user interface, application, table&#10;&#10;Description automatically generated">
            <a:extLst>
              <a:ext uri="{FF2B5EF4-FFF2-40B4-BE49-F238E27FC236}">
                <a16:creationId xmlns:a16="http://schemas.microsoft.com/office/drawing/2014/main" id="{1A80DB3C-EB50-482A-A3AF-0FAB50CDB2CF}"/>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019603" y="1859896"/>
            <a:ext cx="3729051" cy="3548447"/>
          </a:xfrm>
          <a:prstGeom prst="rect">
            <a:avLst/>
          </a:prstGeom>
        </p:spPr>
      </p:pic>
      <p:sp>
        <p:nvSpPr>
          <p:cNvPr id="20" name="Rectangle 19" descr="red box highlighting what button to press for students to press to stop sharing screen">
            <a:extLst>
              <a:ext uri="{FF2B5EF4-FFF2-40B4-BE49-F238E27FC236}">
                <a16:creationId xmlns:a16="http://schemas.microsoft.com/office/drawing/2014/main" id="{76F94884-B2EB-45CB-A18D-B751085D773A}"/>
              </a:ext>
            </a:extLst>
          </p:cNvPr>
          <p:cNvSpPr/>
          <p:nvPr/>
        </p:nvSpPr>
        <p:spPr>
          <a:xfrm>
            <a:off x="10278979" y="4969756"/>
            <a:ext cx="888619" cy="437431"/>
          </a:xfrm>
          <a:prstGeom prst="rect">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1" name="Arrow: Up 20" descr="red arrow to show the last step of stopping the student share screen feature">
            <a:extLst>
              <a:ext uri="{FF2B5EF4-FFF2-40B4-BE49-F238E27FC236}">
                <a16:creationId xmlns:a16="http://schemas.microsoft.com/office/drawing/2014/main" id="{D90DFA27-1116-40A7-B4D6-84616832EAA9}"/>
              </a:ext>
            </a:extLst>
          </p:cNvPr>
          <p:cNvSpPr/>
          <p:nvPr/>
        </p:nvSpPr>
        <p:spPr>
          <a:xfrm rot="5400000">
            <a:off x="7368569" y="2924970"/>
            <a:ext cx="353434" cy="373786"/>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229627437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7592DA81-EBF0-40EE-90CE-2E2EC4FC0021}"/>
              </a:ext>
            </a:extLst>
          </p:cNvPr>
          <p:cNvSpPr>
            <a:spLocks noGrp="1"/>
          </p:cNvSpPr>
          <p:nvPr>
            <p:ph type="sldNum" sz="quarter" idx="12"/>
          </p:nvPr>
        </p:nvSpPr>
        <p:spPr/>
        <p:txBody>
          <a:bodyPr/>
          <a:lstStyle/>
          <a:p>
            <a:fld id="{58AE716E-68DD-2249-A7FA-8AEF0B14DF81}" type="slidenum">
              <a:rPr lang="en-US" smtClean="0"/>
              <a:pPr/>
              <a:t>26</a:t>
            </a:fld>
            <a:endParaRPr lang="en-US" dirty="0"/>
          </a:p>
        </p:txBody>
      </p:sp>
      <p:sp>
        <p:nvSpPr>
          <p:cNvPr id="5" name="Title 4">
            <a:extLst>
              <a:ext uri="{FF2B5EF4-FFF2-40B4-BE49-F238E27FC236}">
                <a16:creationId xmlns:a16="http://schemas.microsoft.com/office/drawing/2014/main" id="{C9978A10-2687-4E17-8F9A-F1AE3A164B7B}"/>
              </a:ext>
            </a:extLst>
          </p:cNvPr>
          <p:cNvSpPr>
            <a:spLocks noGrp="1"/>
          </p:cNvSpPr>
          <p:nvPr>
            <p:ph type="title"/>
          </p:nvPr>
        </p:nvSpPr>
        <p:spPr>
          <a:xfrm>
            <a:off x="619204" y="147626"/>
            <a:ext cx="10784542" cy="1026460"/>
          </a:xfrm>
        </p:spPr>
        <p:txBody>
          <a:bodyPr>
            <a:normAutofit fontScale="90000"/>
          </a:bodyPr>
          <a:lstStyle/>
          <a:p>
            <a:r>
              <a:rPr lang="es-PR" dirty="0" smtClean="0"/>
              <a:t>Como terminar la prueba de evaluación remota</a:t>
            </a:r>
            <a:endParaRPr lang="es-PR" dirty="0"/>
          </a:p>
        </p:txBody>
      </p:sp>
      <p:grpSp>
        <p:nvGrpSpPr>
          <p:cNvPr id="13" name="Group 12" descr="screenshot grouping of the navigation buttons for ending the test session once the test has been completed"/>
          <p:cNvGrpSpPr/>
          <p:nvPr/>
        </p:nvGrpSpPr>
        <p:grpSpPr>
          <a:xfrm>
            <a:off x="1118228" y="2121569"/>
            <a:ext cx="10146349" cy="2935706"/>
            <a:chOff x="975360" y="2062479"/>
            <a:chExt cx="9508156" cy="2790258"/>
          </a:xfrm>
        </p:grpSpPr>
        <p:grpSp>
          <p:nvGrpSpPr>
            <p:cNvPr id="6" name="Group 5">
              <a:extLst>
                <a:ext uri="{FF2B5EF4-FFF2-40B4-BE49-F238E27FC236}">
                  <a16:creationId xmlns:a16="http://schemas.microsoft.com/office/drawing/2014/main" id="{229651CE-B200-44A5-B780-56DDBDE6E2A1}"/>
                </a:ext>
              </a:extLst>
            </p:cNvPr>
            <p:cNvGrpSpPr/>
            <p:nvPr/>
          </p:nvGrpSpPr>
          <p:grpSpPr>
            <a:xfrm>
              <a:off x="975360" y="2062480"/>
              <a:ext cx="9508156" cy="2790257"/>
              <a:chOff x="718457" y="1219201"/>
              <a:chExt cx="9951955" cy="3047998"/>
            </a:xfrm>
          </p:grpSpPr>
          <p:pic>
            <p:nvPicPr>
              <p:cNvPr id="7" name="Picture 6" descr="sample navigation bar during the remote test for students">
                <a:extLst>
                  <a:ext uri="{FF2B5EF4-FFF2-40B4-BE49-F238E27FC236}">
                    <a16:creationId xmlns:a16="http://schemas.microsoft.com/office/drawing/2014/main" id="{D50A80CF-5628-4B2F-B541-BD314B5056DB}"/>
                  </a:ext>
                </a:extLst>
              </p:cNvPr>
              <p:cNvPicPr>
                <a:picLocks noChangeAspect="1"/>
              </p:cNvPicPr>
              <p:nvPr/>
            </p:nvPicPr>
            <p:blipFill rotWithShape="1">
              <a:blip r:embed="rId3" cstate="print">
                <a:extLst>
                  <a:ext uri="{28A0092B-C50C-407E-A947-70E740481C1C}">
                    <a14:useLocalDpi xmlns:a14="http://schemas.microsoft.com/office/drawing/2010/main" val="0"/>
                  </a:ext>
                </a:extLst>
              </a:blip>
              <a:srcRect/>
              <a:stretch/>
            </p:blipFill>
            <p:spPr>
              <a:xfrm>
                <a:off x="718457" y="1219201"/>
                <a:ext cx="9951955" cy="304799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8" name="Arrow: Left 7">
                <a:extLst>
                  <a:ext uri="{FF2B5EF4-FFF2-40B4-BE49-F238E27FC236}">
                    <a16:creationId xmlns:a16="http://schemas.microsoft.com/office/drawing/2014/main" id="{01E6468D-F3FB-40B2-9705-27C997F31BC7}"/>
                  </a:ext>
                </a:extLst>
              </p:cNvPr>
              <p:cNvSpPr/>
              <p:nvPr/>
            </p:nvSpPr>
            <p:spPr>
              <a:xfrm rot="5400000">
                <a:off x="2335908" y="2727609"/>
                <a:ext cx="1031905" cy="699949"/>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 name="Group 10"/>
            <p:cNvGrpSpPr/>
            <p:nvPr/>
          </p:nvGrpSpPr>
          <p:grpSpPr>
            <a:xfrm>
              <a:off x="975360" y="2062479"/>
              <a:ext cx="9508156" cy="1057709"/>
              <a:chOff x="2615486" y="1134253"/>
              <a:chExt cx="9121247" cy="893278"/>
            </a:xfrm>
          </p:grpSpPr>
          <p:pic>
            <p:nvPicPr>
              <p:cNvPr id="4" name="Picture 3" descr="sample navigatiooon buttons used for moving to the next test item"/>
              <p:cNvPicPr>
                <a:picLocks noChangeAspect="1"/>
              </p:cNvPicPr>
              <p:nvPr/>
            </p:nvPicPr>
            <p:blipFill>
              <a:blip r:embed="rId4"/>
              <a:stretch>
                <a:fillRect/>
              </a:stretch>
            </p:blipFill>
            <p:spPr>
              <a:xfrm>
                <a:off x="2615486" y="1134253"/>
                <a:ext cx="6987922" cy="893278"/>
              </a:xfrm>
              <a:prstGeom prst="rect">
                <a:avLst/>
              </a:prstGeom>
            </p:spPr>
          </p:pic>
          <p:pic>
            <p:nvPicPr>
              <p:cNvPr id="9" name="Picture 8" descr="sample navigation buttons for using the embedded testing tools available to students during testing"/>
              <p:cNvPicPr>
                <a:picLocks noChangeAspect="1"/>
              </p:cNvPicPr>
              <p:nvPr/>
            </p:nvPicPr>
            <p:blipFill>
              <a:blip r:embed="rId5"/>
              <a:stretch>
                <a:fillRect/>
              </a:stretch>
            </p:blipFill>
            <p:spPr>
              <a:xfrm>
                <a:off x="8090986" y="1134253"/>
                <a:ext cx="3645747" cy="880397"/>
              </a:xfrm>
              <a:prstGeom prst="rect">
                <a:avLst/>
              </a:prstGeom>
            </p:spPr>
          </p:pic>
          <p:sp>
            <p:nvSpPr>
              <p:cNvPr id="10" name="Rectangle 9"/>
              <p:cNvSpPr/>
              <p:nvPr/>
            </p:nvSpPr>
            <p:spPr>
              <a:xfrm>
                <a:off x="7379368" y="1163053"/>
                <a:ext cx="774032" cy="186509"/>
              </a:xfrm>
              <a:prstGeom prst="rect">
                <a:avLst/>
              </a:prstGeom>
              <a:solidFill>
                <a:srgbClr val="F2FB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Tree>
    <p:extLst>
      <p:ext uri="{BB962C8B-B14F-4D97-AF65-F5344CB8AC3E}">
        <p14:creationId xmlns:p14="http://schemas.microsoft.com/office/powerpoint/2010/main" val="1705734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01DB3EE1-B2D4-4F56-8550-1F00909AA754}"/>
              </a:ext>
            </a:extLst>
          </p:cNvPr>
          <p:cNvSpPr>
            <a:spLocks noGrp="1"/>
          </p:cNvSpPr>
          <p:nvPr>
            <p:ph type="sldNum" sz="quarter" idx="12"/>
          </p:nvPr>
        </p:nvSpPr>
        <p:spPr/>
        <p:txBody>
          <a:bodyPr/>
          <a:lstStyle/>
          <a:p>
            <a:fld id="{58AE716E-68DD-2249-A7FA-8AEF0B14DF81}" type="slidenum">
              <a:rPr lang="en-US" smtClean="0"/>
              <a:pPr/>
              <a:t>27</a:t>
            </a:fld>
            <a:endParaRPr lang="en-US" dirty="0"/>
          </a:p>
        </p:txBody>
      </p:sp>
      <p:sp>
        <p:nvSpPr>
          <p:cNvPr id="5" name="Title 4">
            <a:extLst>
              <a:ext uri="{FF2B5EF4-FFF2-40B4-BE49-F238E27FC236}">
                <a16:creationId xmlns:a16="http://schemas.microsoft.com/office/drawing/2014/main" id="{F184D1A1-9217-468F-B502-D95814BA0F64}"/>
              </a:ext>
            </a:extLst>
          </p:cNvPr>
          <p:cNvSpPr>
            <a:spLocks noGrp="1"/>
          </p:cNvSpPr>
          <p:nvPr>
            <p:ph type="title"/>
          </p:nvPr>
        </p:nvSpPr>
        <p:spPr>
          <a:xfrm>
            <a:off x="717176" y="0"/>
            <a:ext cx="10784542" cy="1026460"/>
          </a:xfrm>
        </p:spPr>
        <p:txBody>
          <a:bodyPr>
            <a:normAutofit fontScale="90000"/>
          </a:bodyPr>
          <a:lstStyle/>
          <a:p>
            <a:r>
              <a:rPr lang="es-PR" dirty="0"/>
              <a:t>Como </a:t>
            </a:r>
            <a:r>
              <a:rPr lang="es-PR" dirty="0" smtClean="0"/>
              <a:t>someter </a:t>
            </a:r>
            <a:r>
              <a:rPr lang="es-PR" dirty="0"/>
              <a:t>la prueba de evaluación remota</a:t>
            </a:r>
            <a:endParaRPr lang="en-US" dirty="0"/>
          </a:p>
        </p:txBody>
      </p:sp>
      <p:grpSp>
        <p:nvGrpSpPr>
          <p:cNvPr id="9" name="Group 8" descr="screenshot grouping of how students can go back and double check items after they have completed their test">
            <a:extLst>
              <a:ext uri="{FF2B5EF4-FFF2-40B4-BE49-F238E27FC236}">
                <a16:creationId xmlns:a16="http://schemas.microsoft.com/office/drawing/2014/main" id="{762DE025-F169-4D9A-B60D-3778BE77E451}"/>
              </a:ext>
            </a:extLst>
          </p:cNvPr>
          <p:cNvGrpSpPr/>
          <p:nvPr/>
        </p:nvGrpSpPr>
        <p:grpSpPr>
          <a:xfrm>
            <a:off x="2208548" y="1161790"/>
            <a:ext cx="7774904" cy="5060794"/>
            <a:chOff x="3175000" y="1441606"/>
            <a:chExt cx="5742467" cy="3974789"/>
          </a:xfrm>
        </p:grpSpPr>
        <p:pic>
          <p:nvPicPr>
            <p:cNvPr id="6" name="Picture 5" descr="sample of test items a student has marked for review before completing and ending their test">
              <a:extLst>
                <a:ext uri="{FF2B5EF4-FFF2-40B4-BE49-F238E27FC236}">
                  <a16:creationId xmlns:a16="http://schemas.microsoft.com/office/drawing/2014/main" id="{39BB7C3F-DEEE-4D1B-B9C7-A919F3E1B17F}"/>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74533" y="1441606"/>
              <a:ext cx="5642934" cy="3974788"/>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CF661AE2-1564-4D6B-8E43-25AF1D4B3222}"/>
                </a:ext>
              </a:extLst>
            </p:cNvPr>
            <p:cNvSpPr/>
            <p:nvPr/>
          </p:nvSpPr>
          <p:spPr>
            <a:xfrm rot="5400000">
              <a:off x="5119148" y="484594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4" name="Arrow: Up 3">
              <a:extLst>
                <a:ext uri="{FF2B5EF4-FFF2-40B4-BE49-F238E27FC236}">
                  <a16:creationId xmlns:a16="http://schemas.microsoft.com/office/drawing/2014/main" id="{A908725A-A1CA-4820-A81A-F4F3B0C77C7E}"/>
                </a:ext>
              </a:extLst>
            </p:cNvPr>
            <p:cNvSpPr/>
            <p:nvPr/>
          </p:nvSpPr>
          <p:spPr>
            <a:xfrm rot="5400000">
              <a:off x="3277646" y="3092451"/>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19517376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92FB97D8-61C2-4129-9E7B-6115688DE7F4}"/>
              </a:ext>
            </a:extLst>
          </p:cNvPr>
          <p:cNvSpPr>
            <a:spLocks noGrp="1"/>
          </p:cNvSpPr>
          <p:nvPr>
            <p:ph type="sldNum" sz="quarter" idx="12"/>
          </p:nvPr>
        </p:nvSpPr>
        <p:spPr/>
        <p:txBody>
          <a:bodyPr/>
          <a:lstStyle/>
          <a:p>
            <a:fld id="{58AE716E-68DD-2249-A7FA-8AEF0B14DF81}" type="slidenum">
              <a:rPr lang="en-US" smtClean="0"/>
              <a:pPr/>
              <a:t>28</a:t>
            </a:fld>
            <a:endParaRPr lang="en-US" dirty="0"/>
          </a:p>
        </p:txBody>
      </p:sp>
      <p:sp>
        <p:nvSpPr>
          <p:cNvPr id="5" name="Title 4">
            <a:extLst>
              <a:ext uri="{FF2B5EF4-FFF2-40B4-BE49-F238E27FC236}">
                <a16:creationId xmlns:a16="http://schemas.microsoft.com/office/drawing/2014/main" id="{C782DA25-B646-469B-9FE1-515F0B7A4F8E}"/>
              </a:ext>
            </a:extLst>
          </p:cNvPr>
          <p:cNvSpPr>
            <a:spLocks noGrp="1"/>
          </p:cNvSpPr>
          <p:nvPr>
            <p:ph type="title"/>
          </p:nvPr>
        </p:nvSpPr>
        <p:spPr>
          <a:xfrm>
            <a:off x="717176" y="0"/>
            <a:ext cx="10784542" cy="1026460"/>
          </a:xfrm>
        </p:spPr>
        <p:txBody>
          <a:bodyPr>
            <a:normAutofit/>
          </a:bodyPr>
          <a:lstStyle/>
          <a:p>
            <a:r>
              <a:rPr lang="es-PR" dirty="0" smtClean="0"/>
              <a:t>Como confirmar que su prueba fue sometida</a:t>
            </a:r>
            <a:endParaRPr lang="es-PR" dirty="0"/>
          </a:p>
        </p:txBody>
      </p:sp>
      <p:grpSp>
        <p:nvGrpSpPr>
          <p:cNvPr id="4" name="Group 3" descr="screen shot grouping of the webpage students will see to confirm they have submitted their test">
            <a:extLst>
              <a:ext uri="{FF2B5EF4-FFF2-40B4-BE49-F238E27FC236}">
                <a16:creationId xmlns:a16="http://schemas.microsoft.com/office/drawing/2014/main" id="{E5E649C1-4A38-46F4-94BE-FB43658845E9}"/>
              </a:ext>
            </a:extLst>
          </p:cNvPr>
          <p:cNvGrpSpPr/>
          <p:nvPr/>
        </p:nvGrpSpPr>
        <p:grpSpPr>
          <a:xfrm>
            <a:off x="1769703" y="1299628"/>
            <a:ext cx="7844801" cy="5096146"/>
            <a:chOff x="3290066" y="1375774"/>
            <a:chExt cx="5641855" cy="4106451"/>
          </a:xfrm>
        </p:grpSpPr>
        <p:pic>
          <p:nvPicPr>
            <p:cNvPr id="8" name="Picture 7" descr="sample screenshot of the log out page students will see after they have submitted their test">
              <a:extLst>
                <a:ext uri="{FF2B5EF4-FFF2-40B4-BE49-F238E27FC236}">
                  <a16:creationId xmlns:a16="http://schemas.microsoft.com/office/drawing/2014/main" id="{A05C82F6-61A1-413A-B74E-A45A61C06408}"/>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3290066" y="1375774"/>
              <a:ext cx="5641855" cy="4106451"/>
            </a:xfrm>
            <a:prstGeom prst="rect">
              <a:avLst/>
            </a:prstGeom>
            <a:ln>
              <a:solidFill>
                <a:schemeClr val="bg1">
                  <a:lumMod val="75000"/>
                </a:schemeClr>
              </a:solidFill>
            </a:ln>
            <a:effectLst>
              <a:outerShdw blurRad="292100" dist="139700" dir="2700000" algn="tl" rotWithShape="0">
                <a:srgbClr val="333333">
                  <a:alpha val="65000"/>
                </a:srgbClr>
              </a:outerShdw>
            </a:effectLst>
          </p:spPr>
        </p:pic>
        <p:sp>
          <p:nvSpPr>
            <p:cNvPr id="2" name="Arrow: Up 1">
              <a:extLst>
                <a:ext uri="{FF2B5EF4-FFF2-40B4-BE49-F238E27FC236}">
                  <a16:creationId xmlns:a16="http://schemas.microsoft.com/office/drawing/2014/main" id="{EA932125-059D-4474-AC57-DF3624C6D57D}"/>
                </a:ext>
              </a:extLst>
            </p:cNvPr>
            <p:cNvSpPr/>
            <p:nvPr/>
          </p:nvSpPr>
          <p:spPr>
            <a:xfrm rot="5400000">
              <a:off x="5093748" y="4911772"/>
              <a:ext cx="467807" cy="673100"/>
            </a:xfrm>
            <a:prstGeom prst="up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Tree>
    <p:extLst>
      <p:ext uri="{BB962C8B-B14F-4D97-AF65-F5344CB8AC3E}">
        <p14:creationId xmlns:p14="http://schemas.microsoft.com/office/powerpoint/2010/main" val="92929970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A7510440-CE02-4F16-8CC3-CFA7473D4256}"/>
              </a:ext>
            </a:extLst>
          </p:cNvPr>
          <p:cNvSpPr>
            <a:spLocks noGrp="1"/>
          </p:cNvSpPr>
          <p:nvPr>
            <p:ph type="title"/>
          </p:nvPr>
        </p:nvSpPr>
        <p:spPr/>
        <p:txBody>
          <a:bodyPr>
            <a:normAutofit/>
          </a:bodyPr>
          <a:lstStyle/>
          <a:p>
            <a:r>
              <a:rPr lang="es-PR" b="1" dirty="0" smtClean="0"/>
              <a:t>Muchas Gracias</a:t>
            </a:r>
            <a:r>
              <a:rPr lang="en-US" b="1" dirty="0" smtClean="0"/>
              <a:t>!</a:t>
            </a:r>
            <a:endParaRPr lang="en-US" b="1" dirty="0"/>
          </a:p>
        </p:txBody>
      </p:sp>
      <p:sp>
        <p:nvSpPr>
          <p:cNvPr id="6" name="Content Placeholder 5"/>
          <p:cNvSpPr>
            <a:spLocks noGrp="1"/>
          </p:cNvSpPr>
          <p:nvPr>
            <p:ph idx="1"/>
          </p:nvPr>
        </p:nvSpPr>
        <p:spPr/>
        <p:txBody>
          <a:bodyPr>
            <a:normAutofit fontScale="85000" lnSpcReduction="20000"/>
          </a:bodyPr>
          <a:lstStyle/>
          <a:p>
            <a:pPr>
              <a:spcAft>
                <a:spcPts val="1200"/>
              </a:spcAft>
            </a:pPr>
            <a:r>
              <a:rPr lang="es-PR" sz="3600" dirty="0" smtClean="0"/>
              <a:t>Gracias por ver este módulo de entrenamiento</a:t>
            </a:r>
          </a:p>
          <a:p>
            <a:pPr>
              <a:spcAft>
                <a:spcPts val="1200"/>
              </a:spcAft>
            </a:pPr>
            <a:r>
              <a:rPr lang="es-PR" sz="3600" dirty="0" smtClean="0">
                <a:ea typeface="+mn-lt"/>
                <a:cs typeface="+mn-lt"/>
              </a:rPr>
              <a:t>Si usted necesita información adicional o tiene preguntas, por favor consulte al enlace de recursos localizado en esta pagina de web: </a:t>
            </a:r>
          </a:p>
          <a:p>
            <a:pPr lvl="1">
              <a:spcAft>
                <a:spcPts val="1200"/>
              </a:spcAft>
            </a:pPr>
            <a:r>
              <a:rPr lang="en-US" sz="3600" dirty="0" smtClean="0">
                <a:ea typeface="+mn-lt"/>
                <a:cs typeface="+mn-lt"/>
                <a:hlinkClick r:id="rId3"/>
              </a:rPr>
              <a:t>https</a:t>
            </a:r>
            <a:r>
              <a:rPr lang="en-US" sz="3600" dirty="0">
                <a:ea typeface="+mn-lt"/>
                <a:cs typeface="+mn-lt"/>
                <a:hlinkClick r:id="rId3"/>
              </a:rPr>
              <a:t>://</a:t>
            </a:r>
            <a:r>
              <a:rPr lang="en-US" sz="3600" dirty="0" smtClean="0">
                <a:ea typeface="+mn-lt"/>
                <a:cs typeface="+mn-lt"/>
                <a:hlinkClick r:id="rId3"/>
              </a:rPr>
              <a:t>www.oregon.gov/ode/educator-resources/assessment/Pages/Assessment-Administration.aspx</a:t>
            </a:r>
            <a:r>
              <a:rPr lang="en-US" sz="3600" dirty="0" smtClean="0">
                <a:ea typeface="+mn-lt"/>
                <a:cs typeface="+mn-lt"/>
              </a:rPr>
              <a:t>   </a:t>
            </a:r>
            <a:endParaRPr lang="en-US" sz="3600" dirty="0">
              <a:ea typeface="+mn-lt"/>
              <a:cs typeface="+mn-lt"/>
            </a:endParaRPr>
          </a:p>
          <a:p>
            <a:pPr>
              <a:spcAft>
                <a:spcPts val="1200"/>
              </a:spcAft>
            </a:pPr>
            <a:r>
              <a:rPr lang="es-PR" sz="3600" dirty="0" smtClean="0"/>
              <a:t>Si necesita asistencia también puede comunicarse con el maestro o la escuela. </a:t>
            </a:r>
          </a:p>
        </p:txBody>
      </p:sp>
      <p:sp>
        <p:nvSpPr>
          <p:cNvPr id="3" name="Slide Number Placeholder 2">
            <a:extLst>
              <a:ext uri="{FF2B5EF4-FFF2-40B4-BE49-F238E27FC236}">
                <a16:creationId xmlns:a16="http://schemas.microsoft.com/office/drawing/2014/main" id="{6FCC32AF-4D15-4116-A1B9-3D045EE96B49}"/>
              </a:ext>
            </a:extLst>
          </p:cNvPr>
          <p:cNvSpPr>
            <a:spLocks noGrp="1"/>
          </p:cNvSpPr>
          <p:nvPr>
            <p:ph type="sldNum" sz="quarter" idx="12"/>
          </p:nvPr>
        </p:nvSpPr>
        <p:spPr/>
        <p:txBody>
          <a:bodyPr/>
          <a:lstStyle/>
          <a:p>
            <a:fld id="{58AE716E-68DD-2249-A7FA-8AEF0B14DF81}" type="slidenum">
              <a:rPr lang="en-US" smtClean="0"/>
              <a:pPr/>
              <a:t>29</a:t>
            </a:fld>
            <a:endParaRPr lang="en-US" dirty="0"/>
          </a:p>
        </p:txBody>
      </p:sp>
    </p:spTree>
    <p:extLst>
      <p:ext uri="{BB962C8B-B14F-4D97-AF65-F5344CB8AC3E}">
        <p14:creationId xmlns:p14="http://schemas.microsoft.com/office/powerpoint/2010/main" val="26592833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25625"/>
            <a:ext cx="10784542" cy="4398712"/>
          </a:xfrm>
        </p:spPr>
        <p:txBody>
          <a:bodyPr>
            <a:normAutofit fontScale="92500" lnSpcReduction="20000"/>
          </a:bodyPr>
          <a:lstStyle/>
          <a:p>
            <a:pPr>
              <a:lnSpc>
                <a:spcPct val="100000"/>
              </a:lnSpc>
              <a:spcBef>
                <a:spcPts val="1200"/>
              </a:spcBef>
              <a:spcAft>
                <a:spcPts val="1200"/>
              </a:spcAft>
            </a:pPr>
            <a:r>
              <a:rPr lang="es-PR" sz="3600" dirty="0" smtClean="0"/>
              <a:t>La opción para estudiantes tomar una prueba de evaluación remota esta construido dentro del sistema de evaluaciones en línea</a:t>
            </a:r>
          </a:p>
          <a:p>
            <a:pPr>
              <a:lnSpc>
                <a:spcPct val="100000"/>
              </a:lnSpc>
              <a:spcBef>
                <a:spcPts val="1200"/>
              </a:spcBef>
              <a:spcAft>
                <a:spcPts val="1200"/>
              </a:spcAft>
            </a:pPr>
            <a:r>
              <a:rPr lang="es-PR" sz="3600" dirty="0" smtClean="0"/>
              <a:t>Este sistema es el mismo sistema que los estudiantes de todo Oregón utilizan para tomar sus pruebas de evaluación en persona.</a:t>
            </a:r>
          </a:p>
          <a:p>
            <a:pPr>
              <a:lnSpc>
                <a:spcPct val="100000"/>
              </a:lnSpc>
              <a:spcBef>
                <a:spcPts val="1200"/>
              </a:spcBef>
              <a:spcAft>
                <a:spcPts val="1200"/>
              </a:spcAft>
            </a:pPr>
            <a:r>
              <a:rPr lang="es-PR" sz="3600" dirty="0" smtClean="0"/>
              <a:t>Para mantener privacidad no se le pedirá al estudiante que comparta información identificable adicional</a:t>
            </a:r>
          </a:p>
          <a:p>
            <a:pPr>
              <a:spcBef>
                <a:spcPts val="1200"/>
              </a:spcBef>
            </a:pPr>
            <a:endParaRPr lang="en-US" dirty="0">
              <a:solidFill>
                <a:srgbClr val="53565A"/>
              </a:solidFill>
            </a:endParaRPr>
          </a:p>
          <a:p>
            <a:pPr marL="0" indent="0">
              <a:buNone/>
            </a:pPr>
            <a:endParaRPr lang="en-US" dirty="0"/>
          </a:p>
        </p:txBody>
      </p:sp>
      <p:sp>
        <p:nvSpPr>
          <p:cNvPr id="5" name="Title 4">
            <a:extLst>
              <a:ext uri="{FF2B5EF4-FFF2-40B4-BE49-F238E27FC236}">
                <a16:creationId xmlns:a16="http://schemas.microsoft.com/office/drawing/2014/main" id="{4B208958-2FB5-43A4-85A5-88308C6548B6}"/>
              </a:ext>
            </a:extLst>
          </p:cNvPr>
          <p:cNvSpPr>
            <a:spLocks noGrp="1"/>
          </p:cNvSpPr>
          <p:nvPr>
            <p:ph type="title"/>
          </p:nvPr>
        </p:nvSpPr>
        <p:spPr/>
        <p:txBody>
          <a:bodyPr>
            <a:normAutofit/>
          </a:bodyPr>
          <a:lstStyle/>
          <a:p>
            <a:r>
              <a:rPr lang="en-US" dirty="0" err="1" smtClean="0"/>
              <a:t>Seguridad</a:t>
            </a:r>
            <a:r>
              <a:rPr lang="en-US" dirty="0" smtClean="0"/>
              <a:t> y </a:t>
            </a:r>
            <a:r>
              <a:rPr lang="en-US" dirty="0" err="1" smtClean="0"/>
              <a:t>Privacidad</a:t>
            </a:r>
            <a:endParaRPr lang="en-US" dirty="0"/>
          </a:p>
        </p:txBody>
      </p:sp>
      <p:sp>
        <p:nvSpPr>
          <p:cNvPr id="3" name="Slide Number Placeholder 2">
            <a:extLst>
              <a:ext uri="{FF2B5EF4-FFF2-40B4-BE49-F238E27FC236}">
                <a16:creationId xmlns:a16="http://schemas.microsoft.com/office/drawing/2014/main" id="{FD9B62BC-0BC8-4D04-B8CD-0910F6829B5B}"/>
              </a:ext>
            </a:extLst>
          </p:cNvPr>
          <p:cNvSpPr>
            <a:spLocks noGrp="1"/>
          </p:cNvSpPr>
          <p:nvPr>
            <p:ph type="sldNum" sz="quarter" idx="4294967295"/>
          </p:nvPr>
        </p:nvSpPr>
        <p:spPr>
          <a:xfrm>
            <a:off x="8610881" y="6120398"/>
            <a:ext cx="2890837" cy="365125"/>
          </a:xfrm>
        </p:spPr>
        <p:txBody>
          <a:bodyPr/>
          <a:lstStyle/>
          <a:p>
            <a:fld id="{58AE716E-68DD-2249-A7FA-8AEF0B14DF81}" type="slidenum">
              <a:rPr lang="en-US" smtClean="0"/>
              <a:pPr/>
              <a:t>3</a:t>
            </a:fld>
            <a:endParaRPr lang="en-US" dirty="0"/>
          </a:p>
        </p:txBody>
      </p:sp>
    </p:spTree>
    <p:extLst>
      <p:ext uri="{BB962C8B-B14F-4D97-AF65-F5344CB8AC3E}">
        <p14:creationId xmlns:p14="http://schemas.microsoft.com/office/powerpoint/2010/main" val="90366118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393032" y="1825625"/>
            <a:ext cx="6858000" cy="4567154"/>
          </a:xfrm>
        </p:spPr>
        <p:txBody>
          <a:bodyPr>
            <a:normAutofit fontScale="92500" lnSpcReduction="20000"/>
          </a:bodyPr>
          <a:lstStyle/>
          <a:p>
            <a:pPr marL="0" indent="0">
              <a:buNone/>
            </a:pPr>
            <a:r>
              <a:rPr lang="es-PR" sz="3200" dirty="0" smtClean="0"/>
              <a:t>Se requiere la autorización del padre/guardián para que un estudiante pueda participar en una sesión de evaluación remota</a:t>
            </a:r>
          </a:p>
          <a:p>
            <a:pPr marL="0" indent="0">
              <a:buNone/>
            </a:pPr>
            <a:endParaRPr lang="es-PR" sz="2600" dirty="0" smtClean="0"/>
          </a:p>
          <a:p>
            <a:pPr marL="0" indent="0">
              <a:buNone/>
            </a:pPr>
            <a:r>
              <a:rPr lang="es-PR" sz="2600" dirty="0" smtClean="0"/>
              <a:t>Adicionalmente s</a:t>
            </a:r>
            <a:r>
              <a:rPr lang="es-PR" sz="2600" dirty="0" smtClean="0"/>
              <a:t>u distrito también puede requerir que provea autorización para el uso de una cámara de web, un micrófono, y un audio durante la sesión de evaluación </a:t>
            </a:r>
          </a:p>
          <a:p>
            <a:pPr marL="0" indent="0">
              <a:buNone/>
            </a:pPr>
            <a:endParaRPr lang="es-PR" i="1" dirty="0" smtClean="0"/>
          </a:p>
          <a:p>
            <a:pPr marL="0" indent="0">
              <a:buNone/>
            </a:pPr>
            <a:r>
              <a:rPr lang="es-PR" i="1" dirty="0" smtClean="0"/>
              <a:t>La a</a:t>
            </a:r>
            <a:r>
              <a:rPr lang="es-PR" i="1" dirty="0" smtClean="0"/>
              <a:t>utorización de estas herramientas ayudará a </a:t>
            </a:r>
            <a:r>
              <a:rPr lang="es-PR" i="1" dirty="0" smtClean="0"/>
              <a:t>que el </a:t>
            </a:r>
            <a:r>
              <a:rPr lang="es-PR" i="1" dirty="0" smtClean="0"/>
              <a:t>administrador de evaluaciones pueda monitorear y comunicarse con el estudiante durante la sesión de evaluación</a:t>
            </a:r>
            <a:endParaRPr lang="es-PR" i="1" dirty="0"/>
          </a:p>
        </p:txBody>
      </p:sp>
      <p:sp>
        <p:nvSpPr>
          <p:cNvPr id="3" name="Slide Number Placeholder 2">
            <a:extLst>
              <a:ext uri="{FF2B5EF4-FFF2-40B4-BE49-F238E27FC236}">
                <a16:creationId xmlns:a16="http://schemas.microsoft.com/office/drawing/2014/main" id="{8F7610FB-4B0B-41C6-919C-407F57309896}"/>
              </a:ext>
            </a:extLst>
          </p:cNvPr>
          <p:cNvSpPr>
            <a:spLocks noGrp="1"/>
          </p:cNvSpPr>
          <p:nvPr>
            <p:ph type="sldNum" sz="quarter" idx="12"/>
          </p:nvPr>
        </p:nvSpPr>
        <p:spPr/>
        <p:txBody>
          <a:bodyPr/>
          <a:lstStyle/>
          <a:p>
            <a:fld id="{58AE716E-68DD-2249-A7FA-8AEF0B14DF81}" type="slidenum">
              <a:rPr lang="en-US" smtClean="0"/>
              <a:pPr/>
              <a:t>4</a:t>
            </a:fld>
            <a:endParaRPr lang="en-US" dirty="0"/>
          </a:p>
        </p:txBody>
      </p:sp>
      <p:sp>
        <p:nvSpPr>
          <p:cNvPr id="5" name="Title 4">
            <a:extLst>
              <a:ext uri="{FF2B5EF4-FFF2-40B4-BE49-F238E27FC236}">
                <a16:creationId xmlns:a16="http://schemas.microsoft.com/office/drawing/2014/main" id="{04B49859-10DD-4385-924E-6F5311BB6DBE}"/>
              </a:ext>
            </a:extLst>
          </p:cNvPr>
          <p:cNvSpPr>
            <a:spLocks noGrp="1"/>
          </p:cNvSpPr>
          <p:nvPr>
            <p:ph type="title"/>
          </p:nvPr>
        </p:nvSpPr>
        <p:spPr/>
        <p:txBody>
          <a:bodyPr>
            <a:normAutofit/>
          </a:bodyPr>
          <a:lstStyle/>
          <a:p>
            <a:r>
              <a:rPr lang="es-PR" dirty="0" smtClean="0"/>
              <a:t>Autorización</a:t>
            </a:r>
            <a:endParaRPr lang="es-PR" dirty="0"/>
          </a:p>
        </p:txBody>
      </p:sp>
      <p:pic>
        <p:nvPicPr>
          <p:cNvPr id="2" name="Picture 1"/>
          <p:cNvPicPr>
            <a:picLocks noChangeAspect="1"/>
          </p:cNvPicPr>
          <p:nvPr/>
        </p:nvPicPr>
        <p:blipFill>
          <a:blip r:embed="rId3"/>
          <a:stretch>
            <a:fillRect/>
          </a:stretch>
        </p:blipFill>
        <p:spPr>
          <a:xfrm>
            <a:off x="7848600" y="1580724"/>
            <a:ext cx="3736818" cy="4741631"/>
          </a:xfrm>
          <a:prstGeom prst="rect">
            <a:avLst/>
          </a:prstGeom>
        </p:spPr>
      </p:pic>
    </p:spTree>
    <p:extLst>
      <p:ext uri="{BB962C8B-B14F-4D97-AF65-F5344CB8AC3E}">
        <p14:creationId xmlns:p14="http://schemas.microsoft.com/office/powerpoint/2010/main" val="362783281"/>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755C31B-847B-4E05-A6B2-711CAFD48B55}"/>
              </a:ext>
            </a:extLst>
          </p:cNvPr>
          <p:cNvSpPr>
            <a:spLocks noGrp="1"/>
          </p:cNvSpPr>
          <p:nvPr>
            <p:ph type="ctrTitle"/>
          </p:nvPr>
        </p:nvSpPr>
        <p:spPr/>
        <p:txBody>
          <a:bodyPr/>
          <a:lstStyle/>
          <a:p>
            <a:r>
              <a:rPr lang="es-PR" b="1" dirty="0" smtClean="0"/>
              <a:t>Antes de la prueba</a:t>
            </a:r>
            <a:endParaRPr lang="es-PR" b="1" dirty="0"/>
          </a:p>
        </p:txBody>
      </p:sp>
    </p:spTree>
    <p:extLst>
      <p:ext uri="{BB962C8B-B14F-4D97-AF65-F5344CB8AC3E}">
        <p14:creationId xmlns:p14="http://schemas.microsoft.com/office/powerpoint/2010/main" val="2007492203"/>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700463"/>
            <a:ext cx="10784542" cy="4602366"/>
          </a:xfrm>
        </p:spPr>
        <p:txBody>
          <a:bodyPr>
            <a:normAutofit/>
          </a:bodyPr>
          <a:lstStyle/>
          <a:p>
            <a:pPr marL="0" indent="0">
              <a:lnSpc>
                <a:spcPct val="110000"/>
              </a:lnSpc>
              <a:spcBef>
                <a:spcPts val="1200"/>
              </a:spcBef>
              <a:buNone/>
            </a:pPr>
            <a:r>
              <a:rPr lang="es-PR" sz="2800" b="1" dirty="0" smtClean="0"/>
              <a:t>Antes de tomar la evaluación remota, verifique que tenga todo el hardware y software necesarios para que el sistema funcione apropiadamente</a:t>
            </a:r>
          </a:p>
          <a:p>
            <a:pPr marL="0" indent="0">
              <a:lnSpc>
                <a:spcPct val="110000"/>
              </a:lnSpc>
              <a:spcBef>
                <a:spcPts val="1200"/>
              </a:spcBef>
              <a:buNone/>
            </a:pPr>
            <a:r>
              <a:rPr lang="en-US" dirty="0" smtClean="0"/>
              <a:t>Hardware </a:t>
            </a:r>
            <a:r>
              <a:rPr lang="en-US" dirty="0" smtClean="0"/>
              <a:t>y Software </a:t>
            </a:r>
            <a:r>
              <a:rPr lang="es-PR" dirty="0" smtClean="0"/>
              <a:t>requerido</a:t>
            </a:r>
            <a:r>
              <a:rPr lang="en-US" dirty="0" smtClean="0"/>
              <a:t>:</a:t>
            </a:r>
            <a:endParaRPr lang="en-US" dirty="0"/>
          </a:p>
          <a:p>
            <a:pPr marL="342900" indent="-342900">
              <a:lnSpc>
                <a:spcPct val="110000"/>
              </a:lnSpc>
              <a:spcBef>
                <a:spcPts val="1200"/>
              </a:spcBef>
              <a:spcAft>
                <a:spcPts val="600"/>
              </a:spcAft>
              <a:tabLst>
                <a:tab pos="457200" algn="l"/>
              </a:tabLst>
            </a:pPr>
            <a:r>
              <a:rPr lang="es-ES" sz="2000" dirty="0"/>
              <a:t>Asegúrese de que su estudiante tenga instalado el </a:t>
            </a:r>
            <a:r>
              <a:rPr lang="es-ES" sz="2000" b="1" dirty="0"/>
              <a:t>Navegador </a:t>
            </a:r>
            <a:r>
              <a:rPr lang="es-ES" sz="2000" b="1" dirty="0" smtClean="0"/>
              <a:t>Seguro</a:t>
            </a:r>
            <a:r>
              <a:rPr lang="es-ES" sz="2000" dirty="0" smtClean="0"/>
              <a:t>:</a:t>
            </a:r>
          </a:p>
          <a:p>
            <a:pPr marL="800100" lvl="1" indent="-342900">
              <a:lnSpc>
                <a:spcPct val="110000"/>
              </a:lnSpc>
              <a:spcBef>
                <a:spcPts val="1200"/>
              </a:spcBef>
              <a:spcAft>
                <a:spcPts val="600"/>
              </a:spcAft>
              <a:tabLst>
                <a:tab pos="457200" algn="l"/>
              </a:tabLst>
            </a:pPr>
            <a:r>
              <a:rPr lang="es-PR" sz="2000" dirty="0" smtClean="0">
                <a:ea typeface="Calibri" panose="020F0502020204030204" pitchFamily="34" charset="0"/>
                <a:cs typeface="Times New Roman"/>
              </a:rPr>
              <a:t>Verifique que su distrito o escuela haya instalado el </a:t>
            </a:r>
            <a:r>
              <a:rPr lang="es-PR" sz="2000" b="1" dirty="0" smtClean="0">
                <a:ea typeface="Calibri" panose="020F0502020204030204" pitchFamily="34" charset="0"/>
                <a:cs typeface="Times New Roman"/>
              </a:rPr>
              <a:t>Navegador Seguro </a:t>
            </a:r>
            <a:r>
              <a:rPr lang="es-PR" sz="2000" dirty="0" smtClean="0">
                <a:ea typeface="Calibri" panose="020F0502020204030204" pitchFamily="34" charset="0"/>
                <a:cs typeface="Times New Roman"/>
              </a:rPr>
              <a:t>en la computadora</a:t>
            </a:r>
          </a:p>
          <a:p>
            <a:pPr marL="800100" lvl="1" indent="-342900">
              <a:lnSpc>
                <a:spcPct val="110000"/>
              </a:lnSpc>
              <a:spcBef>
                <a:spcPts val="1200"/>
              </a:spcBef>
              <a:spcAft>
                <a:spcPts val="600"/>
              </a:spcAft>
              <a:tabLst>
                <a:tab pos="457200" algn="l"/>
              </a:tabLst>
            </a:pPr>
            <a:r>
              <a:rPr lang="es-PR" sz="2000" dirty="0" smtClean="0">
                <a:ea typeface="Calibri" panose="020F0502020204030204" pitchFamily="34" charset="0"/>
                <a:cs typeface="Times New Roman"/>
              </a:rPr>
              <a:t>Si su computadora/dispositivo no tiene el </a:t>
            </a:r>
            <a:r>
              <a:rPr lang="es-PR" sz="2000" b="1" dirty="0" smtClean="0">
                <a:ea typeface="Calibri" panose="020F0502020204030204" pitchFamily="34" charset="0"/>
                <a:cs typeface="Times New Roman"/>
              </a:rPr>
              <a:t>Navegador Seguro </a:t>
            </a:r>
            <a:r>
              <a:rPr lang="es-PR" sz="2000" dirty="0" smtClean="0">
                <a:ea typeface="Calibri" panose="020F0502020204030204" pitchFamily="34" charset="0"/>
                <a:cs typeface="Times New Roman"/>
              </a:rPr>
              <a:t>instalado por favor comuníquese con su escuela o distrito para instalación. </a:t>
            </a:r>
            <a:r>
              <a:rPr lang="es-PR" sz="2000" dirty="0" smtClean="0">
                <a:ea typeface="Calibri" panose="020F0502020204030204" pitchFamily="34" charset="0"/>
                <a:cs typeface="Times New Roman"/>
              </a:rPr>
              <a:t>La</a:t>
            </a:r>
            <a:r>
              <a:rPr lang="es-PR" sz="2000" dirty="0" smtClean="0">
                <a:ea typeface="Calibri" panose="020F0502020204030204" pitchFamily="34" charset="0"/>
                <a:cs typeface="Times New Roman"/>
              </a:rPr>
              <a:t> participación en </a:t>
            </a:r>
            <a:r>
              <a:rPr lang="es-PR" sz="2000" dirty="0" smtClean="0">
                <a:ea typeface="Calibri" panose="020F0502020204030204" pitchFamily="34" charset="0"/>
                <a:cs typeface="Times New Roman"/>
              </a:rPr>
              <a:t>una sesión </a:t>
            </a:r>
            <a:r>
              <a:rPr lang="es-PR" sz="2000" dirty="0" smtClean="0">
                <a:ea typeface="Calibri" panose="020F0502020204030204" pitchFamily="34" charset="0"/>
                <a:cs typeface="Times New Roman"/>
              </a:rPr>
              <a:t>evaluación remota requiere tener este navegador instalado</a:t>
            </a:r>
            <a:r>
              <a:rPr lang="en-US" sz="2000" dirty="0">
                <a:ea typeface="Calibri" panose="020F0502020204030204" pitchFamily="34" charset="0"/>
                <a:cs typeface="Times New Roman"/>
              </a:rPr>
              <a:t> </a:t>
            </a:r>
            <a:r>
              <a:rPr lang="es-PR" sz="2000" dirty="0" smtClean="0">
                <a:ea typeface="Calibri" panose="020F0502020204030204" pitchFamily="34" charset="0"/>
                <a:cs typeface="Times New Roman"/>
              </a:rPr>
              <a:t>en</a:t>
            </a:r>
            <a:r>
              <a:rPr lang="en-US" sz="2000" dirty="0" smtClean="0">
                <a:ea typeface="Calibri" panose="020F0502020204030204" pitchFamily="34" charset="0"/>
                <a:cs typeface="Times New Roman"/>
              </a:rPr>
              <a:t> </a:t>
            </a:r>
            <a:r>
              <a:rPr lang="es-PR" sz="2000" dirty="0" smtClean="0">
                <a:ea typeface="Calibri" panose="020F0502020204030204" pitchFamily="34" charset="0"/>
                <a:cs typeface="Times New Roman"/>
              </a:rPr>
              <a:t>su</a:t>
            </a:r>
            <a:r>
              <a:rPr lang="en-US" sz="2000" dirty="0" smtClean="0">
                <a:ea typeface="Calibri" panose="020F0502020204030204" pitchFamily="34" charset="0"/>
                <a:cs typeface="Times New Roman"/>
              </a:rPr>
              <a:t> </a:t>
            </a:r>
            <a:r>
              <a:rPr lang="es-PR" sz="2000" dirty="0" smtClean="0">
                <a:ea typeface="Calibri" panose="020F0502020204030204" pitchFamily="34" charset="0"/>
                <a:cs typeface="Times New Roman"/>
              </a:rPr>
              <a:t>computadora/dispositivo</a:t>
            </a:r>
            <a:r>
              <a:rPr lang="en-US" sz="2000" dirty="0" smtClean="0">
                <a:ea typeface="Calibri" panose="020F0502020204030204" pitchFamily="34" charset="0"/>
                <a:cs typeface="Times New Roman"/>
              </a:rPr>
              <a:t>. </a:t>
            </a:r>
            <a:endParaRPr lang="en-US" sz="2000" dirty="0">
              <a:ea typeface="Calibri" panose="020F0502020204030204" pitchFamily="34" charset="0"/>
              <a:cs typeface="Times New Roman"/>
            </a:endParaRPr>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6</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a:xfrm>
            <a:off x="206829" y="457200"/>
            <a:ext cx="11789228" cy="1026460"/>
          </a:xfrm>
        </p:spPr>
        <p:txBody>
          <a:bodyPr>
            <a:noAutofit/>
          </a:bodyPr>
          <a:lstStyle/>
          <a:p>
            <a:r>
              <a:rPr lang="es-PR" sz="4000" dirty="0" smtClean="0"/>
              <a:t>Equipo (hardware) y Programas (software) de computadora</a:t>
            </a:r>
            <a:endParaRPr lang="es-PR" sz="4000" dirty="0"/>
          </a:p>
        </p:txBody>
      </p:sp>
      <p:pic>
        <p:nvPicPr>
          <p:cNvPr id="7" name="Picture 6" descr="OSAS Secure Browser image"/>
          <p:cNvPicPr>
            <a:picLocks noChangeAspect="1"/>
          </p:cNvPicPr>
          <p:nvPr/>
        </p:nvPicPr>
        <p:blipFill>
          <a:blip r:embed="rId3"/>
          <a:stretch>
            <a:fillRect/>
          </a:stretch>
        </p:blipFill>
        <p:spPr>
          <a:xfrm>
            <a:off x="8534399" y="3575062"/>
            <a:ext cx="669006" cy="690133"/>
          </a:xfrm>
          <a:prstGeom prst="rect">
            <a:avLst/>
          </a:prstGeom>
          <a:ln>
            <a:solidFill>
              <a:schemeClr val="tx1"/>
            </a:solidFill>
          </a:ln>
        </p:spPr>
      </p:pic>
    </p:spTree>
    <p:extLst>
      <p:ext uri="{BB962C8B-B14F-4D97-AF65-F5344CB8AC3E}">
        <p14:creationId xmlns:p14="http://schemas.microsoft.com/office/powerpoint/2010/main" val="2412867678"/>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3"/>
          <p:cNvSpPr>
            <a:spLocks noGrp="1"/>
          </p:cNvSpPr>
          <p:nvPr>
            <p:ph idx="1"/>
          </p:nvPr>
        </p:nvSpPr>
        <p:spPr>
          <a:xfrm>
            <a:off x="717176" y="1858593"/>
            <a:ext cx="10784542" cy="4555958"/>
          </a:xfrm>
        </p:spPr>
        <p:txBody>
          <a:bodyPr>
            <a:normAutofit/>
          </a:bodyPr>
          <a:lstStyle/>
          <a:p>
            <a:pPr>
              <a:lnSpc>
                <a:spcPct val="110000"/>
              </a:lnSpc>
              <a:spcBef>
                <a:spcPts val="1200"/>
              </a:spcBef>
              <a:spcAft>
                <a:spcPts val="600"/>
              </a:spcAft>
              <a:tabLst>
                <a:tab pos="457200" algn="l"/>
              </a:tabLst>
            </a:pPr>
            <a:r>
              <a:rPr lang="es-PR" sz="2800" dirty="0" smtClean="0">
                <a:ea typeface="Calibri" panose="020F0502020204030204" pitchFamily="34" charset="0"/>
                <a:cs typeface="Times New Roman"/>
              </a:rPr>
              <a:t>Estudiantes tendrán acceso de comunicación en tiempo real con el maestro o administrador de evaluación durante la prueba. </a:t>
            </a:r>
          </a:p>
          <a:p>
            <a:pPr marL="342900" indent="-342900">
              <a:lnSpc>
                <a:spcPct val="110000"/>
              </a:lnSpc>
              <a:spcBef>
                <a:spcPts val="1200"/>
              </a:spcBef>
              <a:spcAft>
                <a:spcPts val="600"/>
              </a:spcAft>
              <a:tabLst>
                <a:tab pos="457200" algn="l"/>
              </a:tabLst>
            </a:pPr>
            <a:r>
              <a:rPr lang="es-PR" sz="2800" dirty="0" smtClean="0">
                <a:ea typeface="Calibri" panose="020F0502020204030204" pitchFamily="34" charset="0"/>
                <a:cs typeface="Times New Roman"/>
              </a:rPr>
              <a:t>Estudiantes</a:t>
            </a:r>
            <a:r>
              <a:rPr lang="en-US" sz="2800" dirty="0" smtClean="0">
                <a:ea typeface="Calibri" panose="020F0502020204030204" pitchFamily="34" charset="0"/>
                <a:cs typeface="Times New Roman"/>
              </a:rPr>
              <a:t> </a:t>
            </a:r>
            <a:r>
              <a:rPr lang="en-US" sz="2800" dirty="0" smtClean="0">
                <a:ea typeface="Calibri" panose="020F0502020204030204" pitchFamily="34" charset="0"/>
                <a:cs typeface="Times New Roman"/>
              </a:rPr>
              <a:t>el </a:t>
            </a:r>
            <a:r>
              <a:rPr lang="es-PR" sz="2800" dirty="0" smtClean="0">
                <a:ea typeface="Calibri" panose="020F0502020204030204" pitchFamily="34" charset="0"/>
                <a:cs typeface="Times New Roman"/>
              </a:rPr>
              <a:t>cual</a:t>
            </a:r>
            <a:r>
              <a:rPr lang="en-US" sz="2800" dirty="0" smtClean="0">
                <a:ea typeface="Calibri" panose="020F0502020204030204" pitchFamily="34" charset="0"/>
                <a:cs typeface="Times New Roman"/>
              </a:rPr>
              <a:t> </a:t>
            </a:r>
            <a:r>
              <a:rPr lang="es-PR" sz="2800" dirty="0" smtClean="0">
                <a:ea typeface="Calibri" panose="020F0502020204030204" pitchFamily="34" charset="0"/>
                <a:cs typeface="Times New Roman"/>
              </a:rPr>
              <a:t>sus</a:t>
            </a:r>
            <a:r>
              <a:rPr lang="en-US" sz="2800" dirty="0" smtClean="0">
                <a:ea typeface="Calibri" panose="020F0502020204030204" pitchFamily="34" charset="0"/>
                <a:cs typeface="Times New Roman"/>
              </a:rPr>
              <a:t> </a:t>
            </a:r>
            <a:r>
              <a:rPr lang="es-PR" sz="2800" dirty="0" smtClean="0">
                <a:ea typeface="Calibri" panose="020F0502020204030204" pitchFamily="34" charset="0"/>
                <a:cs typeface="Times New Roman"/>
              </a:rPr>
              <a:t>padres/guardianes</a:t>
            </a:r>
            <a:r>
              <a:rPr lang="en-US" sz="2800" dirty="0" smtClean="0">
                <a:ea typeface="Calibri" panose="020F0502020204030204" pitchFamily="34" charset="0"/>
                <a:cs typeface="Times New Roman"/>
              </a:rPr>
              <a:t> </a:t>
            </a:r>
            <a:r>
              <a:rPr lang="es-PR" sz="2800" dirty="0" smtClean="0">
                <a:ea typeface="Calibri" panose="020F0502020204030204" pitchFamily="34" charset="0"/>
                <a:cs typeface="Times New Roman"/>
              </a:rPr>
              <a:t>autorizaron </a:t>
            </a:r>
            <a:r>
              <a:rPr lang="en-US" sz="2800" dirty="0" smtClean="0">
                <a:ea typeface="Calibri" panose="020F0502020204030204" pitchFamily="34" charset="0"/>
                <a:cs typeface="Times New Roman"/>
              </a:rPr>
              <a:t>el </a:t>
            </a:r>
            <a:r>
              <a:rPr lang="es-ES" sz="2800" dirty="0" smtClean="0"/>
              <a:t>uso </a:t>
            </a:r>
            <a:r>
              <a:rPr lang="es-ES" sz="2800" dirty="0" smtClean="0"/>
              <a:t>de video</a:t>
            </a:r>
            <a:r>
              <a:rPr lang="en-US" sz="2800" dirty="0" smtClean="0">
                <a:ea typeface="Calibri" panose="020F0502020204030204" pitchFamily="34" charset="0"/>
                <a:cs typeface="Times New Roman"/>
              </a:rPr>
              <a:t>, </a:t>
            </a:r>
            <a:r>
              <a:rPr lang="es-PR" sz="2800" dirty="0" smtClean="0">
                <a:ea typeface="Calibri" panose="020F0502020204030204" pitchFamily="34" charset="0"/>
                <a:cs typeface="Times New Roman"/>
              </a:rPr>
              <a:t>necesitaran</a:t>
            </a:r>
            <a:r>
              <a:rPr lang="en-US" sz="2800" dirty="0" smtClean="0">
                <a:ea typeface="Calibri" panose="020F0502020204030204" pitchFamily="34" charset="0"/>
                <a:cs typeface="Times New Roman"/>
              </a:rPr>
              <a:t> </a:t>
            </a:r>
            <a:r>
              <a:rPr lang="es-PR" sz="2800" dirty="0" smtClean="0">
                <a:ea typeface="Calibri" panose="020F0502020204030204" pitchFamily="34" charset="0"/>
                <a:cs typeface="Times New Roman"/>
              </a:rPr>
              <a:t>una</a:t>
            </a:r>
            <a:r>
              <a:rPr lang="en-US" sz="2800" dirty="0" smtClean="0">
                <a:ea typeface="Calibri" panose="020F0502020204030204" pitchFamily="34" charset="0"/>
                <a:cs typeface="Times New Roman"/>
              </a:rPr>
              <a:t> </a:t>
            </a:r>
            <a:r>
              <a:rPr lang="es-ES" sz="2800" dirty="0"/>
              <a:t>cámara </a:t>
            </a:r>
            <a:r>
              <a:rPr lang="es-ES" sz="2800" dirty="0" smtClean="0"/>
              <a:t>de web</a:t>
            </a:r>
            <a:r>
              <a:rPr lang="es-ES" sz="2800" dirty="0" smtClean="0"/>
              <a:t>,</a:t>
            </a:r>
            <a:r>
              <a:rPr lang="en-US" sz="2800" dirty="0" smtClean="0">
                <a:ea typeface="Calibri" panose="020F0502020204030204" pitchFamily="34" charset="0"/>
                <a:cs typeface="Times New Roman"/>
              </a:rPr>
              <a:t> un </a:t>
            </a:r>
            <a:r>
              <a:rPr lang="es-ES" sz="2800" dirty="0" smtClean="0"/>
              <a:t>micrófono</a:t>
            </a:r>
            <a:r>
              <a:rPr lang="es-ES" sz="2800" dirty="0"/>
              <a:t>, </a:t>
            </a:r>
            <a:r>
              <a:rPr lang="es-ES" sz="2800" dirty="0" smtClean="0"/>
              <a:t>y bocinas.</a:t>
            </a:r>
          </a:p>
          <a:p>
            <a:pPr marL="342900" indent="-342900">
              <a:lnSpc>
                <a:spcPct val="110000"/>
              </a:lnSpc>
              <a:spcBef>
                <a:spcPts val="1200"/>
              </a:spcBef>
              <a:spcAft>
                <a:spcPts val="600"/>
              </a:spcAft>
              <a:tabLst>
                <a:tab pos="457200" algn="l"/>
              </a:tabLst>
            </a:pPr>
            <a:r>
              <a:rPr lang="es-ES" sz="2800" dirty="0" smtClean="0"/>
              <a:t>Estudiante que necesiten </a:t>
            </a:r>
            <a:r>
              <a:rPr lang="es-ES" sz="2800" dirty="0" smtClean="0"/>
              <a:t>acomodaciones </a:t>
            </a:r>
            <a:r>
              <a:rPr lang="es-ES" sz="2800" dirty="0"/>
              <a:t>de evaluaciones aprobados </a:t>
            </a:r>
            <a:r>
              <a:rPr lang="es-ES" sz="2800" dirty="0" smtClean="0"/>
              <a:t>específicos como por ejemplo: </a:t>
            </a:r>
            <a:r>
              <a:rPr lang="es-ES" sz="2800" dirty="0" smtClean="0"/>
              <a:t>lector </a:t>
            </a:r>
            <a:r>
              <a:rPr lang="es-ES" sz="2800" dirty="0"/>
              <a:t>de pantalla, conversión de voz a </a:t>
            </a:r>
            <a:r>
              <a:rPr lang="es-ES" sz="2800" dirty="0" smtClean="0"/>
              <a:t>texto, etc</a:t>
            </a:r>
            <a:r>
              <a:rPr lang="es-ES" sz="2800" dirty="0"/>
              <a:t>.</a:t>
            </a:r>
            <a:r>
              <a:rPr lang="es-ES" sz="2800" dirty="0" smtClean="0"/>
              <a:t> </a:t>
            </a:r>
            <a:r>
              <a:rPr lang="es-ES" sz="2800" dirty="0"/>
              <a:t>A</a:t>
            </a:r>
            <a:r>
              <a:rPr lang="es-ES" sz="2800" dirty="0" smtClean="0"/>
              <a:t>segure </a:t>
            </a:r>
            <a:r>
              <a:rPr lang="es-ES" sz="2800" dirty="0" smtClean="0"/>
              <a:t>que </a:t>
            </a:r>
            <a:r>
              <a:rPr lang="es-ES" sz="2800" dirty="0" smtClean="0"/>
              <a:t>estos estén </a:t>
            </a:r>
            <a:r>
              <a:rPr lang="es-ES" sz="2800" dirty="0" smtClean="0"/>
              <a:t>funcionando </a:t>
            </a:r>
            <a:r>
              <a:rPr lang="es-ES" sz="2800" dirty="0" smtClean="0"/>
              <a:t>correctamente antes </a:t>
            </a:r>
            <a:r>
              <a:rPr lang="es-ES" sz="2800" dirty="0" smtClean="0"/>
              <a:t>del día </a:t>
            </a:r>
            <a:r>
              <a:rPr lang="es-ES" sz="2800" dirty="0"/>
              <a:t>de </a:t>
            </a:r>
            <a:r>
              <a:rPr lang="es-ES" sz="2800" dirty="0" smtClean="0"/>
              <a:t>la prueba. </a:t>
            </a:r>
            <a:endParaRPr lang="en-US" sz="2800" dirty="0">
              <a:ea typeface="Calibri" panose="020F0502020204030204" pitchFamily="34" charset="0"/>
              <a:cs typeface="Times New Roman" panose="02020603050405020304" pitchFamily="18" charset="0"/>
            </a:endParaRPr>
          </a:p>
          <a:p>
            <a:pPr marL="0" indent="0">
              <a:buNone/>
            </a:pPr>
            <a:endParaRPr lang="en-US" sz="2800" dirty="0"/>
          </a:p>
        </p:txBody>
      </p:sp>
      <p:sp>
        <p:nvSpPr>
          <p:cNvPr id="3" name="Slide Number Placeholder 2">
            <a:extLst>
              <a:ext uri="{FF2B5EF4-FFF2-40B4-BE49-F238E27FC236}">
                <a16:creationId xmlns:a16="http://schemas.microsoft.com/office/drawing/2014/main" id="{B6FB0ADB-0576-47CA-BED6-1A89829109F8}"/>
              </a:ext>
            </a:extLst>
          </p:cNvPr>
          <p:cNvSpPr>
            <a:spLocks noGrp="1"/>
          </p:cNvSpPr>
          <p:nvPr>
            <p:ph type="sldNum" sz="quarter" idx="12"/>
          </p:nvPr>
        </p:nvSpPr>
        <p:spPr/>
        <p:txBody>
          <a:bodyPr/>
          <a:lstStyle/>
          <a:p>
            <a:fld id="{58AE716E-68DD-2249-A7FA-8AEF0B14DF81}" type="slidenum">
              <a:rPr lang="en-US" smtClean="0"/>
              <a:pPr/>
              <a:t>7</a:t>
            </a:fld>
            <a:endParaRPr lang="en-US" dirty="0"/>
          </a:p>
        </p:txBody>
      </p:sp>
      <p:sp>
        <p:nvSpPr>
          <p:cNvPr id="5" name="Title 4">
            <a:extLst>
              <a:ext uri="{FF2B5EF4-FFF2-40B4-BE49-F238E27FC236}">
                <a16:creationId xmlns:a16="http://schemas.microsoft.com/office/drawing/2014/main" id="{A40CADE1-04ED-4A32-8E39-32324583B0BC}"/>
              </a:ext>
            </a:extLst>
          </p:cNvPr>
          <p:cNvSpPr>
            <a:spLocks noGrp="1"/>
          </p:cNvSpPr>
          <p:nvPr>
            <p:ph type="title"/>
          </p:nvPr>
        </p:nvSpPr>
        <p:spPr/>
        <p:txBody>
          <a:bodyPr>
            <a:normAutofit fontScale="90000"/>
          </a:bodyPr>
          <a:lstStyle/>
          <a:p>
            <a:r>
              <a:rPr lang="es-PR" dirty="0" smtClean="0"/>
              <a:t>Asegúrese que tenga el hardware y el software apropiados</a:t>
            </a:r>
            <a:endParaRPr lang="es-PR" dirty="0"/>
          </a:p>
        </p:txBody>
      </p:sp>
    </p:spTree>
    <p:extLst>
      <p:ext uri="{BB962C8B-B14F-4D97-AF65-F5344CB8AC3E}">
        <p14:creationId xmlns:p14="http://schemas.microsoft.com/office/powerpoint/2010/main" val="35590241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8B93F1AA-BC1E-42A0-ADC0-17D1CEF71050}"/>
              </a:ext>
            </a:extLst>
          </p:cNvPr>
          <p:cNvSpPr>
            <a:spLocks noGrp="1"/>
          </p:cNvSpPr>
          <p:nvPr>
            <p:ph type="sldNum" sz="quarter" idx="12"/>
          </p:nvPr>
        </p:nvSpPr>
        <p:spPr/>
        <p:txBody>
          <a:bodyPr/>
          <a:lstStyle/>
          <a:p>
            <a:fld id="{58AE716E-68DD-2249-A7FA-8AEF0B14DF81}" type="slidenum">
              <a:rPr lang="en-US" smtClean="0"/>
              <a:pPr/>
              <a:t>8</a:t>
            </a:fld>
            <a:endParaRPr lang="en-US" dirty="0"/>
          </a:p>
        </p:txBody>
      </p:sp>
      <p:sp>
        <p:nvSpPr>
          <p:cNvPr id="5" name="Title 4">
            <a:extLst>
              <a:ext uri="{FF2B5EF4-FFF2-40B4-BE49-F238E27FC236}">
                <a16:creationId xmlns:a16="http://schemas.microsoft.com/office/drawing/2014/main" id="{0A52C745-8E1F-423F-AFF3-148208DFC909}"/>
              </a:ext>
            </a:extLst>
          </p:cNvPr>
          <p:cNvSpPr>
            <a:spLocks noGrp="1"/>
          </p:cNvSpPr>
          <p:nvPr>
            <p:ph type="title"/>
          </p:nvPr>
        </p:nvSpPr>
        <p:spPr/>
        <p:txBody>
          <a:bodyPr>
            <a:normAutofit/>
          </a:bodyPr>
          <a:lstStyle/>
          <a:p>
            <a:r>
              <a:rPr lang="es-PR" b="1" dirty="0" smtClean="0"/>
              <a:t>Como verificar su conexión de internet?</a:t>
            </a:r>
            <a:endParaRPr lang="es-PR" b="1" dirty="0"/>
          </a:p>
        </p:txBody>
      </p:sp>
      <p:sp>
        <p:nvSpPr>
          <p:cNvPr id="11" name="TextBox 10">
            <a:extLst>
              <a:ext uri="{FF2B5EF4-FFF2-40B4-BE49-F238E27FC236}">
                <a16:creationId xmlns:a16="http://schemas.microsoft.com/office/drawing/2014/main" id="{ED01FFCA-BC64-47BB-B698-BE6E0B29CDDA}"/>
              </a:ext>
            </a:extLst>
          </p:cNvPr>
          <p:cNvSpPr txBox="1"/>
          <p:nvPr/>
        </p:nvSpPr>
        <p:spPr>
          <a:xfrm>
            <a:off x="2021599" y="6090974"/>
            <a:ext cx="8175695" cy="369332"/>
          </a:xfrm>
          <a:prstGeom prst="rect">
            <a:avLst/>
          </a:prstGeom>
          <a:noFill/>
        </p:spPr>
        <p:txBody>
          <a:bodyPr wrap="square">
            <a:spAutoFit/>
          </a:bodyPr>
          <a:lstStyle/>
          <a:p>
            <a:r>
              <a:rPr lang="en-US" u="sng" dirty="0">
                <a:hlinkClick r:id="rId3"/>
              </a:rPr>
              <a:t>https://</a:t>
            </a:r>
            <a:r>
              <a:rPr lang="en-US" u="sng" dirty="0" smtClean="0">
                <a:hlinkClick r:id="rId3"/>
              </a:rPr>
              <a:t>demo.tds.cambiumast.com/systemdiagnostic/pages/default.aspx?c=Cambium</a:t>
            </a:r>
            <a:r>
              <a:rPr lang="en-US" u="sng" dirty="0" smtClean="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p:txBody>
      </p:sp>
      <p:grpSp>
        <p:nvGrpSpPr>
          <p:cNvPr id="14" name="Group 13" descr="How to test you internet speed screenshot for remote testing check">
            <a:extLst>
              <a:ext uri="{FF2B5EF4-FFF2-40B4-BE49-F238E27FC236}">
                <a16:creationId xmlns:a16="http://schemas.microsoft.com/office/drawing/2014/main" id="{8B5866A8-4282-4A0B-BDC6-8DD9E29AC93C}"/>
              </a:ext>
            </a:extLst>
          </p:cNvPr>
          <p:cNvGrpSpPr/>
          <p:nvPr/>
        </p:nvGrpSpPr>
        <p:grpSpPr>
          <a:xfrm>
            <a:off x="2855495" y="1600200"/>
            <a:ext cx="6504884" cy="2743200"/>
            <a:chOff x="505131" y="1103218"/>
            <a:chExt cx="6762592" cy="2896103"/>
          </a:xfrm>
        </p:grpSpPr>
        <p:pic>
          <p:nvPicPr>
            <p:cNvPr id="17" name="Picture 16" descr="bandwidth diagnostic test box">
              <a:extLst>
                <a:ext uri="{FF2B5EF4-FFF2-40B4-BE49-F238E27FC236}">
                  <a16:creationId xmlns:a16="http://schemas.microsoft.com/office/drawing/2014/main" id="{E1F721B3-D140-45AD-B9E1-EB55712DD537}"/>
                </a:ext>
              </a:extLst>
            </p:cNvPr>
            <p:cNvPicPr>
              <a:picLocks noChangeAspect="1"/>
            </p:cNvPicPr>
            <p:nvPr/>
          </p:nvPicPr>
          <p:blipFill rotWithShape="1">
            <a:blip r:embed="rId4" cstate="screen">
              <a:extLst>
                <a:ext uri="{28A0092B-C50C-407E-A947-70E740481C1C}">
                  <a14:useLocalDpi xmlns:a14="http://schemas.microsoft.com/office/drawing/2010/main"/>
                </a:ext>
              </a:extLst>
            </a:blip>
            <a:srcRect t="38365"/>
            <a:stretch/>
          </p:blipFill>
          <p:spPr>
            <a:xfrm>
              <a:off x="809688" y="1103218"/>
              <a:ext cx="6458035" cy="28961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
          <p:nvSpPr>
            <p:cNvPr id="18" name="Arrow: Right 17">
              <a:extLst>
                <a:ext uri="{FF2B5EF4-FFF2-40B4-BE49-F238E27FC236}">
                  <a16:creationId xmlns:a16="http://schemas.microsoft.com/office/drawing/2014/main" id="{48F59F16-9D21-4F79-8535-DA5F2AA36D73}"/>
                </a:ext>
              </a:extLst>
            </p:cNvPr>
            <p:cNvSpPr/>
            <p:nvPr/>
          </p:nvSpPr>
          <p:spPr>
            <a:xfrm>
              <a:off x="505131" y="1865624"/>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9" name="Oval 18">
              <a:extLst>
                <a:ext uri="{FF2B5EF4-FFF2-40B4-BE49-F238E27FC236}">
                  <a16:creationId xmlns:a16="http://schemas.microsoft.com/office/drawing/2014/main" id="{15461945-ECF7-4B08-B6B1-2971953601C4}"/>
                </a:ext>
              </a:extLst>
            </p:cNvPr>
            <p:cNvSpPr/>
            <p:nvPr/>
          </p:nvSpPr>
          <p:spPr>
            <a:xfrm>
              <a:off x="3439570" y="2978799"/>
              <a:ext cx="1224117" cy="473061"/>
            </a:xfrm>
            <a:prstGeom prst="ellipse">
              <a:avLst/>
            </a:prstGeom>
            <a:noFill/>
            <a:ln w="28575">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0" name="Arrow: Right 19">
              <a:extLst>
                <a:ext uri="{FF2B5EF4-FFF2-40B4-BE49-F238E27FC236}">
                  <a16:creationId xmlns:a16="http://schemas.microsoft.com/office/drawing/2014/main" id="{594322F0-4CAD-49C1-BD3D-51A8432E0565}"/>
                </a:ext>
              </a:extLst>
            </p:cNvPr>
            <p:cNvSpPr/>
            <p:nvPr/>
          </p:nvSpPr>
          <p:spPr>
            <a:xfrm>
              <a:off x="505131" y="2551269"/>
              <a:ext cx="995516" cy="516193"/>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pic>
        <p:nvPicPr>
          <p:cNvPr id="21" name="Picture 20" descr="Dowload Speed Test results ">
            <a:extLst>
              <a:ext uri="{FF2B5EF4-FFF2-40B4-BE49-F238E27FC236}">
                <a16:creationId xmlns:a16="http://schemas.microsoft.com/office/drawing/2014/main" id="{4F442816-0C30-44FA-8846-93E785D43B4A}"/>
              </a:ext>
            </a:extLst>
          </p:cNvPr>
          <p:cNvPicPr>
            <a:picLocks noChangeAspect="1"/>
          </p:cNvPicPr>
          <p:nvPr/>
        </p:nvPicPr>
        <p:blipFill>
          <a:blip r:embed="rId5"/>
          <a:stretch>
            <a:fillRect/>
          </a:stretch>
        </p:blipFill>
        <p:spPr>
          <a:xfrm>
            <a:off x="3510842" y="4560444"/>
            <a:ext cx="5491433" cy="1246003"/>
          </a:xfrm>
          <a:prstGeom prst="rect">
            <a:avLst/>
          </a:prstGeom>
          <a:ln w="12700">
            <a:solidFill>
              <a:schemeClr val="bg1">
                <a:lumMod val="75000"/>
              </a:schemeClr>
            </a:solidFill>
          </a:ln>
          <a:effectLst>
            <a:outerShdw blurRad="50800" dist="38100" dir="2700000" algn="tl" rotWithShape="0">
              <a:prstClr val="black">
                <a:alpha val="40000"/>
              </a:prstClr>
            </a:outerShdw>
          </a:effectLst>
        </p:spPr>
      </p:pic>
    </p:spTree>
    <p:extLst>
      <p:ext uri="{BB962C8B-B14F-4D97-AF65-F5344CB8AC3E}">
        <p14:creationId xmlns:p14="http://schemas.microsoft.com/office/powerpoint/2010/main" val="252220320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5705EC5F-6D7E-4324-B000-A4E7AF86217F}"/>
              </a:ext>
            </a:extLst>
          </p:cNvPr>
          <p:cNvSpPr>
            <a:spLocks noGrp="1"/>
          </p:cNvSpPr>
          <p:nvPr>
            <p:ph type="title"/>
          </p:nvPr>
        </p:nvSpPr>
        <p:spPr>
          <a:xfrm>
            <a:off x="710248" y="-7197"/>
            <a:ext cx="10784542" cy="1026460"/>
          </a:xfrm>
        </p:spPr>
        <p:txBody>
          <a:bodyPr>
            <a:normAutofit/>
          </a:bodyPr>
          <a:lstStyle/>
          <a:p>
            <a:r>
              <a:rPr lang="es-PR" b="1" dirty="0" smtClean="0"/>
              <a:t>Como verificar su hardware?</a:t>
            </a:r>
            <a:endParaRPr lang="es-PR" b="1" dirty="0"/>
          </a:p>
        </p:txBody>
      </p:sp>
      <p:sp>
        <p:nvSpPr>
          <p:cNvPr id="3" name="Slide Number Placeholder 2">
            <a:extLst>
              <a:ext uri="{FF2B5EF4-FFF2-40B4-BE49-F238E27FC236}">
                <a16:creationId xmlns:a16="http://schemas.microsoft.com/office/drawing/2014/main" id="{11D35C40-E1D7-4627-A61E-A5232AF0E395}"/>
              </a:ext>
            </a:extLst>
          </p:cNvPr>
          <p:cNvSpPr>
            <a:spLocks noGrp="1"/>
          </p:cNvSpPr>
          <p:nvPr>
            <p:ph type="sldNum" sz="quarter" idx="4294967295"/>
          </p:nvPr>
        </p:nvSpPr>
        <p:spPr>
          <a:xfrm>
            <a:off x="8603953" y="6157934"/>
            <a:ext cx="2890837" cy="365125"/>
          </a:xfrm>
        </p:spPr>
        <p:txBody>
          <a:bodyPr/>
          <a:lstStyle/>
          <a:p>
            <a:fld id="{58AE716E-68DD-2249-A7FA-8AEF0B14DF81}" type="slidenum">
              <a:rPr lang="en-US" smtClean="0"/>
              <a:pPr/>
              <a:t>9</a:t>
            </a:fld>
            <a:endParaRPr lang="en-US" dirty="0"/>
          </a:p>
        </p:txBody>
      </p:sp>
      <p:sp>
        <p:nvSpPr>
          <p:cNvPr id="19" name="TextBox 18">
            <a:extLst>
              <a:ext uri="{FF2B5EF4-FFF2-40B4-BE49-F238E27FC236}">
                <a16:creationId xmlns:a16="http://schemas.microsoft.com/office/drawing/2014/main" id="{2E7BD3FE-C38C-4D78-A677-E1F98B841A6D}"/>
              </a:ext>
            </a:extLst>
          </p:cNvPr>
          <p:cNvSpPr txBox="1"/>
          <p:nvPr/>
        </p:nvSpPr>
        <p:spPr>
          <a:xfrm>
            <a:off x="440429" y="5565052"/>
            <a:ext cx="5363582" cy="923330"/>
          </a:xfrm>
          <a:prstGeom prst="rect">
            <a:avLst/>
          </a:prstGeom>
          <a:noFill/>
        </p:spPr>
        <p:txBody>
          <a:bodyPr wrap="square" rtlCol="0">
            <a:spAutoFit/>
          </a:bodyPr>
          <a:lstStyle/>
          <a:p>
            <a:r>
              <a:rPr lang="en-US" u="sng" dirty="0">
                <a:hlinkClick r:id="rId3"/>
              </a:rPr>
              <a:t>https://demo.tds.cambiumast.com/systemdiagnostic/pages/default.aspx?c=Cambium</a:t>
            </a:r>
            <a:r>
              <a:rPr lang="en-US" u="sng" dirty="0"/>
              <a:t>   </a:t>
            </a:r>
            <a:endParaRPr lang="en-US" sz="1600" dirty="0">
              <a:solidFill>
                <a:srgbClr val="53565A"/>
              </a:solidFill>
              <a:latin typeface="Calibri" panose="020F0502020204030204" pitchFamily="34" charset="0"/>
              <a:ea typeface="Calibri" panose="020F0502020204030204" pitchFamily="34" charset="0"/>
              <a:cs typeface="Times New Roman" panose="02020603050405020304" pitchFamily="18" charset="0"/>
            </a:endParaRPr>
          </a:p>
          <a:p>
            <a:endParaRPr lang="en-US" dirty="0"/>
          </a:p>
        </p:txBody>
      </p:sp>
      <p:pic>
        <p:nvPicPr>
          <p:cNvPr id="12" name="Picture 11" descr="network diagnostic test webpage">
            <a:extLst>
              <a:ext uri="{FF2B5EF4-FFF2-40B4-BE49-F238E27FC236}">
                <a16:creationId xmlns:a16="http://schemas.microsoft.com/office/drawing/2014/main" id="{9BFC7E66-495B-4CBE-8464-219570CB7899}"/>
              </a:ext>
            </a:extLst>
          </p:cNvPr>
          <p:cNvPicPr/>
          <p:nvPr/>
        </p:nvPicPr>
        <p:blipFill>
          <a:blip r:embed="rId4"/>
          <a:stretch>
            <a:fillRect/>
          </a:stretch>
        </p:blipFill>
        <p:spPr>
          <a:xfrm>
            <a:off x="249587" y="2149363"/>
            <a:ext cx="5122236" cy="3221286"/>
          </a:xfrm>
          <a:prstGeom prst="rect">
            <a:avLst/>
          </a:prstGeom>
          <a:ln>
            <a:solidFill>
              <a:srgbClr val="A6A6A6"/>
            </a:solidFill>
          </a:ln>
        </p:spPr>
      </p:pic>
      <p:sp>
        <p:nvSpPr>
          <p:cNvPr id="20" name="Oval 19" descr="red oval for selecting audio and video checks">
            <a:extLst>
              <a:ext uri="{FF2B5EF4-FFF2-40B4-BE49-F238E27FC236}">
                <a16:creationId xmlns:a16="http://schemas.microsoft.com/office/drawing/2014/main" id="{563D6041-790B-4312-A2E1-720E5781E905}"/>
              </a:ext>
            </a:extLst>
          </p:cNvPr>
          <p:cNvSpPr/>
          <p:nvPr/>
        </p:nvSpPr>
        <p:spPr>
          <a:xfrm>
            <a:off x="1837013" y="4923177"/>
            <a:ext cx="989442" cy="447472"/>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pic>
        <p:nvPicPr>
          <p:cNvPr id="8" name="Picture 7" descr="camera and video test webpage and audio playback webpage">
            <a:extLst>
              <a:ext uri="{FF2B5EF4-FFF2-40B4-BE49-F238E27FC236}">
                <a16:creationId xmlns:a16="http://schemas.microsoft.com/office/drawing/2014/main" id="{A71BEBB6-006A-4EFC-89B7-E0CE15533D3C}"/>
              </a:ext>
            </a:extLst>
          </p:cNvPr>
          <p:cNvPicPr>
            <a:picLocks noChangeAspect="1"/>
          </p:cNvPicPr>
          <p:nvPr/>
        </p:nvPicPr>
        <p:blipFill>
          <a:blip r:embed="rId5"/>
          <a:stretch>
            <a:fillRect/>
          </a:stretch>
        </p:blipFill>
        <p:spPr>
          <a:xfrm>
            <a:off x="5462416" y="1019263"/>
            <a:ext cx="3886400" cy="3581584"/>
          </a:xfrm>
          <a:prstGeom prst="rect">
            <a:avLst/>
          </a:prstGeom>
        </p:spPr>
      </p:pic>
      <p:pic>
        <p:nvPicPr>
          <p:cNvPr id="10" name="Picture 9" descr="microphone and video playback check webpage">
            <a:extLst>
              <a:ext uri="{FF2B5EF4-FFF2-40B4-BE49-F238E27FC236}">
                <a16:creationId xmlns:a16="http://schemas.microsoft.com/office/drawing/2014/main" id="{57D5846E-4257-458C-8278-012BB7CEF55B}"/>
              </a:ext>
            </a:extLst>
          </p:cNvPr>
          <p:cNvPicPr>
            <a:picLocks noChangeAspect="1"/>
          </p:cNvPicPr>
          <p:nvPr/>
        </p:nvPicPr>
        <p:blipFill>
          <a:blip r:embed="rId6"/>
          <a:stretch>
            <a:fillRect/>
          </a:stretch>
        </p:blipFill>
        <p:spPr>
          <a:xfrm>
            <a:off x="8222928" y="2576349"/>
            <a:ext cx="3716295" cy="3589603"/>
          </a:xfrm>
          <a:prstGeom prst="rect">
            <a:avLst/>
          </a:prstGeom>
        </p:spPr>
      </p:pic>
      <p:grpSp>
        <p:nvGrpSpPr>
          <p:cNvPr id="2" name="Group 1" descr="two red arrows showing where to clecik on the screen for testing cameras and audio playback on webpage">
            <a:extLst>
              <a:ext uri="{FF2B5EF4-FFF2-40B4-BE49-F238E27FC236}">
                <a16:creationId xmlns:a16="http://schemas.microsoft.com/office/drawing/2014/main" id="{062CCD34-8089-45C4-9126-05A855A5123A}"/>
              </a:ext>
            </a:extLst>
          </p:cNvPr>
          <p:cNvGrpSpPr/>
          <p:nvPr/>
        </p:nvGrpSpPr>
        <p:grpSpPr>
          <a:xfrm>
            <a:off x="6460550" y="1062606"/>
            <a:ext cx="874588" cy="2649805"/>
            <a:chOff x="7682929" y="-1068249"/>
            <a:chExt cx="874588" cy="2649805"/>
          </a:xfrm>
        </p:grpSpPr>
        <p:sp>
          <p:nvSpPr>
            <p:cNvPr id="21" name="Arrow: Left 20">
              <a:extLst>
                <a:ext uri="{FF2B5EF4-FFF2-40B4-BE49-F238E27FC236}">
                  <a16:creationId xmlns:a16="http://schemas.microsoft.com/office/drawing/2014/main" id="{77A14317-B244-4DA4-92A5-AB71525A69FD}"/>
                </a:ext>
              </a:extLst>
            </p:cNvPr>
            <p:cNvSpPr/>
            <p:nvPr/>
          </p:nvSpPr>
          <p:spPr>
            <a:xfrm>
              <a:off x="7682929" y="-1068249"/>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23" name="Arrow: Left 22">
              <a:extLst>
                <a:ext uri="{FF2B5EF4-FFF2-40B4-BE49-F238E27FC236}">
                  <a16:creationId xmlns:a16="http://schemas.microsoft.com/office/drawing/2014/main" id="{54F28B95-3895-4F92-9714-BD105690D82D}"/>
                </a:ext>
              </a:extLst>
            </p:cNvPr>
            <p:cNvSpPr/>
            <p:nvPr/>
          </p:nvSpPr>
          <p:spPr>
            <a:xfrm>
              <a:off x="7974458" y="130215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grpSp>
      <p:sp>
        <p:nvSpPr>
          <p:cNvPr id="17" name="Arrow: Left 16" descr="red arrow showing where to click on the screen for testing microphone">
            <a:extLst>
              <a:ext uri="{FF2B5EF4-FFF2-40B4-BE49-F238E27FC236}">
                <a16:creationId xmlns:a16="http://schemas.microsoft.com/office/drawing/2014/main" id="{E643D93D-5211-48EA-B208-551E001C729D}"/>
              </a:ext>
            </a:extLst>
          </p:cNvPr>
          <p:cNvSpPr/>
          <p:nvPr/>
        </p:nvSpPr>
        <p:spPr>
          <a:xfrm>
            <a:off x="9653547" y="2621066"/>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
        <p:nvSpPr>
          <p:cNvPr id="18" name="Arrow: Left 17" descr="red arrow showing where to click on the screen for testing video playback">
            <a:extLst>
              <a:ext uri="{FF2B5EF4-FFF2-40B4-BE49-F238E27FC236}">
                <a16:creationId xmlns:a16="http://schemas.microsoft.com/office/drawing/2014/main" id="{12EF4B6A-9271-4FE9-9333-109000A5CCF2}"/>
              </a:ext>
            </a:extLst>
          </p:cNvPr>
          <p:cNvSpPr/>
          <p:nvPr/>
        </p:nvSpPr>
        <p:spPr>
          <a:xfrm>
            <a:off x="9590471" y="4276731"/>
            <a:ext cx="583059" cy="279400"/>
          </a:xfrm>
          <a:prstGeom prst="lef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91440" tIns="45720" rIns="91440" bIns="45720" numCol="1" spcCol="0" rtlCol="0" fromWordArt="0" anchor="ctr" anchorCtr="0" forceAA="0" compatLnSpc="1">
            <a:prstTxWarp prst="textNoShape">
              <a:avLst/>
            </a:prstTxWarp>
            <a:noAutofit/>
          </a:bodyPr>
          <a:lstStyle/>
          <a:p>
            <a:pPr algn="ctr"/>
            <a:endParaRPr lang="en-US" sz="1400" dirty="0">
              <a:solidFill>
                <a:schemeClr val="tx2"/>
              </a:solidFill>
            </a:endParaRPr>
          </a:p>
        </p:txBody>
      </p:sp>
    </p:spTree>
    <p:extLst>
      <p:ext uri="{BB962C8B-B14F-4D97-AF65-F5344CB8AC3E}">
        <p14:creationId xmlns:p14="http://schemas.microsoft.com/office/powerpoint/2010/main" val="15622609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theme/theme1.xml><?xml version="1.0" encoding="utf-8"?>
<a:theme xmlns:a="http://schemas.openxmlformats.org/drawingml/2006/main" name="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CB27EC1B-AEAF-40BC-B6E0-F8F8A7EEF5F1}"/>
    </a:ext>
  </a:extLst>
</a:theme>
</file>

<file path=ppt/theme/theme2.xml><?xml version="1.0" encoding="utf-8"?>
<a:theme xmlns:a="http://schemas.openxmlformats.org/drawingml/2006/main" name="Green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3328A15-D75C-459C-8AA4-82F34844FE1B}"/>
    </a:ext>
  </a:extLst>
</a:theme>
</file>

<file path=ppt/theme/theme3.xml><?xml version="1.0" encoding="utf-8"?>
<a:theme xmlns:a="http://schemas.openxmlformats.org/drawingml/2006/main" name="Gol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286A5D2-15A4-41D1-8564-02EEFFFA116F}"/>
    </a:ext>
  </a:extLst>
</a:theme>
</file>

<file path=ppt/theme/theme4.xml><?xml version="1.0" encoding="utf-8"?>
<a:theme xmlns:a="http://schemas.openxmlformats.org/drawingml/2006/main" name="Orange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19640A6B-AAF8-4218-A9EC-6BD5DDF9108F}"/>
    </a:ext>
  </a:extLst>
</a:theme>
</file>

<file path=ppt/theme/theme5.xml><?xml version="1.0" encoding="utf-8"?>
<a:theme xmlns:a="http://schemas.openxmlformats.org/drawingml/2006/main" name="Red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BD288583-56C6-472B-96C5-D52CDDAB7307}"/>
    </a:ext>
  </a:extLst>
</a:theme>
</file>

<file path=ppt/theme/theme6.xml><?xml version="1.0" encoding="utf-8"?>
<a:theme xmlns:a="http://schemas.openxmlformats.org/drawingml/2006/main" name="Teal_2021ODE">
  <a:themeElements>
    <a:clrScheme name="ODE2021">
      <a:dk1>
        <a:sysClr val="windowText" lastClr="000000"/>
      </a:dk1>
      <a:lt1>
        <a:sysClr val="window" lastClr="FFFFFF"/>
      </a:lt1>
      <a:dk2>
        <a:srgbClr val="00A8A5"/>
      </a:dk2>
      <a:lt2>
        <a:srgbClr val="F2FAFE"/>
      </a:lt2>
      <a:accent1>
        <a:srgbClr val="006CAD"/>
      </a:accent1>
      <a:accent2>
        <a:srgbClr val="9F2065"/>
      </a:accent2>
      <a:accent3>
        <a:srgbClr val="DC5626"/>
      </a:accent3>
      <a:accent4>
        <a:srgbClr val="BB8A0A"/>
      </a:accent4>
      <a:accent5>
        <a:srgbClr val="007F43"/>
      </a:accent5>
      <a:accent6>
        <a:srgbClr val="C45BA3"/>
      </a:accent6>
      <a:hlink>
        <a:srgbClr val="1B75BC"/>
      </a:hlink>
      <a:folHlink>
        <a:srgbClr val="21AAE8"/>
      </a:folHlink>
    </a:clrScheme>
    <a:fontScheme name="Calibri">
      <a:maj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libri" panose="020F0502020204030204"/>
        <a:ea typeface=""/>
        <a:cs typeface=""/>
        <a:font script="Jpan" typeface="メイリオ"/>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DE PowerPoint Building Block slides [Read-Only]" id="{BABB4061-A641-433D-AE0D-69884C325802}" vid="{36377052-6E8A-492E-8071-9B53782DBF69}"/>
    </a:ext>
  </a:extLst>
</a:theme>
</file>

<file path=ppt/theme/theme7.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CE426A0BE1DCD4282029129806F0353" ma:contentTypeVersion="8" ma:contentTypeDescription="Create a new document." ma:contentTypeScope="" ma:versionID="2fa6e710697f4022c0d5a648e4491bb5">
  <xsd:schema xmlns:xsd="http://www.w3.org/2001/XMLSchema" xmlns:xs="http://www.w3.org/2001/XMLSchema" xmlns:p="http://schemas.microsoft.com/office/2006/metadata/properties" xmlns:ns1="http://schemas.microsoft.com/sharepoint/v3" xmlns:ns2="826a7eb6-1fc1-4229-aedf-6a10bdcdc31e" xmlns:ns3="54031767-dd6d-417c-ab73-583408f47564" targetNamespace="http://schemas.microsoft.com/office/2006/metadata/properties" ma:root="true" ma:fieldsID="256e605d0e29d97c9081fe2632c68745" ns1:_="" ns2:_="" ns3:_="">
    <xsd:import namespace="http://schemas.microsoft.com/sharepoint/v3"/>
    <xsd:import namespace="826a7eb6-1fc1-4229-aedf-6a10bdcdc31e"/>
    <xsd:import namespace="54031767-dd6d-417c-ab73-583408f47564"/>
    <xsd:element name="properties">
      <xsd:complexType>
        <xsd:sequence>
          <xsd:element name="documentManagement">
            <xsd:complexType>
              <xsd:all>
                <xsd:element ref="ns1:PublishingStartDate" minOccurs="0"/>
                <xsd:element ref="ns1:PublishingExpirationDate" minOccurs="0"/>
                <xsd:element ref="ns2:Estimated_x0020_Creation_x0020_Date" minOccurs="0"/>
                <xsd:element ref="ns2:Remediation_x0020_Date" minOccurs="0"/>
                <xsd:element ref="ns2:Priority" minOccurs="0"/>
                <xsd:element ref="ns3:SharedWithUser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http://schemas.microsoft.com/sharepoint/v3" elementFormDefault="qualified">
    <xsd:import namespace="http://schemas.microsoft.com/office/2006/documentManagement/types"/>
    <xsd:import namespace="http://schemas.microsoft.com/office/infopath/2007/PartnerControls"/>
    <xsd:element name="PublishingStartDate" ma:index="4" nillable="true" ma:displayName="Scheduling Start Date" ma:description="Scheduling Start Date is a site column created by the Publishing feature. It is used to specify the date and time on which this page will first appear to site visitors." ma:hidden="true" ma:internalName="PublishingStartDate">
      <xsd:simpleType>
        <xsd:restriction base="dms:Unknown"/>
      </xsd:simpleType>
    </xsd:element>
    <xsd:element name="PublishingExpirationDate" ma:index="5" nillable="true" ma:displayName="Scheduling End Date" ma:description="Scheduling End Date is a site column created by the Publishing feature. It is used to specify the date and time on which this page will no longer appear to site visitors." ma:hidden="true" ma:internalName="PublishingExpirationDate">
      <xsd:simpleType>
        <xsd:restriction base="dms:Unknown"/>
      </xsd:simpleType>
    </xsd:element>
  </xsd:schema>
  <xsd:schema xmlns:xsd="http://www.w3.org/2001/XMLSchema" xmlns:xs="http://www.w3.org/2001/XMLSchema" xmlns:dms="http://schemas.microsoft.com/office/2006/documentManagement/types" xmlns:pc="http://schemas.microsoft.com/office/infopath/2007/PartnerControls" targetNamespace="826a7eb6-1fc1-4229-aedf-6a10bdcdc31e" elementFormDefault="qualified">
    <xsd:import namespace="http://schemas.microsoft.com/office/2006/documentManagement/types"/>
    <xsd:import namespace="http://schemas.microsoft.com/office/infopath/2007/PartnerControls"/>
    <xsd:element name="Estimated_x0020_Creation_x0020_Date" ma:index="6" nillable="true" ma:displayName="Estimated Creation Date" ma:format="DateOnly" ma:internalName="Estimated_x0020_Creation_x0020_Date" ma:readOnly="false">
      <xsd:simpleType>
        <xsd:restriction base="dms:DateTime"/>
      </xsd:simpleType>
    </xsd:element>
    <xsd:element name="Remediation_x0020_Date" ma:index="7" nillable="true" ma:displayName="Remediation Date" ma:default="[today]" ma:format="DateOnly" ma:internalName="Remediation_x0020_Date" ma:readOnly="false">
      <xsd:simpleType>
        <xsd:restriction base="dms:DateTime"/>
      </xsd:simpleType>
    </xsd:element>
    <xsd:element name="Priority" ma:index="8" nillable="true" ma:displayName="Priority" ma:default="New" ma:description="What Priority Level Is This Document?" ma:format="RadioButtons" ma:internalName="Priority" ma:readOnly="false">
      <xsd:simpleType>
        <xsd:restriction base="dms:Choice">
          <xsd:enumeration value="New"/>
          <xsd:enumeration value="Legacy"/>
          <xsd:enumeration value="Tier 1"/>
          <xsd:enumeration value="Tier 2"/>
          <xsd:enumeration value="Tier 3"/>
        </xsd:restriction>
      </xsd:simpleType>
    </xsd:element>
  </xsd:schema>
  <xsd:schema xmlns:xsd="http://www.w3.org/2001/XMLSchema" xmlns:xs="http://www.w3.org/2001/XMLSchema" xmlns:dms="http://schemas.microsoft.com/office/2006/documentManagement/types" xmlns:pc="http://schemas.microsoft.com/office/infopath/2007/PartnerControls" targetNamespace="54031767-dd6d-417c-ab73-583408f47564"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9" ma:displayName="Content Type"/>
        <xsd:element ref="dc:title" minOccurs="0" maxOccurs="1" ma:index="3"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Estimated_x0020_Creation_x0020_Date xmlns="826a7eb6-1fc1-4229-aedf-6a10bdcdc31e" xsi:nil="true"/>
    <Remediation_x0020_Date xmlns="826a7eb6-1fc1-4229-aedf-6a10bdcdc31e">2023-04-05T14:50:24+00:00</Remediation_x0020_Date>
    <PublishingExpirationDate xmlns="http://schemas.microsoft.com/sharepoint/v3" xsi:nil="true"/>
    <PublishingStartDate xmlns="http://schemas.microsoft.com/sharepoint/v3" xsi:nil="true"/>
    <Priority xmlns="826a7eb6-1fc1-4229-aedf-6a10bdcdc31e">New</Priority>
  </documentManagement>
</p:properties>
</file>

<file path=customXml/itemProps1.xml><?xml version="1.0" encoding="utf-8"?>
<ds:datastoreItem xmlns:ds="http://schemas.openxmlformats.org/officeDocument/2006/customXml" ds:itemID="{9859847C-9F36-41F7-82BE-0EC3EA052A1D}"/>
</file>

<file path=customXml/itemProps2.xml><?xml version="1.0" encoding="utf-8"?>
<ds:datastoreItem xmlns:ds="http://schemas.openxmlformats.org/officeDocument/2006/customXml" ds:itemID="{605D6A04-AF08-4FDA-8E45-6170180938C3}"/>
</file>

<file path=customXml/itemProps3.xml><?xml version="1.0" encoding="utf-8"?>
<ds:datastoreItem xmlns:ds="http://schemas.openxmlformats.org/officeDocument/2006/customXml" ds:itemID="{BDED6EB3-3F0C-41AE-8DBC-9B32732F81B4}"/>
</file>

<file path=docProps/app.xml><?xml version="1.0" encoding="utf-8"?>
<Properties xmlns="http://schemas.openxmlformats.org/officeDocument/2006/extended-properties" xmlns:vt="http://schemas.openxmlformats.org/officeDocument/2006/docPropsVTypes">
  <Template>ODE PowerPoint Building Block Template</Template>
  <TotalTime>6101</TotalTime>
  <Words>4845</Words>
  <Application>Microsoft Office PowerPoint</Application>
  <PresentationFormat>Widescreen</PresentationFormat>
  <Paragraphs>330</Paragraphs>
  <Slides>29</Slides>
  <Notes>29</Notes>
  <HiddenSlides>0</HiddenSlides>
  <MMClips>0</MMClips>
  <ScaleCrop>false</ScaleCrop>
  <HeadingPairs>
    <vt:vector size="6" baseType="variant">
      <vt:variant>
        <vt:lpstr>Fonts Used</vt:lpstr>
      </vt:variant>
      <vt:variant>
        <vt:i4>7</vt:i4>
      </vt:variant>
      <vt:variant>
        <vt:lpstr>Theme</vt:lpstr>
      </vt:variant>
      <vt:variant>
        <vt:i4>6</vt:i4>
      </vt:variant>
      <vt:variant>
        <vt:lpstr>Slide Titles</vt:lpstr>
      </vt:variant>
      <vt:variant>
        <vt:i4>29</vt:i4>
      </vt:variant>
    </vt:vector>
  </HeadingPairs>
  <TitlesOfParts>
    <vt:vector size="42" baseType="lpstr">
      <vt:lpstr>Arial</vt:lpstr>
      <vt:lpstr>Calibri</vt:lpstr>
      <vt:lpstr>Cambria</vt:lpstr>
      <vt:lpstr>inherit</vt:lpstr>
      <vt:lpstr>Open Sans</vt:lpstr>
      <vt:lpstr>Open Sans Light</vt:lpstr>
      <vt:lpstr>Times New Roman</vt:lpstr>
      <vt:lpstr>2021ODE</vt:lpstr>
      <vt:lpstr>Green_2021ODE</vt:lpstr>
      <vt:lpstr>Gold_2021ODE</vt:lpstr>
      <vt:lpstr>Orange_2021ODE</vt:lpstr>
      <vt:lpstr>Red_2021ODE</vt:lpstr>
      <vt:lpstr>Teal_2021ODE</vt:lpstr>
      <vt:lpstr>Evaluación Remota</vt:lpstr>
      <vt:lpstr>Objetivos del curso</vt:lpstr>
      <vt:lpstr>Seguridad y Privacidad</vt:lpstr>
      <vt:lpstr>Autorización</vt:lpstr>
      <vt:lpstr>Antes de la prueba</vt:lpstr>
      <vt:lpstr>Equipo (hardware) y Programas (software) de computadora</vt:lpstr>
      <vt:lpstr>Asegúrese que tenga el hardware y el software apropiados</vt:lpstr>
      <vt:lpstr>Como verificar su conexión de internet?</vt:lpstr>
      <vt:lpstr>Como verificar su hardware?</vt:lpstr>
      <vt:lpstr>Como verificar su hardware?(Cont.)</vt:lpstr>
      <vt:lpstr>Como obtener tecnología de asistencia necesaria?</vt:lpstr>
      <vt:lpstr>Durante la prueba</vt:lpstr>
      <vt:lpstr>Como ingresar a una sesión de evaluación remota?</vt:lpstr>
      <vt:lpstr>Como confirmar su información?</vt:lpstr>
      <vt:lpstr>Como seleccionar su prueba de evaluación remota?</vt:lpstr>
      <vt:lpstr>Que se ve en la pantalla mientras espera por la aprobación del administrador de la prueba</vt:lpstr>
      <vt:lpstr>Como completar la verificación del Video y Audio</vt:lpstr>
      <vt:lpstr>Como verificar el video de la cámara de web</vt:lpstr>
      <vt:lpstr>Como verificar el audio</vt:lpstr>
      <vt:lpstr>Como verificar el micrófono</vt:lpstr>
      <vt:lpstr>Donde acceso a las Instrucciones de la prueba y la Guía de Ayuda </vt:lpstr>
      <vt:lpstr>Que puedo ver cuando entro a la sesión de la evaluación remota</vt:lpstr>
      <vt:lpstr>Como me puedo comunicar con mi maestro durante la sesión de evaluación</vt:lpstr>
      <vt:lpstr>Como el administrador se puede comunicar con el estudiante durante la sesión de evaluación</vt:lpstr>
      <vt:lpstr>Como el administrador se puede comunicar con el estudiante durante la sesión de evaluación (Cont.)</vt:lpstr>
      <vt:lpstr>Como terminar la prueba de evaluación remota</vt:lpstr>
      <vt:lpstr>Como someter la prueba de evaluación remota</vt:lpstr>
      <vt:lpstr>Como confirmar que su prueba fue sometida</vt:lpstr>
      <vt:lpstr>Muchas Gracias!</vt:lpstr>
    </vt:vector>
  </TitlesOfParts>
  <Company>Oregon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Remote Testing</dc:title>
  <dc:creator>BERTRAND Tony * ODE</dc:creator>
  <cp:lastModifiedBy>SALAS BAO Mariela * ODE</cp:lastModifiedBy>
  <cp:revision>99</cp:revision>
  <dcterms:created xsi:type="dcterms:W3CDTF">2021-12-02T18:08:47Z</dcterms:created>
  <dcterms:modified xsi:type="dcterms:W3CDTF">2023-03-28T20:21:04Z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0x010100ACE426A0BE1DCD4282029129806F0353</vt:lpwstr>
  </property>
</Properties>
</file>