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98.xml" ContentType="application/vnd.openxmlformats-officedocument.presentationml.slide+xml"/>
  <Override PartName="/ppt/slides/slide99.xml" ContentType="application/vnd.openxmlformats-officedocument.presentationml.slide+xml"/>
  <Override PartName="/ppt/presentation.xml" ContentType="application/vnd.openxmlformats-officedocument.presentationml.presentation.main+xml"/>
  <Override PartName="/ppt/slides/slide9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95.xml" ContentType="application/vnd.openxmlformats-officedocument.presentationml.slide+xml"/>
  <Override PartName="/ppt/slides/slide89.xml" ContentType="application/vnd.openxmlformats-officedocument.presentationml.slide+xml"/>
  <Override PartName="/ppt/slides/slide96.xml" ContentType="application/vnd.openxmlformats-officedocument.presentationml.slide+xml"/>
  <Override PartName="/ppt/slideLayouts/slideLayout7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7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29.xml" ContentType="application/vnd.openxmlformats-officedocument.presentationml.slideLayout+xml"/>
  <Override PartName="/ppt/slideLayouts/slideLayout19.xml" ContentType="application/vnd.openxmlformats-officedocument.presentationml.slideLayout+xml"/>
  <Override PartName="/ppt/slideLayouts/slideLayout31.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24.xml" ContentType="application/vnd.openxmlformats-officedocument.presentationml.slideLayout+xml"/>
  <Override PartName="/ppt/slideLayouts/slideLayout323.xml" ContentType="application/vnd.openxmlformats-officedocument.presentationml.slideLayout+xml"/>
  <Override PartName="/ppt/slideLayouts/slideLayout32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48.xml" ContentType="application/vnd.openxmlformats-officedocument.presentationml.slideLayout+xml"/>
  <Override PartName="/ppt/slideLayouts/slideLayout347.xml" ContentType="application/vnd.openxmlformats-officedocument.presentationml.slideLayout+xml"/>
  <Override PartName="/ppt/slideLayouts/slideLayout34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12.xml" ContentType="application/vnd.openxmlformats-officedocument.presentationml.slideLayout+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76.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00.xml" ContentType="application/vnd.openxmlformats-officedocument.presentationml.slideLayout+xml"/>
  <Override PartName="/ppt/slideLayouts/slideLayout299.xml" ContentType="application/vnd.openxmlformats-officedocument.presentationml.slideLayout+xml"/>
  <Override PartName="/ppt/slideLayouts/slideLayout29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19.xml" ContentType="application/vnd.openxmlformats-officedocument.presentationml.slideLayout+xml"/>
  <Override PartName="/ppt/slideLayouts/slideLayout418.xml" ContentType="application/vnd.openxmlformats-officedocument.presentationml.slideLayout+xml"/>
  <Override PartName="/ppt/slideLayouts/slideLayout41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30.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43.xml" ContentType="application/vnd.openxmlformats-officedocument.presentationml.slideLayout+xml"/>
  <Override PartName="/ppt/slideLayouts/slideLayout442.xml" ContentType="application/vnd.openxmlformats-officedocument.presentationml.slideLayout+xml"/>
  <Override PartName="/ppt/slideLayouts/slideLayout44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07.xml" ContentType="application/vnd.openxmlformats-officedocument.presentationml.slideLayout+xml"/>
  <Override PartName="/ppt/slideLayouts/slideLayout406.xml" ContentType="application/vnd.openxmlformats-officedocument.presentationml.slideLayout+xml"/>
  <Override PartName="/ppt/slideLayouts/slideLayout405.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72.xml" ContentType="application/vnd.openxmlformats-officedocument.presentationml.slideLayout+xml"/>
  <Override PartName="/ppt/slideLayouts/slideLayout371.xml" ContentType="application/vnd.openxmlformats-officedocument.presentationml.slideLayout+xml"/>
  <Override PartName="/ppt/slideLayouts/slideLayout37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395.xml" ContentType="application/vnd.openxmlformats-officedocument.presentationml.slideLayout+xml"/>
  <Override PartName="/ppt/slideLayouts/slideLayout394.xml" ContentType="application/vnd.openxmlformats-officedocument.presentationml.slideLayout+xml"/>
  <Override PartName="/ppt/slideLayouts/slideLayout393.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264.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28.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52.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453.xml" ContentType="application/vnd.openxmlformats-officedocument.presentationml.slideLayout+xml"/>
  <Override PartName="/ppt/slideLayouts/slideLayout446.xml" ContentType="application/vnd.openxmlformats-officedocument.presentationml.slideLayout+xml"/>
  <Override PartName="/ppt/slideLayouts/slideLayout454.xml" ContentType="application/vnd.openxmlformats-officedocument.presentationml.slideLayou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18.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7.xml" ContentType="application/vnd.openxmlformats-officedocument.presentationml.slideLayout+xml"/>
  <Override PartName="/ppt/slideMasters/slideMaster1.xml" ContentType="application/vnd.openxmlformats-officedocument.presentationml.slideMaster+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notesSlides/notesSlide99.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slideLayouts/slideLayout610.xml" ContentType="application/vnd.openxmlformats-officedocument.presentationml.slideLayout+xml"/>
  <Override PartName="/ppt/notesSlides/notesSlide18.xml" ContentType="application/vnd.openxmlformats-officedocument.presentationml.notesSlide+xml"/>
  <Override PartName="/ppt/slideLayouts/slideLayout608.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11.xml" ContentType="application/vnd.openxmlformats-officedocument.presentationml.slideLayout+xml"/>
  <Override PartName="/ppt/slideLayouts/slideLayout510.xml" ContentType="application/vnd.openxmlformats-officedocument.presentationml.slideLayout+xml"/>
  <Override PartName="/ppt/slideLayouts/slideLayout509.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34.xml" ContentType="application/vnd.openxmlformats-officedocument.presentationml.slideLayout+xml"/>
  <Override PartName="/ppt/slideLayouts/slideLayout533.xml" ContentType="application/vnd.openxmlformats-officedocument.presentationml.slideLayout+xml"/>
  <Override PartName="/ppt/slideLayouts/slideLayout532.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00.xml" ContentType="application/vnd.openxmlformats-officedocument.presentationml.slideLayout+xml"/>
  <Override PartName="/ppt/slideLayouts/slideLayout499.xml" ContentType="application/vnd.openxmlformats-officedocument.presentationml.slideLayout+xml"/>
  <Override PartName="/ppt/slideLayouts/slideLayout498.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65.xml" ContentType="application/vnd.openxmlformats-officedocument.presentationml.slideLayout+xml"/>
  <Override PartName="/ppt/slideLayouts/slideLayout464.xml" ContentType="application/vnd.openxmlformats-officedocument.presentationml.slideLayout+xml"/>
  <Override PartName="/ppt/slideLayouts/slideLayout463.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86.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544.xml" ContentType="application/vnd.openxmlformats-officedocument.presentationml.slideLayout+xml"/>
  <Override PartName="/ppt/slideLayouts/slideLayout609.xml" ContentType="application/vnd.openxmlformats-officedocument.presentationml.slideLayout+xml"/>
  <Override PartName="/ppt/slideLayouts/slideLayout54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45.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76.xml" ContentType="application/vnd.openxmlformats-officedocument.presentationml.slideLayout+xml"/>
  <Override PartName="/ppt/slideLayouts/slideLayout575.xml" ContentType="application/vnd.openxmlformats-officedocument.presentationml.slideLayout+xml"/>
  <Override PartName="/ppt/slideLayouts/slideLayout574.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599.xml" ContentType="application/vnd.openxmlformats-officedocument.presentationml.slideLayout+xml"/>
  <Override PartName="/ppt/slideLayouts/slideLayout598.xml" ContentType="application/vnd.openxmlformats-officedocument.presentationml.slideLayout+xml"/>
  <Override PartName="/ppt/slideLayouts/slideLayout597.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65.xml" ContentType="application/vnd.openxmlformats-officedocument.presentationml.slideLayout+xml"/>
  <Override PartName="/ppt/slideLayouts/slideLayout581.xml" ContentType="application/vnd.openxmlformats-officedocument.presentationml.slideLayout+xml"/>
  <Override PartName="/ppt/slideLayouts/slideLayout559.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61.xml" ContentType="application/vnd.openxmlformats-officedocument.presentationml.slideLayout+xml"/>
  <Override PartName="/ppt/slideLayouts/slideLayout549.xml" ContentType="application/vnd.openxmlformats-officedocument.presentationml.slideLayout+xml"/>
  <Override PartName="/ppt/slideLayouts/slideLayout560.xml" ContentType="application/vnd.openxmlformats-officedocument.presentationml.slideLayout+xml"/>
  <Override PartName="/ppt/slideLayouts/slideLayout558.xml" ContentType="application/vnd.openxmlformats-officedocument.presentationml.slideLayout+xml"/>
  <Override PartName="/ppt/slideLayouts/slideLayout552.xml" ContentType="application/vnd.openxmlformats-officedocument.presentationml.slideLayout+xml"/>
  <Override PartName="/ppt/slideLayouts/slideLayout548.xml" ContentType="application/vnd.openxmlformats-officedocument.presentationml.slideLayout+xml"/>
  <Override PartName="/ppt/slideLayouts/slideLayout557.xml" ContentType="application/vnd.openxmlformats-officedocument.presentationml.slideLayout+xml"/>
  <Override PartName="/ppt/slideLayouts/slideLayout555.xml" ContentType="application/vnd.openxmlformats-officedocument.presentationml.slideLayout+xml"/>
  <Override PartName="/ppt/slideLayouts/slideLayout547.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6.xml" ContentType="application/vnd.openxmlformats-officedocument.presentationml.slideLayout+xml"/>
  <Override PartName="/ppt/slideLayouts/slideLayout563.xml" ContentType="application/vnd.openxmlformats-officedocument.presentationml.slideLayout+xml"/>
  <Override PartName="/ppt/slideLayouts/slideLayout562.xml" ContentType="application/vnd.openxmlformats-officedocument.presentationml.slideLayout+xml"/>
  <Override PartName="/ppt/slideLayouts/slideLayout56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337" r:id="rId1"/>
    <p:sldMasterId id="2147484338" r:id="rId2"/>
    <p:sldMasterId id="2147484339" r:id="rId3"/>
    <p:sldMasterId id="2147484340" r:id="rId4"/>
    <p:sldMasterId id="2147484341" r:id="rId5"/>
    <p:sldMasterId id="2147484342" r:id="rId6"/>
    <p:sldMasterId id="2147484343" r:id="rId7"/>
  </p:sldMasterIdLst>
  <p:notesMasterIdLst>
    <p:notesMasterId r:id="rId10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Lst>
  <p:sldSz cx="9144000" cy="5143500" type="screen16x9"/>
  <p:notesSz cx="6858000" cy="9144000"/>
  <p:embeddedFontLst>
    <p:embeddedFont>
      <p:font typeface="Roboto" panose="020B0604020202020204" charset="0"/>
      <p:regular r:id="rId108"/>
      <p:bold r:id="rId109"/>
      <p:italic r:id="rId110"/>
      <p:boldItalic r:id="rId111"/>
    </p:embeddedFont>
    <p:embeddedFont>
      <p:font typeface="Poppins" panose="020B0604020202020204" charset="0"/>
      <p:regular r:id="rId112"/>
      <p:bold r:id="rId113"/>
      <p:italic r:id="rId114"/>
      <p:boldItalic r:id="rId115"/>
    </p:embeddedFont>
    <p:embeddedFont>
      <p:font typeface="Calibri" panose="020F0502020204030204" pitchFamily="34" charset="0"/>
      <p:regular r:id="rId116"/>
      <p:bold r:id="rId117"/>
      <p:italic r:id="rId118"/>
      <p:boldItalic r:id="rId119"/>
    </p:embeddedFont>
    <p:embeddedFont>
      <p:font typeface="Nunito" panose="020B0604020202020204" charset="0"/>
      <p:regular r:id="rId120"/>
      <p:bold r:id="rId121"/>
      <p:italic r:id="rId122"/>
      <p:boldItalic r:id="rId1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7A405F-537F-404B-B538-D2F21C6AF254}">
  <a:tblStyle styleId="{557A405F-537F-404B-B538-D2F21C6AF2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133" d="100"/>
          <a:sy n="133"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0.fntdata"/><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font" Target="fonts/font5.fntdata"/><Relationship Id="rId16" Type="http://schemas.openxmlformats.org/officeDocument/2006/relationships/slide" Target="slides/slide9.xml"/><Relationship Id="rId107" Type="http://schemas.openxmlformats.org/officeDocument/2006/relationships/notesMaster" Target="notesMasters/notesMaster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font" Target="fonts/font16.fntdata"/><Relationship Id="rId128" Type="http://schemas.openxmlformats.org/officeDocument/2006/relationships/customXml" Target="../customXml/item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font" Target="fonts/font6.fntdata"/><Relationship Id="rId118" Type="http://schemas.openxmlformats.org/officeDocument/2006/relationships/font" Target="fonts/font11.fntdata"/><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font" Target="fonts/font1.fntdata"/><Relationship Id="rId124" Type="http://schemas.openxmlformats.org/officeDocument/2006/relationships/presProps" Target="presProps.xml"/><Relationship Id="rId129" Type="http://schemas.openxmlformats.org/officeDocument/2006/relationships/customXml" Target="../customXml/item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font" Target="fonts/font7.fntdata"/><Relationship Id="rId119" Type="http://schemas.openxmlformats.org/officeDocument/2006/relationships/font" Target="fonts/font12.fntdata"/><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customXml" Target="../customXml/item3.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font" Target="fonts/font2.fntdata"/><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font" Target="fonts/font13.fntdata"/><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font" Target="fonts/font14.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font" Target="fonts/font4.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oregon.gov/ode/educator-resources/standards/mathematics/Pages/MathStandards.aspx"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openupresources.or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openupresources.or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2"/>
        <p:cNvGrpSpPr/>
        <p:nvPr/>
      </p:nvGrpSpPr>
      <p:grpSpPr>
        <a:xfrm>
          <a:off x="0" y="0"/>
          <a:ext cx="0" cy="0"/>
          <a:chOff x="0" y="0"/>
          <a:chExt cx="0" cy="0"/>
        </a:xfrm>
      </p:grpSpPr>
      <p:sp>
        <p:nvSpPr>
          <p:cNvPr id="5083" name="Google Shape;5083;g229611142b7_0_26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4" name="Google Shape;5084;g229611142b7_0_26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5" name="Google Shape;5085;g229611142b7_0_26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1"/>
        <p:cNvGrpSpPr/>
        <p:nvPr/>
      </p:nvGrpSpPr>
      <p:grpSpPr>
        <a:xfrm>
          <a:off x="0" y="0"/>
          <a:ext cx="0" cy="0"/>
          <a:chOff x="0" y="0"/>
          <a:chExt cx="0" cy="0"/>
        </a:xfrm>
      </p:grpSpPr>
      <p:sp>
        <p:nvSpPr>
          <p:cNvPr id="5162" name="Google Shape;5162;g229611142b7_0_8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3" name="Google Shape;5163;g229611142b7_0_85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norms you set in Session 1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You might say:</a:t>
            </a:r>
            <a:r>
              <a:rPr lang="en-US" sz="1100" b="1">
                <a:latin typeface="Arial"/>
                <a:ea typeface="Arial"/>
                <a:cs typeface="Arial"/>
                <a:sym typeface="Arial"/>
              </a:rPr>
              <a:t> </a:t>
            </a:r>
            <a:r>
              <a:rPr lang="en-US" sz="1100">
                <a:latin typeface="Arial"/>
                <a:ea typeface="Arial"/>
                <a:cs typeface="Arial"/>
                <a:sym typeface="Arial"/>
              </a:rPr>
              <a:t>As we have opportunities to get to know each other better and better it allows for us to develop trust and feel more and more comfortable asking questions and asking for and receiving help.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0"/>
        <p:cNvGrpSpPr/>
        <p:nvPr/>
      </p:nvGrpSpPr>
      <p:grpSpPr>
        <a:xfrm>
          <a:off x="0" y="0"/>
          <a:ext cx="0" cy="0"/>
          <a:chOff x="0" y="0"/>
          <a:chExt cx="0" cy="0"/>
        </a:xfrm>
      </p:grpSpPr>
      <p:sp>
        <p:nvSpPr>
          <p:cNvPr id="5171" name="Google Shape;5171;g21b5b06cab6_0_56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2" name="Google Shape;5172;g21b5b06cab6_0_56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1100"/>
              </a:spcBef>
              <a:spcAft>
                <a:spcPts val="0"/>
              </a:spcAft>
              <a:buClr>
                <a:schemeClr val="dk1"/>
              </a:buClr>
              <a:buSzPts val="1100"/>
              <a:buChar char="●"/>
            </a:pPr>
            <a:r>
              <a:rPr lang="en-US" sz="1100">
                <a:latin typeface="Arial"/>
                <a:ea typeface="Arial"/>
                <a:cs typeface="Arial"/>
                <a:sym typeface="Arial"/>
              </a:rPr>
              <a:t>In this Habit Activator “Which One is Unique? Why?” we will compare and contrast different parabolas and identify unique properties of each. This process will activate the SMP 3 “construct viable arguments and critique the reasoning of others” *and/or the habit of  “Critique and Debate” as we use the key features of a parabola to justify our claims. It will also reactivate our reasoning about appropriate scales for the x and y axis and gives us an opportunity to use technology in order to explore and justify different claims.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Engaging in this math activity also gives us the opportunity to discuss how this routine supports ambitious teaching and gives students access to grade level content. </a:t>
            </a:r>
            <a:endParaRPr sz="1100">
              <a:latin typeface="Arial"/>
              <a:ea typeface="Arial"/>
              <a:cs typeface="Arial"/>
              <a:sym typeface="Arial"/>
            </a:endParaRPr>
          </a:p>
        </p:txBody>
      </p:sp>
      <p:sp>
        <p:nvSpPr>
          <p:cNvPr id="5173" name="Google Shape;5173;g21b5b06cab6_0_56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9"/>
        <p:cNvGrpSpPr/>
        <p:nvPr/>
      </p:nvGrpSpPr>
      <p:grpSpPr>
        <a:xfrm>
          <a:off x="0" y="0"/>
          <a:ext cx="0" cy="0"/>
          <a:chOff x="0" y="0"/>
          <a:chExt cx="0" cy="0"/>
        </a:xfrm>
      </p:grpSpPr>
      <p:sp>
        <p:nvSpPr>
          <p:cNvPr id="5180" name="Google Shape;5180;g22aeda348a4_1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1" name="Google Shape;5181;g22aeda348a4_1_32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a:solidFill>
                  <a:schemeClr val="dk1"/>
                </a:solidFill>
                <a:latin typeface="Arial"/>
                <a:ea typeface="Arial"/>
                <a:cs typeface="Arial"/>
                <a:sym typeface="Arial"/>
              </a:rPr>
              <a:t>Example norms</a:t>
            </a:r>
            <a:r>
              <a:rPr lang="en-US" sz="1100">
                <a:solidFill>
                  <a:schemeClr val="dk1"/>
                </a:solidFill>
                <a:latin typeface="Arial"/>
                <a:ea typeface="Arial"/>
                <a:cs typeface="Arial"/>
                <a:sym typeface="Arial"/>
              </a:rPr>
              <a:t> for doing mathematics together:</a:t>
            </a:r>
            <a:endParaRPr sz="1100">
              <a:solidFill>
                <a:schemeClr val="dk1"/>
              </a:solidFill>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Engage with each other’s thinking with curiosity</a:t>
            </a:r>
            <a:endParaRPr sz="1100">
              <a:solidFill>
                <a:schemeClr val="dk1"/>
              </a:solidFill>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Support everyone to experience joy for mathematics</a:t>
            </a:r>
            <a:endParaRPr sz="1100">
              <a:solidFill>
                <a:schemeClr val="dk1"/>
              </a:solidFill>
              <a:latin typeface="Arial"/>
              <a:ea typeface="Arial"/>
              <a:cs typeface="Arial"/>
              <a:sym typeface="Arial"/>
            </a:endParaRPr>
          </a:p>
          <a:p>
            <a:pPr marL="457200" lvl="0" indent="-298450" algn="l" rtl="0">
              <a:lnSpc>
                <a:spcPct val="12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Use partial understandings, mistakes, and errors as an opportunity to examine further questions about mathematics</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 interested in learning</a:t>
            </a:r>
            <a:r>
              <a:rPr lang="en-US" sz="1100">
                <a:solidFill>
                  <a:schemeClr val="dk1"/>
                </a:solidFill>
                <a:latin typeface="Arial"/>
                <a:ea typeface="Arial"/>
                <a:cs typeface="Arial"/>
                <a:sym typeface="Arial"/>
              </a:rPr>
              <a:t> more ideas about doing math together check out these resources.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u="sng">
                <a:solidFill>
                  <a:schemeClr val="hlink"/>
                </a:solidFill>
                <a:latin typeface="Arial"/>
                <a:ea typeface="Arial"/>
                <a:cs typeface="Arial"/>
                <a:sym typeface="Arial"/>
                <a:hlinkClick r:id="rId3"/>
              </a:rPr>
              <a:t>TEDD.org</a:t>
            </a:r>
            <a:r>
              <a:rPr lang="en-US" sz="1100">
                <a:solidFill>
                  <a:schemeClr val="dk1"/>
                </a:solidFill>
                <a:latin typeface="Arial"/>
                <a:ea typeface="Arial"/>
                <a:cs typeface="Arial"/>
                <a:sym typeface="Arial"/>
              </a:rPr>
              <a:t>: Mathematics Instructional Activities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u="sng">
                <a:solidFill>
                  <a:schemeClr val="hlink"/>
                </a:solidFill>
                <a:latin typeface="Arial"/>
                <a:ea typeface="Arial"/>
                <a:cs typeface="Arial"/>
                <a:sym typeface="Arial"/>
                <a:hlinkClick r:id="rId4"/>
              </a:rPr>
              <a:t>TEDD.org</a:t>
            </a:r>
            <a:r>
              <a:rPr lang="en-US" sz="1100">
                <a:solidFill>
                  <a:schemeClr val="dk1"/>
                </a:solidFill>
                <a:latin typeface="Arial"/>
                <a:ea typeface="Arial"/>
                <a:cs typeface="Arial"/>
                <a:sym typeface="Arial"/>
              </a:rPr>
              <a:t>: Setting norms for collaborative work</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u="sng">
                <a:solidFill>
                  <a:schemeClr val="hlink"/>
                </a:solidFill>
                <a:latin typeface="Arial"/>
                <a:ea typeface="Arial"/>
                <a:cs typeface="Arial"/>
                <a:sym typeface="Arial"/>
                <a:hlinkClick r:id="rId5"/>
              </a:rPr>
              <a:t>Mathematics For Human Flourishing (book)</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Ball, D. L., &amp; Cohen, D. K. (1999). Developing practice, developing practitioners: Toward a practice-based theory of professional education. In L. Darling-Hammond &amp; G. Sykes (Eds.), </a:t>
            </a:r>
            <a:r>
              <a:rPr lang="en-US" sz="1100" i="1">
                <a:solidFill>
                  <a:schemeClr val="dk1"/>
                </a:solidFill>
                <a:latin typeface="Arial"/>
                <a:ea typeface="Arial"/>
                <a:cs typeface="Arial"/>
                <a:sym typeface="Arial"/>
              </a:rPr>
              <a:t>Teaching as the learning profession: Handbook of policy and practice</a:t>
            </a:r>
            <a:r>
              <a:rPr lang="en-US" sz="1100">
                <a:solidFill>
                  <a:schemeClr val="dk1"/>
                </a:solidFill>
                <a:latin typeface="Arial"/>
                <a:ea typeface="Arial"/>
                <a:cs typeface="Arial"/>
                <a:sym typeface="Arial"/>
              </a:rPr>
              <a:t> (pp. 3–22). Jossey Bass.</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Elliott, R., Lesseig, K., &amp; Kazemi, E.. (2009). Sociomathematical norms in professional development: Examining leaders’ use of justification and its implication for practice. The Montana Mathematics Enthusiast Journal monograph, 7.</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Kazemi, E., &amp; Franke, M. L. (2004). Teacher learning in mathematics: Using student work to promote collective inquiry. </a:t>
            </a:r>
            <a:r>
              <a:rPr lang="en-US" sz="1100" i="1">
                <a:solidFill>
                  <a:schemeClr val="dk1"/>
                </a:solidFill>
                <a:latin typeface="Arial"/>
                <a:ea typeface="Arial"/>
                <a:cs typeface="Arial"/>
                <a:sym typeface="Arial"/>
              </a:rPr>
              <a:t>Journal of Mathematics Teacher Education, 7</a:t>
            </a:r>
            <a:r>
              <a:rPr lang="en-US" sz="1100">
                <a:solidFill>
                  <a:schemeClr val="dk1"/>
                </a:solidFill>
                <a:latin typeface="Arial"/>
                <a:ea typeface="Arial"/>
                <a:cs typeface="Arial"/>
                <a:sym typeface="Arial"/>
              </a:rPr>
              <a:t>(3), 203–235.</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Su, F. (2021). </a:t>
            </a:r>
            <a:r>
              <a:rPr lang="en-US" sz="1100" i="1">
                <a:solidFill>
                  <a:schemeClr val="dk1"/>
                </a:solidFill>
                <a:latin typeface="Arial"/>
                <a:ea typeface="Arial"/>
                <a:cs typeface="Arial"/>
                <a:sym typeface="Arial"/>
              </a:rPr>
              <a:t>Mathematics for Human Flourishing</a:t>
            </a:r>
            <a:r>
              <a:rPr lang="en-US" sz="1100">
                <a:solidFill>
                  <a:schemeClr val="dk1"/>
                </a:solidFill>
                <a:latin typeface="Arial"/>
                <a:ea typeface="Arial"/>
                <a:cs typeface="Arial"/>
                <a:sym typeface="Arial"/>
              </a:rPr>
              <a:t>. Yale University Press. </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Yackel E., &amp; Cobb, P. (1998) Sociomathematical norms, argumentation, and autonomy in mathematics.</a:t>
            </a:r>
            <a:r>
              <a:rPr lang="en-US" sz="1100" b="1">
                <a:solidFill>
                  <a:schemeClr val="dk1"/>
                </a:solidFill>
                <a:latin typeface="Arial"/>
                <a:ea typeface="Arial"/>
                <a:cs typeface="Arial"/>
                <a:sym typeface="Arial"/>
              </a:rPr>
              <a:t> </a:t>
            </a:r>
            <a:r>
              <a:rPr lang="en-US" sz="1100" i="1">
                <a:solidFill>
                  <a:schemeClr val="dk1"/>
                </a:solidFill>
                <a:latin typeface="Arial"/>
                <a:ea typeface="Arial"/>
                <a:cs typeface="Arial"/>
                <a:sym typeface="Arial"/>
              </a:rPr>
              <a:t>Journal for Research in Mathematics Education, </a:t>
            </a:r>
            <a:r>
              <a:rPr lang="en-US" sz="1100">
                <a:solidFill>
                  <a:schemeClr val="dk1"/>
                </a:solidFill>
                <a:latin typeface="Arial"/>
                <a:ea typeface="Arial"/>
                <a:cs typeface="Arial"/>
                <a:sym typeface="Arial"/>
              </a:rPr>
              <a:t>27(4), 458-477.</a:t>
            </a:r>
            <a:endParaRPr sz="11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7"/>
        <p:cNvGrpSpPr/>
        <p:nvPr/>
      </p:nvGrpSpPr>
      <p:grpSpPr>
        <a:xfrm>
          <a:off x="0" y="0"/>
          <a:ext cx="0" cy="0"/>
          <a:chOff x="0" y="0"/>
          <a:chExt cx="0" cy="0"/>
        </a:xfrm>
      </p:grpSpPr>
      <p:sp>
        <p:nvSpPr>
          <p:cNvPr id="5188" name="Google Shape;5188;g229611142b7_0_14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9" name="Google Shape;5189;g229611142b7_0_140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solidFill>
                <a:srgbClr val="ED561B"/>
              </a:solidFill>
              <a:latin typeface="Arial"/>
              <a:ea typeface="Arial"/>
              <a:cs typeface="Arial"/>
              <a:sym typeface="Arial"/>
            </a:endParaRPr>
          </a:p>
          <a:p>
            <a:pPr marL="457200" lvl="0" indent="-298450" algn="l" rtl="0">
              <a:spcBef>
                <a:spcPts val="1000"/>
              </a:spcBef>
              <a:spcAft>
                <a:spcPts val="0"/>
              </a:spcAft>
              <a:buSzPts val="1100"/>
              <a:buChar char="●"/>
            </a:pPr>
            <a:r>
              <a:rPr lang="en-US" sz="1100">
                <a:latin typeface="Arial"/>
                <a:ea typeface="Arial"/>
                <a:cs typeface="Arial"/>
                <a:sym typeface="Arial"/>
              </a:rPr>
              <a:t>This slide frames the purpose of the math task and orients participants of the goals we have for them as math learners. The slide appears again at the end of this section to support debriefing participants’ experiences doing the task.</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Emphasize that there will be times in this activity where participants are asked to take on the perspective of a math learner and other times where they are take on the perspective of a teacher.</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457200" lvl="0" indent="-228600" algn="l" rtl="0">
              <a:spcBef>
                <a:spcPts val="0"/>
              </a:spcBef>
              <a:spcAft>
                <a:spcPts val="0"/>
              </a:spcAft>
              <a:buClr>
                <a:srgbClr val="DC5626"/>
              </a:buClr>
              <a:buSzPts val="1100"/>
              <a:buNone/>
            </a:pPr>
            <a:endParaRPr sz="1100" b="1" u="sng">
              <a:solidFill>
                <a:srgbClr val="DC5626"/>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5"/>
        <p:cNvGrpSpPr/>
        <p:nvPr/>
      </p:nvGrpSpPr>
      <p:grpSpPr>
        <a:xfrm>
          <a:off x="0" y="0"/>
          <a:ext cx="0" cy="0"/>
          <a:chOff x="0" y="0"/>
          <a:chExt cx="0" cy="0"/>
        </a:xfrm>
      </p:grpSpPr>
      <p:sp>
        <p:nvSpPr>
          <p:cNvPr id="5196" name="Google Shape;5196;g229611142b7_0_14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7" name="Google Shape;5197;g229611142b7_0_140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solidFill>
                <a:srgbClr val="ED561B"/>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latin typeface="Arial"/>
                <a:ea typeface="Arial"/>
                <a:cs typeface="Arial"/>
                <a:sym typeface="Arial"/>
              </a:rPr>
              <a:t>This slide frames the purpose of a math task and orients participants to the goals we have for them as educators. The slide appears again at the end of this section to support debriefing participants’ experiences doing the task.</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Emphasize that there will be times in this activity where participants are asked to take the perspective of math learners and other times where they are asked to take the perspective of math teachers.</a:t>
            </a: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28600" algn="l" rtl="0">
              <a:spcBef>
                <a:spcPts val="0"/>
              </a:spcBef>
              <a:spcAft>
                <a:spcPts val="0"/>
              </a:spcAft>
              <a:buClr>
                <a:srgbClr val="DC5626"/>
              </a:buClr>
              <a:buSzPts val="1400"/>
              <a:buNone/>
            </a:pPr>
            <a:endParaRPr b="1" u="sng">
              <a:solidFill>
                <a:srgbClr val="DC5626"/>
              </a:solidFill>
              <a:latin typeface="Arial"/>
              <a:ea typeface="Arial"/>
              <a:cs typeface="Arial"/>
              <a:sym typeface="Arial"/>
            </a:endParaRPr>
          </a:p>
          <a:p>
            <a:pPr marL="0" lvl="0" indent="0" algn="l" rtl="0">
              <a:spcBef>
                <a:spcPts val="0"/>
              </a:spcBef>
              <a:spcAft>
                <a:spcPts val="0"/>
              </a:spcAft>
              <a:buNone/>
            </a:pPr>
            <a:endParaRPr sz="1100" b="1" u="sng">
              <a:solidFill>
                <a:srgbClr val="DC5626"/>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3"/>
        <p:cNvGrpSpPr/>
        <p:nvPr/>
      </p:nvGrpSpPr>
      <p:grpSpPr>
        <a:xfrm>
          <a:off x="0" y="0"/>
          <a:ext cx="0" cy="0"/>
          <a:chOff x="0" y="0"/>
          <a:chExt cx="0" cy="0"/>
        </a:xfrm>
      </p:grpSpPr>
      <p:sp>
        <p:nvSpPr>
          <p:cNvPr id="5204" name="Google Shape;5204;g1ef175b4ef6_0_6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5" name="Google Shape;5205;g1ef175b4ef6_0_66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u="sng">
                <a:solidFill>
                  <a:srgbClr val="DC5626"/>
                </a:solidFill>
              </a:rPr>
              <a:t>Facilitator Notes:</a:t>
            </a:r>
            <a:endParaRPr sz="1100" b="1" u="sng">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Project the image on the slide and ask, “Which one is unique? Why?”</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Which one do you feel most strongly about not including or which one is unique and why?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Which one do you feel least strongly about not including or which one is not unique and why?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Private Reasoning Time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Compare and contrast different parabolas and identify unique properties of each.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lnSpc>
                <a:spcPct val="120000"/>
              </a:lnSpc>
              <a:spcBef>
                <a:spcPts val="0"/>
              </a:spcBef>
              <a:spcAft>
                <a:spcPts val="0"/>
              </a:spcAft>
              <a:buNone/>
            </a:pPr>
            <a:r>
              <a:rPr lang="en-US" b="1"/>
              <a:t>Possible responses for A-D</a:t>
            </a:r>
            <a:endParaRPr b="1"/>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parabola whose vertex is on the y-axis-- y-axis is the line of symmetry.  Only graph that enters all 4 quadrants.</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that has no real roots - only complex roots. Only graph that has no x-intercept, Only graph with vertex shifted to the left.</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that is opening up.  Only one with positive coefficient on x^2 term.Only graph that enters 3 quadrants - never enters quadrant 3. Only graph with two positive x-intercepts</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with exactly one real root.  Only graph with one x-intercept.</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5"/>
        <p:cNvGrpSpPr/>
        <p:nvPr/>
      </p:nvGrpSpPr>
      <p:grpSpPr>
        <a:xfrm>
          <a:off x="0" y="0"/>
          <a:ext cx="0" cy="0"/>
          <a:chOff x="0" y="0"/>
          <a:chExt cx="0" cy="0"/>
        </a:xfrm>
      </p:grpSpPr>
      <p:sp>
        <p:nvSpPr>
          <p:cNvPr id="5216" name="Google Shape;5216;g229611142b7_0_11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7" name="Google Shape;5217;g229611142b7_0_114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2100" algn="l" rtl="0">
              <a:spcBef>
                <a:spcPts val="1000"/>
              </a:spcBef>
              <a:spcAft>
                <a:spcPts val="0"/>
              </a:spcAft>
              <a:buClr>
                <a:schemeClr val="dk1"/>
              </a:buClr>
              <a:buSzPts val="1000"/>
              <a:buChar char="-"/>
            </a:pPr>
            <a:r>
              <a:rPr lang="en-US" sz="1100" b="1">
                <a:latin typeface="Arial"/>
                <a:ea typeface="Arial"/>
                <a:cs typeface="Arial"/>
                <a:sym typeface="Arial"/>
              </a:rPr>
              <a:t>Orient participants to their workspace slide (make copies of </a:t>
            </a:r>
            <a:r>
              <a:rPr lang="en-US" sz="1100" b="1" u="sng">
                <a:solidFill>
                  <a:schemeClr val="hlink"/>
                </a:solidFill>
                <a:latin typeface="Arial"/>
                <a:ea typeface="Arial"/>
                <a:cs typeface="Arial"/>
                <a:sym typeface="Arial"/>
                <a:hlinkClick r:id="rId3" action="ppaction://hlinksldjump"/>
              </a:rPr>
              <a:t>this slide</a:t>
            </a:r>
            <a:r>
              <a:rPr lang="en-US" sz="1100" b="1">
                <a:latin typeface="Arial"/>
                <a:ea typeface="Arial"/>
                <a:cs typeface="Arial"/>
                <a:sym typeface="Arial"/>
              </a:rPr>
              <a:t> for each group/pair, or make a paper version)</a:t>
            </a:r>
            <a:r>
              <a:rPr lang="en-US" sz="1100" b="1">
                <a:solidFill>
                  <a:schemeClr val="dk1"/>
                </a:solidFill>
                <a:latin typeface="Arial"/>
                <a:ea typeface="Arial"/>
                <a:cs typeface="Arial"/>
                <a:sym typeface="Arial"/>
              </a:rPr>
              <a:t> </a:t>
            </a:r>
            <a:endParaRPr sz="11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Aspects of small group directions you might consider:</a:t>
            </a:r>
            <a:endParaRPr sz="1100" b="1">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roles for participants in the small groups.</a:t>
            </a:r>
            <a:r>
              <a:rPr lang="en-US" sz="1100" i="1">
                <a:solidFill>
                  <a:schemeClr val="dk1"/>
                </a:solidFill>
                <a:latin typeface="Arial"/>
                <a:ea typeface="Arial"/>
                <a:cs typeface="Arial"/>
                <a:sym typeface="Arial"/>
              </a:rPr>
              <a:t> </a:t>
            </a:r>
            <a:r>
              <a:rPr lang="en-US" sz="1100">
                <a:solidFill>
                  <a:schemeClr val="dk1"/>
                </a:solidFill>
                <a:latin typeface="Arial"/>
                <a:ea typeface="Arial"/>
                <a:cs typeface="Arial"/>
                <a:sym typeface="Arial"/>
              </a:rPr>
              <a:t>For example, you might:</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go first and in what order participants will share.</a:t>
            </a:r>
            <a:r>
              <a:rPr lang="en-US" sz="1100">
                <a:solidFill>
                  <a:schemeClr val="dk1"/>
                </a:solidFill>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record. </a:t>
            </a:r>
            <a:r>
              <a:rPr lang="en-US" sz="1100">
                <a:solidFill>
                  <a:schemeClr val="dk1"/>
                </a:solidFill>
                <a:latin typeface="Arial"/>
                <a:ea typeface="Arial"/>
                <a:cs typeface="Arial"/>
                <a:sym typeface="Arial"/>
              </a:rPr>
              <a:t>For example, in a virtual session, you might say, “The first person who enters the breakout room will be the </a:t>
            </a:r>
            <a:r>
              <a:rPr lang="en-US" sz="1100" u="sng">
                <a:solidFill>
                  <a:schemeClr val="dk1"/>
                </a:solidFill>
                <a:latin typeface="Arial"/>
                <a:ea typeface="Arial"/>
                <a:cs typeface="Arial"/>
                <a:sym typeface="Arial"/>
              </a:rPr>
              <a:t>recorder</a:t>
            </a:r>
            <a:r>
              <a:rPr lang="en-US" sz="1100">
                <a:solidFill>
                  <a:schemeClr val="dk1"/>
                </a:solidFill>
                <a:latin typeface="Arial"/>
                <a:ea typeface="Arial"/>
                <a:cs typeface="Arial"/>
                <a:sym typeface="Arial"/>
              </a:rPr>
              <a:t> and jot down ideas from the group onto the workspace slide.</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keep time. </a:t>
            </a:r>
            <a:r>
              <a:rPr lang="en-US" sz="1100">
                <a:solidFill>
                  <a:schemeClr val="dk1"/>
                </a:solidFill>
                <a:latin typeface="Arial"/>
                <a:ea typeface="Arial"/>
                <a:cs typeface="Arial"/>
                <a:sym typeface="Arial"/>
              </a:rPr>
              <a:t>For example, in a virtual session, you might say, “The third person will be the </a:t>
            </a:r>
            <a:r>
              <a:rPr lang="en-US" sz="1100" u="sng">
                <a:solidFill>
                  <a:schemeClr val="dk1"/>
                </a:solidFill>
                <a:latin typeface="Arial"/>
                <a:ea typeface="Arial"/>
                <a:cs typeface="Arial"/>
                <a:sym typeface="Arial"/>
              </a:rPr>
              <a:t>time keeper</a:t>
            </a:r>
            <a:r>
              <a:rPr lang="en-US" sz="1100">
                <a:solidFill>
                  <a:schemeClr val="dk1"/>
                </a:solidFill>
                <a:latin typeface="Arial"/>
                <a:ea typeface="Arial"/>
                <a:cs typeface="Arial"/>
                <a:sym typeface="Arial"/>
              </a:rPr>
              <a:t> and let each team member know if airtime goes over a minute and how much time is left.”</a:t>
            </a:r>
            <a:endParaRPr sz="1100">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where participants will record and show them how to access it.</a:t>
            </a:r>
            <a:r>
              <a:rPr lang="en-US" sz="1100">
                <a:solidFill>
                  <a:schemeClr val="dk1"/>
                </a:solidFill>
                <a:latin typeface="Arial"/>
                <a:ea typeface="Arial"/>
                <a:cs typeface="Arial"/>
                <a:sym typeface="Arial"/>
              </a:rPr>
              <a:t> As we have suggested, you might have an assigned Google Slide for each group which is a copy of this activity’s workspace slide.</a:t>
            </a:r>
            <a:endParaRPr sz="1100">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how much time participants will have in their small group. </a:t>
            </a:r>
            <a:endParaRPr sz="1100" b="1">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preview what their workspace will look like.</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1"/>
        <p:cNvGrpSpPr/>
        <p:nvPr/>
      </p:nvGrpSpPr>
      <p:grpSpPr>
        <a:xfrm>
          <a:off x="0" y="0"/>
          <a:ext cx="0" cy="0"/>
          <a:chOff x="0" y="0"/>
          <a:chExt cx="0" cy="0"/>
        </a:xfrm>
      </p:grpSpPr>
      <p:sp>
        <p:nvSpPr>
          <p:cNvPr id="5222" name="Google Shape;5222;g1ef175b4ef6_0_6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3" name="Google Shape;5223;g1ef175b4ef6_0_67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381000" lvl="0" indent="0" algn="l" rtl="0">
              <a:lnSpc>
                <a:spcPct val="115000"/>
              </a:lnSpc>
              <a:spcBef>
                <a:spcPts val="0"/>
              </a:spcBef>
              <a:spcAft>
                <a:spcPts val="0"/>
              </a:spcAft>
              <a:buNone/>
            </a:pPr>
            <a:endParaRPr sz="1100">
              <a:solidFill>
                <a:srgbClr val="222222"/>
              </a:solidFill>
              <a:latin typeface="Arial"/>
              <a:ea typeface="Arial"/>
              <a:cs typeface="Arial"/>
              <a:sym typeface="Arial"/>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8"/>
        <p:cNvGrpSpPr/>
        <p:nvPr/>
      </p:nvGrpSpPr>
      <p:grpSpPr>
        <a:xfrm>
          <a:off x="0" y="0"/>
          <a:ext cx="0" cy="0"/>
          <a:chOff x="0" y="0"/>
          <a:chExt cx="0" cy="0"/>
        </a:xfrm>
      </p:grpSpPr>
      <p:sp>
        <p:nvSpPr>
          <p:cNvPr id="5239" name="Google Shape;5239;g1ef175b4ef6_0_7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0" name="Google Shape;5240;g1ef175b4ef6_0_71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Paste in different ideas from each of the small groups onto this slide. </a:t>
            </a:r>
            <a:r>
              <a:rPr lang="en-US" sz="1100" b="1">
                <a:latin typeface="Arial"/>
                <a:ea typeface="Arial"/>
                <a:cs typeface="Arial"/>
                <a:sym typeface="Arial"/>
              </a:rPr>
              <a:t>Then,</a:t>
            </a:r>
            <a:r>
              <a:rPr lang="en-US" sz="1100">
                <a:latin typeface="Arial"/>
                <a:ea typeface="Arial"/>
                <a:cs typeface="Arial"/>
                <a:sym typeface="Arial"/>
              </a:rPr>
              <a:t> facilitate a discussion about how participants justified why each graph could be considered unique.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Select one or two groups to share (use ideas from “anticipated responses” list below as a reference as needed)</a:t>
            </a:r>
            <a:endParaRPr sz="110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a:latin typeface="Arial"/>
                <a:ea typeface="Arial"/>
                <a:cs typeface="Arial"/>
                <a:sym typeface="Arial"/>
              </a:rPr>
              <a:t>As group members share: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Press participants to share their reasoning</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Press participants using “Listen to Understand”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heard you say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understand….</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would like to add on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wonder… </a:t>
            </a:r>
            <a:endParaRPr sz="1100">
              <a:latin typeface="Arial"/>
              <a:ea typeface="Arial"/>
              <a:cs typeface="Arial"/>
              <a:sym typeface="Arial"/>
            </a:endParaRPr>
          </a:p>
          <a:p>
            <a:pPr marL="0" lvl="0" indent="0" algn="l" rtl="0">
              <a:lnSpc>
                <a:spcPct val="120000"/>
              </a:lnSpc>
              <a:spcBef>
                <a:spcPts val="0"/>
              </a:spcBef>
              <a:spcAft>
                <a:spcPts val="0"/>
              </a:spcAft>
              <a:buNone/>
            </a:pPr>
            <a:r>
              <a:rPr lang="en-US" b="1"/>
              <a:t>Possible responses for A-D</a:t>
            </a:r>
            <a:endParaRPr b="1"/>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parabola whose vertex is on the y-axis-- y-axis is the line of symmetry.  Only graph that enters all 4 quadrants.</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that has no real roots - only complex roots. Only graph that has no x-intercept, Only graph with vertex shifted to the left.</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that is opening up.  Only one with positive coefficient on x^2 term.Only graph that enters 3 quadrants - never enters quadrant 3. Only graph with two positive x-intercepts</a:t>
            </a: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lphaUcPeriod"/>
            </a:pPr>
            <a:r>
              <a:rPr lang="en-US" sz="1100">
                <a:latin typeface="Arial"/>
                <a:ea typeface="Arial"/>
                <a:cs typeface="Arial"/>
                <a:sym typeface="Arial"/>
              </a:rPr>
              <a:t>Only graph with exactly one real root.  Only graph with one x-intercept.</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5"/>
        <p:cNvGrpSpPr/>
        <p:nvPr/>
      </p:nvGrpSpPr>
      <p:grpSpPr>
        <a:xfrm>
          <a:off x="0" y="0"/>
          <a:ext cx="0" cy="0"/>
          <a:chOff x="0" y="0"/>
          <a:chExt cx="0" cy="0"/>
        </a:xfrm>
      </p:grpSpPr>
      <p:sp>
        <p:nvSpPr>
          <p:cNvPr id="5256" name="Google Shape;5256;g229611142b7_0_12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7" name="Google Shape;5257;g229611142b7_0_12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u="sng">
                <a:solidFill>
                  <a:srgbClr val="DC5626"/>
                </a:solidFill>
              </a:rPr>
              <a:t>Facilitator Notes:</a:t>
            </a:r>
            <a:endParaRPr sz="1100" b="1" u="sng">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Extend the work participants did by asking them to consider what the </a:t>
            </a:r>
            <a:r>
              <a:rPr lang="en-US" sz="1100" b="1" i="1">
                <a:latin typeface="Arial"/>
                <a:ea typeface="Arial"/>
                <a:cs typeface="Arial"/>
                <a:sym typeface="Arial"/>
              </a:rPr>
              <a:t>equations</a:t>
            </a:r>
            <a:r>
              <a:rPr lang="en-US" sz="1100" b="1">
                <a:latin typeface="Arial"/>
                <a:ea typeface="Arial"/>
                <a:cs typeface="Arial"/>
                <a:sym typeface="Arial"/>
              </a:rPr>
              <a:t> for each graph might look like. </a:t>
            </a:r>
            <a:endParaRPr sz="1100" b="1">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You might say:</a:t>
            </a:r>
            <a:r>
              <a:rPr lang="en-US" sz="1100">
                <a:latin typeface="Arial"/>
                <a:ea typeface="Arial"/>
                <a:cs typeface="Arial"/>
                <a:sym typeface="Arial"/>
              </a:rPr>
              <a:t> </a:t>
            </a:r>
            <a:r>
              <a:rPr lang="en-US" sz="1100">
                <a:solidFill>
                  <a:srgbClr val="222222"/>
                </a:solidFill>
                <a:latin typeface="Arial"/>
                <a:ea typeface="Arial"/>
                <a:cs typeface="Arial"/>
                <a:sym typeface="Arial"/>
              </a:rPr>
              <a:t>You have discussed the characteristics of the graphs, so now find the possible equations.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Private Reasoning Time, then breakout into small groups to discuss.</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0" name="Google Shape;5090;g2316d8f97db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1" name="Google Shape;5091;g2316d8f97db_0_1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Orange </a:t>
            </a:r>
            <a:r>
              <a:rPr lang="en-US" b="1">
                <a:latin typeface="Calibri"/>
                <a:ea typeface="Calibri"/>
                <a:cs typeface="Calibri"/>
                <a:sym typeface="Calibri"/>
              </a:rPr>
              <a:t>Facilitator Guide</a:t>
            </a:r>
            <a:r>
              <a:rPr lang="en-US">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317500" algn="l" rtl="0">
              <a:lnSpc>
                <a:spcPct val="90000"/>
              </a:lnSpc>
              <a:spcBef>
                <a:spcPts val="800"/>
              </a:spcBef>
              <a:spcAft>
                <a:spcPts val="0"/>
              </a:spcAft>
              <a:buSzPts val="1400"/>
              <a:buFont typeface="Calibri"/>
              <a:buChar char="-"/>
            </a:pPr>
            <a:r>
              <a:rPr lang="en-US">
                <a:latin typeface="Calibri"/>
                <a:ea typeface="Calibri"/>
                <a:cs typeface="Calibri"/>
                <a:sym typeface="Calibri"/>
              </a:rPr>
              <a:t>These slides</a:t>
            </a:r>
            <a:r>
              <a:rPr lang="en-US" i="1">
                <a:latin typeface="Calibri"/>
                <a:ea typeface="Calibri"/>
                <a:cs typeface="Calibri"/>
                <a:sym typeface="Calibri"/>
              </a:rPr>
              <a:t> </a:t>
            </a:r>
            <a:r>
              <a:rPr lang="en-US" i="1" u="sng">
                <a:latin typeface="Calibri"/>
                <a:ea typeface="Calibri"/>
                <a:cs typeface="Calibri"/>
                <a:sym typeface="Calibri"/>
              </a:rPr>
              <a:t>are intended to be hidden from the deck during sessions</a:t>
            </a:r>
            <a:r>
              <a:rPr lang="en-US">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7"/>
        <p:cNvGrpSpPr/>
        <p:nvPr/>
      </p:nvGrpSpPr>
      <p:grpSpPr>
        <a:xfrm>
          <a:off x="0" y="0"/>
          <a:ext cx="0" cy="0"/>
          <a:chOff x="0" y="0"/>
          <a:chExt cx="0" cy="0"/>
        </a:xfrm>
      </p:grpSpPr>
      <p:sp>
        <p:nvSpPr>
          <p:cNvPr id="5268" name="Google Shape;5268;g229611142b7_0_12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9" name="Google Shape;5269;g229611142b7_0_12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2100" algn="l" rtl="0">
              <a:spcBef>
                <a:spcPts val="1000"/>
              </a:spcBef>
              <a:spcAft>
                <a:spcPts val="0"/>
              </a:spcAft>
              <a:buClr>
                <a:schemeClr val="dk1"/>
              </a:buClr>
              <a:buSzPts val="1000"/>
              <a:buChar char="-"/>
            </a:pPr>
            <a:r>
              <a:rPr lang="en-US" sz="1100" b="1">
                <a:latin typeface="Arial"/>
                <a:ea typeface="Arial"/>
                <a:cs typeface="Arial"/>
                <a:sym typeface="Arial"/>
              </a:rPr>
              <a:t>Orient participants to their workspace slide (make copies of </a:t>
            </a:r>
            <a:r>
              <a:rPr lang="en-US" sz="1100" b="1" u="sng">
                <a:solidFill>
                  <a:schemeClr val="hlink"/>
                </a:solidFill>
                <a:latin typeface="Arial"/>
                <a:ea typeface="Arial"/>
                <a:cs typeface="Arial"/>
                <a:sym typeface="Arial"/>
                <a:hlinkClick r:id="rId3" action="ppaction://hlinksldjump"/>
              </a:rPr>
              <a:t>this slide</a:t>
            </a:r>
            <a:r>
              <a:rPr lang="en-US" sz="1100" b="1">
                <a:latin typeface="Arial"/>
                <a:ea typeface="Arial"/>
                <a:cs typeface="Arial"/>
                <a:sym typeface="Arial"/>
              </a:rPr>
              <a:t> for each group/pair, or make a paper version) </a:t>
            </a:r>
            <a:endParaRPr sz="11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latin typeface="Arial"/>
                <a:ea typeface="Arial"/>
                <a:cs typeface="Arial"/>
                <a:sym typeface="Arial"/>
              </a:rPr>
              <a:t>It may be helpful to preview what their workspace will look like.</a:t>
            </a:r>
            <a:endParaRPr sz="1100" b="1">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3"/>
        <p:cNvGrpSpPr/>
        <p:nvPr/>
      </p:nvGrpSpPr>
      <p:grpSpPr>
        <a:xfrm>
          <a:off x="0" y="0"/>
          <a:ext cx="0" cy="0"/>
          <a:chOff x="0" y="0"/>
          <a:chExt cx="0" cy="0"/>
        </a:xfrm>
      </p:grpSpPr>
      <p:sp>
        <p:nvSpPr>
          <p:cNvPr id="5274" name="Google Shape;5274;g1ef175b4ef6_0_7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5" name="Google Shape;5275;g1ef175b4ef6_0_7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rgbClr val="222222"/>
              </a:solidFill>
              <a:highlight>
                <a:srgbClr val="FFFFFF"/>
              </a:highlight>
              <a:latin typeface="Arial"/>
              <a:ea typeface="Arial"/>
              <a:cs typeface="Arial"/>
              <a:sym typeface="Arial"/>
            </a:endParaRPr>
          </a:p>
          <a:p>
            <a:pPr marL="0" marR="381000" lvl="0" indent="0" algn="l" rtl="0">
              <a:lnSpc>
                <a:spcPct val="115000"/>
              </a:lnSpc>
              <a:spcBef>
                <a:spcPts val="0"/>
              </a:spcBef>
              <a:spcAft>
                <a:spcPts val="0"/>
              </a:spcAft>
              <a:buClr>
                <a:schemeClr val="dk1"/>
              </a:buClr>
              <a:buSzPts val="1100"/>
              <a:buFont typeface="Arial"/>
              <a:buNone/>
            </a:pPr>
            <a:r>
              <a:rPr lang="en-US" sz="1100" b="1">
                <a:solidFill>
                  <a:srgbClr val="222222"/>
                </a:solidFill>
                <a:latin typeface="Arial"/>
                <a:ea typeface="Arial"/>
                <a:cs typeface="Arial"/>
                <a:sym typeface="Arial"/>
              </a:rPr>
              <a:t>Extend the task again using Desmos. </a:t>
            </a:r>
            <a:r>
              <a:rPr lang="en-US" sz="1100" i="1">
                <a:solidFill>
                  <a:srgbClr val="222222"/>
                </a:solidFill>
                <a:latin typeface="Arial"/>
                <a:ea typeface="Arial"/>
                <a:cs typeface="Arial"/>
                <a:sym typeface="Arial"/>
              </a:rPr>
              <a:t>You might say: We know the characteristics of the graphs, so now find some possible equations</a:t>
            </a:r>
            <a:endParaRPr sz="1100" i="1">
              <a:solidFill>
                <a:srgbClr val="222222"/>
              </a:solidFill>
              <a:latin typeface="Arial"/>
              <a:ea typeface="Arial"/>
              <a:cs typeface="Arial"/>
              <a:sym typeface="Arial"/>
            </a:endParaRPr>
          </a:p>
          <a:p>
            <a:pPr marL="457200" marR="381000" lvl="0" indent="-298450" algn="l" rtl="0">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Pose the task using Desmos </a:t>
            </a:r>
            <a:endParaRPr sz="1100">
              <a:solidFill>
                <a:srgbClr val="222222"/>
              </a:solidFill>
              <a:latin typeface="Arial"/>
              <a:ea typeface="Arial"/>
              <a:cs typeface="Arial"/>
              <a:sym typeface="Arial"/>
            </a:endParaRPr>
          </a:p>
          <a:p>
            <a:pPr marL="457200" marR="381000" lvl="0" indent="-298450" algn="l" rtl="0">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1 minute of Private Reasoning Time </a:t>
            </a:r>
            <a:endParaRPr sz="1100">
              <a:solidFill>
                <a:srgbClr val="222222"/>
              </a:solidFill>
              <a:latin typeface="Arial"/>
              <a:ea typeface="Arial"/>
              <a:cs typeface="Arial"/>
              <a:sym typeface="Arial"/>
            </a:endParaRPr>
          </a:p>
          <a:p>
            <a:pPr marL="457200" marR="381000" lvl="0" indent="-298450" algn="l" rtl="0">
              <a:lnSpc>
                <a:spcPct val="115000"/>
              </a:lnSpc>
              <a:spcBef>
                <a:spcPts val="0"/>
              </a:spcBef>
              <a:spcAft>
                <a:spcPts val="0"/>
              </a:spcAft>
              <a:buClr>
                <a:srgbClr val="222222"/>
              </a:buClr>
              <a:buSzPts val="1100"/>
              <a:buChar char="●"/>
            </a:pPr>
            <a:r>
              <a:rPr lang="en-US" sz="1100" b="1">
                <a:solidFill>
                  <a:srgbClr val="222222"/>
                </a:solidFill>
                <a:latin typeface="Arial"/>
                <a:ea typeface="Arial"/>
                <a:cs typeface="Arial"/>
                <a:sym typeface="Arial"/>
              </a:rPr>
              <a:t>Move into small groups (~7 min)</a:t>
            </a:r>
            <a:endParaRPr sz="1100" b="1">
              <a:solidFill>
                <a:srgbClr val="222222"/>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Circulate between groups and select one or two groups to share (see slide 26 for “anticipated responses” to reference as needed)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a:latin typeface="Arial"/>
                <a:ea typeface="Arial"/>
                <a:cs typeface="Arial"/>
                <a:sym typeface="Arial"/>
              </a:rPr>
              <a:t>As group members share:</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Press on Reasoning</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Press on Participants using “Listen to Understand”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heard you say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understand….</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would like to add on ….</a:t>
            </a:r>
            <a:endParaRPr sz="1100">
              <a:latin typeface="Arial"/>
              <a:ea typeface="Arial"/>
              <a:cs typeface="Arial"/>
              <a:sym typeface="Arial"/>
            </a:endParaRPr>
          </a:p>
          <a:p>
            <a:pPr marL="1828800" lvl="3" indent="-298450" algn="l" rtl="0">
              <a:spcBef>
                <a:spcPts val="0"/>
              </a:spcBef>
              <a:spcAft>
                <a:spcPts val="0"/>
              </a:spcAft>
              <a:buClr>
                <a:schemeClr val="dk1"/>
              </a:buClr>
              <a:buSzPts val="1100"/>
              <a:buChar char="●"/>
            </a:pPr>
            <a:r>
              <a:rPr lang="en-US" sz="1100">
                <a:latin typeface="Arial"/>
                <a:ea typeface="Arial"/>
                <a:cs typeface="Arial"/>
                <a:sym typeface="Arial"/>
              </a:rPr>
              <a:t>I wonder…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Facilitate a whole group discussion to share key ideas from the small groups</a:t>
            </a:r>
            <a:endParaRPr sz="1100" b="1">
              <a:latin typeface="Arial"/>
              <a:ea typeface="Arial"/>
              <a:cs typeface="Arial"/>
              <a:sym typeface="Arial"/>
            </a:endParaRPr>
          </a:p>
        </p:txBody>
      </p:sp>
      <p:sp>
        <p:nvSpPr>
          <p:cNvPr id="5276" name="Google Shape;5276;g1ef175b4ef6_0_7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1ef175b4ef6_0_77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1ef175b4ef6_0_77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u="sng">
                <a:solidFill>
                  <a:srgbClr val="DC5626"/>
                </a:solidFill>
              </a:rPr>
              <a:t>Notes:</a:t>
            </a:r>
            <a:endParaRPr b="1" u="sng">
              <a:solidFill>
                <a:srgbClr val="DC5626"/>
              </a:solidFill>
            </a:endParaRPr>
          </a:p>
          <a:p>
            <a:pPr marL="457200" marR="381000" lvl="0" indent="-298450" algn="l" rtl="0">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Use the anticipated responses to reflect on how you might respond to participants’ ideas/reasoning and/or select and sequence participants’ ideas in the whole group discussion.</a:t>
            </a:r>
            <a:endParaRPr b="1" u="sng">
              <a:solidFill>
                <a:srgbClr val="DC5626"/>
              </a:solidFill>
            </a:endParaRPr>
          </a:p>
        </p:txBody>
      </p:sp>
      <p:sp>
        <p:nvSpPr>
          <p:cNvPr id="5286" name="Google Shape;5286;g1ef175b4ef6_0_77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2"/>
        <p:cNvGrpSpPr/>
        <p:nvPr/>
      </p:nvGrpSpPr>
      <p:grpSpPr>
        <a:xfrm>
          <a:off x="0" y="0"/>
          <a:ext cx="0" cy="0"/>
          <a:chOff x="0" y="0"/>
          <a:chExt cx="0" cy="0"/>
        </a:xfrm>
      </p:grpSpPr>
      <p:sp>
        <p:nvSpPr>
          <p:cNvPr id="5293" name="Google Shape;5293;g229611142b7_0_13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4" name="Google Shape;5294;g229611142b7_0_134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311150" algn="l" rtl="0">
              <a:lnSpc>
                <a:spcPct val="90000"/>
              </a:lnSpc>
              <a:spcBef>
                <a:spcPts val="1000"/>
              </a:spcBef>
              <a:spcAft>
                <a:spcPts val="0"/>
              </a:spcAft>
              <a:buClr>
                <a:schemeClr val="dk1"/>
              </a:buClr>
              <a:buSzPts val="1300"/>
              <a:buChar char="-"/>
            </a:pPr>
            <a:r>
              <a:rPr lang="en-US" sz="1100">
                <a:solidFill>
                  <a:schemeClr val="dk1"/>
                </a:solidFill>
                <a:latin typeface="Arial"/>
                <a:ea typeface="Arial"/>
                <a:cs typeface="Arial"/>
                <a:sym typeface="Arial"/>
              </a:rPr>
              <a:t>This slide returns to the purpose of math task and orients participants of the goals we have had for them as learners. </a:t>
            </a:r>
            <a:endParaRPr sz="1100">
              <a:latin typeface="Arial"/>
              <a:ea typeface="Arial"/>
              <a:cs typeface="Arial"/>
              <a:sym typeface="Arial"/>
            </a:endParaRPr>
          </a:p>
          <a:p>
            <a:pPr marL="457200" lvl="0" indent="-311150" algn="l" rtl="0">
              <a:lnSpc>
                <a:spcPct val="90000"/>
              </a:lnSpc>
              <a:spcBef>
                <a:spcPts val="0"/>
              </a:spcBef>
              <a:spcAft>
                <a:spcPts val="0"/>
              </a:spcAft>
              <a:buClr>
                <a:schemeClr val="dk1"/>
              </a:buClr>
              <a:buSzPts val="1300"/>
              <a:buChar char="-"/>
            </a:pPr>
            <a:r>
              <a:rPr lang="en-US" sz="1100">
                <a:solidFill>
                  <a:schemeClr val="dk1"/>
                </a:solidFill>
                <a:latin typeface="Arial"/>
                <a:ea typeface="Arial"/>
                <a:cs typeface="Arial"/>
                <a:sym typeface="Arial"/>
              </a:rPr>
              <a:t>Emphasize that we are now asking them to debrief their experience with the task as learners using the questions on the slide.</a:t>
            </a:r>
            <a:endParaRPr sz="11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1"/>
        <p:cNvGrpSpPr/>
        <p:nvPr/>
      </p:nvGrpSpPr>
      <p:grpSpPr>
        <a:xfrm>
          <a:off x="0" y="0"/>
          <a:ext cx="0" cy="0"/>
          <a:chOff x="0" y="0"/>
          <a:chExt cx="0" cy="0"/>
        </a:xfrm>
      </p:grpSpPr>
      <p:sp>
        <p:nvSpPr>
          <p:cNvPr id="5302" name="Google Shape;5302;g229611142b7_0_13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3" name="Google Shape;5303;g229611142b7_0_134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solidFill>
                <a:schemeClr val="accent3"/>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sz="1100">
                <a:solidFill>
                  <a:schemeClr val="dk1"/>
                </a:solidFill>
                <a:latin typeface="Arial"/>
                <a:ea typeface="Arial"/>
                <a:cs typeface="Arial"/>
                <a:sym typeface="Arial"/>
              </a:rPr>
              <a:t>This slide returns to the purpose of math task and orients participants </a:t>
            </a:r>
            <a:r>
              <a:rPr lang="en-US" sz="1100">
                <a:latin typeface="Arial"/>
                <a:ea typeface="Arial"/>
                <a:cs typeface="Arial"/>
                <a:sym typeface="Arial"/>
              </a:rPr>
              <a:t>to</a:t>
            </a:r>
            <a:r>
              <a:rPr lang="en-US" sz="1100">
                <a:solidFill>
                  <a:schemeClr val="dk1"/>
                </a:solidFill>
                <a:latin typeface="Arial"/>
                <a:ea typeface="Arial"/>
                <a:cs typeface="Arial"/>
                <a:sym typeface="Arial"/>
              </a:rPr>
              <a:t> the goals we have had for them as educators.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Emphasize that we are now asking them to to debrief their experience with the task as teachers using the questions on the slide.</a:t>
            </a:r>
            <a:endParaRPr sz="1100" b="1" u="sng">
              <a:solidFill>
                <a:srgbClr val="DC5626"/>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0"/>
        <p:cNvGrpSpPr/>
        <p:nvPr/>
      </p:nvGrpSpPr>
      <p:grpSpPr>
        <a:xfrm>
          <a:off x="0" y="0"/>
          <a:ext cx="0" cy="0"/>
          <a:chOff x="0" y="0"/>
          <a:chExt cx="0" cy="0"/>
        </a:xfrm>
      </p:grpSpPr>
      <p:sp>
        <p:nvSpPr>
          <p:cNvPr id="5311" name="Google Shape;5311;g229611142b7_0_12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2" name="Google Shape;5312;g229611142b7_0_12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a:t>
            </a:r>
            <a:r>
              <a:rPr lang="en-US" sz="1100">
                <a:solidFill>
                  <a:schemeClr val="dk1"/>
                </a:solidFill>
                <a:latin typeface="Arial"/>
                <a:ea typeface="Arial"/>
                <a:cs typeface="Arial"/>
                <a:sym typeface="Arial"/>
              </a:rPr>
              <a:t> Debrief “Doing Math Together” or “Studying Teaching” through the lens of TDG’s Habits &amp; Routines tool.</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habits participants notice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they noticed with a partner/group and then come back to share trends or questions that emerge.</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During the discussion, </a:t>
            </a:r>
            <a:r>
              <a:rPr lang="en-US" sz="1100" b="1">
                <a:solidFill>
                  <a:schemeClr val="dk1"/>
                </a:solidFill>
                <a:latin typeface="Arial"/>
                <a:ea typeface="Arial"/>
                <a:cs typeface="Arial"/>
                <a:sym typeface="Arial"/>
              </a:rPr>
              <a:t>press for examples/evidence</a:t>
            </a:r>
            <a:r>
              <a:rPr lang="en-US" sz="1100">
                <a:solidFill>
                  <a:schemeClr val="dk1"/>
                </a:solidFill>
                <a:latin typeface="Arial"/>
                <a:ea typeface="Arial"/>
                <a:cs typeface="Arial"/>
                <a:sym typeface="Arial"/>
              </a:rPr>
              <a:t> from the shared moment of teaching. This might sound like: “Where/when did you see an example of this practice?”</a:t>
            </a:r>
            <a:endParaRPr sz="11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0"/>
        <p:cNvGrpSpPr/>
        <p:nvPr/>
      </p:nvGrpSpPr>
      <p:grpSpPr>
        <a:xfrm>
          <a:off x="0" y="0"/>
          <a:ext cx="0" cy="0"/>
          <a:chOff x="0" y="0"/>
          <a:chExt cx="0" cy="0"/>
        </a:xfrm>
      </p:grpSpPr>
      <p:sp>
        <p:nvSpPr>
          <p:cNvPr id="5321" name="Google Shape;5321;g229611142b7_0_12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2" name="Google Shape;5322;g229611142b7_0_12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Option 1: </a:t>
            </a:r>
            <a:r>
              <a:rPr lang="en-US" sz="1100">
                <a:latin typeface="Arial"/>
                <a:ea typeface="Arial"/>
                <a:cs typeface="Arial"/>
                <a:sym typeface="Arial"/>
              </a:rPr>
              <a:t>Debrief “Doing Math Together” or “Studying Teaching” through the lens of NCTM’s 8 practices of ambitious instruction.</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you’re facilitating online, you might offer an opportunity to “stamp” the practices participants notice and discuss trends or questions that emerge. </a:t>
            </a:r>
            <a:endParaRPr sz="1100">
              <a:latin typeface="Arial"/>
              <a:ea typeface="Arial"/>
              <a:cs typeface="Arial"/>
              <a:sym typeface="Arial"/>
            </a:endParaRPr>
          </a:p>
          <a:p>
            <a:pPr marL="914400" lvl="1" indent="-298450" algn="l" rtl="0">
              <a:spcBef>
                <a:spcPts val="0"/>
              </a:spcBef>
              <a:spcAft>
                <a:spcPts val="0"/>
              </a:spcAft>
              <a:buSzPts val="1100"/>
              <a:buChar char="○"/>
            </a:pPr>
            <a:r>
              <a:rPr lang="en-US" sz="1100">
                <a:latin typeface="Arial"/>
                <a:ea typeface="Arial"/>
                <a:cs typeface="Arial"/>
                <a:sym typeface="Arial"/>
              </a:rPr>
              <a:t>If you’re facilitating in person, you might offer a turn and talk so participants can discuss what they noticed with a partner/group and then come back to share trends or questions that emerge. </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During the discussion, </a:t>
            </a:r>
            <a:r>
              <a:rPr lang="en-US" sz="1100" b="1">
                <a:latin typeface="Arial"/>
                <a:ea typeface="Arial"/>
                <a:cs typeface="Arial"/>
                <a:sym typeface="Arial"/>
              </a:rPr>
              <a:t>press for examples/evidence</a:t>
            </a:r>
            <a:r>
              <a:rPr lang="en-US" sz="1100">
                <a:latin typeface="Arial"/>
                <a:ea typeface="Arial"/>
                <a:cs typeface="Arial"/>
                <a:sym typeface="Arial"/>
              </a:rPr>
              <a:t> from the shared moment of teaching. This might sound like: “Where/when did you see an example of this practice?”</a:t>
            </a: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9"/>
        <p:cNvGrpSpPr/>
        <p:nvPr/>
      </p:nvGrpSpPr>
      <p:grpSpPr>
        <a:xfrm>
          <a:off x="0" y="0"/>
          <a:ext cx="0" cy="0"/>
          <a:chOff x="0" y="0"/>
          <a:chExt cx="0" cy="0"/>
        </a:xfrm>
      </p:grpSpPr>
      <p:sp>
        <p:nvSpPr>
          <p:cNvPr id="5330" name="Google Shape;5330;g21b5b06cab6_0_59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1" name="Google Shape;5331;g21b5b06cab6_0_59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10 is to consider how we can plan in ways that give students access to grade level content. In this activity we look to research that distinguishes scaffolding from remediation and discuss how scaffolding better supports students in having opportunities to engage with grade level content. </a:t>
            </a:r>
            <a:endParaRPr sz="1100"/>
          </a:p>
        </p:txBody>
      </p:sp>
      <p:sp>
        <p:nvSpPr>
          <p:cNvPr id="5332" name="Google Shape;5332;g21b5b06cab6_0_59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8"/>
        <p:cNvGrpSpPr/>
        <p:nvPr/>
      </p:nvGrpSpPr>
      <p:grpSpPr>
        <a:xfrm>
          <a:off x="0" y="0"/>
          <a:ext cx="0" cy="0"/>
          <a:chOff x="0" y="0"/>
          <a:chExt cx="0" cy="0"/>
        </a:xfrm>
      </p:grpSpPr>
      <p:sp>
        <p:nvSpPr>
          <p:cNvPr id="5339" name="Google Shape;5339;g22aeda348a4_1_4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0" name="Google Shape;5340;g22aeda348a4_1_45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you’re interested in digging more into these ideas, check out these resources.</a:t>
            </a:r>
            <a:endParaRPr sz="1100">
              <a:solidFill>
                <a:schemeClr val="dk1"/>
              </a:solidFill>
              <a:latin typeface="Arial"/>
              <a:ea typeface="Arial"/>
              <a:cs typeface="Arial"/>
              <a:sym typeface="Arial"/>
            </a:endParaRPr>
          </a:p>
          <a:p>
            <a:pPr marL="457200" lvl="0" indent="-311150" algn="l" rtl="0">
              <a:spcBef>
                <a:spcPts val="0"/>
              </a:spcBef>
              <a:spcAft>
                <a:spcPts val="0"/>
              </a:spcAft>
              <a:buClr>
                <a:schemeClr val="dk1"/>
              </a:buClr>
              <a:buSzPts val="1300"/>
              <a:buChar char="-"/>
            </a:pPr>
            <a:r>
              <a:rPr lang="en-US" sz="1100" b="1" u="sng">
                <a:solidFill>
                  <a:schemeClr val="hlink"/>
                </a:solidFill>
                <a:latin typeface="Arial"/>
                <a:ea typeface="Arial"/>
                <a:cs typeface="Arial"/>
                <a:sym typeface="Arial"/>
                <a:hlinkClick r:id="rId3"/>
              </a:rPr>
              <a:t>Module 0</a:t>
            </a:r>
            <a:r>
              <a:rPr lang="en-US" sz="1100" b="1">
                <a:solidFill>
                  <a:schemeClr val="dk1"/>
                </a:solidFill>
                <a:latin typeface="Arial"/>
                <a:ea typeface="Arial"/>
                <a:cs typeface="Arial"/>
                <a:sym typeface="Arial"/>
              </a:rPr>
              <a:t>, Resource 1</a:t>
            </a:r>
            <a:r>
              <a:rPr lang="en-US" sz="1100">
                <a:solidFill>
                  <a:schemeClr val="dk1"/>
                </a:solidFill>
                <a:latin typeface="Arial"/>
                <a:ea typeface="Arial"/>
                <a:cs typeface="Arial"/>
                <a:sym typeface="Arial"/>
              </a:rPr>
              <a:t>: </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Cain, T (2015). </a:t>
            </a:r>
            <a:r>
              <a:rPr lang="en-US" sz="1100">
                <a:latin typeface="Arial"/>
                <a:ea typeface="Arial"/>
                <a:cs typeface="Arial"/>
                <a:sym typeface="Arial"/>
              </a:rPr>
              <a:t>Teachers’ engagement with research texts: beyond instrumental, conceptual or strategic use. </a:t>
            </a:r>
            <a:r>
              <a:rPr lang="en-US" sz="1100" i="1">
                <a:solidFill>
                  <a:srgbClr val="333333"/>
                </a:solidFill>
                <a:latin typeface="Arial"/>
                <a:ea typeface="Arial"/>
                <a:cs typeface="Arial"/>
                <a:sym typeface="Arial"/>
              </a:rPr>
              <a:t>Journal of Education for Teaching</a:t>
            </a:r>
            <a:r>
              <a:rPr lang="en-US" sz="1100">
                <a:solidFill>
                  <a:srgbClr val="333333"/>
                </a:solidFill>
                <a:latin typeface="Arial"/>
                <a:ea typeface="Arial"/>
                <a:cs typeface="Arial"/>
                <a:sym typeface="Arial"/>
              </a:rPr>
              <a:t>, 41(5), 478-492.</a:t>
            </a:r>
            <a:endParaRPr sz="1100" b="1">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6"/>
        <p:cNvGrpSpPr/>
        <p:nvPr/>
      </p:nvGrpSpPr>
      <p:grpSpPr>
        <a:xfrm>
          <a:off x="0" y="0"/>
          <a:ext cx="0" cy="0"/>
          <a:chOff x="0" y="0"/>
          <a:chExt cx="0" cy="0"/>
        </a:xfrm>
      </p:grpSpPr>
      <p:sp>
        <p:nvSpPr>
          <p:cNvPr id="5347" name="Google Shape;5347;g2169302774a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8" name="Google Shape;5348;g2169302774a_0_13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Frame the article and explain why we are reading it. </a:t>
            </a:r>
            <a:endParaRPr sz="1100" b="1">
              <a:latin typeface="Arial"/>
              <a:ea typeface="Arial"/>
              <a:cs typeface="Arial"/>
              <a:sym typeface="Arial"/>
            </a:endParaRPr>
          </a:p>
          <a:p>
            <a:pPr marL="914400" lvl="1"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You might say: </a:t>
            </a:r>
            <a:r>
              <a:rPr lang="en-US" sz="1100">
                <a:latin typeface="Arial"/>
                <a:ea typeface="Arial"/>
                <a:cs typeface="Arial"/>
                <a:sym typeface="Arial"/>
              </a:rPr>
              <a:t>We are about to start unit planning, and this article will give background information on ideas that are related to effective unit and lesson planning. The article provides leaders and teachers with clear guidance on how to build on students’ strengths and create an environment for safe and supportive mathematics teaching and learning. The resource highlights actions in three core areas: Grade-level Content, Equitable Effective Teaching Practices, and Advocacy.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2316d8f97db_0_2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2316d8f97db_0_24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US">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5"/>
        <p:cNvGrpSpPr/>
        <p:nvPr/>
      </p:nvGrpSpPr>
      <p:grpSpPr>
        <a:xfrm>
          <a:off x="0" y="0"/>
          <a:ext cx="0" cy="0"/>
          <a:chOff x="0" y="0"/>
          <a:chExt cx="0" cy="0"/>
        </a:xfrm>
      </p:grpSpPr>
      <p:sp>
        <p:nvSpPr>
          <p:cNvPr id="5356" name="Google Shape;5356;g2169302774a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7" name="Google Shape;5357;g2169302774a_0_13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Break participants into groups to “jigsaw” this article.</a:t>
            </a:r>
            <a:endParaRPr sz="1100" b="1">
              <a:solidFill>
                <a:srgbClr val="007F43"/>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prompts on the slide to guide their reading</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What additional work do teachers need to do when </a:t>
            </a:r>
            <a:r>
              <a:rPr lang="en-US" sz="1100" b="1" u="sng">
                <a:latin typeface="Arial"/>
                <a:ea typeface="Arial"/>
                <a:cs typeface="Arial"/>
                <a:sym typeface="Arial"/>
              </a:rPr>
              <a:t>planning units and lessons</a:t>
            </a:r>
            <a:r>
              <a:rPr lang="en-US" sz="1100" b="1">
                <a:latin typeface="Arial"/>
                <a:ea typeface="Arial"/>
                <a:cs typeface="Arial"/>
                <a:sym typeface="Arial"/>
              </a:rPr>
              <a:t> </a:t>
            </a:r>
            <a:r>
              <a:rPr lang="en-US" sz="1100">
                <a:latin typeface="Arial"/>
                <a:ea typeface="Arial"/>
                <a:cs typeface="Arial"/>
                <a:sym typeface="Arial"/>
              </a:rPr>
              <a:t>to ensure that students who are often excluded from rich mathematics by schooling  have access to the grade level content?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Have participants open </a:t>
            </a:r>
            <a:r>
              <a:rPr lang="en-US" sz="1100" b="1">
                <a:solidFill>
                  <a:srgbClr val="007F43"/>
                </a:solidFill>
                <a:latin typeface="Arial"/>
                <a:ea typeface="Arial"/>
                <a:cs typeface="Arial"/>
                <a:sym typeface="Arial"/>
              </a:rPr>
              <a:t>6 NCTM_NCSM Continuing the Journey Report </a:t>
            </a:r>
            <a:r>
              <a:rPr lang="en-US" sz="1100">
                <a:latin typeface="Arial"/>
                <a:ea typeface="Arial"/>
                <a:cs typeface="Arial"/>
                <a:sym typeface="Arial"/>
              </a:rPr>
              <a:t>and privately read to dig a bit deeper into the rationale and detail of the cornerstones.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3"/>
        <p:cNvGrpSpPr/>
        <p:nvPr/>
      </p:nvGrpSpPr>
      <p:grpSpPr>
        <a:xfrm>
          <a:off x="0" y="0"/>
          <a:ext cx="0" cy="0"/>
          <a:chOff x="0" y="0"/>
          <a:chExt cx="0" cy="0"/>
        </a:xfrm>
      </p:grpSpPr>
      <p:sp>
        <p:nvSpPr>
          <p:cNvPr id="5364" name="Google Shape;5364;g229611142b7_0_14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5" name="Google Shape;5365;g229611142b7_0_140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311150" algn="l" rtl="0">
              <a:spcBef>
                <a:spcPts val="1000"/>
              </a:spcBef>
              <a:spcAft>
                <a:spcPts val="0"/>
              </a:spcAft>
              <a:buSzPts val="1300"/>
              <a:buChar char="-"/>
            </a:pPr>
            <a:r>
              <a:rPr lang="en-US" sz="1100" b="1">
                <a:latin typeface="Arial"/>
                <a:ea typeface="Arial"/>
                <a:cs typeface="Arial"/>
                <a:sym typeface="Arial"/>
              </a:rPr>
              <a:t>Orient participants to their workspace slide (make copies of </a:t>
            </a:r>
            <a:r>
              <a:rPr lang="en-US" sz="1100" b="1" u="sng">
                <a:solidFill>
                  <a:schemeClr val="hlink"/>
                </a:solidFill>
                <a:latin typeface="Arial"/>
                <a:ea typeface="Arial"/>
                <a:cs typeface="Arial"/>
                <a:sym typeface="Arial"/>
                <a:hlinkClick r:id="rId3" action="ppaction://hlinksldjump"/>
              </a:rPr>
              <a:t>this slide</a:t>
            </a:r>
            <a:r>
              <a:rPr lang="en-US" sz="1100" b="1">
                <a:latin typeface="Arial"/>
                <a:ea typeface="Arial"/>
                <a:cs typeface="Arial"/>
                <a:sym typeface="Arial"/>
              </a:rPr>
              <a:t> for each group/pair, or make a paper version) </a:t>
            </a:r>
            <a:endParaRPr sz="1100">
              <a:latin typeface="Arial"/>
              <a:ea typeface="Arial"/>
              <a:cs typeface="Arial"/>
              <a:sym typeface="Arial"/>
            </a:endParaRPr>
          </a:p>
          <a:p>
            <a:pPr marL="457200" lvl="0" indent="-311150" algn="l" rtl="0">
              <a:spcBef>
                <a:spcPts val="0"/>
              </a:spcBef>
              <a:spcAft>
                <a:spcPts val="0"/>
              </a:spcAft>
              <a:buSzPts val="1300"/>
              <a:buChar char="-"/>
            </a:pPr>
            <a:r>
              <a:rPr lang="en-US" sz="1100" b="1">
                <a:solidFill>
                  <a:schemeClr val="dk1"/>
                </a:solidFill>
                <a:latin typeface="Arial"/>
                <a:ea typeface="Arial"/>
                <a:cs typeface="Arial"/>
                <a:sym typeface="Arial"/>
              </a:rPr>
              <a:t>Aspects of small group directions you might consider:</a:t>
            </a:r>
            <a:endParaRPr sz="1100" b="1">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roles for participants in the small groups.</a:t>
            </a:r>
            <a:r>
              <a:rPr lang="en-US" sz="1100" i="1">
                <a:solidFill>
                  <a:schemeClr val="dk1"/>
                </a:solidFill>
                <a:latin typeface="Arial"/>
                <a:ea typeface="Arial"/>
                <a:cs typeface="Arial"/>
                <a:sym typeface="Arial"/>
              </a:rPr>
              <a:t> </a:t>
            </a:r>
            <a:r>
              <a:rPr lang="en-US" sz="1100">
                <a:solidFill>
                  <a:schemeClr val="dk1"/>
                </a:solidFill>
                <a:latin typeface="Arial"/>
                <a:ea typeface="Arial"/>
                <a:cs typeface="Arial"/>
                <a:sym typeface="Arial"/>
              </a:rPr>
              <a:t>For example, you might:</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go first and in what order participants will share.</a:t>
            </a:r>
            <a:r>
              <a:rPr lang="en-US" sz="1100">
                <a:solidFill>
                  <a:schemeClr val="dk1"/>
                </a:solidFill>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record. </a:t>
            </a:r>
            <a:r>
              <a:rPr lang="en-US" sz="1100">
                <a:solidFill>
                  <a:schemeClr val="dk1"/>
                </a:solidFill>
                <a:latin typeface="Arial"/>
                <a:ea typeface="Arial"/>
                <a:cs typeface="Arial"/>
                <a:sym typeface="Arial"/>
              </a:rPr>
              <a:t>For example, in a virtual session, you might say, “The first person who enters the breakout room will be the </a:t>
            </a:r>
            <a:r>
              <a:rPr lang="en-US" sz="1100" u="sng">
                <a:solidFill>
                  <a:schemeClr val="dk1"/>
                </a:solidFill>
                <a:latin typeface="Arial"/>
                <a:ea typeface="Arial"/>
                <a:cs typeface="Arial"/>
                <a:sym typeface="Arial"/>
              </a:rPr>
              <a:t>recorder</a:t>
            </a:r>
            <a:r>
              <a:rPr lang="en-US" sz="1100">
                <a:solidFill>
                  <a:schemeClr val="dk1"/>
                </a:solidFill>
                <a:latin typeface="Arial"/>
                <a:ea typeface="Arial"/>
                <a:cs typeface="Arial"/>
                <a:sym typeface="Arial"/>
              </a:rPr>
              <a:t> and jot down ideas from the group onto the workspace slide.</a:t>
            </a:r>
            <a:endParaRPr sz="1100">
              <a:solidFill>
                <a:schemeClr val="dk1"/>
              </a:solidFill>
              <a:latin typeface="Arial"/>
              <a:ea typeface="Arial"/>
              <a:cs typeface="Arial"/>
              <a:sym typeface="Arial"/>
            </a:endParaRPr>
          </a:p>
          <a:p>
            <a:pPr marL="1371600" lvl="2" indent="-292100" algn="l" rtl="0">
              <a:spcBef>
                <a:spcPts val="0"/>
              </a:spcBef>
              <a:spcAft>
                <a:spcPts val="0"/>
              </a:spcAft>
              <a:buClr>
                <a:schemeClr val="dk1"/>
              </a:buClr>
              <a:buSzPts val="1000"/>
              <a:buChar char="-"/>
            </a:pPr>
            <a:r>
              <a:rPr lang="en-US" sz="1100" i="1">
                <a:solidFill>
                  <a:schemeClr val="dk1"/>
                </a:solidFill>
                <a:latin typeface="Arial"/>
                <a:ea typeface="Arial"/>
                <a:cs typeface="Arial"/>
                <a:sym typeface="Arial"/>
              </a:rPr>
              <a:t>Specify who will keep time. </a:t>
            </a:r>
            <a:r>
              <a:rPr lang="en-US" sz="1100">
                <a:solidFill>
                  <a:schemeClr val="dk1"/>
                </a:solidFill>
                <a:latin typeface="Arial"/>
                <a:ea typeface="Arial"/>
                <a:cs typeface="Arial"/>
                <a:sym typeface="Arial"/>
              </a:rPr>
              <a:t>For example, in a virtual session, you might say, “The third person will be the </a:t>
            </a:r>
            <a:r>
              <a:rPr lang="en-US" sz="1100" u="sng">
                <a:solidFill>
                  <a:schemeClr val="dk1"/>
                </a:solidFill>
                <a:latin typeface="Arial"/>
                <a:ea typeface="Arial"/>
                <a:cs typeface="Arial"/>
                <a:sym typeface="Arial"/>
              </a:rPr>
              <a:t>time keeper</a:t>
            </a:r>
            <a:r>
              <a:rPr lang="en-US" sz="1100">
                <a:solidFill>
                  <a:schemeClr val="dk1"/>
                </a:solidFill>
                <a:latin typeface="Arial"/>
                <a:ea typeface="Arial"/>
                <a:cs typeface="Arial"/>
                <a:sym typeface="Arial"/>
              </a:rPr>
              <a:t> and let each team member know if airtime goes over a minute and how much time is left.”</a:t>
            </a:r>
            <a:endParaRPr sz="1100">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where participants will record and show them how to access it.</a:t>
            </a:r>
            <a:r>
              <a:rPr lang="en-US" sz="1100">
                <a:solidFill>
                  <a:schemeClr val="dk1"/>
                </a:solidFill>
                <a:latin typeface="Arial"/>
                <a:ea typeface="Arial"/>
                <a:cs typeface="Arial"/>
                <a:sym typeface="Arial"/>
              </a:rPr>
              <a:t> As we have suggested, you might have an assigned Google Slide for each group which is a copy of this activity’s workspace slide.</a:t>
            </a:r>
            <a:endParaRPr sz="1100">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specify how much time participants will have in their small group. </a:t>
            </a:r>
            <a:endParaRPr sz="1100" b="1">
              <a:solidFill>
                <a:schemeClr val="dk1"/>
              </a:solidFill>
              <a:latin typeface="Arial"/>
              <a:ea typeface="Arial"/>
              <a:cs typeface="Arial"/>
              <a:sym typeface="Arial"/>
            </a:endParaRPr>
          </a:p>
          <a:p>
            <a:pPr marL="914400" lvl="1" indent="-292100" algn="l" rtl="0">
              <a:spcBef>
                <a:spcPts val="0"/>
              </a:spcBef>
              <a:spcAft>
                <a:spcPts val="0"/>
              </a:spcAft>
              <a:buClr>
                <a:schemeClr val="dk1"/>
              </a:buClr>
              <a:buSzPts val="1000"/>
              <a:buChar char="-"/>
            </a:pPr>
            <a:r>
              <a:rPr lang="en-US" sz="1100" b="1">
                <a:solidFill>
                  <a:schemeClr val="dk1"/>
                </a:solidFill>
                <a:latin typeface="Arial"/>
                <a:ea typeface="Arial"/>
                <a:cs typeface="Arial"/>
                <a:sym typeface="Arial"/>
              </a:rPr>
              <a:t>It may be helpful to preview what their workspace will look like.</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9"/>
        <p:cNvGrpSpPr/>
        <p:nvPr/>
      </p:nvGrpSpPr>
      <p:grpSpPr>
        <a:xfrm>
          <a:off x="0" y="0"/>
          <a:ext cx="0" cy="0"/>
          <a:chOff x="0" y="0"/>
          <a:chExt cx="0" cy="0"/>
        </a:xfrm>
      </p:grpSpPr>
      <p:sp>
        <p:nvSpPr>
          <p:cNvPr id="5370" name="Google Shape;5370;g22ad255aa2d_0_40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1" name="Google Shape;5371;g22ad255aa2d_0_40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Small groups / breakout rooms: </a:t>
            </a:r>
            <a:r>
              <a:rPr lang="en-US" sz="1100">
                <a:latin typeface="Arial"/>
                <a:ea typeface="Arial"/>
                <a:cs typeface="Arial"/>
                <a:sym typeface="Arial"/>
              </a:rPr>
              <a:t>Participants should work in groups on the workspace slide for ~20 minutes.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discussion: </a:t>
            </a:r>
            <a:r>
              <a:rPr lang="en-US" sz="1100">
                <a:latin typeface="Arial"/>
                <a:ea typeface="Arial"/>
                <a:cs typeface="Arial"/>
                <a:sym typeface="Arial"/>
              </a:rPr>
              <a:t>Select 1 group to share out and then invite each group to add on</a:t>
            </a:r>
            <a:endParaRPr/>
          </a:p>
        </p:txBody>
      </p:sp>
      <p:sp>
        <p:nvSpPr>
          <p:cNvPr id="5372" name="Google Shape;5372;g22ad255aa2d_0_40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8"/>
        <p:cNvGrpSpPr/>
        <p:nvPr/>
      </p:nvGrpSpPr>
      <p:grpSpPr>
        <a:xfrm>
          <a:off x="0" y="0"/>
          <a:ext cx="0" cy="0"/>
          <a:chOff x="0" y="0"/>
          <a:chExt cx="0" cy="0"/>
        </a:xfrm>
      </p:grpSpPr>
      <p:sp>
        <p:nvSpPr>
          <p:cNvPr id="5379" name="Google Shape;5379;g229611142b7_0_147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0" name="Google Shape;5380;g229611142b7_0_147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2100" algn="l" rtl="0">
              <a:spcBef>
                <a:spcPts val="1000"/>
              </a:spcBef>
              <a:spcAft>
                <a:spcPts val="0"/>
              </a:spcAft>
              <a:buClr>
                <a:schemeClr val="dk1"/>
              </a:buClr>
              <a:buSzPts val="1000"/>
              <a:buChar char="-"/>
            </a:pPr>
            <a:r>
              <a:rPr lang="en-US" sz="1100">
                <a:latin typeface="Arial"/>
                <a:ea typeface="Arial"/>
                <a:cs typeface="Arial"/>
                <a:sym typeface="Arial"/>
              </a:rPr>
              <a:t>After participants have the opportunity to discuss “Continuing the Journey” in small groups, highlight key ideas from the reading with the group (the following 4 slides, cover what is described on this slide. You might pick and choose which of these key ideas feel most relevant based on your particular participants and/or the discussions you heard in small groups. </a:t>
            </a:r>
            <a:endParaRPr sz="1100">
              <a:latin typeface="Arial"/>
              <a:ea typeface="Arial"/>
              <a:cs typeface="Arial"/>
              <a:sym typeface="Arial"/>
            </a:endParaRPr>
          </a:p>
        </p:txBody>
      </p:sp>
      <p:sp>
        <p:nvSpPr>
          <p:cNvPr id="5381" name="Google Shape;5381;g229611142b7_0_147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2169302774a_0_1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2169302774a_0_14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b="1" u="sng">
                <a:solidFill>
                  <a:srgbClr val="DC5626"/>
                </a:solidFill>
                <a:latin typeface="Arial"/>
                <a:ea typeface="Arial"/>
                <a:cs typeface="Arial"/>
                <a:sym typeface="Arial"/>
              </a:rPr>
              <a:t>Facilitator Notes:</a:t>
            </a:r>
            <a:endParaRPr b="1" u="sng">
              <a:solidFill>
                <a:srgbClr val="DC5626"/>
              </a:solidFill>
              <a:latin typeface="Arial"/>
              <a:ea typeface="Arial"/>
              <a:cs typeface="Arial"/>
              <a:sym typeface="Arial"/>
            </a:endParaRPr>
          </a:p>
          <a:p>
            <a:pPr marL="457200" lvl="0" indent="-298450" algn="l" rtl="0">
              <a:spcBef>
                <a:spcPts val="1000"/>
              </a:spcBef>
              <a:spcAft>
                <a:spcPts val="0"/>
              </a:spcAft>
              <a:buClr>
                <a:schemeClr val="dk1"/>
              </a:buClr>
              <a:buSzPts val="1100"/>
              <a:buChar char="-"/>
            </a:pPr>
            <a:r>
              <a:rPr lang="en-US">
                <a:latin typeface="Arial"/>
                <a:ea typeface="Arial"/>
                <a:cs typeface="Arial"/>
                <a:sym typeface="Arial"/>
              </a:rPr>
              <a:t>Discuss the importance of content standards working together alongside practice standards. </a:t>
            </a:r>
            <a:endParaRPr>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a:latin typeface="Arial"/>
                <a:ea typeface="Arial"/>
                <a:cs typeface="Arial"/>
                <a:sym typeface="Arial"/>
              </a:rPr>
              <a:t>You might ask the group “How do practice standards support our work enacting ambitious teaching?”</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4"/>
        <p:cNvGrpSpPr/>
        <p:nvPr/>
      </p:nvGrpSpPr>
      <p:grpSpPr>
        <a:xfrm>
          <a:off x="0" y="0"/>
          <a:ext cx="0" cy="0"/>
          <a:chOff x="0" y="0"/>
          <a:chExt cx="0" cy="0"/>
        </a:xfrm>
      </p:grpSpPr>
      <p:sp>
        <p:nvSpPr>
          <p:cNvPr id="5395" name="Google Shape;5395;g229611142b7_0_147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6" name="Google Shape;5396;g229611142b7_0_147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311150" algn="l" rtl="0">
              <a:lnSpc>
                <a:spcPct val="120000"/>
              </a:lnSpc>
              <a:spcBef>
                <a:spcPts val="0"/>
              </a:spcBef>
              <a:spcAft>
                <a:spcPts val="0"/>
              </a:spcAft>
              <a:buSzPts val="1300"/>
              <a:buChar char="-"/>
            </a:pPr>
            <a:r>
              <a:rPr lang="en-US" sz="1100">
                <a:latin typeface="Arial"/>
                <a:ea typeface="Arial"/>
                <a:cs typeface="Arial"/>
                <a:sym typeface="Arial"/>
              </a:rPr>
              <a:t>Ask participants to silently read, then select a few points to discuss based on what feels relevant to this group. </a:t>
            </a:r>
            <a:endParaRPr sz="1100">
              <a:latin typeface="Arial"/>
              <a:ea typeface="Arial"/>
              <a:cs typeface="Arial"/>
              <a:sym typeface="Arial"/>
            </a:endParaRPr>
          </a:p>
          <a:p>
            <a:pPr marL="457200" lvl="0" indent="-311150" algn="l" rtl="0">
              <a:lnSpc>
                <a:spcPct val="120000"/>
              </a:lnSpc>
              <a:spcBef>
                <a:spcPts val="0"/>
              </a:spcBef>
              <a:spcAft>
                <a:spcPts val="0"/>
              </a:spcAft>
              <a:buSzPts val="1300"/>
              <a:buChar char="-"/>
            </a:pPr>
            <a:r>
              <a:rPr lang="en-US" sz="1100">
                <a:latin typeface="Arial"/>
                <a:ea typeface="Arial"/>
                <a:cs typeface="Arial"/>
                <a:sym typeface="Arial"/>
              </a:rPr>
              <a:t>You might ask, “what feels tricky about the information on this slide?”</a:t>
            </a:r>
            <a:endParaRPr sz="1100">
              <a:latin typeface="Arial"/>
              <a:ea typeface="Arial"/>
              <a:cs typeface="Arial"/>
              <a:sym typeface="Arial"/>
            </a:endParaRPr>
          </a:p>
        </p:txBody>
      </p:sp>
      <p:sp>
        <p:nvSpPr>
          <p:cNvPr id="5397" name="Google Shape;5397;g229611142b7_0_147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3"/>
        <p:cNvGrpSpPr/>
        <p:nvPr/>
      </p:nvGrpSpPr>
      <p:grpSpPr>
        <a:xfrm>
          <a:off x="0" y="0"/>
          <a:ext cx="0" cy="0"/>
          <a:chOff x="0" y="0"/>
          <a:chExt cx="0" cy="0"/>
        </a:xfrm>
      </p:grpSpPr>
      <p:sp>
        <p:nvSpPr>
          <p:cNvPr id="5404" name="Google Shape;5404;g229611142b7_0_148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5" name="Google Shape;5405;g229611142b7_0_148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311150" algn="l" rtl="0">
              <a:lnSpc>
                <a:spcPct val="120000"/>
              </a:lnSpc>
              <a:spcBef>
                <a:spcPts val="0"/>
              </a:spcBef>
              <a:spcAft>
                <a:spcPts val="0"/>
              </a:spcAft>
              <a:buClr>
                <a:schemeClr val="dk1"/>
              </a:buClr>
              <a:buSzPts val="1300"/>
              <a:buChar char="-"/>
            </a:pPr>
            <a:r>
              <a:rPr lang="en-US" sz="1100">
                <a:latin typeface="Arial"/>
                <a:ea typeface="Arial"/>
                <a:cs typeface="Arial"/>
                <a:sym typeface="Arial"/>
              </a:rPr>
              <a:t>Support participants to make sense of the difference between scaffolding and remediation. </a:t>
            </a:r>
            <a:endParaRPr sz="1100">
              <a:latin typeface="Arial"/>
              <a:ea typeface="Arial"/>
              <a:cs typeface="Arial"/>
              <a:sym typeface="Arial"/>
            </a:endParaRPr>
          </a:p>
          <a:p>
            <a:pPr marL="457200" lvl="0" indent="-311150" algn="l" rtl="0">
              <a:lnSpc>
                <a:spcPct val="120000"/>
              </a:lnSpc>
              <a:spcBef>
                <a:spcPts val="0"/>
              </a:spcBef>
              <a:spcAft>
                <a:spcPts val="0"/>
              </a:spcAft>
              <a:buClr>
                <a:schemeClr val="dk1"/>
              </a:buClr>
              <a:buSzPts val="1300"/>
              <a:buChar char="-"/>
            </a:pPr>
            <a:r>
              <a:rPr lang="en-US" sz="1100">
                <a:latin typeface="Arial"/>
                <a:ea typeface="Arial"/>
                <a:cs typeface="Arial"/>
                <a:sym typeface="Arial"/>
              </a:rPr>
              <a:t>Prior to sharing this slide, if time permits, you might consider eliciting participants current conceptions about the differences between scaffolding and remediation. </a:t>
            </a:r>
            <a:endParaRPr sz="1100">
              <a:latin typeface="Arial"/>
              <a:ea typeface="Arial"/>
              <a:cs typeface="Arial"/>
              <a:sym typeface="Arial"/>
            </a:endParaRPr>
          </a:p>
          <a:p>
            <a:pPr marL="457200" lvl="0" indent="0" algn="l" rtl="0">
              <a:lnSpc>
                <a:spcPct val="120000"/>
              </a:lnSpc>
              <a:spcBef>
                <a:spcPts val="0"/>
              </a:spcBef>
              <a:spcAft>
                <a:spcPts val="0"/>
              </a:spcAft>
              <a:buNone/>
            </a:pPr>
            <a:endParaRPr sz="1100">
              <a:latin typeface="Arial"/>
              <a:ea typeface="Arial"/>
              <a:cs typeface="Arial"/>
              <a:sym typeface="Arial"/>
            </a:endParaRPr>
          </a:p>
        </p:txBody>
      </p:sp>
      <p:sp>
        <p:nvSpPr>
          <p:cNvPr id="5406" name="Google Shape;5406;g229611142b7_0_148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3"/>
        <p:cNvGrpSpPr/>
        <p:nvPr/>
      </p:nvGrpSpPr>
      <p:grpSpPr>
        <a:xfrm>
          <a:off x="0" y="0"/>
          <a:ext cx="0" cy="0"/>
          <a:chOff x="0" y="0"/>
          <a:chExt cx="0" cy="0"/>
        </a:xfrm>
      </p:grpSpPr>
      <p:sp>
        <p:nvSpPr>
          <p:cNvPr id="5414" name="Google Shape;5414;g22ad255aa2d_0_3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5" name="Google Shape;5415;g22ad255aa2d_0_39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b="1" u="sng">
                <a:solidFill>
                  <a:srgbClr val="DC5626"/>
                </a:solidFill>
                <a:latin typeface="Arial"/>
                <a:ea typeface="Arial"/>
                <a:cs typeface="Arial"/>
                <a:sym typeface="Arial"/>
              </a:rPr>
              <a:t>Facilitator Notes:</a:t>
            </a:r>
            <a:endParaRPr b="1" u="sng">
              <a:solidFill>
                <a:srgbClr val="DC5626"/>
              </a:solidFill>
              <a:latin typeface="Arial"/>
              <a:ea typeface="Arial"/>
              <a:cs typeface="Arial"/>
              <a:sym typeface="Arial"/>
            </a:endParaRPr>
          </a:p>
          <a:p>
            <a:pPr marL="457200" lvl="0" indent="-317500" algn="l" rtl="0">
              <a:lnSpc>
                <a:spcPct val="120000"/>
              </a:lnSpc>
              <a:spcBef>
                <a:spcPts val="0"/>
              </a:spcBef>
              <a:spcAft>
                <a:spcPts val="0"/>
              </a:spcAft>
              <a:buClr>
                <a:schemeClr val="dk1"/>
              </a:buClr>
              <a:buSzPts val="1400"/>
              <a:buChar char="-"/>
            </a:pPr>
            <a:r>
              <a:rPr lang="en-US">
                <a:latin typeface="Arial"/>
                <a:ea typeface="Arial"/>
                <a:cs typeface="Arial"/>
                <a:sym typeface="Arial"/>
              </a:rPr>
              <a:t>This slide could be useful in helping participants visualize how standards from previous grade levels can be addressed </a:t>
            </a:r>
            <a:r>
              <a:rPr lang="en-US" i="1">
                <a:latin typeface="Arial"/>
                <a:ea typeface="Arial"/>
                <a:cs typeface="Arial"/>
                <a:sym typeface="Arial"/>
              </a:rPr>
              <a:t>through</a:t>
            </a:r>
            <a:r>
              <a:rPr lang="en-US">
                <a:latin typeface="Arial"/>
                <a:ea typeface="Arial"/>
                <a:cs typeface="Arial"/>
                <a:sym typeface="Arial"/>
              </a:rPr>
              <a:t> engagement with grade level content rather than </a:t>
            </a:r>
            <a:r>
              <a:rPr lang="en-US" i="1">
                <a:latin typeface="Arial"/>
                <a:ea typeface="Arial"/>
                <a:cs typeface="Arial"/>
                <a:sym typeface="Arial"/>
              </a:rPr>
              <a:t>prior to</a:t>
            </a:r>
            <a:r>
              <a:rPr lang="en-US">
                <a:latin typeface="Arial"/>
                <a:ea typeface="Arial"/>
                <a:cs typeface="Arial"/>
                <a:sym typeface="Arial"/>
              </a:rPr>
              <a:t> grade level content. </a:t>
            </a:r>
            <a:endParaRPr>
              <a:latin typeface="Arial"/>
              <a:ea typeface="Arial"/>
              <a:cs typeface="Arial"/>
              <a:sym typeface="Arial"/>
            </a:endParaRPr>
          </a:p>
        </p:txBody>
      </p:sp>
      <p:sp>
        <p:nvSpPr>
          <p:cNvPr id="5416" name="Google Shape;5416;g22ad255aa2d_0_39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3"/>
        <p:cNvGrpSpPr/>
        <p:nvPr/>
      </p:nvGrpSpPr>
      <p:grpSpPr>
        <a:xfrm>
          <a:off x="0" y="0"/>
          <a:ext cx="0" cy="0"/>
          <a:chOff x="0" y="0"/>
          <a:chExt cx="0" cy="0"/>
        </a:xfrm>
      </p:grpSpPr>
      <p:sp>
        <p:nvSpPr>
          <p:cNvPr id="5424" name="Google Shape;5424;g229611142b7_0_17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5" name="Google Shape;5425;g229611142b7_0_170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latin typeface="Arial"/>
                <a:ea typeface="Arial"/>
                <a:cs typeface="Arial"/>
                <a:sym typeface="Arial"/>
              </a:rPr>
              <a:t>You might say: </a:t>
            </a:r>
            <a:r>
              <a:rPr lang="en-US" sz="1100">
                <a:latin typeface="Arial"/>
                <a:ea typeface="Arial"/>
                <a:cs typeface="Arial"/>
                <a:sym typeface="Arial"/>
              </a:rPr>
              <a:t>Take a couple of minutes and reflect on “Continuing the Journey: Mathematics Learning 2021 and Beyond” article…What new insights do you have related to ambitious teaching?</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457200" lvl="0" indent="-228600" algn="l" rtl="0">
              <a:spcBef>
                <a:spcPts val="0"/>
              </a:spcBef>
              <a:spcAft>
                <a:spcPts val="0"/>
              </a:spcAft>
              <a:buClr>
                <a:srgbClr val="333333"/>
              </a:buClr>
              <a:buSzPts val="1100"/>
              <a:buNone/>
            </a:pPr>
            <a:r>
              <a:rPr lang="en-US" sz="1100">
                <a:solidFill>
                  <a:srgbClr val="333333"/>
                </a:solidFill>
                <a:latin typeface="Arial"/>
                <a:ea typeface="Arial"/>
                <a:cs typeface="Arial"/>
                <a:sym typeface="Arial"/>
              </a:rPr>
              <a:t>References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latin typeface="Arial"/>
              <a:ea typeface="Arial"/>
              <a:cs typeface="Arial"/>
              <a:sym typeface="Arial"/>
            </a:endParaRPr>
          </a:p>
          <a:p>
            <a:pPr marL="514350" lvl="0" indent="-457200" algn="l" rtl="0">
              <a:spcBef>
                <a:spcPts val="0"/>
              </a:spcBef>
              <a:spcAft>
                <a:spcPts val="0"/>
              </a:spcAft>
              <a:buClr>
                <a:schemeClr val="dk1"/>
              </a:buClr>
              <a:buSzPts val="1100"/>
              <a:buFont typeface="Arial"/>
              <a:buNone/>
            </a:pP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22ad255aa2d_0_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22ad255aa2d_0_13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chemeClr val="accent2"/>
              </a:solidFill>
              <a:latin typeface="Arial"/>
              <a:ea typeface="Arial"/>
              <a:cs typeface="Arial"/>
              <a:sym typeface="Arial"/>
            </a:endParaRPr>
          </a:p>
          <a:p>
            <a:pPr marL="457200" lvl="0" indent="-298450" algn="l" rtl="0">
              <a:spcBef>
                <a:spcPts val="0"/>
              </a:spcBef>
              <a:spcAft>
                <a:spcPts val="0"/>
              </a:spcAft>
              <a:buSzPts val="1100"/>
              <a:buChar char="-"/>
            </a:pPr>
            <a:r>
              <a:rPr lang="en-US" sz="1100">
                <a:solidFill>
                  <a:schemeClr val="dk1"/>
                </a:solidFill>
                <a:latin typeface="Arial"/>
                <a:ea typeface="Arial"/>
                <a:cs typeface="Arial"/>
                <a:sym typeface="Arial"/>
              </a:rPr>
              <a:t>The purpose of Session </a:t>
            </a:r>
            <a:r>
              <a:rPr lang="en-US" sz="1100">
                <a:latin typeface="Arial"/>
                <a:ea typeface="Arial"/>
                <a:cs typeface="Arial"/>
                <a:sym typeface="Arial"/>
              </a:rPr>
              <a:t>10</a:t>
            </a:r>
            <a:r>
              <a:rPr lang="en-US" sz="1100">
                <a:solidFill>
                  <a:schemeClr val="dk1"/>
                </a:solidFill>
                <a:latin typeface="Arial"/>
                <a:ea typeface="Arial"/>
                <a:cs typeface="Arial"/>
                <a:sym typeface="Arial"/>
              </a:rPr>
              <a:t> is to reflect on h</a:t>
            </a:r>
            <a:r>
              <a:rPr lang="en-US" sz="1100">
                <a:latin typeface="Arial"/>
                <a:ea typeface="Arial"/>
                <a:cs typeface="Arial"/>
                <a:sym typeface="Arial"/>
              </a:rPr>
              <a:t>ow teachers’ careful planning can support students in accessing grade level content. During this planning session support participants to consider how the ideas from the research they engaged with help them think about organizing learning so that students have opportunities to engage with grade level content instead of getting stuck in cycles of “reviewing.” </a:t>
            </a:r>
            <a:endParaRPr sz="1100">
              <a:solidFill>
                <a:schemeClr val="dk1"/>
              </a:solidFill>
              <a:latin typeface="Arial"/>
              <a:ea typeface="Arial"/>
              <a:cs typeface="Arial"/>
              <a:sym typeface="Arial"/>
            </a:endParaRPr>
          </a:p>
          <a:p>
            <a:pPr marL="457200" lvl="0" indent="-228600" algn="l" rtl="0">
              <a:spcBef>
                <a:spcPts val="0"/>
              </a:spcBef>
              <a:spcAft>
                <a:spcPts val="0"/>
              </a:spcAft>
              <a:buClr>
                <a:schemeClr val="dk1"/>
              </a:buClr>
              <a:buSzPts val="1100"/>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7"/>
        <p:cNvGrpSpPr/>
        <p:nvPr/>
      </p:nvGrpSpPr>
      <p:grpSpPr>
        <a:xfrm>
          <a:off x="0" y="0"/>
          <a:ext cx="0" cy="0"/>
          <a:chOff x="0" y="0"/>
          <a:chExt cx="0" cy="0"/>
        </a:xfrm>
      </p:grpSpPr>
      <p:sp>
        <p:nvSpPr>
          <p:cNvPr id="5108" name="Google Shape;5108;g2316d8f97db_0_3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9" name="Google Shape;5109;g2316d8f97db_0_3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u="sng">
                <a:solidFill>
                  <a:srgbClr val="DC5626"/>
                </a:solidFill>
              </a:rPr>
              <a:t>Facilitator Notes:</a:t>
            </a:r>
            <a:endParaRPr b="1" u="sng">
              <a:solidFill>
                <a:srgbClr val="DC5626"/>
              </a:solidFill>
            </a:endParaRPr>
          </a:p>
          <a:p>
            <a:pPr marL="457200" lvl="0" indent="-317500" algn="l" rtl="0">
              <a:spcBef>
                <a:spcPts val="0"/>
              </a:spcBef>
              <a:spcAft>
                <a:spcPts val="0"/>
              </a:spcAft>
              <a:buSzPts val="1400"/>
              <a:buChar char="-"/>
            </a:pPr>
            <a:r>
              <a:rPr lang="en-US"/>
              <a:t>Each of the sessions is designed to be enacted within a professional learning meeting.</a:t>
            </a:r>
            <a:endParaRPr/>
          </a:p>
          <a:p>
            <a:pPr marL="457200" lvl="0" indent="-317500" algn="l" rtl="0">
              <a:spcBef>
                <a:spcPts val="0"/>
              </a:spcBef>
              <a:spcAft>
                <a:spcPts val="0"/>
              </a:spcAft>
              <a:buSzPts val="1400"/>
              <a:buChar char="-"/>
            </a:pPr>
            <a:r>
              <a:rPr lang="en-US"/>
              <a:t>We suggest that the sessions and activities within session be enacted in order if possible, as some of the content and ideas build on one another.</a:t>
            </a:r>
            <a:endParaRPr b="1" u="sng">
              <a:solidFill>
                <a:srgbClr val="DC5626"/>
              </a:solidFill>
            </a:endParaRPr>
          </a:p>
        </p:txBody>
      </p:sp>
      <p:sp>
        <p:nvSpPr>
          <p:cNvPr id="5110" name="Google Shape;5110;g2316d8f97db_0_3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1"/>
        <p:cNvGrpSpPr/>
        <p:nvPr/>
      </p:nvGrpSpPr>
      <p:grpSpPr>
        <a:xfrm>
          <a:off x="0" y="0"/>
          <a:ext cx="0" cy="0"/>
          <a:chOff x="0" y="0"/>
          <a:chExt cx="0" cy="0"/>
        </a:xfrm>
      </p:grpSpPr>
      <p:sp>
        <p:nvSpPr>
          <p:cNvPr id="5442" name="Google Shape;5442;g22aeda348a4_1_5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3" name="Google Shape;5443;g22aeda348a4_1_58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Planning for action</a:t>
            </a:r>
            <a:r>
              <a:rPr lang="en-US" sz="1100">
                <a:solidFill>
                  <a:schemeClr val="dk1"/>
                </a:solidFill>
                <a:latin typeface="Arial"/>
                <a:ea typeface="Arial"/>
                <a:cs typeface="Arial"/>
                <a:sym typeface="Arial"/>
              </a:rPr>
              <a:t> involves making links between session content and our own practice and contexts.</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interested </a:t>
            </a:r>
            <a:r>
              <a:rPr lang="en-US" sz="1100">
                <a:latin typeface="Arial"/>
                <a:ea typeface="Arial"/>
                <a:cs typeface="Arial"/>
                <a:sym typeface="Arial"/>
              </a:rPr>
              <a:t>learning more about</a:t>
            </a:r>
            <a:r>
              <a:rPr lang="en-US" sz="1100">
                <a:solidFill>
                  <a:schemeClr val="dk1"/>
                </a:solidFill>
                <a:latin typeface="Arial"/>
                <a:ea typeface="Arial"/>
                <a:cs typeface="Arial"/>
                <a:sym typeface="Arial"/>
              </a:rPr>
              <a:t> these ideas, check out these resources.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u="sng">
                <a:solidFill>
                  <a:schemeClr val="hlink"/>
                </a:solidFill>
                <a:latin typeface="Arial"/>
                <a:ea typeface="Arial"/>
                <a:cs typeface="Arial"/>
                <a:sym typeface="Arial"/>
                <a:hlinkClick r:id="rId3"/>
              </a:rPr>
              <a:t>Module 0</a:t>
            </a:r>
            <a:r>
              <a:rPr lang="en-US" sz="1100" b="1">
                <a:solidFill>
                  <a:schemeClr val="dk1"/>
                </a:solidFill>
                <a:latin typeface="Arial"/>
                <a:ea typeface="Arial"/>
                <a:cs typeface="Arial"/>
                <a:sym typeface="Arial"/>
              </a:rPr>
              <a:t>, Resource 2</a:t>
            </a:r>
            <a:r>
              <a:rPr lang="en-US" sz="1100">
                <a:solidFill>
                  <a:schemeClr val="dk1"/>
                </a:solidFill>
                <a:latin typeface="Arial"/>
                <a:ea typeface="Arial"/>
                <a:cs typeface="Arial"/>
                <a:sym typeface="Aria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Horn, I. S., &amp; Kane, B. D. (2015). Opportunities for professional learning in mathematics teacher workgroup conversations: Relationships to instructional expertise. </a:t>
            </a:r>
            <a:r>
              <a:rPr lang="en-US" sz="1100" i="1">
                <a:solidFill>
                  <a:schemeClr val="dk1"/>
                </a:solidFill>
                <a:latin typeface="Arial"/>
                <a:ea typeface="Arial"/>
                <a:cs typeface="Arial"/>
                <a:sym typeface="Arial"/>
              </a:rPr>
              <a:t>Journal of the Learning Sciences</a:t>
            </a:r>
            <a:r>
              <a:rPr lang="en-US" sz="1100">
                <a:solidFill>
                  <a:schemeClr val="dk1"/>
                </a:solidFill>
                <a:latin typeface="Arial"/>
                <a:ea typeface="Arial"/>
                <a:cs typeface="Arial"/>
                <a:sym typeface="Arial"/>
              </a:rPr>
              <a:t>, </a:t>
            </a:r>
            <a:r>
              <a:rPr lang="en-US" sz="1100" i="1">
                <a:solidFill>
                  <a:schemeClr val="dk1"/>
                </a:solidFill>
                <a:latin typeface="Arial"/>
                <a:ea typeface="Arial"/>
                <a:cs typeface="Arial"/>
                <a:sym typeface="Arial"/>
              </a:rPr>
              <a:t>24</a:t>
            </a:r>
            <a:r>
              <a:rPr lang="en-US" sz="1100">
                <a:solidFill>
                  <a:schemeClr val="dk1"/>
                </a:solidFill>
                <a:latin typeface="Arial"/>
                <a:ea typeface="Arial"/>
                <a:cs typeface="Arial"/>
                <a:sym typeface="Arial"/>
              </a:rPr>
              <a:t>(3), 1–46.</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Putnam, R. T., &amp; Borko, H. (2000). What do new views of knowledge and thinking have to say about research on teacher learning? </a:t>
            </a:r>
            <a:r>
              <a:rPr lang="en-US" sz="1100" i="1">
                <a:solidFill>
                  <a:schemeClr val="dk1"/>
                </a:solidFill>
                <a:latin typeface="Arial"/>
                <a:ea typeface="Arial"/>
                <a:cs typeface="Arial"/>
                <a:sym typeface="Arial"/>
              </a:rPr>
              <a:t>Educational Researcher, 29</a:t>
            </a:r>
            <a:r>
              <a:rPr lang="en-US" sz="1100">
                <a:solidFill>
                  <a:schemeClr val="dk1"/>
                </a:solidFill>
                <a:latin typeface="Arial"/>
                <a:ea typeface="Arial"/>
                <a:cs typeface="Arial"/>
                <a:sym typeface="Arial"/>
              </a:rPr>
              <a:t>(1), 4-15.</a:t>
            </a:r>
            <a:endParaRPr sz="11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9"/>
        <p:cNvGrpSpPr/>
        <p:nvPr/>
      </p:nvGrpSpPr>
      <p:grpSpPr>
        <a:xfrm>
          <a:off x="0" y="0"/>
          <a:ext cx="0" cy="0"/>
          <a:chOff x="0" y="0"/>
          <a:chExt cx="0" cy="0"/>
        </a:xfrm>
      </p:grpSpPr>
      <p:sp>
        <p:nvSpPr>
          <p:cNvPr id="5450" name="Google Shape;5450;g22ad255aa2d_0_2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1" name="Google Shape;5451;g22ad255aa2d_0_26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chemeClr val="accent2"/>
              </a:solidFill>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Support participants to apply their understandings from the “Continuing the Journey” article to a current unit of instruction. </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a:latin typeface="Arial"/>
                <a:ea typeface="Arial"/>
                <a:cs typeface="Arial"/>
                <a:sym typeface="Arial"/>
              </a:rPr>
              <a:t>As you circulate between groups, you might press participants to design short instructional activities (such as Which one is unique and why?) to scaffold key ideas that can give students access to grade level content. </a:t>
            </a:r>
            <a:endParaRPr sz="1100">
              <a:latin typeface="Arial"/>
              <a:ea typeface="Arial"/>
              <a:cs typeface="Arial"/>
              <a:sym typeface="Arial"/>
            </a:endParaRPr>
          </a:p>
        </p:txBody>
      </p:sp>
      <p:sp>
        <p:nvSpPr>
          <p:cNvPr id="5452" name="Google Shape;5452;g22ad255aa2d_0_26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7"/>
        <p:cNvGrpSpPr/>
        <p:nvPr/>
      </p:nvGrpSpPr>
      <p:grpSpPr>
        <a:xfrm>
          <a:off x="0" y="0"/>
          <a:ext cx="0" cy="0"/>
          <a:chOff x="0" y="0"/>
          <a:chExt cx="0" cy="0"/>
        </a:xfrm>
      </p:grpSpPr>
      <p:sp>
        <p:nvSpPr>
          <p:cNvPr id="5458" name="Google Shape;5458;g22ad255aa2d_0_3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9" name="Google Shape;5459;g22ad255aa2d_0_33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0" name="Google Shape;5460;g22ad255aa2d_0_33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5"/>
        <p:cNvGrpSpPr/>
        <p:nvPr/>
      </p:nvGrpSpPr>
      <p:grpSpPr>
        <a:xfrm>
          <a:off x="0" y="0"/>
          <a:ext cx="0" cy="0"/>
          <a:chOff x="0" y="0"/>
          <a:chExt cx="0" cy="0"/>
        </a:xfrm>
      </p:grpSpPr>
      <p:sp>
        <p:nvSpPr>
          <p:cNvPr id="5466" name="Google Shape;5466;g22ad255aa2d_0_3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7" name="Google Shape;5467;g22ad255aa2d_0_33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9"/>
        <p:cNvGrpSpPr/>
        <p:nvPr/>
      </p:nvGrpSpPr>
      <p:grpSpPr>
        <a:xfrm>
          <a:off x="0" y="0"/>
          <a:ext cx="0" cy="0"/>
          <a:chOff x="0" y="0"/>
          <a:chExt cx="0" cy="0"/>
        </a:xfrm>
      </p:grpSpPr>
      <p:sp>
        <p:nvSpPr>
          <p:cNvPr id="5480" name="Google Shape;5480;g22ad255aa2d_0_3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1" name="Google Shape;5481;g22ad255aa2d_0_33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US" sz="1100">
                <a:solidFill>
                  <a:schemeClr val="dk1"/>
                </a:solidFill>
                <a:latin typeface="Arial"/>
                <a:ea typeface="Arial"/>
                <a:cs typeface="Arial"/>
                <a:sym typeface="Arial"/>
              </a:rPr>
              <a:t>Module </a:t>
            </a:r>
            <a:r>
              <a:rPr lang="en-US" sz="1100">
                <a:latin typeface="Arial"/>
                <a:ea typeface="Arial"/>
                <a:cs typeface="Arial"/>
                <a:sym typeface="Arial"/>
              </a:rPr>
              <a:t>2</a:t>
            </a:r>
            <a:r>
              <a:rPr lang="en-US" sz="1100">
                <a:solidFill>
                  <a:schemeClr val="dk1"/>
                </a:solidFill>
                <a:latin typeface="Arial"/>
                <a:ea typeface="Arial"/>
                <a:cs typeface="Arial"/>
                <a:sym typeface="Arial"/>
              </a:rPr>
              <a:t> Part </a:t>
            </a:r>
            <a:r>
              <a:rPr lang="en-US" sz="1100">
                <a:latin typeface="Arial"/>
                <a:ea typeface="Arial"/>
                <a:cs typeface="Arial"/>
                <a:sym typeface="Arial"/>
              </a:rPr>
              <a:t>2</a:t>
            </a:r>
            <a:r>
              <a:rPr lang="en-US" sz="1100">
                <a:solidFill>
                  <a:schemeClr val="dk1"/>
                </a:solidFill>
                <a:latin typeface="Arial"/>
                <a:ea typeface="Arial"/>
                <a:cs typeface="Arial"/>
                <a:sym typeface="Arial"/>
              </a:rPr>
              <a:t> supports our thinking around </a:t>
            </a:r>
            <a:r>
              <a:rPr lang="en-US" sz="1100">
                <a:latin typeface="Arial"/>
                <a:ea typeface="Arial"/>
                <a:cs typeface="Arial"/>
                <a:sym typeface="Arial"/>
              </a:rPr>
              <a:t>both</a:t>
            </a:r>
            <a:r>
              <a:rPr lang="en-US" sz="1100">
                <a:solidFill>
                  <a:schemeClr val="dk1"/>
                </a:solidFill>
                <a:latin typeface="Arial"/>
                <a:ea typeface="Arial"/>
                <a:cs typeface="Arial"/>
                <a:sym typeface="Arial"/>
              </a:rPr>
              <a:t> essential questions of this module: </a:t>
            </a:r>
            <a:r>
              <a:rPr lang="en-US" sz="1100" b="1">
                <a:latin typeface="Arial"/>
                <a:ea typeface="Arial"/>
                <a:cs typeface="Arial"/>
                <a:sym typeface="Arial"/>
              </a:rPr>
              <a:t>What does ambitious math teaching look like at the unit, lesson, and task levels? How do we value and build on the mathematical strengths of students who are often excluded by schooling?</a:t>
            </a:r>
            <a:endParaRPr sz="1100" b="1">
              <a:solidFill>
                <a:srgbClr val="000000"/>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consider how we can plan in ways that support students in accessing grade level content.</a:t>
            </a:r>
            <a:endParaRPr sz="1100">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7"/>
        <p:cNvGrpSpPr/>
        <p:nvPr/>
      </p:nvGrpSpPr>
      <p:grpSpPr>
        <a:xfrm>
          <a:off x="0" y="0"/>
          <a:ext cx="0" cy="0"/>
          <a:chOff x="0" y="0"/>
          <a:chExt cx="0" cy="0"/>
        </a:xfrm>
      </p:grpSpPr>
      <p:sp>
        <p:nvSpPr>
          <p:cNvPr id="5488" name="Google Shape;5488;g21ecd8c3a1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9" name="Google Shape;5489;g21ecd8c3a1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latin typeface="Arial"/>
                <a:ea typeface="Arial"/>
                <a:cs typeface="Arial"/>
                <a:sym typeface="Arial"/>
              </a:rPr>
              <a:t>This session especially supports our thinking around the second essential question of this module: </a:t>
            </a:r>
            <a:r>
              <a:rPr lang="en-US" sz="1100" b="1">
                <a:latin typeface="Arial"/>
                <a:ea typeface="Arial"/>
                <a:cs typeface="Arial"/>
                <a:sym typeface="Arial"/>
              </a:rPr>
              <a:t>What does ambitious math teaching look like at the unit, lesson, and task levels?</a:t>
            </a:r>
            <a:endParaRPr sz="1100" b="1">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a:latin typeface="Arial"/>
                <a:ea typeface="Arial"/>
                <a:cs typeface="Arial"/>
                <a:sym typeface="Arial"/>
              </a:rPr>
              <a:t>We estimate this session will take 90-120 minutes depending on how much time you allot for unit planning.</a:t>
            </a:r>
            <a:endParaRPr sz="1100">
              <a:latin typeface="Arial"/>
              <a:ea typeface="Arial"/>
              <a:cs typeface="Arial"/>
              <a:sym typeface="Arial"/>
            </a:endParaRPr>
          </a:p>
        </p:txBody>
      </p:sp>
      <p:sp>
        <p:nvSpPr>
          <p:cNvPr id="5490" name="Google Shape;5490;g21ecd8c3a1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6"/>
        <p:cNvGrpSpPr/>
        <p:nvPr/>
      </p:nvGrpSpPr>
      <p:grpSpPr>
        <a:xfrm>
          <a:off x="0" y="0"/>
          <a:ext cx="0" cy="0"/>
          <a:chOff x="0" y="0"/>
          <a:chExt cx="0" cy="0"/>
        </a:xfrm>
      </p:grpSpPr>
      <p:sp>
        <p:nvSpPr>
          <p:cNvPr id="5497" name="Google Shape;5497;g21ecd8c3a1e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8" name="Google Shape;5498;g21ecd8c3a1e_0_6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DC5626"/>
                </a:solidFill>
              </a:rPr>
              <a:t>Facilitator Notes:</a:t>
            </a:r>
            <a:endParaRPr sz="1100" b="1" u="sng">
              <a:solidFill>
                <a:srgbClr val="DC5626"/>
              </a:solidFill>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100">
                <a:latin typeface="Arial"/>
                <a:ea typeface="Arial"/>
                <a:cs typeface="Arial"/>
                <a:sym typeface="Arial"/>
              </a:rPr>
              <a:t>The purpose of Session 11 is to practice planning an ambitious unit of instruction that supports students in accessing grade level content. In this activity, we explore the revised Oregon Mathematics Standards so that teachers can develop familiarity with the tools and resources that can support them in making sense of the standards as they plan.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4"/>
        <p:cNvGrpSpPr/>
        <p:nvPr/>
      </p:nvGrpSpPr>
      <p:grpSpPr>
        <a:xfrm>
          <a:off x="0" y="0"/>
          <a:ext cx="0" cy="0"/>
          <a:chOff x="0" y="0"/>
          <a:chExt cx="0" cy="0"/>
        </a:xfrm>
      </p:grpSpPr>
      <p:sp>
        <p:nvSpPr>
          <p:cNvPr id="5505" name="Google Shape;5505;g22aeda348a4_1_7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6" name="Google Shape;5506;g22aeda348a4_1_7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interested in </a:t>
            </a:r>
            <a:r>
              <a:rPr lang="en-US" sz="1100">
                <a:latin typeface="Arial"/>
                <a:ea typeface="Arial"/>
                <a:cs typeface="Arial"/>
                <a:sym typeface="Arial"/>
              </a:rPr>
              <a:t>learning more about</a:t>
            </a:r>
            <a:r>
              <a:rPr lang="en-US" sz="1100">
                <a:solidFill>
                  <a:schemeClr val="dk1"/>
                </a:solidFill>
                <a:latin typeface="Arial"/>
                <a:ea typeface="Arial"/>
                <a:cs typeface="Arial"/>
                <a:sym typeface="Arial"/>
              </a:rPr>
              <a:t> these ideas, check out these resources.</a:t>
            </a:r>
            <a:endParaRPr sz="1100">
              <a:solidFill>
                <a:schemeClr val="dk1"/>
              </a:solidFill>
              <a:latin typeface="Arial"/>
              <a:ea typeface="Arial"/>
              <a:cs typeface="Arial"/>
              <a:sym typeface="Arial"/>
            </a:endParaRPr>
          </a:p>
          <a:p>
            <a:pPr marL="457200" lvl="0" indent="-311150" algn="l" rtl="0">
              <a:spcBef>
                <a:spcPts val="0"/>
              </a:spcBef>
              <a:spcAft>
                <a:spcPts val="0"/>
              </a:spcAft>
              <a:buClr>
                <a:schemeClr val="dk1"/>
              </a:buClr>
              <a:buSzPts val="1300"/>
              <a:buChar char="-"/>
            </a:pPr>
            <a:r>
              <a:rPr lang="en-US" sz="1100" b="1" u="sng">
                <a:solidFill>
                  <a:schemeClr val="hlink"/>
                </a:solidFill>
                <a:latin typeface="Arial"/>
                <a:ea typeface="Arial"/>
                <a:cs typeface="Arial"/>
                <a:sym typeface="Arial"/>
                <a:hlinkClick r:id="rId3"/>
              </a:rPr>
              <a:t>Module 0</a:t>
            </a:r>
            <a:r>
              <a:rPr lang="en-US" sz="1100" b="1">
                <a:solidFill>
                  <a:schemeClr val="dk1"/>
                </a:solidFill>
                <a:latin typeface="Arial"/>
                <a:ea typeface="Arial"/>
                <a:cs typeface="Arial"/>
                <a:sym typeface="Arial"/>
              </a:rPr>
              <a:t>, Resource 1</a:t>
            </a:r>
            <a:r>
              <a:rPr lang="en-US" sz="1100">
                <a:solidFill>
                  <a:schemeClr val="dk1"/>
                </a:solidFill>
                <a:latin typeface="Arial"/>
                <a:ea typeface="Arial"/>
                <a:cs typeface="Arial"/>
                <a:sym typeface="Arial"/>
              </a:rPr>
              <a:t>: </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Cain, T (2015). </a:t>
            </a:r>
            <a:r>
              <a:rPr lang="en-US" sz="1100">
                <a:latin typeface="Arial"/>
                <a:ea typeface="Arial"/>
                <a:cs typeface="Arial"/>
                <a:sym typeface="Arial"/>
              </a:rPr>
              <a:t>Teachers’ engagement with research texts: beyond instrumental, conceptual or strategic use. </a:t>
            </a:r>
            <a:r>
              <a:rPr lang="en-US" sz="1100" i="1">
                <a:solidFill>
                  <a:srgbClr val="333333"/>
                </a:solidFill>
                <a:latin typeface="Arial"/>
                <a:ea typeface="Arial"/>
                <a:cs typeface="Arial"/>
                <a:sym typeface="Arial"/>
              </a:rPr>
              <a:t>Journal of Education for Teaching</a:t>
            </a:r>
            <a:r>
              <a:rPr lang="en-US" sz="1100">
                <a:solidFill>
                  <a:srgbClr val="333333"/>
                </a:solidFill>
                <a:latin typeface="Arial"/>
                <a:ea typeface="Arial"/>
                <a:cs typeface="Arial"/>
                <a:sym typeface="Arial"/>
              </a:rPr>
              <a:t>, 41(5), 478-492.</a:t>
            </a:r>
            <a:endParaRPr sz="1100" b="1">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22ad255aa2d_0_40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22ad255aa2d_0_40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311150" algn="l" rtl="0">
              <a:spcBef>
                <a:spcPts val="0"/>
              </a:spcBef>
              <a:spcAft>
                <a:spcPts val="0"/>
              </a:spcAft>
              <a:buSzPts val="1300"/>
              <a:buChar char="-"/>
            </a:pPr>
            <a:r>
              <a:rPr lang="en-US" sz="1100">
                <a:latin typeface="Arial"/>
                <a:ea typeface="Arial"/>
                <a:cs typeface="Arial"/>
                <a:sym typeface="Arial"/>
              </a:rPr>
              <a:t>Orient participants to the activity by explaining that they will be exploring the standards guidance documents that support our work planning and making sense of the standards for our state. </a:t>
            </a:r>
            <a:endParaRPr sz="1100">
              <a:latin typeface="Arial"/>
              <a:ea typeface="Arial"/>
              <a:cs typeface="Arial"/>
              <a:sym typeface="Arial"/>
            </a:endParaRPr>
          </a:p>
        </p:txBody>
      </p:sp>
      <p:sp>
        <p:nvSpPr>
          <p:cNvPr id="5515" name="Google Shape;5515;g22ad255aa2d_0_40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1"/>
        <p:cNvGrpSpPr/>
        <p:nvPr/>
      </p:nvGrpSpPr>
      <p:grpSpPr>
        <a:xfrm>
          <a:off x="0" y="0"/>
          <a:ext cx="0" cy="0"/>
          <a:chOff x="0" y="0"/>
          <a:chExt cx="0" cy="0"/>
        </a:xfrm>
      </p:grpSpPr>
      <p:sp>
        <p:nvSpPr>
          <p:cNvPr id="5522" name="Google Shape;5522;g2169302774a_0_1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3" name="Google Shape;5523;g2169302774a_0_18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Highlight for participants that the standards guidance documents have recently been revised as of October 2021 and that there are new standards and new tools to support planning embedded in the documents.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u="sng">
                <a:solidFill>
                  <a:srgbClr val="1B75B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 to more information from the Oregon Department of Education regarding Mathematics Standards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5"/>
        <p:cNvGrpSpPr/>
        <p:nvPr/>
      </p:nvGrpSpPr>
      <p:grpSpPr>
        <a:xfrm>
          <a:off x="0" y="0"/>
          <a:ext cx="0" cy="0"/>
          <a:chOff x="0" y="0"/>
          <a:chExt cx="0" cy="0"/>
        </a:xfrm>
      </p:grpSpPr>
      <p:sp>
        <p:nvSpPr>
          <p:cNvPr id="5116" name="Google Shape;5116;g2316d8f97db_0_37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7" name="Google Shape;5117;g2316d8f97db_0_37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US" sz="1100" b="1">
                <a:solidFill>
                  <a:schemeClr val="dk1"/>
                </a:solidFill>
                <a:latin typeface="Arial"/>
                <a:ea typeface="Arial"/>
                <a:cs typeface="Arial"/>
                <a:sym typeface="Arial"/>
              </a:rPr>
              <a:t>You might say: </a:t>
            </a:r>
            <a:r>
              <a:rPr lang="en-US" sz="1100">
                <a:solidFill>
                  <a:schemeClr val="dk1"/>
                </a:solidFill>
                <a:latin typeface="Arial"/>
                <a:ea typeface="Arial"/>
                <a:cs typeface="Arial"/>
                <a:sym typeface="Arial"/>
              </a:rPr>
              <a:t>Let’s </a:t>
            </a:r>
            <a:r>
              <a:rPr lang="en-US" sz="1100">
                <a:latin typeface="Arial"/>
                <a:ea typeface="Arial"/>
                <a:cs typeface="Arial"/>
                <a:sym typeface="Arial"/>
              </a:rPr>
              <a:t>ground</a:t>
            </a:r>
            <a:r>
              <a:rPr lang="en-US" sz="1100">
                <a:solidFill>
                  <a:schemeClr val="dk1"/>
                </a:solidFill>
                <a:latin typeface="Arial"/>
                <a:ea typeface="Arial"/>
                <a:cs typeface="Arial"/>
                <a:sym typeface="Arial"/>
              </a:rPr>
              <a:t> ourselves </a:t>
            </a:r>
            <a:r>
              <a:rPr lang="en-US" sz="1100">
                <a:latin typeface="Arial"/>
                <a:ea typeface="Arial"/>
                <a:cs typeface="Arial"/>
                <a:sym typeface="Arial"/>
              </a:rPr>
              <a:t>in the</a:t>
            </a:r>
            <a:r>
              <a:rPr lang="en-US" sz="1100">
                <a:solidFill>
                  <a:schemeClr val="dk1"/>
                </a:solidFill>
                <a:latin typeface="Arial"/>
                <a:ea typeface="Arial"/>
                <a:cs typeface="Arial"/>
                <a:sym typeface="Arial"/>
              </a:rPr>
              <a:t> Essential Questions that </a:t>
            </a:r>
            <a:r>
              <a:rPr lang="en-US" sz="1100">
                <a:latin typeface="Arial"/>
                <a:ea typeface="Arial"/>
                <a:cs typeface="Arial"/>
                <a:sym typeface="Arial"/>
              </a:rPr>
              <a:t>drive</a:t>
            </a:r>
            <a:r>
              <a:rPr lang="en-US" sz="1100">
                <a:solidFill>
                  <a:schemeClr val="dk1"/>
                </a:solidFill>
                <a:latin typeface="Arial"/>
                <a:ea typeface="Arial"/>
                <a:cs typeface="Arial"/>
                <a:sym typeface="Arial"/>
              </a:rPr>
              <a:t> the Ambitious Math Teaching Professional Learning M</a:t>
            </a:r>
            <a:r>
              <a:rPr lang="en-US" sz="1100">
                <a:latin typeface="Arial"/>
                <a:ea typeface="Arial"/>
                <a:cs typeface="Arial"/>
                <a:sym typeface="Arial"/>
              </a:rPr>
              <a:t>odules.</a:t>
            </a:r>
            <a:endParaRPr sz="1100">
              <a:latin typeface="Arial"/>
              <a:ea typeface="Arial"/>
              <a:cs typeface="Arial"/>
              <a:sym typeface="Arial"/>
            </a:endParaRPr>
          </a:p>
          <a:p>
            <a:pPr marL="457200" lvl="0" indent="0" algn="l" rtl="0">
              <a:lnSpc>
                <a:spcPct val="90000"/>
              </a:lnSpc>
              <a:spcBef>
                <a:spcPts val="800"/>
              </a:spcBef>
              <a:spcAft>
                <a:spcPts val="0"/>
              </a:spcAft>
              <a:buNone/>
            </a:pPr>
            <a:endParaRPr sz="1100">
              <a:latin typeface="Arial"/>
              <a:ea typeface="Arial"/>
              <a:cs typeface="Arial"/>
              <a:sym typeface="Arial"/>
            </a:endParaRPr>
          </a:p>
        </p:txBody>
      </p:sp>
      <p:sp>
        <p:nvSpPr>
          <p:cNvPr id="5118" name="Google Shape;5118;g2316d8f97db_0_37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8"/>
        <p:cNvGrpSpPr/>
        <p:nvPr/>
      </p:nvGrpSpPr>
      <p:grpSpPr>
        <a:xfrm>
          <a:off x="0" y="0"/>
          <a:ext cx="0" cy="0"/>
          <a:chOff x="0" y="0"/>
          <a:chExt cx="0" cy="0"/>
        </a:xfrm>
      </p:grpSpPr>
      <p:sp>
        <p:nvSpPr>
          <p:cNvPr id="5529" name="Google Shape;5529;g217915f7f4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0" name="Google Shape;5530;g217915f7f4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solidFill>
                  <a:srgbClr val="DC5626"/>
                </a:solidFill>
                <a:latin typeface="Arial"/>
                <a:ea typeface="Arial"/>
                <a:cs typeface="Arial"/>
                <a:sym typeface="Arial"/>
              </a:rPr>
              <a:t>Facilitator Notes:</a:t>
            </a:r>
            <a:endParaRPr sz="1100" b="1">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Explain to participants that the slides they will explore with their partner/group support them in unpacking the first 4 sections of the “Guidance Document”</a:t>
            </a:r>
            <a:endParaRPr/>
          </a:p>
        </p:txBody>
      </p:sp>
      <p:sp>
        <p:nvSpPr>
          <p:cNvPr id="5531" name="Google Shape;5531;g217915f7f4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8"/>
        <p:cNvGrpSpPr/>
        <p:nvPr/>
      </p:nvGrpSpPr>
      <p:grpSpPr>
        <a:xfrm>
          <a:off x="0" y="0"/>
          <a:ext cx="0" cy="0"/>
          <a:chOff x="0" y="0"/>
          <a:chExt cx="0" cy="0"/>
        </a:xfrm>
      </p:grpSpPr>
      <p:sp>
        <p:nvSpPr>
          <p:cNvPr id="5539" name="Google Shape;5539;g22ad255aa2d_0_4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0" name="Google Shape;5540;g22ad255aa2d_0_47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their </a:t>
            </a:r>
            <a:r>
              <a:rPr lang="en-US" sz="1100" u="sng">
                <a:solidFill>
                  <a:schemeClr val="hlink"/>
                </a:solidFill>
                <a:latin typeface="Arial"/>
                <a:ea typeface="Arial"/>
                <a:cs typeface="Arial"/>
                <a:sym typeface="Arial"/>
                <a:hlinkClick r:id="rId3" action="ppaction://hlinksldjump"/>
              </a:rPr>
              <a:t>workspace slide</a:t>
            </a:r>
            <a:r>
              <a:rPr lang="en-US" sz="1100">
                <a:latin typeface="Arial"/>
                <a:ea typeface="Arial"/>
                <a:cs typeface="Arial"/>
                <a:sym typeface="Arial"/>
              </a:rPr>
              <a:t> and the exploration slides (which begin </a:t>
            </a:r>
            <a:r>
              <a:rPr lang="en-US" sz="1100" u="sng">
                <a:solidFill>
                  <a:schemeClr val="hlink"/>
                </a:solidFill>
                <a:latin typeface="Arial"/>
                <a:ea typeface="Arial"/>
                <a:cs typeface="Arial"/>
                <a:sym typeface="Arial"/>
                <a:hlinkClick r:id="rId4" action="ppaction://hlinksldjump"/>
              </a:rPr>
              <a:t>here</a:t>
            </a:r>
            <a:r>
              <a:rPr lang="en-US" sz="1100">
                <a:latin typeface="Arial"/>
                <a:ea typeface="Arial"/>
                <a:cs typeface="Arial"/>
                <a:sym typeface="Arial"/>
              </a:rPr>
              <a: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it’s ok to change your mind after you shared.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4"/>
        <p:cNvGrpSpPr/>
        <p:nvPr/>
      </p:nvGrpSpPr>
      <p:grpSpPr>
        <a:xfrm>
          <a:off x="0" y="0"/>
          <a:ext cx="0" cy="0"/>
          <a:chOff x="0" y="0"/>
          <a:chExt cx="0" cy="0"/>
        </a:xfrm>
      </p:grpSpPr>
      <p:sp>
        <p:nvSpPr>
          <p:cNvPr id="5545" name="Google Shape;5545;g22ad255aa2d_0_6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6" name="Google Shape;5546;g22ad255aa2d_0_60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lnSpc>
                <a:spcPct val="90000"/>
              </a:lnSpc>
              <a:spcBef>
                <a:spcPts val="1000"/>
              </a:spcBef>
              <a:spcAft>
                <a:spcPts val="0"/>
              </a:spcAft>
              <a:buClr>
                <a:schemeClr val="dk1"/>
              </a:buClr>
              <a:buSzPts val="1100"/>
              <a:buFont typeface="Calibri"/>
              <a:buChar char="-"/>
            </a:pPr>
            <a:r>
              <a:rPr lang="en-US" sz="1100" b="1">
                <a:latin typeface="Arial"/>
                <a:ea typeface="Arial"/>
                <a:cs typeface="Arial"/>
                <a:sym typeface="Arial"/>
              </a:rPr>
              <a:t>Groups / breakout rooms: </a:t>
            </a:r>
            <a:r>
              <a:rPr lang="en-US" sz="1100">
                <a:latin typeface="Arial"/>
                <a:ea typeface="Arial"/>
                <a:cs typeface="Arial"/>
                <a:sym typeface="Arial"/>
              </a:rPr>
              <a:t>Participants should work in groups on the workspace slide for ~20 minutes to explore the documents.</a:t>
            </a:r>
            <a:endParaRPr sz="1100">
              <a:latin typeface="Arial"/>
              <a:ea typeface="Arial"/>
              <a:cs typeface="Arial"/>
              <a:sym typeface="Arial"/>
            </a:endParaRPr>
          </a:p>
          <a:p>
            <a:pPr marL="914400" lvl="1" indent="-298450" algn="l" rtl="0">
              <a:lnSpc>
                <a:spcPct val="90000"/>
              </a:lnSpc>
              <a:spcBef>
                <a:spcPts val="800"/>
              </a:spcBef>
              <a:spcAft>
                <a:spcPts val="0"/>
              </a:spcAft>
              <a:buClr>
                <a:schemeClr val="dk1"/>
              </a:buClr>
              <a:buSzPts val="1100"/>
              <a:buFont typeface="Arial"/>
              <a:buChar char="-"/>
            </a:pPr>
            <a:r>
              <a:rPr lang="en-US" sz="1100">
                <a:latin typeface="Arial"/>
                <a:ea typeface="Arial"/>
                <a:cs typeface="Arial"/>
                <a:sym typeface="Arial"/>
              </a:rPr>
              <a:t>Note, you could shorten this activity by having groups “jigsaw” and work only on specific sections.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b="1">
                <a:latin typeface="Arial"/>
                <a:ea typeface="Arial"/>
                <a:cs typeface="Arial"/>
                <a:sym typeface="Arial"/>
              </a:rPr>
              <a:t>Whole group: </a:t>
            </a:r>
            <a:r>
              <a:rPr lang="en-US" sz="1100">
                <a:latin typeface="Arial"/>
                <a:ea typeface="Arial"/>
                <a:cs typeface="Arial"/>
                <a:sym typeface="Arial"/>
              </a:rPr>
              <a:t>After participants have had time to work in small groups, ask 1-2 groups to share an idea, an insight, or question related to each section of the standards guidance document.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800">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4"/>
        <p:cNvGrpSpPr/>
        <p:nvPr/>
      </p:nvGrpSpPr>
      <p:grpSpPr>
        <a:xfrm>
          <a:off x="0" y="0"/>
          <a:ext cx="0" cy="0"/>
          <a:chOff x="0" y="0"/>
          <a:chExt cx="0" cy="0"/>
        </a:xfrm>
      </p:grpSpPr>
      <p:sp>
        <p:nvSpPr>
          <p:cNvPr id="5555" name="Google Shape;5555;g22ad255aa2d_0_60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6" name="Google Shape;5556;g22ad255aa2d_0_60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7" name="Google Shape;5557;g22ad255aa2d_0_60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1"/>
        <p:cNvGrpSpPr/>
        <p:nvPr/>
      </p:nvGrpSpPr>
      <p:grpSpPr>
        <a:xfrm>
          <a:off x="0" y="0"/>
          <a:ext cx="0" cy="0"/>
          <a:chOff x="0" y="0"/>
          <a:chExt cx="0" cy="0"/>
        </a:xfrm>
      </p:grpSpPr>
      <p:sp>
        <p:nvSpPr>
          <p:cNvPr id="5562" name="Google Shape;5562;g217915f7f40_0_6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3" name="Google Shape;5563;g217915f7f40_0_6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4" name="Google Shape;5564;g217915f7f40_0_6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2"/>
        <p:cNvGrpSpPr/>
        <p:nvPr/>
      </p:nvGrpSpPr>
      <p:grpSpPr>
        <a:xfrm>
          <a:off x="0" y="0"/>
          <a:ext cx="0" cy="0"/>
          <a:chOff x="0" y="0"/>
          <a:chExt cx="0" cy="0"/>
        </a:xfrm>
      </p:grpSpPr>
      <p:sp>
        <p:nvSpPr>
          <p:cNvPr id="5573" name="Google Shape;5573;g217915f7f40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4" name="Google Shape;5574;g217915f7f40_0_6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5" name="Google Shape;5575;g217915f7f40_0_6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3"/>
        <p:cNvGrpSpPr/>
        <p:nvPr/>
      </p:nvGrpSpPr>
      <p:grpSpPr>
        <a:xfrm>
          <a:off x="0" y="0"/>
          <a:ext cx="0" cy="0"/>
          <a:chOff x="0" y="0"/>
          <a:chExt cx="0" cy="0"/>
        </a:xfrm>
      </p:grpSpPr>
      <p:sp>
        <p:nvSpPr>
          <p:cNvPr id="5584" name="Google Shape;5584;g217915f7f40_0_7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5" name="Google Shape;5585;g217915f7f40_0_7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6" name="Google Shape;5586;g217915f7f40_0_7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3"/>
        <p:cNvGrpSpPr/>
        <p:nvPr/>
      </p:nvGrpSpPr>
      <p:grpSpPr>
        <a:xfrm>
          <a:off x="0" y="0"/>
          <a:ext cx="0" cy="0"/>
          <a:chOff x="0" y="0"/>
          <a:chExt cx="0" cy="0"/>
        </a:xfrm>
      </p:grpSpPr>
      <p:sp>
        <p:nvSpPr>
          <p:cNvPr id="5594" name="Google Shape;5594;g217915f7f40_0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5" name="Google Shape;5595;g217915f7f40_0_7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6" name="Google Shape;5596;g217915f7f40_0_7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4"/>
        <p:cNvGrpSpPr/>
        <p:nvPr/>
      </p:nvGrpSpPr>
      <p:grpSpPr>
        <a:xfrm>
          <a:off x="0" y="0"/>
          <a:ext cx="0" cy="0"/>
          <a:chOff x="0" y="0"/>
          <a:chExt cx="0" cy="0"/>
        </a:xfrm>
      </p:grpSpPr>
      <p:sp>
        <p:nvSpPr>
          <p:cNvPr id="5605" name="Google Shape;5605;g217915f7f40_0_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6" name="Google Shape;5606;g217915f7f40_0_7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7" name="Google Shape;5607;g217915f7f40_0_7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3"/>
        <p:cNvGrpSpPr/>
        <p:nvPr/>
      </p:nvGrpSpPr>
      <p:grpSpPr>
        <a:xfrm>
          <a:off x="0" y="0"/>
          <a:ext cx="0" cy="0"/>
          <a:chOff x="0" y="0"/>
          <a:chExt cx="0" cy="0"/>
        </a:xfrm>
      </p:grpSpPr>
      <p:sp>
        <p:nvSpPr>
          <p:cNvPr id="5614" name="Google Shape;5614;g217915f7f40_0_7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5" name="Google Shape;5615;g217915f7f40_0_7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6" name="Google Shape;5616;g217915f7f40_0_7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3"/>
        <p:cNvGrpSpPr/>
        <p:nvPr/>
      </p:nvGrpSpPr>
      <p:grpSpPr>
        <a:xfrm>
          <a:off x="0" y="0"/>
          <a:ext cx="0" cy="0"/>
          <a:chOff x="0" y="0"/>
          <a:chExt cx="0" cy="0"/>
        </a:xfrm>
      </p:grpSpPr>
      <p:sp>
        <p:nvSpPr>
          <p:cNvPr id="5124" name="Google Shape;5124;g229611142b7_0_26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5" name="Google Shape;5125;g229611142b7_0_26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Optional: </a:t>
            </a:r>
            <a:r>
              <a:rPr lang="en-US" sz="1100">
                <a:latin typeface="Arial"/>
                <a:ea typeface="Arial"/>
                <a:cs typeface="Arial"/>
                <a:sym typeface="Arial"/>
              </a:rPr>
              <a:t>Paste excerpts of participants’ reflections from previous sessions to support the group in reconnecting with the work you’ve done together previously.</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You might ask:</a:t>
            </a:r>
            <a:r>
              <a:rPr lang="en-US" sz="1100">
                <a:latin typeface="Arial"/>
                <a:ea typeface="Arial"/>
                <a:cs typeface="Arial"/>
                <a:sym typeface="Arial"/>
              </a:rPr>
              <a:t> What learning from our previous sessions are you excited to or hoping to build on today?</a:t>
            </a:r>
            <a:endParaRPr/>
          </a:p>
        </p:txBody>
      </p:sp>
      <p:sp>
        <p:nvSpPr>
          <p:cNvPr id="5126" name="Google Shape;5126;g229611142b7_0_26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3"/>
        <p:cNvGrpSpPr/>
        <p:nvPr/>
      </p:nvGrpSpPr>
      <p:grpSpPr>
        <a:xfrm>
          <a:off x="0" y="0"/>
          <a:ext cx="0" cy="0"/>
          <a:chOff x="0" y="0"/>
          <a:chExt cx="0" cy="0"/>
        </a:xfrm>
      </p:grpSpPr>
      <p:sp>
        <p:nvSpPr>
          <p:cNvPr id="5624" name="Google Shape;5624;g217915f7f40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5" name="Google Shape;5625;g217915f7f40_0_7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6" name="Google Shape;5626;g217915f7f40_0_7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3"/>
        <p:cNvGrpSpPr/>
        <p:nvPr/>
      </p:nvGrpSpPr>
      <p:grpSpPr>
        <a:xfrm>
          <a:off x="0" y="0"/>
          <a:ext cx="0" cy="0"/>
          <a:chOff x="0" y="0"/>
          <a:chExt cx="0" cy="0"/>
        </a:xfrm>
      </p:grpSpPr>
      <p:sp>
        <p:nvSpPr>
          <p:cNvPr id="5634" name="Google Shape;5634;g217915f7f40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5" name="Google Shape;5635;g217915f7f40_0_7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6" name="Google Shape;5636;g217915f7f40_0_7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2"/>
        <p:cNvGrpSpPr/>
        <p:nvPr/>
      </p:nvGrpSpPr>
      <p:grpSpPr>
        <a:xfrm>
          <a:off x="0" y="0"/>
          <a:ext cx="0" cy="0"/>
          <a:chOff x="0" y="0"/>
          <a:chExt cx="0" cy="0"/>
        </a:xfrm>
      </p:grpSpPr>
      <p:sp>
        <p:nvSpPr>
          <p:cNvPr id="5643" name="Google Shape;5643;g217915f7f40_0_7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4" name="Google Shape;5644;g217915f7f40_0_7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5" name="Google Shape;5645;g217915f7f40_0_7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3"/>
        <p:cNvGrpSpPr/>
        <p:nvPr/>
      </p:nvGrpSpPr>
      <p:grpSpPr>
        <a:xfrm>
          <a:off x="0" y="0"/>
          <a:ext cx="0" cy="0"/>
          <a:chOff x="0" y="0"/>
          <a:chExt cx="0" cy="0"/>
        </a:xfrm>
      </p:grpSpPr>
      <p:sp>
        <p:nvSpPr>
          <p:cNvPr id="5654" name="Google Shape;5654;g217915f7f40_0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5" name="Google Shape;5655;g217915f7f40_0_7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6" name="Google Shape;5656;g217915f7f40_0_7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4"/>
        <p:cNvGrpSpPr/>
        <p:nvPr/>
      </p:nvGrpSpPr>
      <p:grpSpPr>
        <a:xfrm>
          <a:off x="0" y="0"/>
          <a:ext cx="0" cy="0"/>
          <a:chOff x="0" y="0"/>
          <a:chExt cx="0" cy="0"/>
        </a:xfrm>
      </p:grpSpPr>
      <p:sp>
        <p:nvSpPr>
          <p:cNvPr id="5665" name="Google Shape;5665;g22ad255aa2d_0_5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6" name="Google Shape;5666;g22ad255aa2d_0_53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You might give participants a minute to read what is on the screen silently, or ask a participant to read it aloud.</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latin typeface="Arial"/>
                <a:ea typeface="Arial"/>
                <a:cs typeface="Arial"/>
                <a:sym typeface="Arial"/>
              </a:rPr>
              <a:t>You might say: </a:t>
            </a:r>
            <a:r>
              <a:rPr lang="en-US" sz="1100">
                <a:latin typeface="Arial"/>
                <a:ea typeface="Arial"/>
                <a:cs typeface="Arial"/>
                <a:sym typeface="Arial"/>
              </a:rPr>
              <a:t>These are the </a:t>
            </a:r>
            <a:r>
              <a:rPr lang="en-US" sz="1100" b="1">
                <a:latin typeface="Arial"/>
                <a:ea typeface="Arial"/>
                <a:cs typeface="Arial"/>
                <a:sym typeface="Arial"/>
              </a:rPr>
              <a:t>cornerstones </a:t>
            </a:r>
            <a:r>
              <a:rPr lang="en-US" sz="1100">
                <a:latin typeface="Arial"/>
                <a:ea typeface="Arial"/>
                <a:cs typeface="Arial"/>
                <a:sym typeface="Arial"/>
              </a:rPr>
              <a:t>of the Oregon Math Project and will ground our work in these modules.</a:t>
            </a:r>
            <a:endParaRPr sz="1100">
              <a:latin typeface="Arial"/>
              <a:ea typeface="Arial"/>
              <a:cs typeface="Arial"/>
              <a:sym typeface="Arial"/>
            </a:endParaRPr>
          </a:p>
        </p:txBody>
      </p:sp>
      <p:sp>
        <p:nvSpPr>
          <p:cNvPr id="5667" name="Google Shape;5667;g22ad255aa2d_0_53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3"/>
        <p:cNvGrpSpPr/>
        <p:nvPr/>
      </p:nvGrpSpPr>
      <p:grpSpPr>
        <a:xfrm>
          <a:off x="0" y="0"/>
          <a:ext cx="0" cy="0"/>
          <a:chOff x="0" y="0"/>
          <a:chExt cx="0" cy="0"/>
        </a:xfrm>
      </p:grpSpPr>
      <p:sp>
        <p:nvSpPr>
          <p:cNvPr id="5684" name="Google Shape;5684;g22ad255aa2d_0_6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5" name="Google Shape;5685;g22ad255aa2d_0_67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6" name="Google Shape;5686;g22ad255aa2d_0_67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0"/>
        <p:cNvGrpSpPr/>
        <p:nvPr/>
      </p:nvGrpSpPr>
      <p:grpSpPr>
        <a:xfrm>
          <a:off x="0" y="0"/>
          <a:ext cx="0" cy="0"/>
          <a:chOff x="0" y="0"/>
          <a:chExt cx="0" cy="0"/>
        </a:xfrm>
      </p:grpSpPr>
      <p:sp>
        <p:nvSpPr>
          <p:cNvPr id="5691" name="Google Shape;5691;g22ad255aa2d_0_6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2" name="Google Shape;5692;g22ad255aa2d_0_67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 </a:t>
            </a:r>
            <a:endParaRPr sz="1100">
              <a:solidFill>
                <a:srgbClr val="333333"/>
              </a:solidFill>
              <a:latin typeface="Arial"/>
              <a:ea typeface="Arial"/>
              <a:cs typeface="Arial"/>
              <a:sym typeface="Arial"/>
            </a:endParaRPr>
          </a:p>
          <a:p>
            <a:pPr marL="0" lvl="0" indent="0" algn="l" rtl="0">
              <a:spcBef>
                <a:spcPts val="0"/>
              </a:spcBef>
              <a:spcAft>
                <a:spcPts val="0"/>
              </a:spcAft>
              <a:buNone/>
            </a:pPr>
            <a:endParaRPr sz="1100">
              <a:solidFill>
                <a:srgbClr val="333333"/>
              </a:solidFill>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0"/>
        <p:cNvGrpSpPr/>
        <p:nvPr/>
      </p:nvGrpSpPr>
      <p:grpSpPr>
        <a:xfrm>
          <a:off x="0" y="0"/>
          <a:ext cx="0" cy="0"/>
          <a:chOff x="0" y="0"/>
          <a:chExt cx="0" cy="0"/>
        </a:xfrm>
      </p:grpSpPr>
      <p:sp>
        <p:nvSpPr>
          <p:cNvPr id="5701" name="Google Shape;5701;g217915f7f40_0_1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2" name="Google Shape;5702;g217915f7f40_0_14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The purpose of Session 11 is to practice planning an ambitious unit of instruction that supports students in accessing grade level content. In this activity, we unpack and learn how to use a unit planning framework.</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To frame this activity you might say:</a:t>
            </a:r>
            <a:r>
              <a:rPr lang="en-US" sz="1100">
                <a:latin typeface="Arial"/>
                <a:ea typeface="Arial"/>
                <a:cs typeface="Arial"/>
                <a:sym typeface="Arial"/>
              </a:rPr>
              <a:t> If we want to implement Ambitious Teaching practices, we have to explicitly plan for it to happen. This planning framework can support us in adapting and developing units of instruction that uphold the principles and practices of ambitious teaching.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open </a:t>
            </a:r>
            <a:r>
              <a:rPr lang="en-US" sz="1100" b="1">
                <a:solidFill>
                  <a:srgbClr val="007F43"/>
                </a:solidFill>
                <a:latin typeface="Arial"/>
                <a:ea typeface="Arial"/>
                <a:cs typeface="Arial"/>
                <a:sym typeface="Arial"/>
              </a:rPr>
              <a:t>7 Planning a Mathematical Topic or Unit_TDG</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For this activity, you will need participants to bring an upcoming unit of instruction with them to use with the tool. If you are working with coaches/school leaders it may be helpful to use their school curriculum, or you can access an open source unit of instruction from </a:t>
            </a:r>
            <a:r>
              <a:rPr lang="en-US" sz="1100" u="sng">
                <a:solidFill>
                  <a:schemeClr val="hlink"/>
                </a:solidFill>
                <a:latin typeface="Arial"/>
                <a:ea typeface="Arial"/>
                <a:cs typeface="Arial"/>
                <a:sym typeface="Arial"/>
                <a:hlinkClick r:id="rId3"/>
              </a:rPr>
              <a:t>Open Up Resources </a:t>
            </a:r>
            <a:endParaRPr sz="1100" b="1">
              <a:solidFill>
                <a:srgbClr val="007F43"/>
              </a:solidFill>
              <a:latin typeface="Arial"/>
              <a:ea typeface="Arial"/>
              <a:cs typeface="Arial"/>
              <a:sym typeface="Arial"/>
            </a:endParaRPr>
          </a:p>
        </p:txBody>
      </p:sp>
      <p:sp>
        <p:nvSpPr>
          <p:cNvPr id="5703" name="Google Shape;5703;g217915f7f40_0_14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9"/>
        <p:cNvGrpSpPr/>
        <p:nvPr/>
      </p:nvGrpSpPr>
      <p:grpSpPr>
        <a:xfrm>
          <a:off x="0" y="0"/>
          <a:ext cx="0" cy="0"/>
          <a:chOff x="0" y="0"/>
          <a:chExt cx="0" cy="0"/>
        </a:xfrm>
      </p:grpSpPr>
      <p:sp>
        <p:nvSpPr>
          <p:cNvPr id="5710" name="Google Shape;5710;g22aeda348a4_1_8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1" name="Google Shape;5711;g22aeda348a4_1_84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Planning for action</a:t>
            </a:r>
            <a:r>
              <a:rPr lang="en-US" sz="1100">
                <a:solidFill>
                  <a:schemeClr val="dk1"/>
                </a:solidFill>
                <a:latin typeface="Arial"/>
                <a:ea typeface="Arial"/>
                <a:cs typeface="Arial"/>
                <a:sym typeface="Arial"/>
              </a:rPr>
              <a:t> involves making links between session content and our own practice and contexts.</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interested in </a:t>
            </a:r>
            <a:r>
              <a:rPr lang="en-US" sz="1100">
                <a:latin typeface="Arial"/>
                <a:ea typeface="Arial"/>
                <a:cs typeface="Arial"/>
                <a:sym typeface="Arial"/>
              </a:rPr>
              <a:t>learning more about</a:t>
            </a:r>
            <a:r>
              <a:rPr lang="en-US" sz="1100">
                <a:solidFill>
                  <a:schemeClr val="dk1"/>
                </a:solidFill>
                <a:latin typeface="Arial"/>
                <a:ea typeface="Arial"/>
                <a:cs typeface="Arial"/>
                <a:sym typeface="Arial"/>
              </a:rPr>
              <a:t> these ideas, check out these resources.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u="sng">
                <a:solidFill>
                  <a:schemeClr val="hlink"/>
                </a:solidFill>
                <a:latin typeface="Arial"/>
                <a:ea typeface="Arial"/>
                <a:cs typeface="Arial"/>
                <a:sym typeface="Arial"/>
                <a:hlinkClick r:id="rId3"/>
              </a:rPr>
              <a:t>Module 0</a:t>
            </a:r>
            <a:r>
              <a:rPr lang="en-US" sz="1100" b="1">
                <a:solidFill>
                  <a:schemeClr val="dk1"/>
                </a:solidFill>
                <a:latin typeface="Arial"/>
                <a:ea typeface="Arial"/>
                <a:cs typeface="Arial"/>
                <a:sym typeface="Arial"/>
              </a:rPr>
              <a:t>, Resource 2</a:t>
            </a:r>
            <a:r>
              <a:rPr lang="en-US" sz="1100">
                <a:solidFill>
                  <a:schemeClr val="dk1"/>
                </a:solidFill>
                <a:latin typeface="Arial"/>
                <a:ea typeface="Arial"/>
                <a:cs typeface="Arial"/>
                <a:sym typeface="Aria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Horn, I. S., &amp; Kane, B. D. (2015). Opportunities for professional learning in mathematics teacher workgroup conversations: Relationships to instructional expertise. </a:t>
            </a:r>
            <a:r>
              <a:rPr lang="en-US" sz="1100" i="1">
                <a:solidFill>
                  <a:schemeClr val="dk1"/>
                </a:solidFill>
                <a:latin typeface="Arial"/>
                <a:ea typeface="Arial"/>
                <a:cs typeface="Arial"/>
                <a:sym typeface="Arial"/>
              </a:rPr>
              <a:t>Journal of the Learning Sciences</a:t>
            </a:r>
            <a:r>
              <a:rPr lang="en-US" sz="1100">
                <a:solidFill>
                  <a:schemeClr val="dk1"/>
                </a:solidFill>
                <a:latin typeface="Arial"/>
                <a:ea typeface="Arial"/>
                <a:cs typeface="Arial"/>
                <a:sym typeface="Arial"/>
              </a:rPr>
              <a:t>, </a:t>
            </a:r>
            <a:r>
              <a:rPr lang="en-US" sz="1100" i="1">
                <a:solidFill>
                  <a:schemeClr val="dk1"/>
                </a:solidFill>
                <a:latin typeface="Arial"/>
                <a:ea typeface="Arial"/>
                <a:cs typeface="Arial"/>
                <a:sym typeface="Arial"/>
              </a:rPr>
              <a:t>24</a:t>
            </a:r>
            <a:r>
              <a:rPr lang="en-US" sz="1100">
                <a:solidFill>
                  <a:schemeClr val="dk1"/>
                </a:solidFill>
                <a:latin typeface="Arial"/>
                <a:ea typeface="Arial"/>
                <a:cs typeface="Arial"/>
                <a:sym typeface="Arial"/>
              </a:rPr>
              <a:t>(3), 1–46.</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Putnam, R. T., &amp; Borko, H. (2000). What do new views of knowledge and thinking have to say about research on teacher learning? </a:t>
            </a:r>
            <a:r>
              <a:rPr lang="en-US" sz="1100" i="1">
                <a:solidFill>
                  <a:schemeClr val="dk1"/>
                </a:solidFill>
                <a:latin typeface="Arial"/>
                <a:ea typeface="Arial"/>
                <a:cs typeface="Arial"/>
                <a:sym typeface="Arial"/>
              </a:rPr>
              <a:t>Educational Researcher, 29</a:t>
            </a:r>
            <a:r>
              <a:rPr lang="en-US" sz="1100">
                <a:solidFill>
                  <a:schemeClr val="dk1"/>
                </a:solidFill>
                <a:latin typeface="Arial"/>
                <a:ea typeface="Arial"/>
                <a:cs typeface="Arial"/>
                <a:sym typeface="Arial"/>
              </a:rPr>
              <a:t>(1), 4-15.</a:t>
            </a:r>
            <a:endParaRPr sz="1100">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7"/>
        <p:cNvGrpSpPr/>
        <p:nvPr/>
      </p:nvGrpSpPr>
      <p:grpSpPr>
        <a:xfrm>
          <a:off x="0" y="0"/>
          <a:ext cx="0" cy="0"/>
          <a:chOff x="0" y="0"/>
          <a:chExt cx="0" cy="0"/>
        </a:xfrm>
      </p:grpSpPr>
      <p:sp>
        <p:nvSpPr>
          <p:cNvPr id="5718" name="Google Shape;5718;g217915f7f40_0_30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9" name="Google Shape;5719;g217915f7f40_0_30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Move participants into grade level/content area teams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take out an upcoming unit of instruction with them to use with the tool. </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If you are working with coaches/school leaders it may be helpful to use their school curriculum, or you can access an open source unit of instruction from </a:t>
            </a:r>
            <a:r>
              <a:rPr lang="en-US" sz="1100" u="sng">
                <a:solidFill>
                  <a:schemeClr val="hlink"/>
                </a:solidFill>
                <a:latin typeface="Arial"/>
                <a:ea typeface="Arial"/>
                <a:cs typeface="Arial"/>
                <a:sym typeface="Arial"/>
                <a:hlinkClick r:id="rId3"/>
              </a:rPr>
              <a:t>Open Up Resources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open </a:t>
            </a:r>
            <a:r>
              <a:rPr lang="en-US" sz="1100" b="1">
                <a:solidFill>
                  <a:srgbClr val="007F43"/>
                </a:solidFill>
                <a:latin typeface="Arial"/>
                <a:ea typeface="Arial"/>
                <a:cs typeface="Arial"/>
                <a:sym typeface="Arial"/>
              </a:rPr>
              <a:t>7 Planning a Mathematical Topic or Unit_TDG </a:t>
            </a:r>
            <a:r>
              <a:rPr lang="en-US" sz="1100">
                <a:latin typeface="Arial"/>
                <a:ea typeface="Arial"/>
                <a:cs typeface="Arial"/>
                <a:sym typeface="Arial"/>
              </a:rPr>
              <a:t>and read page 1, look through the prompts with their unit in mind and share initial thoughts with their teammates (~15 min)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 </a:t>
            </a:r>
            <a:endParaRPr/>
          </a:p>
        </p:txBody>
      </p:sp>
      <p:sp>
        <p:nvSpPr>
          <p:cNvPr id="5720" name="Google Shape;5720;g217915f7f40_0_30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5"/>
        <p:cNvGrpSpPr/>
        <p:nvPr/>
      </p:nvGrpSpPr>
      <p:grpSpPr>
        <a:xfrm>
          <a:off x="0" y="0"/>
          <a:ext cx="0" cy="0"/>
          <a:chOff x="0" y="0"/>
          <a:chExt cx="0" cy="0"/>
        </a:xfrm>
      </p:grpSpPr>
      <p:sp>
        <p:nvSpPr>
          <p:cNvPr id="5136" name="Google Shape;5136;g229611142b7_0_6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7" name="Google Shape;5137;g229611142b7_0_6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US" sz="1100">
                <a:latin typeface="Arial"/>
                <a:ea typeface="Arial"/>
                <a:cs typeface="Arial"/>
                <a:sym typeface="Arial"/>
              </a:rPr>
              <a:t>This session especially supports our thinking around the second essential question of this module: </a:t>
            </a:r>
            <a:r>
              <a:rPr lang="en-US" sz="1100" b="1">
                <a:solidFill>
                  <a:srgbClr val="353535"/>
                </a:solidFill>
                <a:latin typeface="Arial"/>
                <a:ea typeface="Arial"/>
                <a:cs typeface="Arial"/>
                <a:sym typeface="Arial"/>
              </a:rPr>
              <a:t>Why is a 2 + 1 model important for equitable outcomes in mathematics?</a:t>
            </a:r>
            <a:endParaRPr sz="1100">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Char char="-"/>
            </a:pPr>
            <a:r>
              <a:rPr lang="en-US" sz="1100">
                <a:solidFill>
                  <a:schemeClr val="dk1"/>
                </a:solidFill>
                <a:latin typeface="Arial"/>
                <a:ea typeface="Arial"/>
                <a:cs typeface="Arial"/>
                <a:sym typeface="Arial"/>
              </a:rPr>
              <a:t>We estimate this </a:t>
            </a:r>
            <a:r>
              <a:rPr lang="en-US" sz="1100">
                <a:latin typeface="Arial"/>
                <a:ea typeface="Arial"/>
                <a:cs typeface="Arial"/>
                <a:sym typeface="Arial"/>
              </a:rPr>
              <a:t>session</a:t>
            </a:r>
            <a:r>
              <a:rPr lang="en-US" sz="1100">
                <a:solidFill>
                  <a:schemeClr val="dk1"/>
                </a:solidFill>
                <a:latin typeface="Arial"/>
                <a:ea typeface="Arial"/>
                <a:cs typeface="Arial"/>
                <a:sym typeface="Arial"/>
              </a:rPr>
              <a:t> will take </a:t>
            </a:r>
            <a:r>
              <a:rPr lang="en-US" sz="1100">
                <a:latin typeface="Arial"/>
                <a:ea typeface="Arial"/>
                <a:cs typeface="Arial"/>
                <a:sym typeface="Arial"/>
              </a:rPr>
              <a:t>75</a:t>
            </a:r>
            <a:r>
              <a:rPr lang="en-US" sz="1100">
                <a:solidFill>
                  <a:schemeClr val="dk1"/>
                </a:solidFill>
                <a:latin typeface="Arial"/>
                <a:ea typeface="Arial"/>
                <a:cs typeface="Arial"/>
                <a:sym typeface="Arial"/>
              </a:rPr>
              <a:t> minutes. If you need to break the section into smaller pieces, please note the activities listed in the agenda are intended to be enacted in this order.</a:t>
            </a:r>
            <a:endParaRPr sz="1100" b="1">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7"/>
        <p:cNvGrpSpPr/>
        <p:nvPr/>
      </p:nvGrpSpPr>
      <p:grpSpPr>
        <a:xfrm>
          <a:off x="0" y="0"/>
          <a:ext cx="0" cy="0"/>
          <a:chOff x="0" y="0"/>
          <a:chExt cx="0" cy="0"/>
        </a:xfrm>
      </p:grpSpPr>
      <p:sp>
        <p:nvSpPr>
          <p:cNvPr id="5728" name="Google Shape;5728;g217915f7f40_0_29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9" name="Google Shape;5729;g217915f7f40_0_29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Let participants know the tool is made up of 3 parts and we will be unpacking each part, beginning with “Unpacking the Mathematics”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turn to page two in the </a:t>
            </a:r>
            <a:r>
              <a:rPr lang="en-US" sz="1100" b="1">
                <a:solidFill>
                  <a:srgbClr val="007F43"/>
                </a:solidFill>
                <a:latin typeface="Arial"/>
                <a:ea typeface="Arial"/>
                <a:cs typeface="Arial"/>
                <a:sym typeface="Arial"/>
              </a:rPr>
              <a:t>7 Planning a Mathematical Topic or Unit_TDG </a:t>
            </a:r>
            <a:r>
              <a:rPr lang="en-US" sz="1100">
                <a:latin typeface="Arial"/>
                <a:ea typeface="Arial"/>
                <a:cs typeface="Arial"/>
                <a:sym typeface="Arial"/>
              </a:rPr>
              <a:t>tool</a:t>
            </a:r>
            <a:endParaRPr/>
          </a:p>
        </p:txBody>
      </p:sp>
      <p:sp>
        <p:nvSpPr>
          <p:cNvPr id="5730" name="Google Shape;5730;g217915f7f40_0_29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8"/>
        <p:cNvGrpSpPr/>
        <p:nvPr/>
      </p:nvGrpSpPr>
      <p:grpSpPr>
        <a:xfrm>
          <a:off x="0" y="0"/>
          <a:ext cx="0" cy="0"/>
          <a:chOff x="0" y="0"/>
          <a:chExt cx="0" cy="0"/>
        </a:xfrm>
      </p:grpSpPr>
      <p:sp>
        <p:nvSpPr>
          <p:cNvPr id="5739" name="Google Shape;5739;g217915f7f40_0_3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0" name="Google Shape;5740;g217915f7f40_0_30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read through page two in the </a:t>
            </a:r>
            <a:r>
              <a:rPr lang="en-US" sz="1100" b="1">
                <a:solidFill>
                  <a:srgbClr val="007F43"/>
                </a:solidFill>
                <a:latin typeface="Arial"/>
                <a:ea typeface="Arial"/>
                <a:cs typeface="Arial"/>
                <a:sym typeface="Arial"/>
              </a:rPr>
              <a:t>7 Planning a Mathematical Topic or Unit_TDG </a:t>
            </a:r>
            <a:r>
              <a:rPr lang="en-US" sz="1100">
                <a:latin typeface="Arial"/>
                <a:ea typeface="Arial"/>
                <a:cs typeface="Arial"/>
                <a:sym typeface="Arial"/>
              </a:rPr>
              <a:t>tool and discuss the prompts on this slide with their content/grade level teams.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You might have participants share out key takeaways from their conversations.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Note, you may not want to linger too long on questions here since you will be going over each of the prompts in the tool as the session progresses. </a:t>
            </a:r>
            <a:endParaRPr sz="1100">
              <a:latin typeface="Arial"/>
              <a:ea typeface="Arial"/>
              <a:cs typeface="Arial"/>
              <a:sym typeface="Arial"/>
            </a:endParaRPr>
          </a:p>
        </p:txBody>
      </p:sp>
      <p:sp>
        <p:nvSpPr>
          <p:cNvPr id="5741" name="Google Shape;5741;g217915f7f40_0_30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6"/>
        <p:cNvGrpSpPr/>
        <p:nvPr/>
      </p:nvGrpSpPr>
      <p:grpSpPr>
        <a:xfrm>
          <a:off x="0" y="0"/>
          <a:ext cx="0" cy="0"/>
          <a:chOff x="0" y="0"/>
          <a:chExt cx="0" cy="0"/>
        </a:xfrm>
      </p:grpSpPr>
      <p:sp>
        <p:nvSpPr>
          <p:cNvPr id="5747" name="Google Shape;5747;g217915f7f40_0_30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8" name="Google Shape;5748;g217915f7f40_0_30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Support participants in understanding what is meant by “concepts and relationships” and how this is different from what students will do.</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5749" name="Google Shape;5749;g217915f7f40_0_30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8"/>
        <p:cNvGrpSpPr/>
        <p:nvPr/>
      </p:nvGrpSpPr>
      <p:grpSpPr>
        <a:xfrm>
          <a:off x="0" y="0"/>
          <a:ext cx="0" cy="0"/>
          <a:chOff x="0" y="0"/>
          <a:chExt cx="0" cy="0"/>
        </a:xfrm>
      </p:grpSpPr>
      <p:sp>
        <p:nvSpPr>
          <p:cNvPr id="5759" name="Google Shape;5759;g217915f7f40_0_30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0" name="Google Shape;5760;g217915f7f40_0_30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what resources do you draw on to make sense of the mathematical concepts and relationships in a unit?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Highlight the sample screenshot of a unit overview.</a:t>
            </a:r>
            <a:r>
              <a:rPr lang="en-US" sz="1100" b="1">
                <a:latin typeface="Arial"/>
                <a:ea typeface="Arial"/>
                <a:cs typeface="Arial"/>
                <a:sym typeface="Arial"/>
              </a:rPr>
              <a:t> You might say:</a:t>
            </a:r>
            <a:r>
              <a:rPr lang="en-US" sz="1100">
                <a:latin typeface="Arial"/>
                <a:ea typeface="Arial"/>
                <a:cs typeface="Arial"/>
                <a:sym typeface="Arial"/>
              </a:rPr>
              <a:t> Unit overviews can be useful for gathering information about the key concepts and relationships of a unit.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Ask participants to open up the unit overview for their unit. </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b="1">
                <a:latin typeface="Arial"/>
                <a:ea typeface="Arial"/>
                <a:cs typeface="Arial"/>
                <a:sym typeface="Arial"/>
              </a:rPr>
              <a:t>You might ask: </a:t>
            </a:r>
            <a:r>
              <a:rPr lang="en-US" sz="1100">
                <a:latin typeface="Arial"/>
                <a:ea typeface="Arial"/>
                <a:cs typeface="Arial"/>
                <a:sym typeface="Arial"/>
              </a:rPr>
              <a:t>What information about important concepts and relationships are in your unit overview? Where else do you gather information about key concepts and relationships in your curriculum?</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Ask participants to reconsider the prompt “What are important mathematical concepts and relationships that are central to this topic?”</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p:txBody>
      </p:sp>
      <p:sp>
        <p:nvSpPr>
          <p:cNvPr id="5761" name="Google Shape;5761;g217915f7f40_0_30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0"/>
        <p:cNvGrpSpPr/>
        <p:nvPr/>
      </p:nvGrpSpPr>
      <p:grpSpPr>
        <a:xfrm>
          <a:off x="0" y="0"/>
          <a:ext cx="0" cy="0"/>
          <a:chOff x="0" y="0"/>
          <a:chExt cx="0" cy="0"/>
        </a:xfrm>
      </p:grpSpPr>
      <p:sp>
        <p:nvSpPr>
          <p:cNvPr id="5771" name="Google Shape;5771;g217915f7f40_0_30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2" name="Google Shape;5772;g217915f7f40_0_30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prompt from the tool: </a:t>
            </a:r>
            <a:r>
              <a:rPr lang="en-US" sz="1100" i="1">
                <a:latin typeface="Arial"/>
                <a:ea typeface="Arial"/>
                <a:cs typeface="Arial"/>
                <a:sym typeface="Arial"/>
              </a:rPr>
              <a:t>“What visual representations will support students in exploring and making sense of these concepts and relationships?”</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Then, discuss the prompts in the teal colored text box:</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Why might we want to consider visual models in our planning?</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How does use of visual models relate to what we know about ambitious math teaching?</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Additional prompts to consider:</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Does a visual model always produce conceptual understanding? </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Can a visual model ever be used in a procedural way? </a:t>
            </a:r>
            <a:endParaRPr sz="1100">
              <a:latin typeface="Arial"/>
              <a:ea typeface="Arial"/>
              <a:cs typeface="Arial"/>
              <a:sym typeface="Arial"/>
            </a:endParaRPr>
          </a:p>
          <a:p>
            <a:pPr marL="0" lvl="0" indent="0" algn="l" rtl="0">
              <a:lnSpc>
                <a:spcPct val="115000"/>
              </a:lnSpc>
              <a:spcBef>
                <a:spcPts val="0"/>
              </a:spcBef>
              <a:spcAft>
                <a:spcPts val="0"/>
              </a:spcAft>
              <a:buNone/>
            </a:pPr>
            <a:endParaRPr sz="1100" b="1">
              <a:latin typeface="Arial"/>
              <a:ea typeface="Arial"/>
              <a:cs typeface="Arial"/>
              <a:sym typeface="Arial"/>
            </a:endParaRPr>
          </a:p>
        </p:txBody>
      </p:sp>
      <p:sp>
        <p:nvSpPr>
          <p:cNvPr id="5773" name="Google Shape;5773;g217915f7f40_0_30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0"/>
        <p:cNvGrpSpPr/>
        <p:nvPr/>
      </p:nvGrpSpPr>
      <p:grpSpPr>
        <a:xfrm>
          <a:off x="0" y="0"/>
          <a:ext cx="0" cy="0"/>
          <a:chOff x="0" y="0"/>
          <a:chExt cx="0" cy="0"/>
        </a:xfrm>
      </p:grpSpPr>
      <p:sp>
        <p:nvSpPr>
          <p:cNvPr id="5781" name="Google Shape;5781;g217915f7f40_0_30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2" name="Google Shape;5782;g217915f7f40_0_30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Optional slide, </a:t>
            </a:r>
            <a:r>
              <a:rPr lang="en-US" sz="1100">
                <a:latin typeface="Arial"/>
                <a:ea typeface="Arial"/>
                <a:cs typeface="Arial"/>
                <a:sym typeface="Arial"/>
              </a:rPr>
              <a:t>a quote from NCTM on the importance of math drawings for English language learners, learners with special needs or struggling learners. </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You might use this slide to substantiate or add on to participants’ ideas about the importance of visuals on the previous slide. </a:t>
            </a:r>
            <a:endParaRPr sz="1100">
              <a:latin typeface="Arial"/>
              <a:ea typeface="Arial"/>
              <a:cs typeface="Arial"/>
              <a:sym typeface="Arial"/>
            </a:endParaRPr>
          </a:p>
        </p:txBody>
      </p:sp>
      <p:sp>
        <p:nvSpPr>
          <p:cNvPr id="5783" name="Google Shape;5783;g217915f7f40_0_30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8"/>
        <p:cNvGrpSpPr/>
        <p:nvPr/>
      </p:nvGrpSpPr>
      <p:grpSpPr>
        <a:xfrm>
          <a:off x="0" y="0"/>
          <a:ext cx="0" cy="0"/>
          <a:chOff x="0" y="0"/>
          <a:chExt cx="0" cy="0"/>
        </a:xfrm>
      </p:grpSpPr>
      <p:sp>
        <p:nvSpPr>
          <p:cNvPr id="5789" name="Google Shape;5789;g217915f7f40_0_3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0" name="Google Shape;5790;g217915f7f40_0_3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prompt from the tool:</a:t>
            </a:r>
            <a:r>
              <a:rPr lang="en-US" sz="1100">
                <a:latin typeface="Arial"/>
                <a:ea typeface="Arial"/>
                <a:cs typeface="Arial"/>
                <a:sym typeface="Arial"/>
              </a:rPr>
              <a:t> </a:t>
            </a:r>
            <a:r>
              <a:rPr lang="en-US" sz="1100" i="1">
                <a:latin typeface="Arial"/>
                <a:ea typeface="Arial"/>
                <a:cs typeface="Arial"/>
                <a:sym typeface="Arial"/>
              </a:rPr>
              <a:t>“What conjectures do you want each and every student to make and justify?”</a:t>
            </a:r>
            <a:endParaRPr sz="1100" i="1">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Share the example on the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Suggest that participants use the </a:t>
            </a:r>
            <a:r>
              <a:rPr lang="en-US" sz="1100" u="sng">
                <a:solidFill>
                  <a:schemeClr val="hlink"/>
                </a:solidFill>
                <a:latin typeface="Arial"/>
                <a:ea typeface="Arial"/>
                <a:cs typeface="Arial"/>
                <a:sym typeface="Arial"/>
                <a:hlinkClick r:id="rId3"/>
              </a:rPr>
              <a:t>ODE Standards Guidance Documents</a:t>
            </a:r>
            <a:r>
              <a:rPr lang="en-US" sz="1100">
                <a:latin typeface="Arial"/>
                <a:ea typeface="Arial"/>
                <a:cs typeface="Arial"/>
                <a:sym typeface="Arial"/>
              </a:rPr>
              <a:t> as a tool for thinking through what the relevant conjectures might be for their particular units of instruction. </a:t>
            </a:r>
            <a:endParaRPr/>
          </a:p>
          <a:p>
            <a:pPr marL="0" lvl="0" indent="0" algn="l" rtl="0">
              <a:spcBef>
                <a:spcPts val="0"/>
              </a:spcBef>
              <a:spcAft>
                <a:spcPts val="0"/>
              </a:spcAft>
              <a:buNone/>
            </a:pPr>
            <a:endParaRPr sz="1100">
              <a:latin typeface="Arial"/>
              <a:ea typeface="Arial"/>
              <a:cs typeface="Arial"/>
              <a:sym typeface="Arial"/>
            </a:endParaRPr>
          </a:p>
        </p:txBody>
      </p:sp>
      <p:sp>
        <p:nvSpPr>
          <p:cNvPr id="5791" name="Google Shape;5791;g217915f7f40_0_3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9"/>
        <p:cNvGrpSpPr/>
        <p:nvPr/>
      </p:nvGrpSpPr>
      <p:grpSpPr>
        <a:xfrm>
          <a:off x="0" y="0"/>
          <a:ext cx="0" cy="0"/>
          <a:chOff x="0" y="0"/>
          <a:chExt cx="0" cy="0"/>
        </a:xfrm>
      </p:grpSpPr>
      <p:sp>
        <p:nvSpPr>
          <p:cNvPr id="5800" name="Google Shape;5800;g217915f7f40_0_3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1" name="Google Shape;5801;g217915f7f40_0_3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prompt from the tool:</a:t>
            </a:r>
            <a:r>
              <a:rPr lang="en-US" sz="1100">
                <a:latin typeface="Arial"/>
                <a:ea typeface="Arial"/>
                <a:cs typeface="Arial"/>
                <a:sym typeface="Arial"/>
              </a:rPr>
              <a:t> </a:t>
            </a:r>
            <a:r>
              <a:rPr lang="en-US" sz="1100" i="1">
                <a:latin typeface="Arial"/>
                <a:ea typeface="Arial"/>
                <a:cs typeface="Arial"/>
                <a:sym typeface="Arial"/>
              </a:rPr>
              <a:t>“What would it look like or sound like if students were proficient with these mathematical concepts or standards?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Suggest that participants use the </a:t>
            </a:r>
            <a:r>
              <a:rPr lang="en-US" sz="1100" u="sng">
                <a:solidFill>
                  <a:schemeClr val="hlink"/>
                </a:solidFill>
                <a:latin typeface="Arial"/>
                <a:ea typeface="Arial"/>
                <a:cs typeface="Arial"/>
                <a:sym typeface="Arial"/>
                <a:hlinkClick r:id="rId3"/>
              </a:rPr>
              <a:t>ODE Standards Guidance Documents</a:t>
            </a:r>
            <a:r>
              <a:rPr lang="en-US" sz="1100">
                <a:latin typeface="Arial"/>
                <a:ea typeface="Arial"/>
                <a:cs typeface="Arial"/>
                <a:sym typeface="Arial"/>
              </a:rPr>
              <a:t> as a tool for thinking through what it might look like or sound like if students were proficient with these mathematical concepts or standards?</a:t>
            </a:r>
            <a:endParaRPr/>
          </a:p>
        </p:txBody>
      </p:sp>
      <p:sp>
        <p:nvSpPr>
          <p:cNvPr id="5802" name="Google Shape;5802;g217915f7f40_0_3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9"/>
        <p:cNvGrpSpPr/>
        <p:nvPr/>
      </p:nvGrpSpPr>
      <p:grpSpPr>
        <a:xfrm>
          <a:off x="0" y="0"/>
          <a:ext cx="0" cy="0"/>
          <a:chOff x="0" y="0"/>
          <a:chExt cx="0" cy="0"/>
        </a:xfrm>
      </p:grpSpPr>
      <p:sp>
        <p:nvSpPr>
          <p:cNvPr id="5810" name="Google Shape;5810;g217915f7f40_0_3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1" name="Google Shape;5811;g217915f7f40_0_3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work on the “Unpacking the mathematics” part of</a:t>
            </a:r>
            <a:r>
              <a:rPr lang="en-US" sz="1100" b="1">
                <a:latin typeface="Arial"/>
                <a:ea typeface="Arial"/>
                <a:cs typeface="Arial"/>
                <a:sym typeface="Arial"/>
              </a:rPr>
              <a:t> </a:t>
            </a:r>
            <a:r>
              <a:rPr lang="en-US" sz="1100" b="1">
                <a:solidFill>
                  <a:srgbClr val="007F43"/>
                </a:solidFill>
                <a:latin typeface="Arial"/>
                <a:ea typeface="Arial"/>
                <a:cs typeface="Arial"/>
                <a:sym typeface="Arial"/>
              </a:rPr>
              <a:t>7 Planning a Mathematical Topic or Unit Tool_TDG</a:t>
            </a:r>
            <a:r>
              <a:rPr lang="en-US" sz="1100">
                <a:latin typeface="Arial"/>
                <a:ea typeface="Arial"/>
                <a:cs typeface="Arial"/>
                <a:sym typeface="Arial"/>
              </a:rPr>
              <a:t> with their content team/small group. </a:t>
            </a:r>
            <a:endParaRPr sz="1100">
              <a:latin typeface="Arial"/>
              <a:ea typeface="Arial"/>
              <a:cs typeface="Arial"/>
              <a:sym typeface="Arial"/>
            </a:endParaRPr>
          </a:p>
        </p:txBody>
      </p:sp>
      <p:sp>
        <p:nvSpPr>
          <p:cNvPr id="5812" name="Google Shape;5812;g217915f7f40_0_3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9"/>
        <p:cNvGrpSpPr/>
        <p:nvPr/>
      </p:nvGrpSpPr>
      <p:grpSpPr>
        <a:xfrm>
          <a:off x="0" y="0"/>
          <a:ext cx="0" cy="0"/>
          <a:chOff x="0" y="0"/>
          <a:chExt cx="0" cy="0"/>
        </a:xfrm>
      </p:grpSpPr>
      <p:sp>
        <p:nvSpPr>
          <p:cNvPr id="5820" name="Google Shape;5820;g254e1e5ea2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1" name="Google Shape;5821;g254e1e5ea2e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the directions for this activity. Give ample time for the groups to make their way through the “Unpacking the Mathematics” part of the tool (at least 20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If participants are working online, you may want to make a google slide with the prompts from </a:t>
            </a:r>
            <a:r>
              <a:rPr lang="en-US" sz="1100" b="1">
                <a:solidFill>
                  <a:srgbClr val="007F43"/>
                </a:solidFill>
                <a:latin typeface="Arial"/>
                <a:ea typeface="Arial"/>
                <a:cs typeface="Arial"/>
                <a:sym typeface="Arial"/>
              </a:rPr>
              <a:t>7 Planning a Mathematical Topic or Unit Tool_TDG </a:t>
            </a:r>
            <a:r>
              <a:rPr lang="en-US" sz="1100">
                <a:latin typeface="Arial"/>
                <a:ea typeface="Arial"/>
                <a:cs typeface="Arial"/>
                <a:sym typeface="Arial"/>
              </a:rPr>
              <a:t>on it, otherwise they can use paper/pencil at table groups.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 is ok to change your mind after you shared.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5"/>
        <p:cNvGrpSpPr/>
        <p:nvPr/>
      </p:nvGrpSpPr>
      <p:grpSpPr>
        <a:xfrm>
          <a:off x="0" y="0"/>
          <a:ext cx="0" cy="0"/>
          <a:chOff x="0" y="0"/>
          <a:chExt cx="0" cy="0"/>
        </a:xfrm>
      </p:grpSpPr>
      <p:sp>
        <p:nvSpPr>
          <p:cNvPr id="5146" name="Google Shape;5146;g229611142b7_0_8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7" name="Google Shape;5147;g229611142b7_0_85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5"/>
        <p:cNvGrpSpPr/>
        <p:nvPr/>
      </p:nvGrpSpPr>
      <p:grpSpPr>
        <a:xfrm>
          <a:off x="0" y="0"/>
          <a:ext cx="0" cy="0"/>
          <a:chOff x="0" y="0"/>
          <a:chExt cx="0" cy="0"/>
        </a:xfrm>
      </p:grpSpPr>
      <p:sp>
        <p:nvSpPr>
          <p:cNvPr id="5826" name="Google Shape;5826;g217915f7f40_0_3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7" name="Google Shape;5827;g217915f7f40_0_3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Use this slide to debrief participants experience planning the “Unpacking the mathematics” part of the tool. </a:t>
            </a:r>
            <a:endParaRPr/>
          </a:p>
        </p:txBody>
      </p:sp>
      <p:sp>
        <p:nvSpPr>
          <p:cNvPr id="5828" name="Google Shape;5828;g217915f7f40_0_3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3"/>
        <p:cNvGrpSpPr/>
        <p:nvPr/>
      </p:nvGrpSpPr>
      <p:grpSpPr>
        <a:xfrm>
          <a:off x="0" y="0"/>
          <a:ext cx="0" cy="0"/>
          <a:chOff x="0" y="0"/>
          <a:chExt cx="0" cy="0"/>
        </a:xfrm>
      </p:grpSpPr>
      <p:sp>
        <p:nvSpPr>
          <p:cNvPr id="5834" name="Google Shape;5834;g217915f7f40_0_3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5" name="Google Shape;5835;g217915f7f40_0_31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Let participants know we are now moving to page 3 of the </a:t>
            </a:r>
            <a:r>
              <a:rPr lang="en-US" sz="1100" b="1">
                <a:solidFill>
                  <a:srgbClr val="007F43"/>
                </a:solidFill>
                <a:latin typeface="Arial"/>
                <a:ea typeface="Arial"/>
                <a:cs typeface="Arial"/>
                <a:sym typeface="Arial"/>
              </a:rPr>
              <a:t>7 Planning a Mathematical Topic or Unit_TDG </a:t>
            </a:r>
            <a:r>
              <a:rPr lang="en-US" sz="1100">
                <a:latin typeface="Arial"/>
                <a:ea typeface="Arial"/>
                <a:cs typeface="Arial"/>
                <a:sym typeface="Arial"/>
              </a:rPr>
              <a:t>tool  and focusing on the “Learning Trajectory” for the unit. </a:t>
            </a:r>
            <a:endParaRPr sz="1100">
              <a:latin typeface="Arial"/>
              <a:ea typeface="Arial"/>
              <a:cs typeface="Arial"/>
              <a:sym typeface="Arial"/>
            </a:endParaRPr>
          </a:p>
          <a:p>
            <a:pPr marL="0" lvl="0" indent="0" algn="l" rtl="0">
              <a:spcBef>
                <a:spcPts val="0"/>
              </a:spcBef>
              <a:spcAft>
                <a:spcPts val="0"/>
              </a:spcAft>
              <a:buNone/>
            </a:pPr>
            <a:endParaRPr/>
          </a:p>
        </p:txBody>
      </p:sp>
      <p:sp>
        <p:nvSpPr>
          <p:cNvPr id="5836" name="Google Shape;5836;g217915f7f40_0_31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4"/>
        <p:cNvGrpSpPr/>
        <p:nvPr/>
      </p:nvGrpSpPr>
      <p:grpSpPr>
        <a:xfrm>
          <a:off x="0" y="0"/>
          <a:ext cx="0" cy="0"/>
          <a:chOff x="0" y="0"/>
          <a:chExt cx="0" cy="0"/>
        </a:xfrm>
      </p:grpSpPr>
      <p:sp>
        <p:nvSpPr>
          <p:cNvPr id="5845" name="Google Shape;5845;g217915f7f40_0_3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6" name="Google Shape;5846;g217915f7f40_0_3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highlighted prompts from the tool:</a:t>
            </a:r>
            <a:r>
              <a:rPr lang="en-US" sz="1100">
                <a:latin typeface="Arial"/>
                <a:ea typeface="Arial"/>
                <a:cs typeface="Arial"/>
                <a:sym typeface="Arial"/>
              </a:rPr>
              <a:t> </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What is the mathematical trajectory/storyline in which this idea and topic is situated?; What prior knowledge are these standards building on and how does the math in this topic relate to mathematical ideas coming up in the curriculum materials and in the standards?</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How will the trajectory of the following help to develop conceptual understanding along this mathematical storyline?</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Mathematical definitions</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Visual representations</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what questions they have about these prompts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Remind participants to make use of the </a:t>
            </a:r>
            <a:r>
              <a:rPr lang="en-US" sz="1100" u="sng">
                <a:solidFill>
                  <a:schemeClr val="hlink"/>
                </a:solidFill>
                <a:latin typeface="Arial"/>
                <a:ea typeface="Arial"/>
                <a:cs typeface="Arial"/>
                <a:sym typeface="Arial"/>
                <a:hlinkClick r:id="rId3"/>
              </a:rPr>
              <a:t>ODE Standards Guidance Documents</a:t>
            </a:r>
            <a:r>
              <a:rPr lang="en-US" sz="1100">
                <a:latin typeface="Arial"/>
                <a:ea typeface="Arial"/>
                <a:cs typeface="Arial"/>
                <a:sym typeface="Arial"/>
              </a:rPr>
              <a:t> (especially part 4) as a tool for thinking through learning trajectories.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Remind participants to avoid making decisions based solely on past beliefs about what needs to be “covered” in this grade or course.</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endParaRPr sz="1100">
              <a:latin typeface="Arial"/>
              <a:ea typeface="Arial"/>
              <a:cs typeface="Arial"/>
              <a:sym typeface="Arial"/>
            </a:endParaRPr>
          </a:p>
        </p:txBody>
      </p:sp>
      <p:sp>
        <p:nvSpPr>
          <p:cNvPr id="5847" name="Google Shape;5847;g217915f7f40_0_32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5"/>
        <p:cNvGrpSpPr/>
        <p:nvPr/>
      </p:nvGrpSpPr>
      <p:grpSpPr>
        <a:xfrm>
          <a:off x="0" y="0"/>
          <a:ext cx="0" cy="0"/>
          <a:chOff x="0" y="0"/>
          <a:chExt cx="0" cy="0"/>
        </a:xfrm>
      </p:grpSpPr>
      <p:sp>
        <p:nvSpPr>
          <p:cNvPr id="5856" name="Google Shape;5856;g217915f7f40_0_3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7" name="Google Shape;5857;g217915f7f40_0_3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highlighted prompts from the tool:</a:t>
            </a:r>
            <a:r>
              <a:rPr lang="en-US" sz="1100">
                <a:latin typeface="Arial"/>
                <a:ea typeface="Arial"/>
                <a:cs typeface="Arial"/>
                <a:sym typeface="Arial"/>
              </a:rPr>
              <a:t> </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What complete or partial conceptual understandings do you anticipate students will bring to the mathematics in this unit? What knowledge of procedures may students bring?</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What mathematical representations (visual, contextual, etc) do you anticipate students will bring related to the mathematics in this unit?</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what questions they have about these prompts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Orient participants to the follow-up questions on the slide:</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are the equity implications related to reflecting on students’ prior experiences and understandings?</a:t>
            </a:r>
            <a:endParaRPr sz="110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What assumptions might be operating as you reflect on students understandings?</a:t>
            </a:r>
            <a:endParaRPr sz="1100">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5858" name="Google Shape;5858;g217915f7f40_0_3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5"/>
        <p:cNvGrpSpPr/>
        <p:nvPr/>
      </p:nvGrpSpPr>
      <p:grpSpPr>
        <a:xfrm>
          <a:off x="0" y="0"/>
          <a:ext cx="0" cy="0"/>
          <a:chOff x="0" y="0"/>
          <a:chExt cx="0" cy="0"/>
        </a:xfrm>
      </p:grpSpPr>
      <p:sp>
        <p:nvSpPr>
          <p:cNvPr id="5866" name="Google Shape;5866;g254e1e5ea2e_0_1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7" name="Google Shape;5867;g254e1e5ea2e_0_14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Give participants time to work on the “Unpacking the mathematics” part of</a:t>
            </a:r>
            <a:r>
              <a:rPr lang="en-US" sz="1100" b="1">
                <a:latin typeface="Arial"/>
                <a:ea typeface="Arial"/>
                <a:cs typeface="Arial"/>
                <a:sym typeface="Arial"/>
              </a:rPr>
              <a:t> </a:t>
            </a:r>
            <a:r>
              <a:rPr lang="en-US" sz="1100" b="1">
                <a:solidFill>
                  <a:srgbClr val="007F43"/>
                </a:solidFill>
                <a:latin typeface="Arial"/>
                <a:ea typeface="Arial"/>
                <a:cs typeface="Arial"/>
                <a:sym typeface="Arial"/>
              </a:rPr>
              <a:t>7 Planning a Mathematical Topic or Unit Tool_TDG</a:t>
            </a:r>
            <a:r>
              <a:rPr lang="en-US" sz="1100">
                <a:latin typeface="Arial"/>
                <a:ea typeface="Arial"/>
                <a:cs typeface="Arial"/>
                <a:sym typeface="Arial"/>
              </a:rPr>
              <a:t> with their content team/small group. </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endParaRPr sz="1100">
              <a:latin typeface="Arial"/>
              <a:ea typeface="Arial"/>
              <a:cs typeface="Arial"/>
              <a:sym typeface="Arial"/>
            </a:endParaRPr>
          </a:p>
        </p:txBody>
      </p:sp>
      <p:sp>
        <p:nvSpPr>
          <p:cNvPr id="5868" name="Google Shape;5868;g254e1e5ea2e_0_14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5"/>
        <p:cNvGrpSpPr/>
        <p:nvPr/>
      </p:nvGrpSpPr>
      <p:grpSpPr>
        <a:xfrm>
          <a:off x="0" y="0"/>
          <a:ext cx="0" cy="0"/>
          <a:chOff x="0" y="0"/>
          <a:chExt cx="0" cy="0"/>
        </a:xfrm>
      </p:grpSpPr>
      <p:sp>
        <p:nvSpPr>
          <p:cNvPr id="5876" name="Google Shape;5876;g254e1e5ea2e_0_1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7" name="Google Shape;5877;g254e1e5ea2e_0_13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the directions for this activity. Give ample time for the groups to make their way through the “Learning Trajectory” part of the tool (at least 15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If participants are working online, you may want to make a google slide with the prompts from </a:t>
            </a:r>
            <a:r>
              <a:rPr lang="en-US" sz="1100" b="1">
                <a:solidFill>
                  <a:srgbClr val="007F43"/>
                </a:solidFill>
                <a:latin typeface="Arial"/>
                <a:ea typeface="Arial"/>
                <a:cs typeface="Arial"/>
                <a:sym typeface="Arial"/>
              </a:rPr>
              <a:t>7 Planning a Mathematical Topic or Unit Tool_TDG </a:t>
            </a:r>
            <a:r>
              <a:rPr lang="en-US" sz="1100">
                <a:latin typeface="Arial"/>
                <a:ea typeface="Arial"/>
                <a:cs typeface="Arial"/>
                <a:sym typeface="Arial"/>
              </a:rPr>
              <a:t>on it, otherwise they can use paper/pencil at table groups.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it’s ok to change your mind after you shared.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1"/>
        <p:cNvGrpSpPr/>
        <p:nvPr/>
      </p:nvGrpSpPr>
      <p:grpSpPr>
        <a:xfrm>
          <a:off x="0" y="0"/>
          <a:ext cx="0" cy="0"/>
          <a:chOff x="0" y="0"/>
          <a:chExt cx="0" cy="0"/>
        </a:xfrm>
      </p:grpSpPr>
      <p:sp>
        <p:nvSpPr>
          <p:cNvPr id="5882" name="Google Shape;5882;g254e1e5ea2e_0_1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3" name="Google Shape;5883;g254e1e5ea2e_0_1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Use this slide to debrief participants experience planning the “Learning Trajectory” part of the tool. </a:t>
            </a:r>
            <a:endParaRPr/>
          </a:p>
        </p:txBody>
      </p:sp>
      <p:sp>
        <p:nvSpPr>
          <p:cNvPr id="5884" name="Google Shape;5884;g254e1e5ea2e_0_13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9"/>
        <p:cNvGrpSpPr/>
        <p:nvPr/>
      </p:nvGrpSpPr>
      <p:grpSpPr>
        <a:xfrm>
          <a:off x="0" y="0"/>
          <a:ext cx="0" cy="0"/>
          <a:chOff x="0" y="0"/>
          <a:chExt cx="0" cy="0"/>
        </a:xfrm>
      </p:grpSpPr>
      <p:sp>
        <p:nvSpPr>
          <p:cNvPr id="5890" name="Google Shape;5890;g217915f7f40_0_3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1" name="Google Shape;5891;g217915f7f40_0_3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Let participants know we are now moving to page 4 of the </a:t>
            </a:r>
            <a:r>
              <a:rPr lang="en-US" sz="1100" b="1">
                <a:solidFill>
                  <a:srgbClr val="007F43"/>
                </a:solidFill>
                <a:latin typeface="Arial"/>
                <a:ea typeface="Arial"/>
                <a:cs typeface="Arial"/>
                <a:sym typeface="Arial"/>
              </a:rPr>
              <a:t>7 Planning a Mathematical Topic or Unit_TDG </a:t>
            </a:r>
            <a:r>
              <a:rPr lang="en-US" sz="1100">
                <a:latin typeface="Arial"/>
                <a:ea typeface="Arial"/>
                <a:cs typeface="Arial"/>
                <a:sym typeface="Arial"/>
              </a:rPr>
              <a:t>tool  and focusing on the “Formative Assessment” for the unit.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5892" name="Google Shape;5892;g217915f7f40_0_3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0"/>
        <p:cNvGrpSpPr/>
        <p:nvPr/>
      </p:nvGrpSpPr>
      <p:grpSpPr>
        <a:xfrm>
          <a:off x="0" y="0"/>
          <a:ext cx="0" cy="0"/>
          <a:chOff x="0" y="0"/>
          <a:chExt cx="0" cy="0"/>
        </a:xfrm>
      </p:grpSpPr>
      <p:sp>
        <p:nvSpPr>
          <p:cNvPr id="5901" name="Google Shape;5901;g217915f7f40_0_3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2" name="Google Shape;5902;g217915f7f40_0_3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to reflect on the highlighted prompts from the tool (with particular emphasis on the last question highlighted above with a teal text box):</a:t>
            </a:r>
            <a:r>
              <a:rPr lang="en-US" sz="1100">
                <a:latin typeface="Arial"/>
                <a:ea typeface="Arial"/>
                <a:cs typeface="Arial"/>
                <a:sym typeface="Arial"/>
              </a:rPr>
              <a:t> </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How will you find out what conceptual understanding, procedural skills and visual representations students will bring?</a:t>
            </a:r>
            <a:endParaRPr sz="1100" i="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i="1">
                <a:latin typeface="Arial"/>
                <a:ea typeface="Arial"/>
                <a:cs typeface="Arial"/>
                <a:sym typeface="Arial"/>
              </a:rPr>
              <a:t>How will you find out what conceptual understanding, procedural skills and visual representations students are developing throughout the unit?</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Review the pre-assessment for the unit and/or previous unit assessments. What insights will these assessments provide about students' current conceptual and procedural understanding that students might draw on during this unit?</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If students do not answer a question fully or correctly, what might be reasonable about the solution from the students’ perspective?</a:t>
            </a:r>
            <a:endParaRPr sz="1100" i="1">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b="1" i="1">
                <a:latin typeface="Arial"/>
                <a:ea typeface="Arial"/>
                <a:cs typeface="Arial"/>
                <a:sym typeface="Arial"/>
              </a:rPr>
              <a:t>Which lessons or tasks in your instructional materials can be used for formative assessment?</a:t>
            </a:r>
            <a:endParaRPr sz="1100" i="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Ask participants what questions they have about these prompts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Remind participants to </a:t>
            </a:r>
            <a:r>
              <a:rPr lang="en-US" sz="1100" i="1">
                <a:latin typeface="Arial"/>
                <a:ea typeface="Arial"/>
                <a:cs typeface="Arial"/>
                <a:sym typeface="Arial"/>
              </a:rPr>
              <a:t>Consider all instructional materials as “assessment opportunities.” and to make decisions about which tasks/opportunities to highlight based on the prompts in the tool.</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5903" name="Google Shape;5903;g217915f7f40_0_3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0"/>
        <p:cNvGrpSpPr/>
        <p:nvPr/>
      </p:nvGrpSpPr>
      <p:grpSpPr>
        <a:xfrm>
          <a:off x="0" y="0"/>
          <a:ext cx="0" cy="0"/>
          <a:chOff x="0" y="0"/>
          <a:chExt cx="0" cy="0"/>
        </a:xfrm>
      </p:grpSpPr>
      <p:sp>
        <p:nvSpPr>
          <p:cNvPr id="5911" name="Google Shape;5911;g254e1e5ea2e_0_1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2" name="Google Shape;5912;g254e1e5ea2e_0_14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Orient participants to the directions for this activity. Give ample time for the groups to make their way through the “Formative Assessment” part of the tool (at least 15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a:latin typeface="Arial"/>
                <a:ea typeface="Arial"/>
                <a:cs typeface="Arial"/>
                <a:sym typeface="Arial"/>
              </a:rPr>
              <a:t>If participants are working online, you may want to make a google slide with the prompts from </a:t>
            </a:r>
            <a:r>
              <a:rPr lang="en-US" sz="1100" b="1">
                <a:solidFill>
                  <a:srgbClr val="007F43"/>
                </a:solidFill>
                <a:latin typeface="Arial"/>
                <a:ea typeface="Arial"/>
                <a:cs typeface="Arial"/>
                <a:sym typeface="Arial"/>
              </a:rPr>
              <a:t>7 Planning a Mathematical Topic or Unit Tool_TDG </a:t>
            </a:r>
            <a:r>
              <a:rPr lang="en-US" sz="1100">
                <a:latin typeface="Arial"/>
                <a:ea typeface="Arial"/>
                <a:cs typeface="Arial"/>
                <a:sym typeface="Arial"/>
              </a:rPr>
              <a:t>on it, otherwise they can use paper/pencil at table groups.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roles for participants in the small groups.</a:t>
            </a:r>
            <a:r>
              <a:rPr lang="en-US" sz="1100" i="1">
                <a:latin typeface="Arial"/>
                <a:ea typeface="Arial"/>
                <a:cs typeface="Arial"/>
                <a:sym typeface="Arial"/>
              </a:rPr>
              <a:t> </a:t>
            </a:r>
            <a:r>
              <a:rPr lang="en-US"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go first and in what order participants will share.</a:t>
            </a:r>
            <a:r>
              <a:rPr lang="en-US"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record. </a:t>
            </a:r>
            <a:r>
              <a:rPr lang="en-US" sz="1100">
                <a:latin typeface="Arial"/>
                <a:ea typeface="Arial"/>
                <a:cs typeface="Arial"/>
                <a:sym typeface="Arial"/>
              </a:rPr>
              <a:t>For example, in a virtual session, you might say, “The first person who enters the breakout room will be the </a:t>
            </a:r>
            <a:r>
              <a:rPr lang="en-US" sz="1100" u="sng">
                <a:latin typeface="Arial"/>
                <a:ea typeface="Arial"/>
                <a:cs typeface="Arial"/>
                <a:sym typeface="Arial"/>
              </a:rPr>
              <a:t>recorder</a:t>
            </a:r>
            <a:r>
              <a:rPr lang="en-US"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US" sz="1100" i="1">
                <a:latin typeface="Arial"/>
                <a:ea typeface="Arial"/>
                <a:cs typeface="Arial"/>
                <a:sym typeface="Arial"/>
              </a:rPr>
              <a:t>Specify who will keep time. </a:t>
            </a:r>
            <a:r>
              <a:rPr lang="en-US" sz="1100">
                <a:latin typeface="Arial"/>
                <a:ea typeface="Arial"/>
                <a:cs typeface="Arial"/>
                <a:sym typeface="Arial"/>
              </a:rPr>
              <a:t>For example, in a virtual session, you might say, “The third person will be the </a:t>
            </a:r>
            <a:r>
              <a:rPr lang="en-US" sz="1100" u="sng">
                <a:latin typeface="Arial"/>
                <a:ea typeface="Arial"/>
                <a:cs typeface="Arial"/>
                <a:sym typeface="Arial"/>
              </a:rPr>
              <a:t>time keeper</a:t>
            </a:r>
            <a:r>
              <a:rPr lang="en-US"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where participants will record and show them how to access it.</a:t>
            </a:r>
            <a:r>
              <a:rPr lang="en-US"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b="1">
                <a:latin typeface="Arial"/>
                <a:ea typeface="Arial"/>
                <a:cs typeface="Arial"/>
                <a:sym typeface="Arial"/>
              </a:rPr>
              <a:t>It may be helpful to preview what their workspace will look lik</a:t>
            </a:r>
            <a:r>
              <a:rPr lang="en-US" sz="1100" i="1">
                <a:latin typeface="Arial"/>
                <a:ea typeface="Arial"/>
                <a:cs typeface="Arial"/>
                <a:sym typeface="Arial"/>
              </a:rPr>
              <a:t>e (e.g., share the next slide).</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Before sending participants into groups, you might say: </a:t>
            </a:r>
            <a:r>
              <a:rPr lang="en-US" sz="1100">
                <a:latin typeface="Arial"/>
                <a:ea typeface="Arial"/>
                <a:cs typeface="Arial"/>
                <a:sym typeface="Arial"/>
              </a:rPr>
              <a:t>Share your rough draft thinking: you don’t have to have everything totally worked out yet, and it’s ok to change your mind after you shared.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Monitor slides</a:t>
            </a:r>
            <a:r>
              <a:rPr lang="en-US" sz="1100">
                <a:latin typeface="Arial"/>
                <a:ea typeface="Arial"/>
                <a:cs typeface="Arial"/>
                <a:sym typeface="Arial"/>
              </a:rPr>
              <a:t> while the groups are working in order to pre-select two slides to share whole-group.</a:t>
            </a: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3"/>
        <p:cNvGrpSpPr/>
        <p:nvPr/>
      </p:nvGrpSpPr>
      <p:grpSpPr>
        <a:xfrm>
          <a:off x="0" y="0"/>
          <a:ext cx="0" cy="0"/>
          <a:chOff x="0" y="0"/>
          <a:chExt cx="0" cy="0"/>
        </a:xfrm>
      </p:grpSpPr>
      <p:sp>
        <p:nvSpPr>
          <p:cNvPr id="5154" name="Google Shape;5154;g22aeda348a4_1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5" name="Google Shape;5155;g22aeda348a4_1_19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Upholding norms is a responsibility of participants and leaders/facilitators. It may be helpful to come up with a protocol that supports participants in naming and problem solving in the event that norms are breached.</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Additional resources: </a:t>
            </a:r>
            <a:r>
              <a:rPr lang="en-US" sz="1100">
                <a:solidFill>
                  <a:schemeClr val="dk1"/>
                </a:solidFill>
                <a:latin typeface="Arial"/>
                <a:ea typeface="Arial"/>
                <a:cs typeface="Arial"/>
                <a:sym typeface="Arial"/>
              </a:rPr>
              <a:t>If you</a:t>
            </a:r>
            <a:r>
              <a:rPr lang="en-US" sz="1100">
                <a:latin typeface="Arial"/>
                <a:ea typeface="Arial"/>
                <a:cs typeface="Arial"/>
                <a:sym typeface="Arial"/>
              </a:rPr>
              <a:t> are</a:t>
            </a:r>
            <a:r>
              <a:rPr lang="en-US" sz="1100">
                <a:solidFill>
                  <a:schemeClr val="dk1"/>
                </a:solidFill>
                <a:latin typeface="Arial"/>
                <a:ea typeface="Arial"/>
                <a:cs typeface="Arial"/>
                <a:sym typeface="Arial"/>
              </a:rPr>
              <a:t> interested in </a:t>
            </a:r>
            <a:r>
              <a:rPr lang="en-US" sz="1100">
                <a:latin typeface="Arial"/>
                <a:ea typeface="Arial"/>
                <a:cs typeface="Arial"/>
                <a:sym typeface="Arial"/>
              </a:rPr>
              <a:t>learning more</a:t>
            </a:r>
            <a:r>
              <a:rPr lang="en-US" sz="1100">
                <a:solidFill>
                  <a:schemeClr val="dk1"/>
                </a:solidFill>
                <a:latin typeface="Arial"/>
                <a:ea typeface="Arial"/>
                <a:cs typeface="Arial"/>
                <a:sym typeface="Arial"/>
              </a:rPr>
              <a:t> about setting and maintaining norms check out these resources.</a:t>
            </a:r>
            <a:endParaRPr sz="1100">
              <a:latin typeface="Arial"/>
              <a:ea typeface="Arial"/>
              <a:cs typeface="Arial"/>
              <a:sym typeface="Arial"/>
            </a:endParaRPr>
          </a:p>
          <a:p>
            <a:pPr marL="457200" lvl="0" indent="-298450" algn="l" rtl="0">
              <a:spcBef>
                <a:spcPts val="0"/>
              </a:spcBef>
              <a:spcAft>
                <a:spcPts val="0"/>
              </a:spcAft>
              <a:buSzPts val="1100"/>
              <a:buChar char="-"/>
            </a:pPr>
            <a:r>
              <a:rPr lang="en-US" sz="1100" u="sng">
                <a:solidFill>
                  <a:schemeClr val="hlink"/>
                </a:solidFill>
                <a:latin typeface="Arial"/>
                <a:ea typeface="Arial"/>
                <a:cs typeface="Arial"/>
                <a:sym typeface="Arial"/>
                <a:hlinkClick r:id="rId3"/>
              </a:rPr>
              <a:t>TEDD.org</a:t>
            </a:r>
            <a:r>
              <a:rPr lang="en-US" sz="1100">
                <a:solidFill>
                  <a:schemeClr val="dk1"/>
                </a:solidFill>
                <a:latin typeface="Arial"/>
                <a:ea typeface="Arial"/>
                <a:cs typeface="Arial"/>
                <a:sym typeface="Arial"/>
              </a:rPr>
              <a:t>: Setting norms for collaborative work</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References</a:t>
            </a:r>
            <a:endParaRPr sz="1100" b="1">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Elliott, R. &amp; Lesseig, K., &amp; Kazemi, E.. (2009). Sociomathematical norms in professional development: Examining leaders’ use of justification and its implication for practice. The Montana Mathematics Enthusiast Journal monograph, 7.</a:t>
            </a:r>
            <a:endParaRPr sz="1100" b="1">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Grossman, P., Wineburg, S., &amp; Woolworth, S. (2001). Toward a theory of teacher community. </a:t>
            </a:r>
            <a:r>
              <a:rPr lang="en-US" sz="1100" i="1">
                <a:solidFill>
                  <a:schemeClr val="dk1"/>
                </a:solidFill>
                <a:latin typeface="Arial"/>
                <a:ea typeface="Arial"/>
                <a:cs typeface="Arial"/>
                <a:sym typeface="Arial"/>
              </a:rPr>
              <a:t>Teachers College Record, 103</a:t>
            </a:r>
            <a:r>
              <a:rPr lang="en-US" sz="1100">
                <a:solidFill>
                  <a:schemeClr val="dk1"/>
                </a:solidFill>
                <a:latin typeface="Arial"/>
                <a:ea typeface="Arial"/>
                <a:cs typeface="Arial"/>
                <a:sym typeface="Arial"/>
              </a:rPr>
              <a:t>, 942–1012.</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Horn, I. S. (2010). Teaching replays, teaching rehearsals, and re-visions of practice: Learning from colleagues in a mathematics teacher community. </a:t>
            </a:r>
            <a:r>
              <a:rPr lang="en-US" sz="1100" i="1">
                <a:solidFill>
                  <a:schemeClr val="dk1"/>
                </a:solidFill>
                <a:latin typeface="Arial"/>
                <a:ea typeface="Arial"/>
                <a:cs typeface="Arial"/>
                <a:sym typeface="Arial"/>
              </a:rPr>
              <a:t>Teachers College Record, 112</a:t>
            </a:r>
            <a:r>
              <a:rPr lang="en-US" sz="1100">
                <a:solidFill>
                  <a:schemeClr val="dk1"/>
                </a:solidFill>
                <a:latin typeface="Arial"/>
                <a:ea typeface="Arial"/>
                <a:cs typeface="Arial"/>
                <a:sym typeface="Arial"/>
              </a:rPr>
              <a:t>(1), 225–259. </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Little, J. W. (2002). Professional community and the problem of high school reform. </a:t>
            </a:r>
            <a:r>
              <a:rPr lang="en-US" sz="1100" i="1">
                <a:solidFill>
                  <a:schemeClr val="dk1"/>
                </a:solidFill>
                <a:latin typeface="Arial"/>
                <a:ea typeface="Arial"/>
                <a:cs typeface="Arial"/>
                <a:sym typeface="Arial"/>
              </a:rPr>
              <a:t>International Journal of Educational Research, 37</a:t>
            </a:r>
            <a:r>
              <a:rPr lang="en-US" sz="1100">
                <a:solidFill>
                  <a:schemeClr val="dk1"/>
                </a:solidFill>
                <a:latin typeface="Arial"/>
                <a:ea typeface="Arial"/>
                <a:cs typeface="Arial"/>
                <a:sym typeface="Arial"/>
              </a:rPr>
              <a:t>(8), 693–714.</a:t>
            </a:r>
            <a:endParaRPr sz="1100">
              <a:solidFill>
                <a:schemeClr val="dk1"/>
              </a:solidFill>
              <a:latin typeface="Arial"/>
              <a:ea typeface="Arial"/>
              <a:cs typeface="Arial"/>
              <a:sym typeface="Arial"/>
            </a:endParaRPr>
          </a:p>
          <a:p>
            <a:pPr marL="457200" lvl="0" indent="-457200" algn="l" rtl="0">
              <a:spcBef>
                <a:spcPts val="0"/>
              </a:spcBef>
              <a:spcAft>
                <a:spcPts val="0"/>
              </a:spcAft>
              <a:buNone/>
            </a:pPr>
            <a:r>
              <a:rPr lang="en-US" sz="1100">
                <a:solidFill>
                  <a:schemeClr val="dk1"/>
                </a:solidFill>
                <a:latin typeface="Arial"/>
                <a:ea typeface="Arial"/>
                <a:cs typeface="Arial"/>
                <a:sym typeface="Arial"/>
              </a:rPr>
              <a:t>Thanheiser, E. &amp; Jansen, A. (2016). Inviting prospective teachers to share rough draft mathematical thinking. </a:t>
            </a:r>
            <a:r>
              <a:rPr lang="en-US" sz="1100" i="1">
                <a:solidFill>
                  <a:schemeClr val="dk1"/>
                </a:solidFill>
                <a:latin typeface="Arial"/>
                <a:ea typeface="Arial"/>
                <a:cs typeface="Arial"/>
                <a:sym typeface="Arial"/>
              </a:rPr>
              <a:t>Mathematics Teacher Educator, 4</a:t>
            </a:r>
            <a:r>
              <a:rPr lang="en-US" sz="1100">
                <a:solidFill>
                  <a:schemeClr val="dk1"/>
                </a:solidFill>
                <a:latin typeface="Arial"/>
                <a:ea typeface="Arial"/>
                <a:cs typeface="Arial"/>
                <a:sym typeface="Arial"/>
              </a:rPr>
              <a:t>(2), 145–163.</a:t>
            </a:r>
            <a:endParaRPr sz="1100" b="1">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6"/>
        <p:cNvGrpSpPr/>
        <p:nvPr/>
      </p:nvGrpSpPr>
      <p:grpSpPr>
        <a:xfrm>
          <a:off x="0" y="0"/>
          <a:ext cx="0" cy="0"/>
          <a:chOff x="0" y="0"/>
          <a:chExt cx="0" cy="0"/>
        </a:xfrm>
      </p:grpSpPr>
      <p:sp>
        <p:nvSpPr>
          <p:cNvPr id="5917" name="Google Shape;5917;g254e1e5ea2e_0_1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8" name="Google Shape;5918;g254e1e5ea2e_0_14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Use this slide to debrief participants’ experience planning with the “Formative Assessment” part of the tool. </a:t>
            </a:r>
            <a:endParaRPr/>
          </a:p>
        </p:txBody>
      </p:sp>
      <p:sp>
        <p:nvSpPr>
          <p:cNvPr id="5919" name="Google Shape;5919;g254e1e5ea2e_0_14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4"/>
        <p:cNvGrpSpPr/>
        <p:nvPr/>
      </p:nvGrpSpPr>
      <p:grpSpPr>
        <a:xfrm>
          <a:off x="0" y="0"/>
          <a:ext cx="0" cy="0"/>
          <a:chOff x="0" y="0"/>
          <a:chExt cx="0" cy="0"/>
        </a:xfrm>
      </p:grpSpPr>
      <p:sp>
        <p:nvSpPr>
          <p:cNvPr id="5925" name="Google Shape;5925;g254e1e5ea2e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6" name="Google Shape;5926;g254e1e5ea2e_0_14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Debrief “Connecting to Research” or “Planning for Action” through the lens of this definition from Lampert and Graziani (2009) and the five principles listed.</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online, you might offer an opportunity to “stamp” the principles that are on participants’ minds and discuss trends or questions that emerge. </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If you’re facilitating in person, you might offer a turn and talk so participants can discuss what principles are on their minds with a partner/group and then come back to share trends or questions that emerge.</a:t>
            </a:r>
            <a:endParaRPr sz="1100">
              <a:solidFill>
                <a:schemeClr val="dk1"/>
              </a:solidFill>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solidFill>
                  <a:schemeClr val="dk1"/>
                </a:solidFill>
                <a:latin typeface="Arial"/>
                <a:ea typeface="Arial"/>
                <a:cs typeface="Arial"/>
                <a:sym typeface="Arial"/>
              </a:rPr>
              <a:t>[written reflection option]</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a:solidFill>
                  <a:srgbClr val="333333"/>
                </a:solidFill>
                <a:latin typeface="Arial"/>
                <a:ea typeface="Arial"/>
                <a:cs typeface="Arial"/>
                <a:sym typeface="Arial"/>
              </a:rPr>
              <a:t>References</a:t>
            </a:r>
            <a:r>
              <a:rPr lang="en-US" sz="1100">
                <a:solidFill>
                  <a:srgbClr val="333333"/>
                </a:solidFill>
                <a:latin typeface="Arial"/>
                <a:ea typeface="Arial"/>
                <a:cs typeface="Arial"/>
                <a:sym typeface="Arial"/>
              </a:rPr>
              <a:t> for these ideas: </a:t>
            </a:r>
            <a:r>
              <a:rPr lang="en-US" sz="1100" u="sng">
                <a:solidFill>
                  <a:schemeClr val="hlink"/>
                </a:solidFill>
                <a:latin typeface="Arial"/>
                <a:ea typeface="Arial"/>
                <a:cs typeface="Arial"/>
                <a:sym typeface="Arial"/>
                <a:hlinkClick r:id="rId3"/>
              </a:rPr>
              <a:t>Anthony et al., 2015; Huinker &amp; Bill, 2017; Lampert et al., 2011; Lampert &amp; Graziani, 2009</a:t>
            </a:r>
            <a:endParaRPr sz="1100">
              <a:solidFill>
                <a:srgbClr val="333333"/>
              </a:solidFill>
              <a:highlight>
                <a:srgbClr val="FFFFFF"/>
              </a:highlight>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4"/>
        <p:cNvGrpSpPr/>
        <p:nvPr/>
      </p:nvGrpSpPr>
      <p:grpSpPr>
        <a:xfrm>
          <a:off x="0" y="0"/>
          <a:ext cx="0" cy="0"/>
          <a:chOff x="0" y="0"/>
          <a:chExt cx="0" cy="0"/>
        </a:xfrm>
      </p:grpSpPr>
      <p:sp>
        <p:nvSpPr>
          <p:cNvPr id="5935" name="Google Shape;5935;g254e1e5ea2e_0_3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6" name="Google Shape;5936;g254e1e5ea2e_0_33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7" name="Google Shape;5937;g254e1e5ea2e_0_33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2"/>
        <p:cNvGrpSpPr/>
        <p:nvPr/>
      </p:nvGrpSpPr>
      <p:grpSpPr>
        <a:xfrm>
          <a:off x="0" y="0"/>
          <a:ext cx="0" cy="0"/>
          <a:chOff x="0" y="0"/>
          <a:chExt cx="0" cy="0"/>
        </a:xfrm>
      </p:grpSpPr>
      <p:sp>
        <p:nvSpPr>
          <p:cNvPr id="5943" name="Google Shape;5943;g254e1e5ea2e_0_3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4" name="Google Shape;5944;g254e1e5ea2e_0_3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Option 1: </a:t>
            </a:r>
            <a:r>
              <a:rPr lang="en-US"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6"/>
        <p:cNvGrpSpPr/>
        <p:nvPr/>
      </p:nvGrpSpPr>
      <p:grpSpPr>
        <a:xfrm>
          <a:off x="0" y="0"/>
          <a:ext cx="0" cy="0"/>
          <a:chOff x="0" y="0"/>
          <a:chExt cx="0" cy="0"/>
        </a:xfrm>
      </p:grpSpPr>
      <p:sp>
        <p:nvSpPr>
          <p:cNvPr id="5957" name="Google Shape;5957;g254e1e5ea2e_0_3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8" name="Google Shape;5958;g254e1e5ea2e_0_33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Option 2: </a:t>
            </a:r>
            <a:r>
              <a:rPr lang="en-US" sz="1100">
                <a:solidFill>
                  <a:schemeClr val="dk1"/>
                </a:solidFill>
                <a:latin typeface="Arial"/>
                <a:ea typeface="Arial"/>
                <a:cs typeface="Arial"/>
                <a:sym typeface="Arial"/>
              </a:rPr>
              <a:t>Debrief the session through the lens of the focus of the session.</a:t>
            </a:r>
            <a:endParaRPr sz="1100">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Arial"/>
              <a:buChar char="-"/>
            </a:pPr>
            <a:r>
              <a:rPr lang="en-US" sz="1100">
                <a:latin typeface="Arial"/>
                <a:ea typeface="Arial"/>
                <a:cs typeface="Arial"/>
                <a:sym typeface="Arial"/>
              </a:rPr>
              <a:t>Module 2 Part 2 supports our thinking around both essential questions of this module: </a:t>
            </a:r>
            <a:r>
              <a:rPr lang="en-US" sz="1100" b="1">
                <a:latin typeface="Arial"/>
                <a:ea typeface="Arial"/>
                <a:cs typeface="Arial"/>
                <a:sym typeface="Arial"/>
              </a:rPr>
              <a:t>What does ambitious math teaching look like at the unit, lesson, and task levels? How do we value and build on the mathematical strengths of students who are often excluded by schooling?</a:t>
            </a:r>
            <a:endParaRPr sz="1100" b="1">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The focus of this session in particular is to </a:t>
            </a:r>
            <a:r>
              <a:rPr lang="en-US" sz="1100">
                <a:latin typeface="Arial"/>
                <a:ea typeface="Arial"/>
                <a:cs typeface="Arial"/>
                <a:sym typeface="Arial"/>
              </a:rPr>
              <a:t>reflect on planning ambitious units of instruction that support students in accessing grade level content.</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4"/>
        <p:cNvGrpSpPr/>
        <p:nvPr/>
      </p:nvGrpSpPr>
      <p:grpSpPr>
        <a:xfrm>
          <a:off x="0" y="0"/>
          <a:ext cx="0" cy="0"/>
          <a:chOff x="0" y="0"/>
          <a:chExt cx="0" cy="0"/>
        </a:xfrm>
      </p:grpSpPr>
      <p:sp>
        <p:nvSpPr>
          <p:cNvPr id="5965" name="Google Shape;5965;g254e1e5ea2e_0_27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6" name="Google Shape;5966;g254e1e5ea2e_0_27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7" name="Google Shape;5967;g254e1e5ea2e_0_27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2"/>
        <p:cNvGrpSpPr/>
        <p:nvPr/>
      </p:nvGrpSpPr>
      <p:grpSpPr>
        <a:xfrm>
          <a:off x="0" y="0"/>
          <a:ext cx="0" cy="0"/>
          <a:chOff x="0" y="0"/>
          <a:chExt cx="0" cy="0"/>
        </a:xfrm>
      </p:grpSpPr>
      <p:sp>
        <p:nvSpPr>
          <p:cNvPr id="5973" name="Google Shape;5973;g254e1e5ea2e_0_2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4" name="Google Shape;5974;g254e1e5ea2e_0_27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0"/>
        <p:cNvGrpSpPr/>
        <p:nvPr/>
      </p:nvGrpSpPr>
      <p:grpSpPr>
        <a:xfrm>
          <a:off x="0" y="0"/>
          <a:ext cx="0" cy="0"/>
          <a:chOff x="0" y="0"/>
          <a:chExt cx="0" cy="0"/>
        </a:xfrm>
      </p:grpSpPr>
      <p:sp>
        <p:nvSpPr>
          <p:cNvPr id="5981" name="Google Shape;5981;g254e1e5ea2e_0_2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2" name="Google Shape;5982;g254e1e5ea2e_0_27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US"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SzPts val="1100"/>
              <a:buChar char="●"/>
            </a:pPr>
            <a:r>
              <a:rPr lang="en-US" sz="1100">
                <a:latin typeface="Arial"/>
                <a:ea typeface="Arial"/>
                <a:cs typeface="Arial"/>
                <a:sym typeface="Arial"/>
              </a:rPr>
              <a:t>You might pose these questions in the form of a survey or exit card.</a:t>
            </a:r>
            <a:endParaRPr sz="1100">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7"/>
        <p:cNvGrpSpPr/>
        <p:nvPr/>
      </p:nvGrpSpPr>
      <p:grpSpPr>
        <a:xfrm>
          <a:off x="0" y="0"/>
          <a:ext cx="0" cy="0"/>
          <a:chOff x="0" y="0"/>
          <a:chExt cx="0" cy="0"/>
        </a:xfrm>
      </p:grpSpPr>
      <p:sp>
        <p:nvSpPr>
          <p:cNvPr id="5988" name="Google Shape;5988;g2569273f860_4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9" name="Google Shape;5989;g2569273f860_4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0" algn="l" rtl="0">
              <a:lnSpc>
                <a:spcPct val="90000"/>
              </a:lnSpc>
              <a:spcBef>
                <a:spcPts val="800"/>
              </a:spcBef>
              <a:spcAft>
                <a:spcPts val="0"/>
              </a:spcAft>
              <a:buNone/>
            </a:pPr>
            <a:endParaRPr sz="1100">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4"/>
        <p:cNvGrpSpPr/>
        <p:nvPr/>
      </p:nvGrpSpPr>
      <p:grpSpPr>
        <a:xfrm>
          <a:off x="0" y="0"/>
          <a:ext cx="0" cy="0"/>
          <a:chOff x="0" y="0"/>
          <a:chExt cx="0" cy="0"/>
        </a:xfrm>
      </p:grpSpPr>
      <p:sp>
        <p:nvSpPr>
          <p:cNvPr id="5995" name="Google Shape;5995;g2569273f860_4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6" name="Google Shape;5996;g2569273f860_4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7" name="Google Shape;5997;g2569273f860_4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jp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0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84"/>
        <p:cNvGrpSpPr/>
        <p:nvPr/>
      </p:nvGrpSpPr>
      <p:grpSpPr>
        <a:xfrm>
          <a:off x="0" y="0"/>
          <a:ext cx="0" cy="0"/>
          <a:chOff x="0" y="0"/>
          <a:chExt cx="0" cy="0"/>
        </a:xfrm>
      </p:grpSpPr>
      <p:sp>
        <p:nvSpPr>
          <p:cNvPr id="585" name="Google Shape;585;p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6" name="Google Shape;586;p7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87" name="Google Shape;587;p7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88" name="Google Shape;588;p7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9" name="Google Shape;589;p7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0" name="Google Shape;590;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1" name="Google Shape;591;p7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592" name="Google Shape;592;p73"/>
          <p:cNvGrpSpPr/>
          <p:nvPr/>
        </p:nvGrpSpPr>
        <p:grpSpPr>
          <a:xfrm>
            <a:off x="1605267" y="3232902"/>
            <a:ext cx="5933466" cy="1097281"/>
            <a:chOff x="1952025" y="4310537"/>
            <a:chExt cx="7911288" cy="1463041"/>
          </a:xfrm>
        </p:grpSpPr>
        <p:pic>
          <p:nvPicPr>
            <p:cNvPr id="593" name="Google Shape;593;p7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94" name="Google Shape;594;p7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95" name="Google Shape;595;p7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96" name="Google Shape;596;p7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658"/>
        <p:cNvGrpSpPr/>
        <p:nvPr/>
      </p:nvGrpSpPr>
      <p:grpSpPr>
        <a:xfrm>
          <a:off x="0" y="0"/>
          <a:ext cx="0" cy="0"/>
          <a:chOff x="0" y="0"/>
          <a:chExt cx="0" cy="0"/>
        </a:xfrm>
      </p:grpSpPr>
      <p:sp>
        <p:nvSpPr>
          <p:cNvPr id="659" name="Google Shape;659;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60" name="Google Shape;660;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61" name="Google Shape;661;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2" name="Google Shape;662;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3" name="Google Shape;663;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4" name="Google Shape;664;p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65" name="Google Shape;665;p8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381"/>
        <p:cNvGrpSpPr/>
        <p:nvPr/>
      </p:nvGrpSpPr>
      <p:grpSpPr>
        <a:xfrm>
          <a:off x="0" y="0"/>
          <a:ext cx="0" cy="0"/>
          <a:chOff x="0" y="0"/>
          <a:chExt cx="0" cy="0"/>
        </a:xfrm>
      </p:grpSpPr>
      <p:sp>
        <p:nvSpPr>
          <p:cNvPr id="1382" name="Google Shape;1382;p17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3" name="Google Shape;1383;p173"/>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4" name="Google Shape;1384;p1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5" name="Google Shape;1385;p17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6" name="Google Shape;1386;p17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87" name="Google Shape;1387;p1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88" name="Google Shape;1388;p1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389"/>
        <p:cNvGrpSpPr/>
        <p:nvPr/>
      </p:nvGrpSpPr>
      <p:grpSpPr>
        <a:xfrm>
          <a:off x="0" y="0"/>
          <a:ext cx="0" cy="0"/>
          <a:chOff x="0" y="0"/>
          <a:chExt cx="0" cy="0"/>
        </a:xfrm>
      </p:grpSpPr>
      <p:sp>
        <p:nvSpPr>
          <p:cNvPr id="1390" name="Google Shape;1390;p17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1" name="Google Shape;1391;p174"/>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2" name="Google Shape;1392;p174"/>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3" name="Google Shape;1393;p1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94" name="Google Shape;1394;p174"/>
          <p:cNvSpPr>
            <a:spLocks noGrp="1"/>
          </p:cNvSpPr>
          <p:nvPr>
            <p:ph type="pic" idx="2"/>
          </p:nvPr>
        </p:nvSpPr>
        <p:spPr>
          <a:xfrm>
            <a:off x="537883" y="2655094"/>
            <a:ext cx="2949000" cy="1740600"/>
          </a:xfrm>
          <a:prstGeom prst="rect">
            <a:avLst/>
          </a:prstGeom>
          <a:noFill/>
          <a:ln>
            <a:noFill/>
          </a:ln>
        </p:spPr>
      </p:sp>
      <p:sp>
        <p:nvSpPr>
          <p:cNvPr id="1395" name="Google Shape;1395;p17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96" name="Google Shape;1396;p1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97" name="Google Shape;1397;p1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398"/>
        <p:cNvGrpSpPr/>
        <p:nvPr/>
      </p:nvGrpSpPr>
      <p:grpSpPr>
        <a:xfrm>
          <a:off x="0" y="0"/>
          <a:ext cx="0" cy="0"/>
          <a:chOff x="0" y="0"/>
          <a:chExt cx="0" cy="0"/>
        </a:xfrm>
      </p:grpSpPr>
      <p:sp>
        <p:nvSpPr>
          <p:cNvPr id="1399" name="Google Shape;1399;p17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0" name="Google Shape;1400;p1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1" name="Google Shape;1401;p17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2" name="Google Shape;1402;p1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03" name="Google Shape;1403;p1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404"/>
        <p:cNvGrpSpPr/>
        <p:nvPr/>
      </p:nvGrpSpPr>
      <p:grpSpPr>
        <a:xfrm>
          <a:off x="0" y="0"/>
          <a:ext cx="0" cy="0"/>
          <a:chOff x="0" y="0"/>
          <a:chExt cx="0" cy="0"/>
        </a:xfrm>
      </p:grpSpPr>
      <p:sp>
        <p:nvSpPr>
          <p:cNvPr id="1405" name="Google Shape;1405;p17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6" name="Google Shape;1406;p176"/>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7" name="Google Shape;1407;p1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08" name="Google Shape;1408;p17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9" name="Google Shape;1409;p1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10" name="Google Shape;1410;p1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411"/>
        <p:cNvGrpSpPr/>
        <p:nvPr/>
      </p:nvGrpSpPr>
      <p:grpSpPr>
        <a:xfrm>
          <a:off x="0" y="0"/>
          <a:ext cx="0" cy="0"/>
          <a:chOff x="0" y="0"/>
          <a:chExt cx="0" cy="0"/>
        </a:xfrm>
      </p:grpSpPr>
      <p:sp>
        <p:nvSpPr>
          <p:cNvPr id="1412" name="Google Shape;1412;p1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13" name="Google Shape;1413;p1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4" name="Google Shape;1414;p1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15" name="Google Shape;1415;p1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16" name="Google Shape;1416;p17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7" name="Google Shape;1417;p17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8" name="Google Shape;1418;p1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19" name="Google Shape;1419;p1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420"/>
        <p:cNvGrpSpPr/>
        <p:nvPr/>
      </p:nvGrpSpPr>
      <p:grpSpPr>
        <a:xfrm>
          <a:off x="0" y="0"/>
          <a:ext cx="0" cy="0"/>
          <a:chOff x="0" y="0"/>
          <a:chExt cx="0" cy="0"/>
        </a:xfrm>
      </p:grpSpPr>
      <p:sp>
        <p:nvSpPr>
          <p:cNvPr id="1421" name="Google Shape;1421;p17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2" name="Google Shape;1422;p17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3" name="Google Shape;1423;p17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4" name="Google Shape;1424;p17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425"/>
        <p:cNvGrpSpPr/>
        <p:nvPr/>
      </p:nvGrpSpPr>
      <p:grpSpPr>
        <a:xfrm>
          <a:off x="0" y="0"/>
          <a:ext cx="0" cy="0"/>
          <a:chOff x="0" y="0"/>
          <a:chExt cx="0" cy="0"/>
        </a:xfrm>
      </p:grpSpPr>
      <p:sp>
        <p:nvSpPr>
          <p:cNvPr id="1426" name="Google Shape;1426;p17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427" name="Google Shape;1427;p1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8" name="Google Shape;1428;p17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9" name="Google Shape;1429;p1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30" name="Google Shape;1430;p1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431"/>
        <p:cNvGrpSpPr/>
        <p:nvPr/>
      </p:nvGrpSpPr>
      <p:grpSpPr>
        <a:xfrm>
          <a:off x="0" y="0"/>
          <a:ext cx="0" cy="0"/>
          <a:chOff x="0" y="0"/>
          <a:chExt cx="0" cy="0"/>
        </a:xfrm>
      </p:grpSpPr>
      <p:sp>
        <p:nvSpPr>
          <p:cNvPr id="1432" name="Google Shape;1432;p18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33" name="Google Shape;1433;p1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34" name="Google Shape;1434;p1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5" name="Google Shape;1435;p180"/>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36" name="Google Shape;1436;p18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7" name="Google Shape;1437;p1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38" name="Google Shape;1438;p1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439"/>
        <p:cNvGrpSpPr/>
        <p:nvPr/>
      </p:nvGrpSpPr>
      <p:grpSpPr>
        <a:xfrm>
          <a:off x="0" y="0"/>
          <a:ext cx="0" cy="0"/>
          <a:chOff x="0" y="0"/>
          <a:chExt cx="0" cy="0"/>
        </a:xfrm>
      </p:grpSpPr>
      <p:sp>
        <p:nvSpPr>
          <p:cNvPr id="1440" name="Google Shape;1440;p18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41" name="Google Shape;1441;p1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42" name="Google Shape;1442;p1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43" name="Google Shape;1443;p1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44" name="Google Shape;1444;p1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45" name="Google Shape;1445;p1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46" name="Google Shape;1446;p18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47" name="Google Shape;1447;p18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448"/>
        <p:cNvGrpSpPr/>
        <p:nvPr/>
      </p:nvGrpSpPr>
      <p:grpSpPr>
        <a:xfrm>
          <a:off x="0" y="0"/>
          <a:ext cx="0" cy="0"/>
          <a:chOff x="0" y="0"/>
          <a:chExt cx="0" cy="0"/>
        </a:xfrm>
      </p:grpSpPr>
      <p:sp>
        <p:nvSpPr>
          <p:cNvPr id="1449" name="Google Shape;1449;p18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0" name="Google Shape;1450;p182"/>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51" name="Google Shape;1451;p1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52" name="Google Shape;1452;p1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3" name="Google Shape;1453;p1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54" name="Google Shape;1454;p18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5" name="Google Shape;1455;p18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456" name="Google Shape;1456;p182"/>
          <p:cNvGrpSpPr/>
          <p:nvPr/>
        </p:nvGrpSpPr>
        <p:grpSpPr>
          <a:xfrm>
            <a:off x="1605267" y="3232902"/>
            <a:ext cx="5933466" cy="1097281"/>
            <a:chOff x="1952025" y="4310537"/>
            <a:chExt cx="7911288" cy="1463041"/>
          </a:xfrm>
        </p:grpSpPr>
        <p:pic>
          <p:nvPicPr>
            <p:cNvPr id="1457" name="Google Shape;1457;p1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58" name="Google Shape;1458;p1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59" name="Google Shape;1459;p1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60" name="Google Shape;1460;p1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666"/>
        <p:cNvGrpSpPr/>
        <p:nvPr/>
      </p:nvGrpSpPr>
      <p:grpSpPr>
        <a:xfrm>
          <a:off x="0" y="0"/>
          <a:ext cx="0" cy="0"/>
          <a:chOff x="0" y="0"/>
          <a:chExt cx="0" cy="0"/>
        </a:xfrm>
      </p:grpSpPr>
      <p:sp>
        <p:nvSpPr>
          <p:cNvPr id="667" name="Google Shape;667;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68" name="Google Shape;668;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69" name="Google Shape;669;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70" name="Google Shape;670;p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71" name="Google Shape;671;p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72" name="Google Shape;672;p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73" name="Google Shape;673;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4" name="Google Shape;674;p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75" name="Google Shape;675;p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461"/>
        <p:cNvGrpSpPr/>
        <p:nvPr/>
      </p:nvGrpSpPr>
      <p:grpSpPr>
        <a:xfrm>
          <a:off x="0" y="0"/>
          <a:ext cx="0" cy="0"/>
          <a:chOff x="0" y="0"/>
          <a:chExt cx="0" cy="0"/>
        </a:xfrm>
      </p:grpSpPr>
      <p:sp>
        <p:nvSpPr>
          <p:cNvPr id="1462" name="Google Shape;1462;p18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3" name="Google Shape;1463;p183"/>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64" name="Google Shape;1464;p1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5" name="Google Shape;1465;p18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66" name="Google Shape;1466;p1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67" name="Google Shape;1467;p1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68" name="Google Shape;1468;p1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69" name="Google Shape;1469;p1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470"/>
        <p:cNvGrpSpPr/>
        <p:nvPr/>
      </p:nvGrpSpPr>
      <p:grpSpPr>
        <a:xfrm>
          <a:off x="0" y="0"/>
          <a:ext cx="0" cy="0"/>
          <a:chOff x="0" y="0"/>
          <a:chExt cx="0" cy="0"/>
        </a:xfrm>
      </p:grpSpPr>
      <p:sp>
        <p:nvSpPr>
          <p:cNvPr id="1471" name="Google Shape;1471;p18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2" name="Google Shape;1472;p184"/>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3" name="Google Shape;1473;p1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4" name="Google Shape;1474;p18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5" name="Google Shape;1475;p18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6" name="Google Shape;1476;p1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77" name="Google Shape;1477;p1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478"/>
        <p:cNvGrpSpPr/>
        <p:nvPr/>
      </p:nvGrpSpPr>
      <p:grpSpPr>
        <a:xfrm>
          <a:off x="0" y="0"/>
          <a:ext cx="0" cy="0"/>
          <a:chOff x="0" y="0"/>
          <a:chExt cx="0" cy="0"/>
        </a:xfrm>
      </p:grpSpPr>
      <p:sp>
        <p:nvSpPr>
          <p:cNvPr id="1479" name="Google Shape;1479;p18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0" name="Google Shape;1480;p185"/>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1" name="Google Shape;1481;p185"/>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2" name="Google Shape;1482;p18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83" name="Google Shape;1483;p185"/>
          <p:cNvSpPr>
            <a:spLocks noGrp="1"/>
          </p:cNvSpPr>
          <p:nvPr>
            <p:ph type="pic" idx="2"/>
          </p:nvPr>
        </p:nvSpPr>
        <p:spPr>
          <a:xfrm>
            <a:off x="537883" y="2655094"/>
            <a:ext cx="2949000" cy="1740600"/>
          </a:xfrm>
          <a:prstGeom prst="rect">
            <a:avLst/>
          </a:prstGeom>
          <a:noFill/>
          <a:ln>
            <a:noFill/>
          </a:ln>
        </p:spPr>
      </p:sp>
      <p:sp>
        <p:nvSpPr>
          <p:cNvPr id="1484" name="Google Shape;1484;p18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5" name="Google Shape;1485;p1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86" name="Google Shape;1486;p1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487"/>
        <p:cNvGrpSpPr/>
        <p:nvPr/>
      </p:nvGrpSpPr>
      <p:grpSpPr>
        <a:xfrm>
          <a:off x="0" y="0"/>
          <a:ext cx="0" cy="0"/>
          <a:chOff x="0" y="0"/>
          <a:chExt cx="0" cy="0"/>
        </a:xfrm>
      </p:grpSpPr>
      <p:sp>
        <p:nvSpPr>
          <p:cNvPr id="1488" name="Google Shape;1488;p18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9" name="Google Shape;1489;p1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0" name="Google Shape;1490;p18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1" name="Google Shape;1491;p1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92" name="Google Shape;1492;p1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493"/>
        <p:cNvGrpSpPr/>
        <p:nvPr/>
      </p:nvGrpSpPr>
      <p:grpSpPr>
        <a:xfrm>
          <a:off x="0" y="0"/>
          <a:ext cx="0" cy="0"/>
          <a:chOff x="0" y="0"/>
          <a:chExt cx="0" cy="0"/>
        </a:xfrm>
      </p:grpSpPr>
      <p:sp>
        <p:nvSpPr>
          <p:cNvPr id="1494" name="Google Shape;1494;p18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5" name="Google Shape;1495;p18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6" name="Google Shape;1496;p1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7" name="Google Shape;1497;p18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8" name="Google Shape;1498;p1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499" name="Google Shape;1499;p1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500"/>
        <p:cNvGrpSpPr/>
        <p:nvPr/>
      </p:nvGrpSpPr>
      <p:grpSpPr>
        <a:xfrm>
          <a:off x="0" y="0"/>
          <a:ext cx="0" cy="0"/>
          <a:chOff x="0" y="0"/>
          <a:chExt cx="0" cy="0"/>
        </a:xfrm>
      </p:grpSpPr>
      <p:sp>
        <p:nvSpPr>
          <p:cNvPr id="1501" name="Google Shape;1501;p1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02" name="Google Shape;1502;p1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3" name="Google Shape;1503;p1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04" name="Google Shape;1504;p1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5" name="Google Shape;1505;p18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6" name="Google Shape;1506;p18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07" name="Google Shape;1507;p1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08" name="Google Shape;1508;p1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509"/>
        <p:cNvGrpSpPr/>
        <p:nvPr/>
      </p:nvGrpSpPr>
      <p:grpSpPr>
        <a:xfrm>
          <a:off x="0" y="0"/>
          <a:ext cx="0" cy="0"/>
          <a:chOff x="0" y="0"/>
          <a:chExt cx="0" cy="0"/>
        </a:xfrm>
      </p:grpSpPr>
      <p:sp>
        <p:nvSpPr>
          <p:cNvPr id="1510" name="Google Shape;1510;p18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1" name="Google Shape;1511;p18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2" name="Google Shape;1512;p18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3" name="Google Shape;1513;p1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14" name="Google Shape;1514;p1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515"/>
        <p:cNvGrpSpPr/>
        <p:nvPr/>
      </p:nvGrpSpPr>
      <p:grpSpPr>
        <a:xfrm>
          <a:off x="0" y="0"/>
          <a:ext cx="0" cy="0"/>
          <a:chOff x="0" y="0"/>
          <a:chExt cx="0" cy="0"/>
        </a:xfrm>
      </p:grpSpPr>
      <p:sp>
        <p:nvSpPr>
          <p:cNvPr id="1516" name="Google Shape;1516;p19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517" name="Google Shape;1517;p1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8" name="Google Shape;1518;p19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9" name="Google Shape;1519;p1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20" name="Google Shape;1520;p1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521"/>
        <p:cNvGrpSpPr/>
        <p:nvPr/>
      </p:nvGrpSpPr>
      <p:grpSpPr>
        <a:xfrm>
          <a:off x="0" y="0"/>
          <a:ext cx="0" cy="0"/>
          <a:chOff x="0" y="0"/>
          <a:chExt cx="0" cy="0"/>
        </a:xfrm>
      </p:grpSpPr>
      <p:sp>
        <p:nvSpPr>
          <p:cNvPr id="1522" name="Google Shape;1522;p19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23" name="Google Shape;1523;p1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24" name="Google Shape;1524;p1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5" name="Google Shape;1525;p19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26" name="Google Shape;1526;p19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27" name="Google Shape;1527;p1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28" name="Google Shape;1528;p19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529"/>
        <p:cNvGrpSpPr/>
        <p:nvPr/>
      </p:nvGrpSpPr>
      <p:grpSpPr>
        <a:xfrm>
          <a:off x="0" y="0"/>
          <a:ext cx="0" cy="0"/>
          <a:chOff x="0" y="0"/>
          <a:chExt cx="0" cy="0"/>
        </a:xfrm>
      </p:grpSpPr>
      <p:sp>
        <p:nvSpPr>
          <p:cNvPr id="1530" name="Google Shape;1530;p19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31" name="Google Shape;1531;p1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32" name="Google Shape;1532;p1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533" name="Google Shape;1533;p1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34" name="Google Shape;1534;p1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35" name="Google Shape;1535;p1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36" name="Google Shape;1536;p19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7" name="Google Shape;1537;p1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38" name="Google Shape;1538;p1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76"/>
        <p:cNvGrpSpPr/>
        <p:nvPr/>
      </p:nvGrpSpPr>
      <p:grpSpPr>
        <a:xfrm>
          <a:off x="0" y="0"/>
          <a:ext cx="0" cy="0"/>
          <a:chOff x="0" y="0"/>
          <a:chExt cx="0" cy="0"/>
        </a:xfrm>
      </p:grpSpPr>
      <p:sp>
        <p:nvSpPr>
          <p:cNvPr id="677" name="Google Shape;67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8" name="Google Shape;678;p8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79" name="Google Shape;679;p8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80" name="Google Shape;680;p8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1" name="Google Shape;681;p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82" name="Google Shape;682;p84"/>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683" name="Google Shape;683;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84" name="Google Shape;684;p84"/>
          <p:cNvGrpSpPr/>
          <p:nvPr/>
        </p:nvGrpSpPr>
        <p:grpSpPr>
          <a:xfrm>
            <a:off x="1605267" y="3232902"/>
            <a:ext cx="5933466" cy="1097281"/>
            <a:chOff x="1952025" y="4310537"/>
            <a:chExt cx="7911288" cy="1463041"/>
          </a:xfrm>
        </p:grpSpPr>
        <p:pic>
          <p:nvPicPr>
            <p:cNvPr id="685" name="Google Shape;685;p8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86" name="Google Shape;686;p8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87" name="Google Shape;687;p8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88" name="Google Shape;688;p8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539"/>
        <p:cNvGrpSpPr/>
        <p:nvPr/>
      </p:nvGrpSpPr>
      <p:grpSpPr>
        <a:xfrm>
          <a:off x="0" y="0"/>
          <a:ext cx="0" cy="0"/>
          <a:chOff x="0" y="0"/>
          <a:chExt cx="0" cy="0"/>
        </a:xfrm>
      </p:grpSpPr>
      <p:sp>
        <p:nvSpPr>
          <p:cNvPr id="1540" name="Google Shape;1540;p19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1" name="Google Shape;1541;p193"/>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42" name="Google Shape;1542;p1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43" name="Google Shape;1543;p1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4" name="Google Shape;1544;p1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45" name="Google Shape;1545;p19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6" name="Google Shape;1546;p19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547" name="Google Shape;1547;p193"/>
          <p:cNvGrpSpPr/>
          <p:nvPr/>
        </p:nvGrpSpPr>
        <p:grpSpPr>
          <a:xfrm>
            <a:off x="1605267" y="3232902"/>
            <a:ext cx="5933466" cy="1097281"/>
            <a:chOff x="1952025" y="4310537"/>
            <a:chExt cx="7911288" cy="1463041"/>
          </a:xfrm>
        </p:grpSpPr>
        <p:pic>
          <p:nvPicPr>
            <p:cNvPr id="1548" name="Google Shape;1548;p1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49" name="Google Shape;1549;p1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50" name="Google Shape;1550;p1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51" name="Google Shape;1551;p1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552"/>
        <p:cNvGrpSpPr/>
        <p:nvPr/>
      </p:nvGrpSpPr>
      <p:grpSpPr>
        <a:xfrm>
          <a:off x="0" y="0"/>
          <a:ext cx="0" cy="0"/>
          <a:chOff x="0" y="0"/>
          <a:chExt cx="0" cy="0"/>
        </a:xfrm>
      </p:grpSpPr>
      <p:sp>
        <p:nvSpPr>
          <p:cNvPr id="1553" name="Google Shape;1553;p19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4" name="Google Shape;1554;p194"/>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55" name="Google Shape;1555;p1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6" name="Google Shape;1556;p19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57" name="Google Shape;1557;p19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58" name="Google Shape;1558;p1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59" name="Google Shape;1559;p1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60" name="Google Shape;1560;p1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561"/>
        <p:cNvGrpSpPr/>
        <p:nvPr/>
      </p:nvGrpSpPr>
      <p:grpSpPr>
        <a:xfrm>
          <a:off x="0" y="0"/>
          <a:ext cx="0" cy="0"/>
          <a:chOff x="0" y="0"/>
          <a:chExt cx="0" cy="0"/>
        </a:xfrm>
      </p:grpSpPr>
      <p:sp>
        <p:nvSpPr>
          <p:cNvPr id="1562" name="Google Shape;1562;p19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3" name="Google Shape;1563;p195"/>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4" name="Google Shape;1564;p1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5" name="Google Shape;1565;p19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6" name="Google Shape;1566;p19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7" name="Google Shape;1567;p1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68" name="Google Shape;1568;p1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569"/>
        <p:cNvGrpSpPr/>
        <p:nvPr/>
      </p:nvGrpSpPr>
      <p:grpSpPr>
        <a:xfrm>
          <a:off x="0" y="0"/>
          <a:ext cx="0" cy="0"/>
          <a:chOff x="0" y="0"/>
          <a:chExt cx="0" cy="0"/>
        </a:xfrm>
      </p:grpSpPr>
      <p:sp>
        <p:nvSpPr>
          <p:cNvPr id="1570" name="Google Shape;1570;p19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1" name="Google Shape;1571;p196"/>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2" name="Google Shape;1572;p19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3" name="Google Shape;1573;p19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574" name="Google Shape;1574;p196"/>
          <p:cNvSpPr>
            <a:spLocks noGrp="1"/>
          </p:cNvSpPr>
          <p:nvPr>
            <p:ph type="pic" idx="2"/>
          </p:nvPr>
        </p:nvSpPr>
        <p:spPr>
          <a:xfrm>
            <a:off x="537883" y="2655094"/>
            <a:ext cx="2949000" cy="1740600"/>
          </a:xfrm>
          <a:prstGeom prst="rect">
            <a:avLst/>
          </a:prstGeom>
          <a:noFill/>
          <a:ln>
            <a:noFill/>
          </a:ln>
        </p:spPr>
      </p:sp>
      <p:sp>
        <p:nvSpPr>
          <p:cNvPr id="1575" name="Google Shape;1575;p19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6" name="Google Shape;1576;p1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577" name="Google Shape;1577;p1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578"/>
        <p:cNvGrpSpPr/>
        <p:nvPr/>
      </p:nvGrpSpPr>
      <p:grpSpPr>
        <a:xfrm>
          <a:off x="0" y="0"/>
          <a:ext cx="0" cy="0"/>
          <a:chOff x="0" y="0"/>
          <a:chExt cx="0" cy="0"/>
        </a:xfrm>
      </p:grpSpPr>
      <p:sp>
        <p:nvSpPr>
          <p:cNvPr id="1579" name="Google Shape;1579;p19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0" name="Google Shape;1580;p1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1" name="Google Shape;1581;p19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582"/>
        <p:cNvGrpSpPr/>
        <p:nvPr/>
      </p:nvGrpSpPr>
      <p:grpSpPr>
        <a:xfrm>
          <a:off x="0" y="0"/>
          <a:ext cx="0" cy="0"/>
          <a:chOff x="0" y="0"/>
          <a:chExt cx="0" cy="0"/>
        </a:xfrm>
      </p:grpSpPr>
      <p:sp>
        <p:nvSpPr>
          <p:cNvPr id="1583" name="Google Shape;1583;p19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4" name="Google Shape;1584;p19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5" name="Google Shape;1585;p1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6" name="Google Shape;1586;p19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587"/>
        <p:cNvGrpSpPr/>
        <p:nvPr/>
      </p:nvGrpSpPr>
      <p:grpSpPr>
        <a:xfrm>
          <a:off x="0" y="0"/>
          <a:ext cx="0" cy="0"/>
          <a:chOff x="0" y="0"/>
          <a:chExt cx="0" cy="0"/>
        </a:xfrm>
      </p:grpSpPr>
      <p:sp>
        <p:nvSpPr>
          <p:cNvPr id="1588" name="Google Shape;1588;p1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89" name="Google Shape;1589;p1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0" name="Google Shape;1590;p1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91" name="Google Shape;1591;p1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2" name="Google Shape;1592;p19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3" name="Google Shape;1593;p19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594"/>
        <p:cNvGrpSpPr/>
        <p:nvPr/>
      </p:nvGrpSpPr>
      <p:grpSpPr>
        <a:xfrm>
          <a:off x="0" y="0"/>
          <a:ext cx="0" cy="0"/>
          <a:chOff x="0" y="0"/>
          <a:chExt cx="0" cy="0"/>
        </a:xfrm>
      </p:grpSpPr>
      <p:sp>
        <p:nvSpPr>
          <p:cNvPr id="1595" name="Google Shape;1595;p20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6" name="Google Shape;1596;p20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7" name="Google Shape;1597;p20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98" name="Google Shape;1598;p200"/>
          <p:cNvGrpSpPr/>
          <p:nvPr/>
        </p:nvGrpSpPr>
        <p:grpSpPr>
          <a:xfrm>
            <a:off x="180290" y="4600563"/>
            <a:ext cx="3539983" cy="342900"/>
            <a:chOff x="180290" y="4600563"/>
            <a:chExt cx="3539983" cy="342900"/>
          </a:xfrm>
        </p:grpSpPr>
        <p:pic>
          <p:nvPicPr>
            <p:cNvPr id="1599" name="Google Shape;1599;p20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00" name="Google Shape;1600;p20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601"/>
        <p:cNvGrpSpPr/>
        <p:nvPr/>
      </p:nvGrpSpPr>
      <p:grpSpPr>
        <a:xfrm>
          <a:off x="0" y="0"/>
          <a:ext cx="0" cy="0"/>
          <a:chOff x="0" y="0"/>
          <a:chExt cx="0" cy="0"/>
        </a:xfrm>
      </p:grpSpPr>
      <p:sp>
        <p:nvSpPr>
          <p:cNvPr id="1602" name="Google Shape;1602;p20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603" name="Google Shape;1603;p2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4" name="Google Shape;1604;p20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05" name="Google Shape;1605;p2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06" name="Google Shape;1606;p2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607"/>
        <p:cNvGrpSpPr/>
        <p:nvPr/>
      </p:nvGrpSpPr>
      <p:grpSpPr>
        <a:xfrm>
          <a:off x="0" y="0"/>
          <a:ext cx="0" cy="0"/>
          <a:chOff x="0" y="0"/>
          <a:chExt cx="0" cy="0"/>
        </a:xfrm>
      </p:grpSpPr>
      <p:sp>
        <p:nvSpPr>
          <p:cNvPr id="1608" name="Google Shape;1608;p20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09" name="Google Shape;1609;p2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10" name="Google Shape;1610;p2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1" name="Google Shape;1611;p20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12" name="Google Shape;1612;p20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3" name="Google Shape;1613;p202"/>
          <p:cNvGrpSpPr/>
          <p:nvPr/>
        </p:nvGrpSpPr>
        <p:grpSpPr>
          <a:xfrm>
            <a:off x="180290" y="4600563"/>
            <a:ext cx="3539983" cy="342900"/>
            <a:chOff x="180290" y="4600563"/>
            <a:chExt cx="3539983" cy="342900"/>
          </a:xfrm>
        </p:grpSpPr>
        <p:pic>
          <p:nvPicPr>
            <p:cNvPr id="1614" name="Google Shape;1614;p202"/>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615" name="Google Shape;1615;p20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689"/>
        <p:cNvGrpSpPr/>
        <p:nvPr/>
      </p:nvGrpSpPr>
      <p:grpSpPr>
        <a:xfrm>
          <a:off x="0" y="0"/>
          <a:ext cx="0" cy="0"/>
          <a:chOff x="0" y="0"/>
          <a:chExt cx="0" cy="0"/>
        </a:xfrm>
      </p:grpSpPr>
      <p:sp>
        <p:nvSpPr>
          <p:cNvPr id="690" name="Google Shape;690;p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1" name="Google Shape;691;p8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92" name="Google Shape;692;p8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3" name="Google Shape;693;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94" name="Google Shape;694;p8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95" name="Google Shape;695;p8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96" name="Google Shape;696;p8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697" name="Google Shape;697;p8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616"/>
        <p:cNvGrpSpPr/>
        <p:nvPr/>
      </p:nvGrpSpPr>
      <p:grpSpPr>
        <a:xfrm>
          <a:off x="0" y="0"/>
          <a:ext cx="0" cy="0"/>
          <a:chOff x="0" y="0"/>
          <a:chExt cx="0" cy="0"/>
        </a:xfrm>
      </p:grpSpPr>
      <p:sp>
        <p:nvSpPr>
          <p:cNvPr id="1617" name="Google Shape;1617;p20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18" name="Google Shape;1618;p2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19" name="Google Shape;1619;p2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620" name="Google Shape;1620;p2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21" name="Google Shape;1621;p2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22" name="Google Shape;1622;p2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23" name="Google Shape;1623;p20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4" name="Google Shape;1624;p2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25" name="Google Shape;1625;p2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626"/>
        <p:cNvGrpSpPr/>
        <p:nvPr/>
      </p:nvGrpSpPr>
      <p:grpSpPr>
        <a:xfrm>
          <a:off x="0" y="0"/>
          <a:ext cx="0" cy="0"/>
          <a:chOff x="0" y="0"/>
          <a:chExt cx="0" cy="0"/>
        </a:xfrm>
      </p:grpSpPr>
      <p:sp>
        <p:nvSpPr>
          <p:cNvPr id="1627" name="Google Shape;1627;p20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28" name="Google Shape;1628;p204"/>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29" name="Google Shape;1629;p20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30" name="Google Shape;1630;p20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1" name="Google Shape;1631;p20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32" name="Google Shape;1632;p20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33" name="Google Shape;1633;p204"/>
          <p:cNvGrpSpPr/>
          <p:nvPr/>
        </p:nvGrpSpPr>
        <p:grpSpPr>
          <a:xfrm>
            <a:off x="1605267" y="3232902"/>
            <a:ext cx="5933466" cy="1097281"/>
            <a:chOff x="1952025" y="4310537"/>
            <a:chExt cx="7911288" cy="1463041"/>
          </a:xfrm>
        </p:grpSpPr>
        <p:pic>
          <p:nvPicPr>
            <p:cNvPr id="1634" name="Google Shape;1634;p20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35" name="Google Shape;1635;p20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36" name="Google Shape;1636;p20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37" name="Google Shape;1637;p20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638" name="Google Shape;1638;p2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39" name="Google Shape;1639;p20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640"/>
        <p:cNvGrpSpPr/>
        <p:nvPr/>
      </p:nvGrpSpPr>
      <p:grpSpPr>
        <a:xfrm>
          <a:off x="0" y="0"/>
          <a:ext cx="0" cy="0"/>
          <a:chOff x="0" y="0"/>
          <a:chExt cx="0" cy="0"/>
        </a:xfrm>
      </p:grpSpPr>
      <p:sp>
        <p:nvSpPr>
          <p:cNvPr id="1641" name="Google Shape;1641;p20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2" name="Google Shape;1642;p205"/>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43" name="Google Shape;1643;p20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44" name="Google Shape;1644;p20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45" name="Google Shape;1645;p20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46" name="Google Shape;1646;p20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47" name="Google Shape;1647;p20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648" name="Google Shape;1648;p2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649" name="Google Shape;1649;p20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650"/>
        <p:cNvGrpSpPr/>
        <p:nvPr/>
      </p:nvGrpSpPr>
      <p:grpSpPr>
        <a:xfrm>
          <a:off x="0" y="0"/>
          <a:ext cx="0" cy="0"/>
          <a:chOff x="0" y="0"/>
          <a:chExt cx="0" cy="0"/>
        </a:xfrm>
      </p:grpSpPr>
      <p:sp>
        <p:nvSpPr>
          <p:cNvPr id="1651" name="Google Shape;1651;p20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2" name="Google Shape;1652;p206"/>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3" name="Google Shape;1653;p2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54" name="Google Shape;1654;p20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5" name="Google Shape;1655;p20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56" name="Google Shape;1656;p206"/>
          <p:cNvGrpSpPr/>
          <p:nvPr/>
        </p:nvGrpSpPr>
        <p:grpSpPr>
          <a:xfrm>
            <a:off x="180290" y="4600563"/>
            <a:ext cx="3539983" cy="342900"/>
            <a:chOff x="180290" y="4600563"/>
            <a:chExt cx="3539983" cy="342900"/>
          </a:xfrm>
        </p:grpSpPr>
        <p:pic>
          <p:nvPicPr>
            <p:cNvPr id="1657" name="Google Shape;1657;p20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58" name="Google Shape;1658;p20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659"/>
        <p:cNvGrpSpPr/>
        <p:nvPr/>
      </p:nvGrpSpPr>
      <p:grpSpPr>
        <a:xfrm>
          <a:off x="0" y="0"/>
          <a:ext cx="0" cy="0"/>
          <a:chOff x="0" y="0"/>
          <a:chExt cx="0" cy="0"/>
        </a:xfrm>
      </p:grpSpPr>
      <p:sp>
        <p:nvSpPr>
          <p:cNvPr id="1660" name="Google Shape;1660;p20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1" name="Google Shape;1661;p207"/>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2" name="Google Shape;1662;p207"/>
          <p:cNvSpPr txBox="1">
            <a:spLocks noGrp="1"/>
          </p:cNvSpPr>
          <p:nvPr>
            <p:ph type="title"/>
          </p:nvPr>
        </p:nvSpPr>
        <p:spPr>
          <a:xfrm>
            <a:off x="537883" y="8133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3" name="Google Shape;1663;p20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64" name="Google Shape;1664;p20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65" name="Google Shape;1665;p207"/>
          <p:cNvGrpSpPr/>
          <p:nvPr/>
        </p:nvGrpSpPr>
        <p:grpSpPr>
          <a:xfrm>
            <a:off x="180290" y="4600563"/>
            <a:ext cx="3539983" cy="342900"/>
            <a:chOff x="180290" y="4600563"/>
            <a:chExt cx="3539983" cy="342900"/>
          </a:xfrm>
        </p:grpSpPr>
        <p:pic>
          <p:nvPicPr>
            <p:cNvPr id="1666" name="Google Shape;1666;p20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67" name="Google Shape;1667;p20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668"/>
        <p:cNvGrpSpPr/>
        <p:nvPr/>
      </p:nvGrpSpPr>
      <p:grpSpPr>
        <a:xfrm>
          <a:off x="0" y="0"/>
          <a:ext cx="0" cy="0"/>
          <a:chOff x="0" y="0"/>
          <a:chExt cx="0" cy="0"/>
        </a:xfrm>
      </p:grpSpPr>
      <p:sp>
        <p:nvSpPr>
          <p:cNvPr id="1669" name="Google Shape;1669;p20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70" name="Google Shape;1670;p2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1" name="Google Shape;1671;p20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672"/>
        <p:cNvGrpSpPr/>
        <p:nvPr/>
      </p:nvGrpSpPr>
      <p:grpSpPr>
        <a:xfrm>
          <a:off x="0" y="0"/>
          <a:ext cx="0" cy="0"/>
          <a:chOff x="0" y="0"/>
          <a:chExt cx="0" cy="0"/>
        </a:xfrm>
      </p:grpSpPr>
      <p:sp>
        <p:nvSpPr>
          <p:cNvPr id="1673" name="Google Shape;1673;p20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74" name="Google Shape;1674;p20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5" name="Google Shape;1675;p20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76" name="Google Shape;1676;p20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677"/>
        <p:cNvGrpSpPr/>
        <p:nvPr/>
      </p:nvGrpSpPr>
      <p:grpSpPr>
        <a:xfrm>
          <a:off x="0" y="0"/>
          <a:ext cx="0" cy="0"/>
          <a:chOff x="0" y="0"/>
          <a:chExt cx="0" cy="0"/>
        </a:xfrm>
      </p:grpSpPr>
      <p:sp>
        <p:nvSpPr>
          <p:cNvPr id="1678" name="Google Shape;1678;p2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79" name="Google Shape;1679;p2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0" name="Google Shape;1680;p2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81" name="Google Shape;1681;p2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2" name="Google Shape;1682;p21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3" name="Google Shape;1683;p21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684"/>
        <p:cNvGrpSpPr/>
        <p:nvPr/>
      </p:nvGrpSpPr>
      <p:grpSpPr>
        <a:xfrm>
          <a:off x="0" y="0"/>
          <a:ext cx="0" cy="0"/>
          <a:chOff x="0" y="0"/>
          <a:chExt cx="0" cy="0"/>
        </a:xfrm>
      </p:grpSpPr>
      <p:sp>
        <p:nvSpPr>
          <p:cNvPr id="1685" name="Google Shape;1685;p21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6" name="Google Shape;1686;p21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7" name="Google Shape;1687;p21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8" name="Google Shape;1688;p211"/>
          <p:cNvGrpSpPr/>
          <p:nvPr/>
        </p:nvGrpSpPr>
        <p:grpSpPr>
          <a:xfrm>
            <a:off x="180290" y="4600563"/>
            <a:ext cx="3539983" cy="342900"/>
            <a:chOff x="180290" y="4600563"/>
            <a:chExt cx="3539983" cy="342900"/>
          </a:xfrm>
        </p:grpSpPr>
        <p:pic>
          <p:nvPicPr>
            <p:cNvPr id="1689" name="Google Shape;1689;p21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90" name="Google Shape;1690;p21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691"/>
        <p:cNvGrpSpPr/>
        <p:nvPr/>
      </p:nvGrpSpPr>
      <p:grpSpPr>
        <a:xfrm>
          <a:off x="0" y="0"/>
          <a:ext cx="0" cy="0"/>
          <a:chOff x="0" y="0"/>
          <a:chExt cx="0" cy="0"/>
        </a:xfrm>
      </p:grpSpPr>
      <p:sp>
        <p:nvSpPr>
          <p:cNvPr id="1692" name="Google Shape;1692;p21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693" name="Google Shape;1693;p21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94" name="Google Shape;1694;p21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95" name="Google Shape;1695;p212"/>
          <p:cNvGrpSpPr/>
          <p:nvPr/>
        </p:nvGrpSpPr>
        <p:grpSpPr>
          <a:xfrm>
            <a:off x="180290" y="4600563"/>
            <a:ext cx="3539983" cy="342900"/>
            <a:chOff x="180290" y="4600563"/>
            <a:chExt cx="3539983" cy="342900"/>
          </a:xfrm>
        </p:grpSpPr>
        <p:pic>
          <p:nvPicPr>
            <p:cNvPr id="1696" name="Google Shape;1696;p21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97" name="Google Shape;1697;p21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698"/>
        <p:cNvGrpSpPr/>
        <p:nvPr/>
      </p:nvGrpSpPr>
      <p:grpSpPr>
        <a:xfrm>
          <a:off x="0" y="0"/>
          <a:ext cx="0" cy="0"/>
          <a:chOff x="0" y="0"/>
          <a:chExt cx="0" cy="0"/>
        </a:xfrm>
      </p:grpSpPr>
      <p:sp>
        <p:nvSpPr>
          <p:cNvPr id="699" name="Google Shape;699;p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0" name="Google Shape;700;p8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1" name="Google Shape;701;p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2" name="Google Shape;702;p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3" name="Google Shape;703;p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4" name="Google Shape;704;p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05" name="Google Shape;705;p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698"/>
        <p:cNvGrpSpPr/>
        <p:nvPr/>
      </p:nvGrpSpPr>
      <p:grpSpPr>
        <a:xfrm>
          <a:off x="0" y="0"/>
          <a:ext cx="0" cy="0"/>
          <a:chOff x="0" y="0"/>
          <a:chExt cx="0" cy="0"/>
        </a:xfrm>
      </p:grpSpPr>
      <p:sp>
        <p:nvSpPr>
          <p:cNvPr id="1699" name="Google Shape;1699;p2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00" name="Google Shape;1700;p2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01" name="Google Shape;1701;p2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2" name="Google Shape;1702;p21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03" name="Google Shape;1703;p21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04" name="Google Shape;1704;p213"/>
          <p:cNvGrpSpPr/>
          <p:nvPr/>
        </p:nvGrpSpPr>
        <p:grpSpPr>
          <a:xfrm>
            <a:off x="180290" y="4600563"/>
            <a:ext cx="3539983" cy="342900"/>
            <a:chOff x="180290" y="4600563"/>
            <a:chExt cx="3539983" cy="342900"/>
          </a:xfrm>
        </p:grpSpPr>
        <p:pic>
          <p:nvPicPr>
            <p:cNvPr id="1705" name="Google Shape;1705;p21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706" name="Google Shape;1706;p2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707"/>
        <p:cNvGrpSpPr/>
        <p:nvPr/>
      </p:nvGrpSpPr>
      <p:grpSpPr>
        <a:xfrm>
          <a:off x="0" y="0"/>
          <a:ext cx="0" cy="0"/>
          <a:chOff x="0" y="0"/>
          <a:chExt cx="0" cy="0"/>
        </a:xfrm>
      </p:grpSpPr>
      <p:sp>
        <p:nvSpPr>
          <p:cNvPr id="1708" name="Google Shape;1708;p2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09" name="Google Shape;1709;p2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10" name="Google Shape;1710;p2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711" name="Google Shape;1711;p21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12" name="Google Shape;1712;p21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13" name="Google Shape;1713;p21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14" name="Google Shape;1714;p21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15" name="Google Shape;1715;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716" name="Google Shape;1716;p2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17"/>
        <p:cNvGrpSpPr/>
        <p:nvPr/>
      </p:nvGrpSpPr>
      <p:grpSpPr>
        <a:xfrm>
          <a:off x="0" y="0"/>
          <a:ext cx="0" cy="0"/>
          <a:chOff x="0" y="0"/>
          <a:chExt cx="0" cy="0"/>
        </a:xfrm>
      </p:grpSpPr>
      <p:sp>
        <p:nvSpPr>
          <p:cNvPr id="1718" name="Google Shape;1718;p215"/>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15"/>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720" name="Google Shape;1720;p2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721" name="Google Shape;1721;p2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722" name="Google Shape;1722;p2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3"/>
        <p:cNvGrpSpPr/>
        <p:nvPr/>
      </p:nvGrpSpPr>
      <p:grpSpPr>
        <a:xfrm>
          <a:off x="0" y="0"/>
          <a:ext cx="0" cy="0"/>
          <a:chOff x="0" y="0"/>
          <a:chExt cx="0" cy="0"/>
        </a:xfrm>
      </p:grpSpPr>
      <p:sp>
        <p:nvSpPr>
          <p:cNvPr id="1724" name="Google Shape;1724;p216"/>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5" name="Google Shape;1725;p2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6" name="Google Shape;1726;p216"/>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727"/>
        <p:cNvGrpSpPr/>
        <p:nvPr/>
      </p:nvGrpSpPr>
      <p:grpSpPr>
        <a:xfrm>
          <a:off x="0" y="0"/>
          <a:ext cx="0" cy="0"/>
          <a:chOff x="0" y="0"/>
          <a:chExt cx="0" cy="0"/>
        </a:xfrm>
      </p:grpSpPr>
      <p:sp>
        <p:nvSpPr>
          <p:cNvPr id="1728" name="Google Shape;1728;p217"/>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17"/>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730" name="Google Shape;1730;p2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731" name="Google Shape;1731;p2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732"/>
        <p:cNvGrpSpPr/>
        <p:nvPr/>
      </p:nvGrpSpPr>
      <p:grpSpPr>
        <a:xfrm>
          <a:off x="0" y="0"/>
          <a:ext cx="0" cy="0"/>
          <a:chOff x="0" y="0"/>
          <a:chExt cx="0" cy="0"/>
        </a:xfrm>
      </p:grpSpPr>
      <p:sp>
        <p:nvSpPr>
          <p:cNvPr id="1733" name="Google Shape;1733;p2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34" name="Google Shape;1734;p218"/>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5" name="Google Shape;1735;p21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36" name="Google Shape;1736;p21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7"/>
        <p:cNvGrpSpPr/>
        <p:nvPr/>
      </p:nvGrpSpPr>
      <p:grpSpPr>
        <a:xfrm>
          <a:off x="0" y="0"/>
          <a:ext cx="0" cy="0"/>
          <a:chOff x="0" y="0"/>
          <a:chExt cx="0" cy="0"/>
        </a:xfrm>
      </p:grpSpPr>
      <p:sp>
        <p:nvSpPr>
          <p:cNvPr id="1738" name="Google Shape;1738;p2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1739"/>
        <p:cNvGrpSpPr/>
        <p:nvPr/>
      </p:nvGrpSpPr>
      <p:grpSpPr>
        <a:xfrm>
          <a:off x="0" y="0"/>
          <a:ext cx="0" cy="0"/>
          <a:chOff x="0" y="0"/>
          <a:chExt cx="0" cy="0"/>
        </a:xfrm>
      </p:grpSpPr>
      <p:sp>
        <p:nvSpPr>
          <p:cNvPr id="1740" name="Google Shape;1740;p2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1" name="Google Shape;1741;p22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2" name="Google Shape;1742;p22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43" name="Google Shape;1743;p22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1744"/>
        <p:cNvGrpSpPr/>
        <p:nvPr/>
      </p:nvGrpSpPr>
      <p:grpSpPr>
        <a:xfrm>
          <a:off x="0" y="0"/>
          <a:ext cx="0" cy="0"/>
          <a:chOff x="0" y="0"/>
          <a:chExt cx="0" cy="0"/>
        </a:xfrm>
      </p:grpSpPr>
      <p:sp>
        <p:nvSpPr>
          <p:cNvPr id="1745" name="Google Shape;1745;p2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6" name="Google Shape;1746;p22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7" name="Google Shape;1747;p22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48" name="Google Shape;1748;p22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1749"/>
        <p:cNvGrpSpPr/>
        <p:nvPr/>
      </p:nvGrpSpPr>
      <p:grpSpPr>
        <a:xfrm>
          <a:off x="0" y="0"/>
          <a:ext cx="0" cy="0"/>
          <a:chOff x="0" y="0"/>
          <a:chExt cx="0" cy="0"/>
        </a:xfrm>
      </p:grpSpPr>
      <p:sp>
        <p:nvSpPr>
          <p:cNvPr id="1750" name="Google Shape;1750;p2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06"/>
        <p:cNvGrpSpPr/>
        <p:nvPr/>
      </p:nvGrpSpPr>
      <p:grpSpPr>
        <a:xfrm>
          <a:off x="0" y="0"/>
          <a:ext cx="0" cy="0"/>
          <a:chOff x="0" y="0"/>
          <a:chExt cx="0" cy="0"/>
        </a:xfrm>
      </p:grpSpPr>
      <p:sp>
        <p:nvSpPr>
          <p:cNvPr id="707" name="Google Shape;707;p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8" name="Google Shape;708;p8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9" name="Google Shape;709;p8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0" name="Google Shape;710;p8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11" name="Google Shape;711;p87"/>
          <p:cNvSpPr>
            <a:spLocks noGrp="1"/>
          </p:cNvSpPr>
          <p:nvPr>
            <p:ph type="pic" idx="2"/>
          </p:nvPr>
        </p:nvSpPr>
        <p:spPr>
          <a:xfrm>
            <a:off x="537883" y="2655094"/>
            <a:ext cx="2949000" cy="1740600"/>
          </a:xfrm>
          <a:prstGeom prst="rect">
            <a:avLst/>
          </a:prstGeom>
          <a:noFill/>
          <a:ln>
            <a:noFill/>
          </a:ln>
        </p:spPr>
      </p:sp>
      <p:sp>
        <p:nvSpPr>
          <p:cNvPr id="712" name="Google Shape;712;p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3" name="Google Shape;713;p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14" name="Google Shape;714;p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1751"/>
        <p:cNvGrpSpPr/>
        <p:nvPr/>
      </p:nvGrpSpPr>
      <p:grpSpPr>
        <a:xfrm>
          <a:off x="0" y="0"/>
          <a:ext cx="0" cy="0"/>
          <a:chOff x="0" y="0"/>
          <a:chExt cx="0" cy="0"/>
        </a:xfrm>
      </p:grpSpPr>
      <p:sp>
        <p:nvSpPr>
          <p:cNvPr id="1752" name="Google Shape;1752;p2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53" name="Google Shape;1753;p22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4" name="Google Shape;1754;p22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55" name="Google Shape;1755;p22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56"/>
        <p:cNvGrpSpPr/>
        <p:nvPr/>
      </p:nvGrpSpPr>
      <p:grpSpPr>
        <a:xfrm>
          <a:off x="0" y="0"/>
          <a:ext cx="0" cy="0"/>
          <a:chOff x="0" y="0"/>
          <a:chExt cx="0" cy="0"/>
        </a:xfrm>
      </p:grpSpPr>
      <p:sp>
        <p:nvSpPr>
          <p:cNvPr id="1757" name="Google Shape;1757;p224"/>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224"/>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759" name="Google Shape;1759;p224"/>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60" name="Google Shape;1760;p2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761" name="Google Shape;1761;p2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1762"/>
        <p:cNvGrpSpPr/>
        <p:nvPr/>
      </p:nvGrpSpPr>
      <p:grpSpPr>
        <a:xfrm>
          <a:off x="0" y="0"/>
          <a:ext cx="0" cy="0"/>
          <a:chOff x="0" y="0"/>
          <a:chExt cx="0" cy="0"/>
        </a:xfrm>
      </p:grpSpPr>
      <p:sp>
        <p:nvSpPr>
          <p:cNvPr id="1763" name="Google Shape;1763;p2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64" name="Google Shape;1764;p22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5" name="Google Shape;1765;p22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66" name="Google Shape;1766;p22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767"/>
        <p:cNvGrpSpPr/>
        <p:nvPr/>
      </p:nvGrpSpPr>
      <p:grpSpPr>
        <a:xfrm>
          <a:off x="0" y="0"/>
          <a:ext cx="0" cy="0"/>
          <a:chOff x="0" y="0"/>
          <a:chExt cx="0" cy="0"/>
        </a:xfrm>
      </p:grpSpPr>
      <p:sp>
        <p:nvSpPr>
          <p:cNvPr id="1768" name="Google Shape;1768;p2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69" name="Google Shape;1769;p226"/>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770" name="Google Shape;1770;p226"/>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1771" name="Google Shape;1771;p226"/>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1772"/>
        <p:cNvGrpSpPr/>
        <p:nvPr/>
      </p:nvGrpSpPr>
      <p:grpSpPr>
        <a:xfrm>
          <a:off x="0" y="0"/>
          <a:ext cx="0" cy="0"/>
          <a:chOff x="0" y="0"/>
          <a:chExt cx="0" cy="0"/>
        </a:xfrm>
      </p:grpSpPr>
      <p:sp>
        <p:nvSpPr>
          <p:cNvPr id="1773" name="Google Shape;1773;p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4" name="Google Shape;1774;p22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75" name="Google Shape;1775;p22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76" name="Google Shape;1776;p22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1777"/>
        <p:cNvGrpSpPr/>
        <p:nvPr/>
      </p:nvGrpSpPr>
      <p:grpSpPr>
        <a:xfrm>
          <a:off x="0" y="0"/>
          <a:ext cx="0" cy="0"/>
          <a:chOff x="0" y="0"/>
          <a:chExt cx="0" cy="0"/>
        </a:xfrm>
      </p:grpSpPr>
      <p:sp>
        <p:nvSpPr>
          <p:cNvPr id="1778" name="Google Shape;1778;p2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79" name="Google Shape;1779;p22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0" name="Google Shape;1780;p22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81" name="Google Shape;1781;p22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1782"/>
        <p:cNvGrpSpPr/>
        <p:nvPr/>
      </p:nvGrpSpPr>
      <p:grpSpPr>
        <a:xfrm>
          <a:off x="0" y="0"/>
          <a:ext cx="0" cy="0"/>
          <a:chOff x="0" y="0"/>
          <a:chExt cx="0" cy="0"/>
        </a:xfrm>
      </p:grpSpPr>
      <p:sp>
        <p:nvSpPr>
          <p:cNvPr id="1783" name="Google Shape;1783;p2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84" name="Google Shape;1784;p22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5" name="Google Shape;1785;p22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86" name="Google Shape;1786;p22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87"/>
        <p:cNvGrpSpPr/>
        <p:nvPr/>
      </p:nvGrpSpPr>
      <p:grpSpPr>
        <a:xfrm>
          <a:off x="0" y="0"/>
          <a:ext cx="0" cy="0"/>
          <a:chOff x="0" y="0"/>
          <a:chExt cx="0" cy="0"/>
        </a:xfrm>
      </p:grpSpPr>
      <p:sp>
        <p:nvSpPr>
          <p:cNvPr id="1788" name="Google Shape;1788;p2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789" name="Google Shape;1789;p2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0" name="Google Shape;1790;p230"/>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1791"/>
        <p:cNvGrpSpPr/>
        <p:nvPr/>
      </p:nvGrpSpPr>
      <p:grpSpPr>
        <a:xfrm>
          <a:off x="0" y="0"/>
          <a:ext cx="0" cy="0"/>
          <a:chOff x="0" y="0"/>
          <a:chExt cx="0" cy="0"/>
        </a:xfrm>
      </p:grpSpPr>
      <p:sp>
        <p:nvSpPr>
          <p:cNvPr id="1792" name="Google Shape;1792;p2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3" name="Google Shape;1793;p23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4" name="Google Shape;1794;p23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795" name="Google Shape;1795;p23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1796"/>
        <p:cNvGrpSpPr/>
        <p:nvPr/>
      </p:nvGrpSpPr>
      <p:grpSpPr>
        <a:xfrm>
          <a:off x="0" y="0"/>
          <a:ext cx="0" cy="0"/>
          <a:chOff x="0" y="0"/>
          <a:chExt cx="0" cy="0"/>
        </a:xfrm>
      </p:grpSpPr>
      <p:sp>
        <p:nvSpPr>
          <p:cNvPr id="1797" name="Google Shape;1797;p2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8" name="Google Shape;1798;p23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9" name="Google Shape;1799;p23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00" name="Google Shape;1800;p23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715"/>
        <p:cNvGrpSpPr/>
        <p:nvPr/>
      </p:nvGrpSpPr>
      <p:grpSpPr>
        <a:xfrm>
          <a:off x="0" y="0"/>
          <a:ext cx="0" cy="0"/>
          <a:chOff x="0" y="0"/>
          <a:chExt cx="0" cy="0"/>
        </a:xfrm>
      </p:grpSpPr>
      <p:sp>
        <p:nvSpPr>
          <p:cNvPr id="716" name="Google Shape;716;p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7" name="Google Shape;717;p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8" name="Google Shape;718;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9" name="Google Shape;719;p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20" name="Google Shape;720;p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1"/>
        <p:cNvGrpSpPr/>
        <p:nvPr/>
      </p:nvGrpSpPr>
      <p:grpSpPr>
        <a:xfrm>
          <a:off x="0" y="0"/>
          <a:ext cx="0" cy="0"/>
          <a:chOff x="0" y="0"/>
          <a:chExt cx="0" cy="0"/>
        </a:xfrm>
      </p:grpSpPr>
      <p:sp>
        <p:nvSpPr>
          <p:cNvPr id="1802" name="Google Shape;1802;p2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3" name="Google Shape;1803;p2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04" name="Google Shape;1804;p2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05" name="Google Shape;1805;p2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06" name="Google Shape;1806;p2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07" name="Google Shape;1807;p2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1808"/>
        <p:cNvGrpSpPr/>
        <p:nvPr/>
      </p:nvGrpSpPr>
      <p:grpSpPr>
        <a:xfrm>
          <a:off x="0" y="0"/>
          <a:ext cx="0" cy="0"/>
          <a:chOff x="0" y="0"/>
          <a:chExt cx="0" cy="0"/>
        </a:xfrm>
      </p:grpSpPr>
      <p:sp>
        <p:nvSpPr>
          <p:cNvPr id="1809" name="Google Shape;1809;p23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0" name="Google Shape;1810;p23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811" name="Google Shape;1811;p2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1812"/>
        <p:cNvGrpSpPr/>
        <p:nvPr/>
      </p:nvGrpSpPr>
      <p:grpSpPr>
        <a:xfrm>
          <a:off x="0" y="0"/>
          <a:ext cx="0" cy="0"/>
          <a:chOff x="0" y="0"/>
          <a:chExt cx="0" cy="0"/>
        </a:xfrm>
      </p:grpSpPr>
      <p:sp>
        <p:nvSpPr>
          <p:cNvPr id="1813" name="Google Shape;1813;p2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4" name="Google Shape;1814;p23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15" name="Google Shape;1815;p23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6" name="Google Shape;1816;p23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17" name="Google Shape;1817;p235"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818" name="Google Shape;1818;p235"/>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819" name="Google Shape;1819;p235"/>
          <p:cNvGrpSpPr/>
          <p:nvPr/>
        </p:nvGrpSpPr>
        <p:grpSpPr>
          <a:xfrm>
            <a:off x="180290" y="4600563"/>
            <a:ext cx="3539983" cy="342900"/>
            <a:chOff x="180290" y="4600563"/>
            <a:chExt cx="3539983" cy="342900"/>
          </a:xfrm>
        </p:grpSpPr>
        <p:pic>
          <p:nvPicPr>
            <p:cNvPr id="1820" name="Google Shape;1820;p235"/>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1821" name="Google Shape;1821;p23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1822"/>
        <p:cNvGrpSpPr/>
        <p:nvPr/>
      </p:nvGrpSpPr>
      <p:grpSpPr>
        <a:xfrm>
          <a:off x="0" y="0"/>
          <a:ext cx="0" cy="0"/>
          <a:chOff x="0" y="0"/>
          <a:chExt cx="0" cy="0"/>
        </a:xfrm>
      </p:grpSpPr>
      <p:sp>
        <p:nvSpPr>
          <p:cNvPr id="1823" name="Google Shape;1823;p2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4" name="Google Shape;1824;p236"/>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25" name="Google Shape;1825;p2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26" name="Google Shape;1826;p236"/>
          <p:cNvSpPr txBox="1">
            <a:spLocks noGrp="1"/>
          </p:cNvSpPr>
          <p:nvPr>
            <p:ph type="sldNum" idx="12"/>
          </p:nvPr>
        </p:nvSpPr>
        <p:spPr>
          <a:xfrm>
            <a:off x="8671950" y="4711775"/>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27" name="Google Shape;1827;p236"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828" name="Google Shape;1828;p236"/>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829" name="Google Shape;1829;p236"/>
          <p:cNvGrpSpPr/>
          <p:nvPr/>
        </p:nvGrpSpPr>
        <p:grpSpPr>
          <a:xfrm>
            <a:off x="180290" y="4600563"/>
            <a:ext cx="3539983" cy="342900"/>
            <a:chOff x="180290" y="4600563"/>
            <a:chExt cx="3539983" cy="342900"/>
          </a:xfrm>
        </p:grpSpPr>
        <p:pic>
          <p:nvPicPr>
            <p:cNvPr id="1830" name="Google Shape;1830;p236"/>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1831" name="Google Shape;1831;p23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841"/>
        <p:cNvGrpSpPr/>
        <p:nvPr/>
      </p:nvGrpSpPr>
      <p:grpSpPr>
        <a:xfrm>
          <a:off x="0" y="0"/>
          <a:ext cx="0" cy="0"/>
          <a:chOff x="0" y="0"/>
          <a:chExt cx="0" cy="0"/>
        </a:xfrm>
      </p:grpSpPr>
      <p:sp>
        <p:nvSpPr>
          <p:cNvPr id="1842" name="Google Shape;1842;p2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43" name="Google Shape;1843;p23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844" name="Google Shape;1844;p2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845" name="Google Shape;1845;p2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6" name="Google Shape;1846;p2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47" name="Google Shape;1847;p2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48" name="Google Shape;1848;p238"/>
          <p:cNvGrpSpPr/>
          <p:nvPr/>
        </p:nvGrpSpPr>
        <p:grpSpPr>
          <a:xfrm>
            <a:off x="1605267" y="3232902"/>
            <a:ext cx="5933466" cy="1097281"/>
            <a:chOff x="1952025" y="4310537"/>
            <a:chExt cx="7911288" cy="1463041"/>
          </a:xfrm>
        </p:grpSpPr>
        <p:pic>
          <p:nvPicPr>
            <p:cNvPr id="1849" name="Google Shape;1849;p23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850" name="Google Shape;1850;p23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851" name="Google Shape;1851;p23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852" name="Google Shape;1852;p23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853" name="Google Shape;1853;p238"/>
          <p:cNvGrpSpPr/>
          <p:nvPr/>
        </p:nvGrpSpPr>
        <p:grpSpPr>
          <a:xfrm>
            <a:off x="180290" y="4600563"/>
            <a:ext cx="3539983" cy="342900"/>
            <a:chOff x="180290" y="4600563"/>
            <a:chExt cx="3539983" cy="342900"/>
          </a:xfrm>
        </p:grpSpPr>
        <p:pic>
          <p:nvPicPr>
            <p:cNvPr id="1854" name="Google Shape;1854;p238"/>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855" name="Google Shape;1855;p23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856"/>
        <p:cNvGrpSpPr/>
        <p:nvPr/>
      </p:nvGrpSpPr>
      <p:grpSpPr>
        <a:xfrm>
          <a:off x="0" y="0"/>
          <a:ext cx="0" cy="0"/>
          <a:chOff x="0" y="0"/>
          <a:chExt cx="0" cy="0"/>
        </a:xfrm>
      </p:grpSpPr>
      <p:sp>
        <p:nvSpPr>
          <p:cNvPr id="1857" name="Google Shape;1857;p2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8" name="Google Shape;1858;p23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59" name="Google Shape;1859;p23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0" name="Google Shape;1860;p239"/>
          <p:cNvSpPr txBox="1">
            <a:spLocks noGrp="1"/>
          </p:cNvSpPr>
          <p:nvPr>
            <p:ph type="sldNum" idx="12"/>
          </p:nvPr>
        </p:nvSpPr>
        <p:spPr>
          <a:xfrm>
            <a:off x="8250375" y="4711775"/>
            <a:ext cx="735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61" name="Google Shape;1861;p23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862" name="Google Shape;1862;p23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863" name="Google Shape;1863;p23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864" name="Google Shape;1864;p23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865" name="Google Shape;1865;p239"/>
          <p:cNvGrpSpPr/>
          <p:nvPr/>
        </p:nvGrpSpPr>
        <p:grpSpPr>
          <a:xfrm>
            <a:off x="180290" y="4600563"/>
            <a:ext cx="3539983" cy="342900"/>
            <a:chOff x="180290" y="4600563"/>
            <a:chExt cx="3539983" cy="342900"/>
          </a:xfrm>
        </p:grpSpPr>
        <p:pic>
          <p:nvPicPr>
            <p:cNvPr id="1866" name="Google Shape;1866;p239"/>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867" name="Google Shape;1867;p23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868"/>
        <p:cNvGrpSpPr/>
        <p:nvPr/>
      </p:nvGrpSpPr>
      <p:grpSpPr>
        <a:xfrm>
          <a:off x="0" y="0"/>
          <a:ext cx="0" cy="0"/>
          <a:chOff x="0" y="0"/>
          <a:chExt cx="0" cy="0"/>
        </a:xfrm>
      </p:grpSpPr>
      <p:sp>
        <p:nvSpPr>
          <p:cNvPr id="1869" name="Google Shape;1869;p2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0" name="Google Shape;1870;p24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1" name="Google Shape;1871;p2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72" name="Google Shape;1872;p2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3" name="Google Shape;1873;p2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74" name="Google Shape;1874;p2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75" name="Google Shape;1875;p2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876"/>
        <p:cNvGrpSpPr/>
        <p:nvPr/>
      </p:nvGrpSpPr>
      <p:grpSpPr>
        <a:xfrm>
          <a:off x="0" y="0"/>
          <a:ext cx="0" cy="0"/>
          <a:chOff x="0" y="0"/>
          <a:chExt cx="0" cy="0"/>
        </a:xfrm>
      </p:grpSpPr>
      <p:sp>
        <p:nvSpPr>
          <p:cNvPr id="1877" name="Google Shape;1877;p2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8" name="Google Shape;1878;p24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9" name="Google Shape;1879;p24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0" name="Google Shape;1880;p24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81" name="Google Shape;1881;p241"/>
          <p:cNvSpPr>
            <a:spLocks noGrp="1"/>
          </p:cNvSpPr>
          <p:nvPr>
            <p:ph type="pic" idx="2"/>
          </p:nvPr>
        </p:nvSpPr>
        <p:spPr>
          <a:xfrm>
            <a:off x="537883" y="2655094"/>
            <a:ext cx="2949000" cy="1740600"/>
          </a:xfrm>
          <a:prstGeom prst="rect">
            <a:avLst/>
          </a:prstGeom>
          <a:noFill/>
          <a:ln>
            <a:noFill/>
          </a:ln>
        </p:spPr>
      </p:sp>
      <p:sp>
        <p:nvSpPr>
          <p:cNvPr id="1882" name="Google Shape;1882;p2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3" name="Google Shape;1883;p2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884" name="Google Shape;1884;p2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885"/>
        <p:cNvGrpSpPr/>
        <p:nvPr/>
      </p:nvGrpSpPr>
      <p:grpSpPr>
        <a:xfrm>
          <a:off x="0" y="0"/>
          <a:ext cx="0" cy="0"/>
          <a:chOff x="0" y="0"/>
          <a:chExt cx="0" cy="0"/>
        </a:xfrm>
      </p:grpSpPr>
      <p:sp>
        <p:nvSpPr>
          <p:cNvPr id="1886" name="Google Shape;1886;p2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7" name="Google Shape;1887;p2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8" name="Google Shape;1888;p2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889"/>
        <p:cNvGrpSpPr/>
        <p:nvPr/>
      </p:nvGrpSpPr>
      <p:grpSpPr>
        <a:xfrm>
          <a:off x="0" y="0"/>
          <a:ext cx="0" cy="0"/>
          <a:chOff x="0" y="0"/>
          <a:chExt cx="0" cy="0"/>
        </a:xfrm>
      </p:grpSpPr>
      <p:sp>
        <p:nvSpPr>
          <p:cNvPr id="1890" name="Google Shape;1890;p2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1" name="Google Shape;1891;p24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2" name="Google Shape;1892;p24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3" name="Google Shape;1893;p2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721"/>
        <p:cNvGrpSpPr/>
        <p:nvPr/>
      </p:nvGrpSpPr>
      <p:grpSpPr>
        <a:xfrm>
          <a:off x="0" y="0"/>
          <a:ext cx="0" cy="0"/>
          <a:chOff x="0" y="0"/>
          <a:chExt cx="0" cy="0"/>
        </a:xfrm>
      </p:grpSpPr>
      <p:sp>
        <p:nvSpPr>
          <p:cNvPr id="722" name="Google Shape;722;p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3" name="Google Shape;723;p8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4" name="Google Shape;724;p8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5" name="Google Shape;725;p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6" name="Google Shape;726;p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27" name="Google Shape;727;p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894"/>
        <p:cNvGrpSpPr/>
        <p:nvPr/>
      </p:nvGrpSpPr>
      <p:grpSpPr>
        <a:xfrm>
          <a:off x="0" y="0"/>
          <a:ext cx="0" cy="0"/>
          <a:chOff x="0" y="0"/>
          <a:chExt cx="0" cy="0"/>
        </a:xfrm>
      </p:grpSpPr>
      <p:sp>
        <p:nvSpPr>
          <p:cNvPr id="1895" name="Google Shape;1895;p24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96" name="Google Shape;1896;p24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7" name="Google Shape;1897;p24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98" name="Google Shape;1898;p24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99" name="Google Shape;1899;p2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0" name="Google Shape;1900;p2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901"/>
        <p:cNvGrpSpPr/>
        <p:nvPr/>
      </p:nvGrpSpPr>
      <p:grpSpPr>
        <a:xfrm>
          <a:off x="0" y="0"/>
          <a:ext cx="0" cy="0"/>
          <a:chOff x="0" y="0"/>
          <a:chExt cx="0" cy="0"/>
        </a:xfrm>
      </p:grpSpPr>
      <p:sp>
        <p:nvSpPr>
          <p:cNvPr id="1902" name="Google Shape;1902;p2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3" name="Google Shape;1903;p2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4" name="Google Shape;1904;p2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05" name="Google Shape;1905;p245"/>
          <p:cNvGrpSpPr/>
          <p:nvPr/>
        </p:nvGrpSpPr>
        <p:grpSpPr>
          <a:xfrm>
            <a:off x="180290" y="4600563"/>
            <a:ext cx="3539983" cy="342900"/>
            <a:chOff x="180290" y="4600563"/>
            <a:chExt cx="3539983" cy="342900"/>
          </a:xfrm>
        </p:grpSpPr>
        <p:pic>
          <p:nvPicPr>
            <p:cNvPr id="1906" name="Google Shape;1906;p24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907" name="Google Shape;1907;p24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908"/>
        <p:cNvGrpSpPr/>
        <p:nvPr/>
      </p:nvGrpSpPr>
      <p:grpSpPr>
        <a:xfrm>
          <a:off x="0" y="0"/>
          <a:ext cx="0" cy="0"/>
          <a:chOff x="0" y="0"/>
          <a:chExt cx="0" cy="0"/>
        </a:xfrm>
      </p:grpSpPr>
      <p:sp>
        <p:nvSpPr>
          <p:cNvPr id="1909" name="Google Shape;1909;p2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910" name="Google Shape;1910;p24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1" name="Google Shape;1911;p2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2" name="Google Shape;1912;p2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13" name="Google Shape;1913;p2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914"/>
        <p:cNvGrpSpPr/>
        <p:nvPr/>
      </p:nvGrpSpPr>
      <p:grpSpPr>
        <a:xfrm>
          <a:off x="0" y="0"/>
          <a:ext cx="0" cy="0"/>
          <a:chOff x="0" y="0"/>
          <a:chExt cx="0" cy="0"/>
        </a:xfrm>
      </p:grpSpPr>
      <p:sp>
        <p:nvSpPr>
          <p:cNvPr id="1915" name="Google Shape;1915;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16" name="Google Shape;1916;p2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17" name="Google Shape;1917;p2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18" name="Google Shape;1918;p24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19" name="Google Shape;1919;p2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20" name="Google Shape;1920;p247"/>
          <p:cNvGrpSpPr/>
          <p:nvPr/>
        </p:nvGrpSpPr>
        <p:grpSpPr>
          <a:xfrm>
            <a:off x="180290" y="4600563"/>
            <a:ext cx="3539983" cy="342900"/>
            <a:chOff x="180290" y="4600563"/>
            <a:chExt cx="3539983" cy="342900"/>
          </a:xfrm>
        </p:grpSpPr>
        <p:pic>
          <p:nvPicPr>
            <p:cNvPr id="1921" name="Google Shape;1921;p24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922" name="Google Shape;1922;p24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923"/>
        <p:cNvGrpSpPr/>
        <p:nvPr/>
      </p:nvGrpSpPr>
      <p:grpSpPr>
        <a:xfrm>
          <a:off x="0" y="0"/>
          <a:ext cx="0" cy="0"/>
          <a:chOff x="0" y="0"/>
          <a:chExt cx="0" cy="0"/>
        </a:xfrm>
      </p:grpSpPr>
      <p:sp>
        <p:nvSpPr>
          <p:cNvPr id="1924" name="Google Shape;1924;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25" name="Google Shape;1925;p2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26" name="Google Shape;1926;p2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927" name="Google Shape;1927;p24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28" name="Google Shape;1928;p24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29" name="Google Shape;1929;p24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30" name="Google Shape;1930;p2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31" name="Google Shape;1931;p2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32" name="Google Shape;1932;p2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933"/>
        <p:cNvGrpSpPr/>
        <p:nvPr/>
      </p:nvGrpSpPr>
      <p:grpSpPr>
        <a:xfrm>
          <a:off x="0" y="0"/>
          <a:ext cx="0" cy="0"/>
          <a:chOff x="0" y="0"/>
          <a:chExt cx="0" cy="0"/>
        </a:xfrm>
      </p:grpSpPr>
      <p:sp>
        <p:nvSpPr>
          <p:cNvPr id="1934" name="Google Shape;1934;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5" name="Google Shape;1935;p24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36" name="Google Shape;1936;p2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37" name="Google Shape;1937;p2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8" name="Google Shape;1938;p2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39" name="Google Shape;1939;p2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40" name="Google Shape;1940;p249"/>
          <p:cNvGrpSpPr/>
          <p:nvPr/>
        </p:nvGrpSpPr>
        <p:grpSpPr>
          <a:xfrm>
            <a:off x="1605267" y="3232902"/>
            <a:ext cx="5933466" cy="1097281"/>
            <a:chOff x="1952025" y="4310537"/>
            <a:chExt cx="7911288" cy="1463041"/>
          </a:xfrm>
        </p:grpSpPr>
        <p:pic>
          <p:nvPicPr>
            <p:cNvPr id="1941" name="Google Shape;1941;p2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42" name="Google Shape;1942;p2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43" name="Google Shape;1943;p2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44" name="Google Shape;1944;p2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945" name="Google Shape;1945;p2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46" name="Google Shape;1946;p24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947"/>
        <p:cNvGrpSpPr/>
        <p:nvPr/>
      </p:nvGrpSpPr>
      <p:grpSpPr>
        <a:xfrm>
          <a:off x="0" y="0"/>
          <a:ext cx="0" cy="0"/>
          <a:chOff x="0" y="0"/>
          <a:chExt cx="0" cy="0"/>
        </a:xfrm>
      </p:grpSpPr>
      <p:sp>
        <p:nvSpPr>
          <p:cNvPr id="1948" name="Google Shape;1948;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9" name="Google Shape;1949;p25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50" name="Google Shape;1950;p2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51" name="Google Shape;1951;p2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52" name="Google Shape;1952;p2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53" name="Google Shape;1953;p2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54" name="Google Shape;1954;p2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955" name="Google Shape;1955;p2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956"/>
        <p:cNvGrpSpPr/>
        <p:nvPr/>
      </p:nvGrpSpPr>
      <p:grpSpPr>
        <a:xfrm>
          <a:off x="0" y="0"/>
          <a:ext cx="0" cy="0"/>
          <a:chOff x="0" y="0"/>
          <a:chExt cx="0" cy="0"/>
        </a:xfrm>
      </p:grpSpPr>
      <p:sp>
        <p:nvSpPr>
          <p:cNvPr id="1957" name="Google Shape;1957;p2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8" name="Google Shape;1958;p25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9" name="Google Shape;1959;p2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0" name="Google Shape;1960;p2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1" name="Google Shape;1961;p2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62" name="Google Shape;1962;p251"/>
          <p:cNvGrpSpPr/>
          <p:nvPr/>
        </p:nvGrpSpPr>
        <p:grpSpPr>
          <a:xfrm>
            <a:off x="180290" y="4600563"/>
            <a:ext cx="3539983" cy="342900"/>
            <a:chOff x="180290" y="4600563"/>
            <a:chExt cx="3539983" cy="342900"/>
          </a:xfrm>
        </p:grpSpPr>
        <p:pic>
          <p:nvPicPr>
            <p:cNvPr id="1963" name="Google Shape;1963;p25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964" name="Google Shape;1964;p25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965"/>
        <p:cNvGrpSpPr/>
        <p:nvPr/>
      </p:nvGrpSpPr>
      <p:grpSpPr>
        <a:xfrm>
          <a:off x="0" y="0"/>
          <a:ext cx="0" cy="0"/>
          <a:chOff x="0" y="0"/>
          <a:chExt cx="0" cy="0"/>
        </a:xfrm>
      </p:grpSpPr>
      <p:sp>
        <p:nvSpPr>
          <p:cNvPr id="1966" name="Google Shape;1966;p2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7" name="Google Shape;1967;p25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8" name="Google Shape;1968;p25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9" name="Google Shape;1969;p2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70" name="Google Shape;1970;p252"/>
          <p:cNvSpPr>
            <a:spLocks noGrp="1"/>
          </p:cNvSpPr>
          <p:nvPr>
            <p:ph type="pic" idx="2"/>
          </p:nvPr>
        </p:nvSpPr>
        <p:spPr>
          <a:xfrm>
            <a:off x="537883" y="2655094"/>
            <a:ext cx="2949000" cy="1740600"/>
          </a:xfrm>
          <a:prstGeom prst="rect">
            <a:avLst/>
          </a:prstGeom>
          <a:noFill/>
          <a:ln>
            <a:noFill/>
          </a:ln>
        </p:spPr>
      </p:sp>
      <p:sp>
        <p:nvSpPr>
          <p:cNvPr id="1971" name="Google Shape;1971;p2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2" name="Google Shape;1972;p2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73" name="Google Shape;1973;p2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974"/>
        <p:cNvGrpSpPr/>
        <p:nvPr/>
      </p:nvGrpSpPr>
      <p:grpSpPr>
        <a:xfrm>
          <a:off x="0" y="0"/>
          <a:ext cx="0" cy="0"/>
          <a:chOff x="0" y="0"/>
          <a:chExt cx="0" cy="0"/>
        </a:xfrm>
      </p:grpSpPr>
      <p:sp>
        <p:nvSpPr>
          <p:cNvPr id="1975" name="Google Shape;1975;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6" name="Google Shape;1976;p2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7" name="Google Shape;1977;p2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728"/>
        <p:cNvGrpSpPr/>
        <p:nvPr/>
      </p:nvGrpSpPr>
      <p:grpSpPr>
        <a:xfrm>
          <a:off x="0" y="0"/>
          <a:ext cx="0" cy="0"/>
          <a:chOff x="0" y="0"/>
          <a:chExt cx="0" cy="0"/>
        </a:xfrm>
      </p:grpSpPr>
      <p:sp>
        <p:nvSpPr>
          <p:cNvPr id="729" name="Google Shape;729;p9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30" name="Google Shape;730;p9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1" name="Google Shape;731;p9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32" name="Google Shape;732;p9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3" name="Google Shape;733;p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4" name="Google Shape;734;p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5" name="Google Shape;735;p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36" name="Google Shape;736;p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78"/>
        <p:cNvGrpSpPr/>
        <p:nvPr/>
      </p:nvGrpSpPr>
      <p:grpSpPr>
        <a:xfrm>
          <a:off x="0" y="0"/>
          <a:ext cx="0" cy="0"/>
          <a:chOff x="0" y="0"/>
          <a:chExt cx="0" cy="0"/>
        </a:xfrm>
      </p:grpSpPr>
      <p:sp>
        <p:nvSpPr>
          <p:cNvPr id="1979" name="Google Shape;1979;p2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0" name="Google Shape;1980;p2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1" name="Google Shape;1981;p2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2" name="Google Shape;1982;p2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983"/>
        <p:cNvGrpSpPr/>
        <p:nvPr/>
      </p:nvGrpSpPr>
      <p:grpSpPr>
        <a:xfrm>
          <a:off x="0" y="0"/>
          <a:ext cx="0" cy="0"/>
          <a:chOff x="0" y="0"/>
          <a:chExt cx="0" cy="0"/>
        </a:xfrm>
      </p:grpSpPr>
      <p:sp>
        <p:nvSpPr>
          <p:cNvPr id="1984" name="Google Shape;1984;p2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85" name="Google Shape;1985;p2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6" name="Google Shape;1986;p2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87" name="Google Shape;1987;p2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8" name="Google Shape;1988;p2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9" name="Google Shape;1989;p2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990"/>
        <p:cNvGrpSpPr/>
        <p:nvPr/>
      </p:nvGrpSpPr>
      <p:grpSpPr>
        <a:xfrm>
          <a:off x="0" y="0"/>
          <a:ext cx="0" cy="0"/>
          <a:chOff x="0" y="0"/>
          <a:chExt cx="0" cy="0"/>
        </a:xfrm>
      </p:grpSpPr>
      <p:sp>
        <p:nvSpPr>
          <p:cNvPr id="1991" name="Google Shape;1991;p2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2" name="Google Shape;1992;p2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3" name="Google Shape;1993;p2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4" name="Google Shape;1994;p2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995" name="Google Shape;1995;p2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996"/>
        <p:cNvGrpSpPr/>
        <p:nvPr/>
      </p:nvGrpSpPr>
      <p:grpSpPr>
        <a:xfrm>
          <a:off x="0" y="0"/>
          <a:ext cx="0" cy="0"/>
          <a:chOff x="0" y="0"/>
          <a:chExt cx="0" cy="0"/>
        </a:xfrm>
      </p:grpSpPr>
      <p:sp>
        <p:nvSpPr>
          <p:cNvPr id="1997" name="Google Shape;1997;p2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998" name="Google Shape;1998;p2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9" name="Google Shape;1999;p2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00" name="Google Shape;2000;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01" name="Google Shape;2001;p2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002"/>
        <p:cNvGrpSpPr/>
        <p:nvPr/>
      </p:nvGrpSpPr>
      <p:grpSpPr>
        <a:xfrm>
          <a:off x="0" y="0"/>
          <a:ext cx="0" cy="0"/>
          <a:chOff x="0" y="0"/>
          <a:chExt cx="0" cy="0"/>
        </a:xfrm>
      </p:grpSpPr>
      <p:sp>
        <p:nvSpPr>
          <p:cNvPr id="2003" name="Google Shape;2003;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04" name="Google Shape;2004;p2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05" name="Google Shape;2005;p2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06" name="Google Shape;2006;p2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07" name="Google Shape;2007;p2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08" name="Google Shape;2008;p258"/>
          <p:cNvGrpSpPr/>
          <p:nvPr/>
        </p:nvGrpSpPr>
        <p:grpSpPr>
          <a:xfrm>
            <a:off x="180290" y="4600563"/>
            <a:ext cx="3539983" cy="342900"/>
            <a:chOff x="180290" y="4600563"/>
            <a:chExt cx="3539983" cy="342900"/>
          </a:xfrm>
        </p:grpSpPr>
        <p:pic>
          <p:nvPicPr>
            <p:cNvPr id="2009" name="Google Shape;2009;p25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010" name="Google Shape;2010;p25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011"/>
        <p:cNvGrpSpPr/>
        <p:nvPr/>
      </p:nvGrpSpPr>
      <p:grpSpPr>
        <a:xfrm>
          <a:off x="0" y="0"/>
          <a:ext cx="0" cy="0"/>
          <a:chOff x="0" y="0"/>
          <a:chExt cx="0" cy="0"/>
        </a:xfrm>
      </p:grpSpPr>
      <p:sp>
        <p:nvSpPr>
          <p:cNvPr id="2012" name="Google Shape;2012;p2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3" name="Google Shape;2013;p2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14" name="Google Shape;2014;p2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15" name="Google Shape;2015;p2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16" name="Google Shape;2016;p2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17" name="Google Shape;2017;p2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18" name="Google Shape;2018;p2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19" name="Google Shape;2019;p2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20" name="Google Shape;2020;p2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21"/>
        <p:cNvGrpSpPr/>
        <p:nvPr/>
      </p:nvGrpSpPr>
      <p:grpSpPr>
        <a:xfrm>
          <a:off x="0" y="0"/>
          <a:ext cx="0" cy="0"/>
          <a:chOff x="0" y="0"/>
          <a:chExt cx="0" cy="0"/>
        </a:xfrm>
      </p:grpSpPr>
      <p:sp>
        <p:nvSpPr>
          <p:cNvPr id="2022" name="Google Shape;2022;p2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3" name="Google Shape;2023;p26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24" name="Google Shape;2024;p2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25" name="Google Shape;2025;p2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6" name="Google Shape;2026;p2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27" name="Google Shape;2027;p2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028" name="Google Shape;2028;p260"/>
          <p:cNvGrpSpPr/>
          <p:nvPr/>
        </p:nvGrpSpPr>
        <p:grpSpPr>
          <a:xfrm>
            <a:off x="1605267" y="3232902"/>
            <a:ext cx="5933466" cy="1097281"/>
            <a:chOff x="1952025" y="4310537"/>
            <a:chExt cx="7911288" cy="1463041"/>
          </a:xfrm>
        </p:grpSpPr>
        <p:pic>
          <p:nvPicPr>
            <p:cNvPr id="2029" name="Google Shape;2029;p2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30" name="Google Shape;2030;p2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31" name="Google Shape;2031;p2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32" name="Google Shape;2032;p2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033" name="Google Shape;2033;p2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34" name="Google Shape;2034;p26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035"/>
        <p:cNvGrpSpPr/>
        <p:nvPr/>
      </p:nvGrpSpPr>
      <p:grpSpPr>
        <a:xfrm>
          <a:off x="0" y="0"/>
          <a:ext cx="0" cy="0"/>
          <a:chOff x="0" y="0"/>
          <a:chExt cx="0" cy="0"/>
        </a:xfrm>
      </p:grpSpPr>
      <p:sp>
        <p:nvSpPr>
          <p:cNvPr id="2036" name="Google Shape;2036;p2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7" name="Google Shape;2037;p26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38" name="Google Shape;2038;p2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9" name="Google Shape;2039;p2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40" name="Google Shape;2040;p2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41" name="Google Shape;2041;p2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42" name="Google Shape;2042;p2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043" name="Google Shape;2043;p2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44" name="Google Shape;2044;p2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045"/>
        <p:cNvGrpSpPr/>
        <p:nvPr/>
      </p:nvGrpSpPr>
      <p:grpSpPr>
        <a:xfrm>
          <a:off x="0" y="0"/>
          <a:ext cx="0" cy="0"/>
          <a:chOff x="0" y="0"/>
          <a:chExt cx="0" cy="0"/>
        </a:xfrm>
      </p:grpSpPr>
      <p:sp>
        <p:nvSpPr>
          <p:cNvPr id="2046" name="Google Shape;2046;p2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7" name="Google Shape;2047;p26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8" name="Google Shape;2048;p2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9" name="Google Shape;2049;p2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50" name="Google Shape;2050;p2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1" name="Google Shape;2051;p2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52" name="Google Shape;2052;p2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053"/>
        <p:cNvGrpSpPr/>
        <p:nvPr/>
      </p:nvGrpSpPr>
      <p:grpSpPr>
        <a:xfrm>
          <a:off x="0" y="0"/>
          <a:ext cx="0" cy="0"/>
          <a:chOff x="0" y="0"/>
          <a:chExt cx="0" cy="0"/>
        </a:xfrm>
      </p:grpSpPr>
      <p:sp>
        <p:nvSpPr>
          <p:cNvPr id="2054" name="Google Shape;2054;p2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55" name="Google Shape;2055;p26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56" name="Google Shape;2056;p26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57" name="Google Shape;2057;p2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58" name="Google Shape;2058;p263"/>
          <p:cNvSpPr>
            <a:spLocks noGrp="1"/>
          </p:cNvSpPr>
          <p:nvPr>
            <p:ph type="pic" idx="2"/>
          </p:nvPr>
        </p:nvSpPr>
        <p:spPr>
          <a:xfrm>
            <a:off x="537883" y="2655094"/>
            <a:ext cx="2949000" cy="1740600"/>
          </a:xfrm>
          <a:prstGeom prst="rect">
            <a:avLst/>
          </a:prstGeom>
          <a:noFill/>
          <a:ln>
            <a:noFill/>
          </a:ln>
        </p:spPr>
      </p:sp>
      <p:sp>
        <p:nvSpPr>
          <p:cNvPr id="2059" name="Google Shape;2059;p2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60" name="Google Shape;2060;p2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61" name="Google Shape;2061;p2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737"/>
        <p:cNvGrpSpPr/>
        <p:nvPr/>
      </p:nvGrpSpPr>
      <p:grpSpPr>
        <a:xfrm>
          <a:off x="0" y="0"/>
          <a:ext cx="0" cy="0"/>
          <a:chOff x="0" y="0"/>
          <a:chExt cx="0" cy="0"/>
        </a:xfrm>
      </p:grpSpPr>
      <p:sp>
        <p:nvSpPr>
          <p:cNvPr id="738" name="Google Shape;738;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9" name="Google Shape;739;p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0" name="Google Shape;740;p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1" name="Google Shape;741;p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42" name="Google Shape;742;p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62"/>
        <p:cNvGrpSpPr/>
        <p:nvPr/>
      </p:nvGrpSpPr>
      <p:grpSpPr>
        <a:xfrm>
          <a:off x="0" y="0"/>
          <a:ext cx="0" cy="0"/>
          <a:chOff x="0" y="0"/>
          <a:chExt cx="0" cy="0"/>
        </a:xfrm>
      </p:grpSpPr>
      <p:sp>
        <p:nvSpPr>
          <p:cNvPr id="2063" name="Google Shape;2063;p2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4" name="Google Shape;2064;p2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65" name="Google Shape;2065;p2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66"/>
        <p:cNvGrpSpPr/>
        <p:nvPr/>
      </p:nvGrpSpPr>
      <p:grpSpPr>
        <a:xfrm>
          <a:off x="0" y="0"/>
          <a:ext cx="0" cy="0"/>
          <a:chOff x="0" y="0"/>
          <a:chExt cx="0" cy="0"/>
        </a:xfrm>
      </p:grpSpPr>
      <p:sp>
        <p:nvSpPr>
          <p:cNvPr id="2067" name="Google Shape;2067;p2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8" name="Google Shape;2068;p2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69" name="Google Shape;2069;p2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0" name="Google Shape;2070;p2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1"/>
        <p:cNvGrpSpPr/>
        <p:nvPr/>
      </p:nvGrpSpPr>
      <p:grpSpPr>
        <a:xfrm>
          <a:off x="0" y="0"/>
          <a:ext cx="0" cy="0"/>
          <a:chOff x="0" y="0"/>
          <a:chExt cx="0" cy="0"/>
        </a:xfrm>
      </p:grpSpPr>
      <p:sp>
        <p:nvSpPr>
          <p:cNvPr id="2072" name="Google Shape;2072;p2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73" name="Google Shape;2073;p2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4" name="Google Shape;2074;p2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75" name="Google Shape;2075;p2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6" name="Google Shape;2076;p2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77" name="Google Shape;2077;p2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78" name="Google Shape;2078;p2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079"/>
        <p:cNvGrpSpPr/>
        <p:nvPr/>
      </p:nvGrpSpPr>
      <p:grpSpPr>
        <a:xfrm>
          <a:off x="0" y="0"/>
          <a:ext cx="0" cy="0"/>
          <a:chOff x="0" y="0"/>
          <a:chExt cx="0" cy="0"/>
        </a:xfrm>
      </p:grpSpPr>
      <p:sp>
        <p:nvSpPr>
          <p:cNvPr id="2080" name="Google Shape;2080;p2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1" name="Google Shape;2081;p2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2" name="Google Shape;2082;p2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83" name="Google Shape;2083;p2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84" name="Google Shape;2084;p2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085"/>
        <p:cNvGrpSpPr/>
        <p:nvPr/>
      </p:nvGrpSpPr>
      <p:grpSpPr>
        <a:xfrm>
          <a:off x="0" y="0"/>
          <a:ext cx="0" cy="0"/>
          <a:chOff x="0" y="0"/>
          <a:chExt cx="0" cy="0"/>
        </a:xfrm>
      </p:grpSpPr>
      <p:sp>
        <p:nvSpPr>
          <p:cNvPr id="2086" name="Google Shape;2086;p2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087" name="Google Shape;2087;p2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8" name="Google Shape;2088;p2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89" name="Google Shape;2089;p2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90" name="Google Shape;2090;p2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091"/>
        <p:cNvGrpSpPr/>
        <p:nvPr/>
      </p:nvGrpSpPr>
      <p:grpSpPr>
        <a:xfrm>
          <a:off x="0" y="0"/>
          <a:ext cx="0" cy="0"/>
          <a:chOff x="0" y="0"/>
          <a:chExt cx="0" cy="0"/>
        </a:xfrm>
      </p:grpSpPr>
      <p:sp>
        <p:nvSpPr>
          <p:cNvPr id="2092" name="Google Shape;2092;p2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93" name="Google Shape;2093;p2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94" name="Google Shape;2094;p2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95" name="Google Shape;2095;p2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096" name="Google Shape;2096;p2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7" name="Google Shape;2097;p2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098" name="Google Shape;2098;p26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099"/>
        <p:cNvGrpSpPr/>
        <p:nvPr/>
      </p:nvGrpSpPr>
      <p:grpSpPr>
        <a:xfrm>
          <a:off x="0" y="0"/>
          <a:ext cx="0" cy="0"/>
          <a:chOff x="0" y="0"/>
          <a:chExt cx="0" cy="0"/>
        </a:xfrm>
      </p:grpSpPr>
      <p:sp>
        <p:nvSpPr>
          <p:cNvPr id="2100" name="Google Shape;2100;p2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01" name="Google Shape;2101;p2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02" name="Google Shape;2102;p2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103" name="Google Shape;2103;p2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04" name="Google Shape;2104;p2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05" name="Google Shape;2105;p2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06" name="Google Shape;2106;p2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07" name="Google Shape;2107;p2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08" name="Google Shape;2108;p2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109"/>
        <p:cNvGrpSpPr/>
        <p:nvPr/>
      </p:nvGrpSpPr>
      <p:grpSpPr>
        <a:xfrm>
          <a:off x="0" y="0"/>
          <a:ext cx="0" cy="0"/>
          <a:chOff x="0" y="0"/>
          <a:chExt cx="0" cy="0"/>
        </a:xfrm>
      </p:grpSpPr>
      <p:sp>
        <p:nvSpPr>
          <p:cNvPr id="2110" name="Google Shape;2110;p2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1" name="Google Shape;2111;p27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2" name="Google Shape;2112;p2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13" name="Google Shape;2113;p2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14" name="Google Shape;2114;p2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15" name="Google Shape;2115;p2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116" name="Google Shape;2116;p271"/>
          <p:cNvGrpSpPr/>
          <p:nvPr/>
        </p:nvGrpSpPr>
        <p:grpSpPr>
          <a:xfrm>
            <a:off x="1605267" y="3232902"/>
            <a:ext cx="5933466" cy="1097281"/>
            <a:chOff x="1952025" y="4310537"/>
            <a:chExt cx="7911288" cy="1463041"/>
          </a:xfrm>
        </p:grpSpPr>
        <p:pic>
          <p:nvPicPr>
            <p:cNvPr id="2117" name="Google Shape;2117;p2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18" name="Google Shape;2118;p2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19" name="Google Shape;2119;p2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20" name="Google Shape;2120;p2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121" name="Google Shape;2121;p2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22" name="Google Shape;2122;p27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123"/>
        <p:cNvGrpSpPr/>
        <p:nvPr/>
      </p:nvGrpSpPr>
      <p:grpSpPr>
        <a:xfrm>
          <a:off x="0" y="0"/>
          <a:ext cx="0" cy="0"/>
          <a:chOff x="0" y="0"/>
          <a:chExt cx="0" cy="0"/>
        </a:xfrm>
      </p:grpSpPr>
      <p:sp>
        <p:nvSpPr>
          <p:cNvPr id="2124" name="Google Shape;2124;p2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5" name="Google Shape;2125;p27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26" name="Google Shape;2126;p2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27" name="Google Shape;2127;p2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28" name="Google Shape;2128;p2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29" name="Google Shape;2129;p2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30" name="Google Shape;2130;p2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131" name="Google Shape;2131;p2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32" name="Google Shape;2132;p2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133"/>
        <p:cNvGrpSpPr/>
        <p:nvPr/>
      </p:nvGrpSpPr>
      <p:grpSpPr>
        <a:xfrm>
          <a:off x="0" y="0"/>
          <a:ext cx="0" cy="0"/>
          <a:chOff x="0" y="0"/>
          <a:chExt cx="0" cy="0"/>
        </a:xfrm>
      </p:grpSpPr>
      <p:sp>
        <p:nvSpPr>
          <p:cNvPr id="2134" name="Google Shape;2134;p2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5" name="Google Shape;2135;p27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6" name="Google Shape;2136;p2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37" name="Google Shape;2137;p2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8" name="Google Shape;2138;p2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9" name="Google Shape;2139;p2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40" name="Google Shape;2140;p2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97"/>
        <p:cNvGrpSpPr/>
        <p:nvPr/>
      </p:nvGrpSpPr>
      <p:grpSpPr>
        <a:xfrm>
          <a:off x="0" y="0"/>
          <a:ext cx="0" cy="0"/>
          <a:chOff x="0" y="0"/>
          <a:chExt cx="0" cy="0"/>
        </a:xfrm>
      </p:grpSpPr>
      <p:sp>
        <p:nvSpPr>
          <p:cNvPr id="598" name="Google Shape;598;p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99" name="Google Shape;599;p7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00" name="Google Shape;600;p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1" name="Google Shape;601;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2" name="Google Shape;602;p7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03" name="Google Shape;603;p7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04" name="Google Shape;604;p7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605" name="Google Shape;605;p7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06" name="Google Shape;606;p7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743"/>
        <p:cNvGrpSpPr/>
        <p:nvPr/>
      </p:nvGrpSpPr>
      <p:grpSpPr>
        <a:xfrm>
          <a:off x="0" y="0"/>
          <a:ext cx="0" cy="0"/>
          <a:chOff x="0" y="0"/>
          <a:chExt cx="0" cy="0"/>
        </a:xfrm>
      </p:grpSpPr>
      <p:sp>
        <p:nvSpPr>
          <p:cNvPr id="744" name="Google Shape;744;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745" name="Google Shape;745;p9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6" name="Google Shape;746;p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7" name="Google Shape;747;p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48" name="Google Shape;748;p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141"/>
        <p:cNvGrpSpPr/>
        <p:nvPr/>
      </p:nvGrpSpPr>
      <p:grpSpPr>
        <a:xfrm>
          <a:off x="0" y="0"/>
          <a:ext cx="0" cy="0"/>
          <a:chOff x="0" y="0"/>
          <a:chExt cx="0" cy="0"/>
        </a:xfrm>
      </p:grpSpPr>
      <p:sp>
        <p:nvSpPr>
          <p:cNvPr id="2142" name="Google Shape;2142;p2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3" name="Google Shape;2143;p27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4" name="Google Shape;2144;p27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5" name="Google Shape;2145;p2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46" name="Google Shape;2146;p274"/>
          <p:cNvSpPr>
            <a:spLocks noGrp="1"/>
          </p:cNvSpPr>
          <p:nvPr>
            <p:ph type="pic" idx="2"/>
          </p:nvPr>
        </p:nvSpPr>
        <p:spPr>
          <a:xfrm>
            <a:off x="537883" y="2655094"/>
            <a:ext cx="2949000" cy="1740600"/>
          </a:xfrm>
          <a:prstGeom prst="rect">
            <a:avLst/>
          </a:prstGeom>
          <a:noFill/>
          <a:ln>
            <a:noFill/>
          </a:ln>
        </p:spPr>
      </p:sp>
      <p:sp>
        <p:nvSpPr>
          <p:cNvPr id="2147" name="Google Shape;2147;p2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48" name="Google Shape;2148;p2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49" name="Google Shape;2149;p2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150"/>
        <p:cNvGrpSpPr/>
        <p:nvPr/>
      </p:nvGrpSpPr>
      <p:grpSpPr>
        <a:xfrm>
          <a:off x="0" y="0"/>
          <a:ext cx="0" cy="0"/>
          <a:chOff x="0" y="0"/>
          <a:chExt cx="0" cy="0"/>
        </a:xfrm>
      </p:grpSpPr>
      <p:sp>
        <p:nvSpPr>
          <p:cNvPr id="2151" name="Google Shape;2151;p2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2" name="Google Shape;2152;p2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3" name="Google Shape;2153;p2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154"/>
        <p:cNvGrpSpPr/>
        <p:nvPr/>
      </p:nvGrpSpPr>
      <p:grpSpPr>
        <a:xfrm>
          <a:off x="0" y="0"/>
          <a:ext cx="0" cy="0"/>
          <a:chOff x="0" y="0"/>
          <a:chExt cx="0" cy="0"/>
        </a:xfrm>
      </p:grpSpPr>
      <p:sp>
        <p:nvSpPr>
          <p:cNvPr id="2155" name="Google Shape;2155;p2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6" name="Google Shape;2156;p2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7" name="Google Shape;2157;p2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8" name="Google Shape;2158;p2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159"/>
        <p:cNvGrpSpPr/>
        <p:nvPr/>
      </p:nvGrpSpPr>
      <p:grpSpPr>
        <a:xfrm>
          <a:off x="0" y="0"/>
          <a:ext cx="0" cy="0"/>
          <a:chOff x="0" y="0"/>
          <a:chExt cx="0" cy="0"/>
        </a:xfrm>
      </p:grpSpPr>
      <p:sp>
        <p:nvSpPr>
          <p:cNvPr id="2160" name="Google Shape;2160;p2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61" name="Google Shape;2161;p2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62" name="Google Shape;2162;p2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63" name="Google Shape;2163;p2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64" name="Google Shape;2164;p2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5" name="Google Shape;2165;p2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166"/>
        <p:cNvGrpSpPr/>
        <p:nvPr/>
      </p:nvGrpSpPr>
      <p:grpSpPr>
        <a:xfrm>
          <a:off x="0" y="0"/>
          <a:ext cx="0" cy="0"/>
          <a:chOff x="0" y="0"/>
          <a:chExt cx="0" cy="0"/>
        </a:xfrm>
      </p:grpSpPr>
      <p:sp>
        <p:nvSpPr>
          <p:cNvPr id="2167" name="Google Shape;2167;p2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8" name="Google Shape;2168;p2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9" name="Google Shape;2169;p2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70" name="Google Shape;2170;p2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71" name="Google Shape;2171;p2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172"/>
        <p:cNvGrpSpPr/>
        <p:nvPr/>
      </p:nvGrpSpPr>
      <p:grpSpPr>
        <a:xfrm>
          <a:off x="0" y="0"/>
          <a:ext cx="0" cy="0"/>
          <a:chOff x="0" y="0"/>
          <a:chExt cx="0" cy="0"/>
        </a:xfrm>
      </p:grpSpPr>
      <p:sp>
        <p:nvSpPr>
          <p:cNvPr id="2173" name="Google Shape;2173;p2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74" name="Google Shape;2174;p2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5" name="Google Shape;2175;p2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76" name="Google Shape;2176;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77" name="Google Shape;2177;p2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178"/>
        <p:cNvGrpSpPr/>
        <p:nvPr/>
      </p:nvGrpSpPr>
      <p:grpSpPr>
        <a:xfrm>
          <a:off x="0" y="0"/>
          <a:ext cx="0" cy="0"/>
          <a:chOff x="0" y="0"/>
          <a:chExt cx="0" cy="0"/>
        </a:xfrm>
      </p:grpSpPr>
      <p:sp>
        <p:nvSpPr>
          <p:cNvPr id="2179" name="Google Shape;2179;p2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80" name="Google Shape;2180;p2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81" name="Google Shape;2181;p2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82" name="Google Shape;2182;p2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83" name="Google Shape;2183;p2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84" name="Google Shape;2184;p2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85" name="Google Shape;2185;p2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186"/>
        <p:cNvGrpSpPr/>
        <p:nvPr/>
      </p:nvGrpSpPr>
      <p:grpSpPr>
        <a:xfrm>
          <a:off x="0" y="0"/>
          <a:ext cx="0" cy="0"/>
          <a:chOff x="0" y="0"/>
          <a:chExt cx="0" cy="0"/>
        </a:xfrm>
      </p:grpSpPr>
      <p:sp>
        <p:nvSpPr>
          <p:cNvPr id="2187" name="Google Shape;2187;p2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88" name="Google Shape;2188;p2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89" name="Google Shape;2189;p2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190" name="Google Shape;2190;p2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91" name="Google Shape;2191;p2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92" name="Google Shape;2192;p2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93" name="Google Shape;2193;p2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94" name="Google Shape;2194;p2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195" name="Google Shape;2195;p2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196"/>
        <p:cNvGrpSpPr/>
        <p:nvPr/>
      </p:nvGrpSpPr>
      <p:grpSpPr>
        <a:xfrm>
          <a:off x="0" y="0"/>
          <a:ext cx="0" cy="0"/>
          <a:chOff x="0" y="0"/>
          <a:chExt cx="0" cy="0"/>
        </a:xfrm>
      </p:grpSpPr>
      <p:sp>
        <p:nvSpPr>
          <p:cNvPr id="2197" name="Google Shape;2197;p2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8" name="Google Shape;2198;p28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99" name="Google Shape;2199;p2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00" name="Google Shape;2200;p2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1" name="Google Shape;2201;p2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02" name="Google Shape;2202;p2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03" name="Google Shape;2203;p282"/>
          <p:cNvGrpSpPr/>
          <p:nvPr/>
        </p:nvGrpSpPr>
        <p:grpSpPr>
          <a:xfrm>
            <a:off x="1605267" y="3232902"/>
            <a:ext cx="5933466" cy="1097281"/>
            <a:chOff x="1952025" y="4310537"/>
            <a:chExt cx="7911288" cy="1463041"/>
          </a:xfrm>
        </p:grpSpPr>
        <p:pic>
          <p:nvPicPr>
            <p:cNvPr id="2204" name="Google Shape;2204;p2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05" name="Google Shape;2205;p2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06" name="Google Shape;2206;p2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07" name="Google Shape;2207;p2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208" name="Google Shape;2208;p2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09" name="Google Shape;2209;p28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210"/>
        <p:cNvGrpSpPr/>
        <p:nvPr/>
      </p:nvGrpSpPr>
      <p:grpSpPr>
        <a:xfrm>
          <a:off x="0" y="0"/>
          <a:ext cx="0" cy="0"/>
          <a:chOff x="0" y="0"/>
          <a:chExt cx="0" cy="0"/>
        </a:xfrm>
      </p:grpSpPr>
      <p:sp>
        <p:nvSpPr>
          <p:cNvPr id="2211" name="Google Shape;2211;p2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2" name="Google Shape;2212;p28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13" name="Google Shape;2213;p2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4" name="Google Shape;2214;p2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15" name="Google Shape;2215;p2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16" name="Google Shape;2216;p2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17" name="Google Shape;2217;p2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218" name="Google Shape;2218;p2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19" name="Google Shape;2219;p2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749"/>
        <p:cNvGrpSpPr/>
        <p:nvPr/>
      </p:nvGrpSpPr>
      <p:grpSpPr>
        <a:xfrm>
          <a:off x="0" y="0"/>
          <a:ext cx="0" cy="0"/>
          <a:chOff x="0" y="0"/>
          <a:chExt cx="0" cy="0"/>
        </a:xfrm>
      </p:grpSpPr>
      <p:sp>
        <p:nvSpPr>
          <p:cNvPr id="750" name="Google Shape;750;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1" name="Google Shape;751;p9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52" name="Google Shape;752;p9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3" name="Google Shape;753;p9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54" name="Google Shape;754;p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5" name="Google Shape;755;p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56" name="Google Shape;756;p9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220"/>
        <p:cNvGrpSpPr/>
        <p:nvPr/>
      </p:nvGrpSpPr>
      <p:grpSpPr>
        <a:xfrm>
          <a:off x="0" y="0"/>
          <a:ext cx="0" cy="0"/>
          <a:chOff x="0" y="0"/>
          <a:chExt cx="0" cy="0"/>
        </a:xfrm>
      </p:grpSpPr>
      <p:sp>
        <p:nvSpPr>
          <p:cNvPr id="2221" name="Google Shape;2221;p2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2" name="Google Shape;2222;p28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3" name="Google Shape;2223;p2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4" name="Google Shape;2224;p2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25" name="Google Shape;2225;p2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6" name="Google Shape;2226;p2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27" name="Google Shape;2227;p2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228"/>
        <p:cNvGrpSpPr/>
        <p:nvPr/>
      </p:nvGrpSpPr>
      <p:grpSpPr>
        <a:xfrm>
          <a:off x="0" y="0"/>
          <a:ext cx="0" cy="0"/>
          <a:chOff x="0" y="0"/>
          <a:chExt cx="0" cy="0"/>
        </a:xfrm>
      </p:grpSpPr>
      <p:sp>
        <p:nvSpPr>
          <p:cNvPr id="2229" name="Google Shape;2229;p2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30" name="Google Shape;2230;p28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31" name="Google Shape;2231;p28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2" name="Google Shape;2232;p2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233" name="Google Shape;2233;p285"/>
          <p:cNvSpPr>
            <a:spLocks noGrp="1"/>
          </p:cNvSpPr>
          <p:nvPr>
            <p:ph type="pic" idx="2"/>
          </p:nvPr>
        </p:nvSpPr>
        <p:spPr>
          <a:xfrm>
            <a:off x="537883" y="2655094"/>
            <a:ext cx="2949000" cy="1740600"/>
          </a:xfrm>
          <a:prstGeom prst="rect">
            <a:avLst/>
          </a:prstGeom>
          <a:noFill/>
          <a:ln>
            <a:noFill/>
          </a:ln>
        </p:spPr>
      </p:sp>
      <p:sp>
        <p:nvSpPr>
          <p:cNvPr id="2234" name="Google Shape;2234;p2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35" name="Google Shape;2235;p2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36" name="Google Shape;2236;p2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237"/>
        <p:cNvGrpSpPr/>
        <p:nvPr/>
      </p:nvGrpSpPr>
      <p:grpSpPr>
        <a:xfrm>
          <a:off x="0" y="0"/>
          <a:ext cx="0" cy="0"/>
          <a:chOff x="0" y="0"/>
          <a:chExt cx="0" cy="0"/>
        </a:xfrm>
      </p:grpSpPr>
      <p:sp>
        <p:nvSpPr>
          <p:cNvPr id="2238" name="Google Shape;2238;p2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9" name="Google Shape;2239;p2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0" name="Google Shape;2240;p2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41" name="Google Shape;2241;p2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242"/>
        <p:cNvGrpSpPr/>
        <p:nvPr/>
      </p:nvGrpSpPr>
      <p:grpSpPr>
        <a:xfrm>
          <a:off x="0" y="0"/>
          <a:ext cx="0" cy="0"/>
          <a:chOff x="0" y="0"/>
          <a:chExt cx="0" cy="0"/>
        </a:xfrm>
      </p:grpSpPr>
      <p:sp>
        <p:nvSpPr>
          <p:cNvPr id="2243" name="Google Shape;2243;p2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4" name="Google Shape;2244;p2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5" name="Google Shape;2245;p2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6" name="Google Shape;2246;p2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47" name="Google Shape;2247;p2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248"/>
        <p:cNvGrpSpPr/>
        <p:nvPr/>
      </p:nvGrpSpPr>
      <p:grpSpPr>
        <a:xfrm>
          <a:off x="0" y="0"/>
          <a:ext cx="0" cy="0"/>
          <a:chOff x="0" y="0"/>
          <a:chExt cx="0" cy="0"/>
        </a:xfrm>
      </p:grpSpPr>
      <p:sp>
        <p:nvSpPr>
          <p:cNvPr id="2249" name="Google Shape;2249;p2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50" name="Google Shape;2250;p2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51" name="Google Shape;2251;p2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52" name="Google Shape;2252;p2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53" name="Google Shape;2253;p2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4" name="Google Shape;2254;p2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255"/>
        <p:cNvGrpSpPr/>
        <p:nvPr/>
      </p:nvGrpSpPr>
      <p:grpSpPr>
        <a:xfrm>
          <a:off x="0" y="0"/>
          <a:ext cx="0" cy="0"/>
          <a:chOff x="0" y="0"/>
          <a:chExt cx="0" cy="0"/>
        </a:xfrm>
      </p:grpSpPr>
      <p:sp>
        <p:nvSpPr>
          <p:cNvPr id="2256" name="Google Shape;2256;p2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7" name="Google Shape;2257;p2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8" name="Google Shape;2258;p2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59" name="Google Shape;2259;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60" name="Google Shape;2260;p2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261"/>
        <p:cNvGrpSpPr/>
        <p:nvPr/>
      </p:nvGrpSpPr>
      <p:grpSpPr>
        <a:xfrm>
          <a:off x="0" y="0"/>
          <a:ext cx="0" cy="0"/>
          <a:chOff x="0" y="0"/>
          <a:chExt cx="0" cy="0"/>
        </a:xfrm>
      </p:grpSpPr>
      <p:sp>
        <p:nvSpPr>
          <p:cNvPr id="2262" name="Google Shape;2262;p2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263" name="Google Shape;2263;p2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64" name="Google Shape;2264;p2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65" name="Google Shape;2265;p2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66" name="Google Shape;2266;p2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267"/>
        <p:cNvGrpSpPr/>
        <p:nvPr/>
      </p:nvGrpSpPr>
      <p:grpSpPr>
        <a:xfrm>
          <a:off x="0" y="0"/>
          <a:ext cx="0" cy="0"/>
          <a:chOff x="0" y="0"/>
          <a:chExt cx="0" cy="0"/>
        </a:xfrm>
      </p:grpSpPr>
      <p:sp>
        <p:nvSpPr>
          <p:cNvPr id="2268" name="Google Shape;2268;p2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9" name="Google Shape;2269;p2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0" name="Google Shape;2270;p2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1" name="Google Shape;2271;p2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72" name="Google Shape;2272;p2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73" name="Google Shape;2273;p2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74" name="Google Shape;2274;p29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275"/>
        <p:cNvGrpSpPr/>
        <p:nvPr/>
      </p:nvGrpSpPr>
      <p:grpSpPr>
        <a:xfrm>
          <a:off x="0" y="0"/>
          <a:ext cx="0" cy="0"/>
          <a:chOff x="0" y="0"/>
          <a:chExt cx="0" cy="0"/>
        </a:xfrm>
      </p:grpSpPr>
      <p:sp>
        <p:nvSpPr>
          <p:cNvPr id="2276" name="Google Shape;2276;p2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7" name="Google Shape;2277;p2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8" name="Google Shape;2278;p2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279" name="Google Shape;2279;p2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80" name="Google Shape;2280;p2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81" name="Google Shape;2281;p2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82" name="Google Shape;2282;p2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83" name="Google Shape;2283;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84" name="Google Shape;2284;p2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285"/>
        <p:cNvGrpSpPr/>
        <p:nvPr/>
      </p:nvGrpSpPr>
      <p:grpSpPr>
        <a:xfrm>
          <a:off x="0" y="0"/>
          <a:ext cx="0" cy="0"/>
          <a:chOff x="0" y="0"/>
          <a:chExt cx="0" cy="0"/>
        </a:xfrm>
      </p:grpSpPr>
      <p:sp>
        <p:nvSpPr>
          <p:cNvPr id="2286" name="Google Shape;2286;p2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7" name="Google Shape;2287;p29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88" name="Google Shape;2288;p2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89" name="Google Shape;2289;p2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0" name="Google Shape;2290;p2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91" name="Google Shape;2291;p2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92" name="Google Shape;2292;p293"/>
          <p:cNvGrpSpPr/>
          <p:nvPr/>
        </p:nvGrpSpPr>
        <p:grpSpPr>
          <a:xfrm>
            <a:off x="1605267" y="3232902"/>
            <a:ext cx="5933466" cy="1097281"/>
            <a:chOff x="1952025" y="4310537"/>
            <a:chExt cx="7911288" cy="1463041"/>
          </a:xfrm>
        </p:grpSpPr>
        <p:pic>
          <p:nvPicPr>
            <p:cNvPr id="2293" name="Google Shape;2293;p2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94" name="Google Shape;2294;p2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95" name="Google Shape;2295;p2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96" name="Google Shape;2296;p2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297" name="Google Shape;2297;p2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298" name="Google Shape;2298;p29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757"/>
        <p:cNvGrpSpPr/>
        <p:nvPr/>
      </p:nvGrpSpPr>
      <p:grpSpPr>
        <a:xfrm>
          <a:off x="0" y="0"/>
          <a:ext cx="0" cy="0"/>
          <a:chOff x="0" y="0"/>
          <a:chExt cx="0" cy="0"/>
        </a:xfrm>
      </p:grpSpPr>
      <p:sp>
        <p:nvSpPr>
          <p:cNvPr id="758" name="Google Shape;758;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9" name="Google Shape;759;p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60" name="Google Shape;760;p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61" name="Google Shape;761;p9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62" name="Google Shape;762;p9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63" name="Google Shape;763;p9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64" name="Google Shape;764;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5" name="Google Shape;765;p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66" name="Google Shape;766;p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299"/>
        <p:cNvGrpSpPr/>
        <p:nvPr/>
      </p:nvGrpSpPr>
      <p:grpSpPr>
        <a:xfrm>
          <a:off x="0" y="0"/>
          <a:ext cx="0" cy="0"/>
          <a:chOff x="0" y="0"/>
          <a:chExt cx="0" cy="0"/>
        </a:xfrm>
      </p:grpSpPr>
      <p:sp>
        <p:nvSpPr>
          <p:cNvPr id="2300" name="Google Shape;2300;p2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1" name="Google Shape;2301;p29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02" name="Google Shape;2302;p2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03" name="Google Shape;2303;p2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04" name="Google Shape;2304;p2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05" name="Google Shape;2305;p2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06" name="Google Shape;2306;p2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307" name="Google Shape;2307;p2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08" name="Google Shape;2308;p2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309"/>
        <p:cNvGrpSpPr/>
        <p:nvPr/>
      </p:nvGrpSpPr>
      <p:grpSpPr>
        <a:xfrm>
          <a:off x="0" y="0"/>
          <a:ext cx="0" cy="0"/>
          <a:chOff x="0" y="0"/>
          <a:chExt cx="0" cy="0"/>
        </a:xfrm>
      </p:grpSpPr>
      <p:sp>
        <p:nvSpPr>
          <p:cNvPr id="2310" name="Google Shape;2310;p2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1" name="Google Shape;2311;p29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2" name="Google Shape;2312;p2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13" name="Google Shape;2313;p2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4" name="Google Shape;2314;p2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15" name="Google Shape;2315;p2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16" name="Google Shape;2316;p2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317"/>
        <p:cNvGrpSpPr/>
        <p:nvPr/>
      </p:nvGrpSpPr>
      <p:grpSpPr>
        <a:xfrm>
          <a:off x="0" y="0"/>
          <a:ext cx="0" cy="0"/>
          <a:chOff x="0" y="0"/>
          <a:chExt cx="0" cy="0"/>
        </a:xfrm>
      </p:grpSpPr>
      <p:sp>
        <p:nvSpPr>
          <p:cNvPr id="2318" name="Google Shape;2318;p2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9" name="Google Shape;2319;p29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0" name="Google Shape;2320;p29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21" name="Google Shape;2321;p2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22" name="Google Shape;2322;p296"/>
          <p:cNvSpPr>
            <a:spLocks noGrp="1"/>
          </p:cNvSpPr>
          <p:nvPr>
            <p:ph type="pic" idx="2"/>
          </p:nvPr>
        </p:nvSpPr>
        <p:spPr>
          <a:xfrm>
            <a:off x="537883" y="2655094"/>
            <a:ext cx="2949000" cy="1740600"/>
          </a:xfrm>
          <a:prstGeom prst="rect">
            <a:avLst/>
          </a:prstGeom>
          <a:noFill/>
          <a:ln>
            <a:noFill/>
          </a:ln>
        </p:spPr>
      </p:sp>
      <p:sp>
        <p:nvSpPr>
          <p:cNvPr id="2323" name="Google Shape;2323;p2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24" name="Google Shape;2324;p2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25" name="Google Shape;2325;p2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326"/>
        <p:cNvGrpSpPr/>
        <p:nvPr/>
      </p:nvGrpSpPr>
      <p:grpSpPr>
        <a:xfrm>
          <a:off x="0" y="0"/>
          <a:ext cx="0" cy="0"/>
          <a:chOff x="0" y="0"/>
          <a:chExt cx="0" cy="0"/>
        </a:xfrm>
      </p:grpSpPr>
      <p:sp>
        <p:nvSpPr>
          <p:cNvPr id="2327" name="Google Shape;2327;p2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28" name="Google Shape;2328;p2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29" name="Google Shape;2329;p2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30" name="Google Shape;2330;p2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331"/>
        <p:cNvGrpSpPr/>
        <p:nvPr/>
      </p:nvGrpSpPr>
      <p:grpSpPr>
        <a:xfrm>
          <a:off x="0" y="0"/>
          <a:ext cx="0" cy="0"/>
          <a:chOff x="0" y="0"/>
          <a:chExt cx="0" cy="0"/>
        </a:xfrm>
      </p:grpSpPr>
      <p:sp>
        <p:nvSpPr>
          <p:cNvPr id="2332" name="Google Shape;2332;p2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3" name="Google Shape;2333;p2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4" name="Google Shape;2334;p2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5" name="Google Shape;2335;p2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336"/>
        <p:cNvGrpSpPr/>
        <p:nvPr/>
      </p:nvGrpSpPr>
      <p:grpSpPr>
        <a:xfrm>
          <a:off x="0" y="0"/>
          <a:ext cx="0" cy="0"/>
          <a:chOff x="0" y="0"/>
          <a:chExt cx="0" cy="0"/>
        </a:xfrm>
      </p:grpSpPr>
      <p:sp>
        <p:nvSpPr>
          <p:cNvPr id="2337" name="Google Shape;2337;p2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38" name="Google Shape;2338;p2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39" name="Google Shape;2339;p2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40" name="Google Shape;2340;p2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41" name="Google Shape;2341;p2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42" name="Google Shape;2342;p2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43" name="Google Shape;2343;p2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344"/>
        <p:cNvGrpSpPr/>
        <p:nvPr/>
      </p:nvGrpSpPr>
      <p:grpSpPr>
        <a:xfrm>
          <a:off x="0" y="0"/>
          <a:ext cx="0" cy="0"/>
          <a:chOff x="0" y="0"/>
          <a:chExt cx="0" cy="0"/>
        </a:xfrm>
      </p:grpSpPr>
      <p:sp>
        <p:nvSpPr>
          <p:cNvPr id="2345" name="Google Shape;2345;p3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6" name="Google Shape;2346;p3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47" name="Google Shape;2347;p3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48" name="Google Shape;2348;p3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49" name="Google Shape;2349;p3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350"/>
        <p:cNvGrpSpPr/>
        <p:nvPr/>
      </p:nvGrpSpPr>
      <p:grpSpPr>
        <a:xfrm>
          <a:off x="0" y="0"/>
          <a:ext cx="0" cy="0"/>
          <a:chOff x="0" y="0"/>
          <a:chExt cx="0" cy="0"/>
        </a:xfrm>
      </p:grpSpPr>
      <p:sp>
        <p:nvSpPr>
          <p:cNvPr id="2351" name="Google Shape;2351;p3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352" name="Google Shape;2352;p3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53" name="Google Shape;2353;p3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54" name="Google Shape;2354;p3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55" name="Google Shape;2355;p3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356"/>
        <p:cNvGrpSpPr/>
        <p:nvPr/>
      </p:nvGrpSpPr>
      <p:grpSpPr>
        <a:xfrm>
          <a:off x="0" y="0"/>
          <a:ext cx="0" cy="0"/>
          <a:chOff x="0" y="0"/>
          <a:chExt cx="0" cy="0"/>
        </a:xfrm>
      </p:grpSpPr>
      <p:sp>
        <p:nvSpPr>
          <p:cNvPr id="2357" name="Google Shape;2357;p3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8" name="Google Shape;2358;p3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9" name="Google Shape;2359;p3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0" name="Google Shape;2360;p3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61" name="Google Shape;2361;p3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62" name="Google Shape;2362;p3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63" name="Google Shape;2363;p3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364"/>
        <p:cNvGrpSpPr/>
        <p:nvPr/>
      </p:nvGrpSpPr>
      <p:grpSpPr>
        <a:xfrm>
          <a:off x="0" y="0"/>
          <a:ext cx="0" cy="0"/>
          <a:chOff x="0" y="0"/>
          <a:chExt cx="0" cy="0"/>
        </a:xfrm>
      </p:grpSpPr>
      <p:sp>
        <p:nvSpPr>
          <p:cNvPr id="2365" name="Google Shape;2365;p3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66" name="Google Shape;2366;p3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67" name="Google Shape;2367;p3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68" name="Google Shape;2368;p3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69" name="Google Shape;2369;p3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70" name="Google Shape;2370;p3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71" name="Google Shape;2371;p3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72" name="Google Shape;2372;p3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373" name="Google Shape;2373;p3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767"/>
        <p:cNvGrpSpPr/>
        <p:nvPr/>
      </p:nvGrpSpPr>
      <p:grpSpPr>
        <a:xfrm>
          <a:off x="0" y="0"/>
          <a:ext cx="0" cy="0"/>
          <a:chOff x="0" y="0"/>
          <a:chExt cx="0" cy="0"/>
        </a:xfrm>
      </p:grpSpPr>
      <p:sp>
        <p:nvSpPr>
          <p:cNvPr id="768" name="Google Shape;768;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9" name="Google Shape;769;p9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70" name="Google Shape;770;p9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71" name="Google Shape;771;p9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2" name="Google Shape;772;p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73" name="Google Shape;773;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74" name="Google Shape;774;p9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775" name="Google Shape;775;p95"/>
          <p:cNvGrpSpPr/>
          <p:nvPr/>
        </p:nvGrpSpPr>
        <p:grpSpPr>
          <a:xfrm>
            <a:off x="1605267" y="3232902"/>
            <a:ext cx="5933466" cy="1097281"/>
            <a:chOff x="1952025" y="4310537"/>
            <a:chExt cx="7911288" cy="1463041"/>
          </a:xfrm>
        </p:grpSpPr>
        <p:pic>
          <p:nvPicPr>
            <p:cNvPr id="776" name="Google Shape;776;p9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77" name="Google Shape;777;p9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78" name="Google Shape;778;p9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79" name="Google Shape;779;p9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374"/>
        <p:cNvGrpSpPr/>
        <p:nvPr/>
      </p:nvGrpSpPr>
      <p:grpSpPr>
        <a:xfrm>
          <a:off x="0" y="0"/>
          <a:ext cx="0" cy="0"/>
          <a:chOff x="0" y="0"/>
          <a:chExt cx="0" cy="0"/>
        </a:xfrm>
      </p:grpSpPr>
      <p:sp>
        <p:nvSpPr>
          <p:cNvPr id="2375" name="Google Shape;2375;p30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30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377" name="Google Shape;2377;p3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378" name="Google Shape;2378;p3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2379"/>
        <p:cNvGrpSpPr/>
        <p:nvPr/>
      </p:nvGrpSpPr>
      <p:grpSpPr>
        <a:xfrm>
          <a:off x="0" y="0"/>
          <a:ext cx="0" cy="0"/>
          <a:chOff x="0" y="0"/>
          <a:chExt cx="0" cy="0"/>
        </a:xfrm>
      </p:grpSpPr>
      <p:sp>
        <p:nvSpPr>
          <p:cNvPr id="2380" name="Google Shape;2380;p3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81" name="Google Shape;2381;p30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2" name="Google Shape;2382;p30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383" name="Google Shape;2383;p30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4"/>
        <p:cNvGrpSpPr/>
        <p:nvPr/>
      </p:nvGrpSpPr>
      <p:grpSpPr>
        <a:xfrm>
          <a:off x="0" y="0"/>
          <a:ext cx="0" cy="0"/>
          <a:chOff x="0" y="0"/>
          <a:chExt cx="0" cy="0"/>
        </a:xfrm>
      </p:grpSpPr>
      <p:sp>
        <p:nvSpPr>
          <p:cNvPr id="2385" name="Google Shape;2385;p306"/>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386" name="Google Shape;2386;p30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387" name="Google Shape;2387;p30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388" name="Google Shape;2388;p3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389"/>
        <p:cNvGrpSpPr/>
        <p:nvPr/>
      </p:nvGrpSpPr>
      <p:grpSpPr>
        <a:xfrm>
          <a:off x="0" y="0"/>
          <a:ext cx="0" cy="0"/>
          <a:chOff x="0" y="0"/>
          <a:chExt cx="0" cy="0"/>
        </a:xfrm>
      </p:grpSpPr>
      <p:sp>
        <p:nvSpPr>
          <p:cNvPr id="2390" name="Google Shape;2390;p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91" name="Google Shape;2391;p30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2" name="Google Shape;2392;p30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393" name="Google Shape;2393;p30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2394"/>
        <p:cNvGrpSpPr/>
        <p:nvPr/>
      </p:nvGrpSpPr>
      <p:grpSpPr>
        <a:xfrm>
          <a:off x="0" y="0"/>
          <a:ext cx="0" cy="0"/>
          <a:chOff x="0" y="0"/>
          <a:chExt cx="0" cy="0"/>
        </a:xfrm>
      </p:grpSpPr>
      <p:sp>
        <p:nvSpPr>
          <p:cNvPr id="2395" name="Google Shape;2395;p3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2396"/>
        <p:cNvGrpSpPr/>
        <p:nvPr/>
      </p:nvGrpSpPr>
      <p:grpSpPr>
        <a:xfrm>
          <a:off x="0" y="0"/>
          <a:ext cx="0" cy="0"/>
          <a:chOff x="0" y="0"/>
          <a:chExt cx="0" cy="0"/>
        </a:xfrm>
      </p:grpSpPr>
      <p:sp>
        <p:nvSpPr>
          <p:cNvPr id="2397" name="Google Shape;2397;p3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98" name="Google Shape;2398;p3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399" name="Google Shape;2399;p309"/>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2400"/>
        <p:cNvGrpSpPr/>
        <p:nvPr/>
      </p:nvGrpSpPr>
      <p:grpSpPr>
        <a:xfrm>
          <a:off x="0" y="0"/>
          <a:ext cx="0" cy="0"/>
          <a:chOff x="0" y="0"/>
          <a:chExt cx="0" cy="0"/>
        </a:xfrm>
      </p:grpSpPr>
      <p:sp>
        <p:nvSpPr>
          <p:cNvPr id="2401" name="Google Shape;2401;p3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2402"/>
        <p:cNvGrpSpPr/>
        <p:nvPr/>
      </p:nvGrpSpPr>
      <p:grpSpPr>
        <a:xfrm>
          <a:off x="0" y="0"/>
          <a:ext cx="0" cy="0"/>
          <a:chOff x="0" y="0"/>
          <a:chExt cx="0" cy="0"/>
        </a:xfrm>
      </p:grpSpPr>
      <p:sp>
        <p:nvSpPr>
          <p:cNvPr id="2403" name="Google Shape;2403;p31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404" name="Google Shape;2404;p31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5" name="Google Shape;2405;p311"/>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2406" name="Google Shape;2406;p311"/>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7"/>
        <p:cNvGrpSpPr/>
        <p:nvPr/>
      </p:nvGrpSpPr>
      <p:grpSpPr>
        <a:xfrm>
          <a:off x="0" y="0"/>
          <a:ext cx="0" cy="0"/>
          <a:chOff x="0" y="0"/>
          <a:chExt cx="0" cy="0"/>
        </a:xfrm>
      </p:grpSpPr>
      <p:sp>
        <p:nvSpPr>
          <p:cNvPr id="2408" name="Google Shape;2408;p31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409" name="Google Shape;2409;p3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10" name="Google Shape;2410;p31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11"/>
        <p:cNvGrpSpPr/>
        <p:nvPr/>
      </p:nvGrpSpPr>
      <p:grpSpPr>
        <a:xfrm>
          <a:off x="0" y="0"/>
          <a:ext cx="0" cy="0"/>
          <a:chOff x="0" y="0"/>
          <a:chExt cx="0" cy="0"/>
        </a:xfrm>
      </p:grpSpPr>
      <p:sp>
        <p:nvSpPr>
          <p:cNvPr id="2412" name="Google Shape;2412;p31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31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2414" name="Google Shape;2414;p31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5" name="Google Shape;2415;p3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416" name="Google Shape;2416;p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780"/>
        <p:cNvGrpSpPr/>
        <p:nvPr/>
      </p:nvGrpSpPr>
      <p:grpSpPr>
        <a:xfrm>
          <a:off x="0" y="0"/>
          <a:ext cx="0" cy="0"/>
          <a:chOff x="0" y="0"/>
          <a:chExt cx="0" cy="0"/>
        </a:xfrm>
      </p:grpSpPr>
      <p:sp>
        <p:nvSpPr>
          <p:cNvPr id="781" name="Google Shape;781;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2" name="Google Shape;782;p9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83" name="Google Shape;783;p9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4" name="Google Shape;784;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5" name="Google Shape;785;p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86" name="Google Shape;786;p9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87" name="Google Shape;787;p9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88" name="Google Shape;788;p9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17"/>
        <p:cNvGrpSpPr/>
        <p:nvPr/>
      </p:nvGrpSpPr>
      <p:grpSpPr>
        <a:xfrm>
          <a:off x="0" y="0"/>
          <a:ext cx="0" cy="0"/>
          <a:chOff x="0" y="0"/>
          <a:chExt cx="0" cy="0"/>
        </a:xfrm>
      </p:grpSpPr>
      <p:sp>
        <p:nvSpPr>
          <p:cNvPr id="2418" name="Google Shape;2418;p3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2419" name="Google Shape;2419;p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20" name="Google Shape;2420;p31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421"/>
        <p:cNvGrpSpPr/>
        <p:nvPr/>
      </p:nvGrpSpPr>
      <p:grpSpPr>
        <a:xfrm>
          <a:off x="0" y="0"/>
          <a:ext cx="0" cy="0"/>
          <a:chOff x="0" y="0"/>
          <a:chExt cx="0" cy="0"/>
        </a:xfrm>
      </p:grpSpPr>
      <p:sp>
        <p:nvSpPr>
          <p:cNvPr id="2422" name="Google Shape;2422;p3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23" name="Google Shape;2423;p31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424" name="Google Shape;2424;p31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2425" name="Google Shape;2425;p31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2426"/>
        <p:cNvGrpSpPr/>
        <p:nvPr/>
      </p:nvGrpSpPr>
      <p:grpSpPr>
        <a:xfrm>
          <a:off x="0" y="0"/>
          <a:ext cx="0" cy="0"/>
          <a:chOff x="0" y="0"/>
          <a:chExt cx="0" cy="0"/>
        </a:xfrm>
      </p:grpSpPr>
      <p:sp>
        <p:nvSpPr>
          <p:cNvPr id="2427" name="Google Shape;2427;p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2428"/>
        <p:cNvGrpSpPr/>
        <p:nvPr/>
      </p:nvGrpSpPr>
      <p:grpSpPr>
        <a:xfrm>
          <a:off x="0" y="0"/>
          <a:ext cx="0" cy="0"/>
          <a:chOff x="0" y="0"/>
          <a:chExt cx="0" cy="0"/>
        </a:xfrm>
      </p:grpSpPr>
      <p:sp>
        <p:nvSpPr>
          <p:cNvPr id="2429" name="Google Shape;2429;p3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2430"/>
        <p:cNvGrpSpPr/>
        <p:nvPr/>
      </p:nvGrpSpPr>
      <p:grpSpPr>
        <a:xfrm>
          <a:off x="0" y="0"/>
          <a:ext cx="0" cy="0"/>
          <a:chOff x="0" y="0"/>
          <a:chExt cx="0" cy="0"/>
        </a:xfrm>
      </p:grpSpPr>
      <p:sp>
        <p:nvSpPr>
          <p:cNvPr id="2431" name="Google Shape;2431;p3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2432"/>
        <p:cNvGrpSpPr/>
        <p:nvPr/>
      </p:nvGrpSpPr>
      <p:grpSpPr>
        <a:xfrm>
          <a:off x="0" y="0"/>
          <a:ext cx="0" cy="0"/>
          <a:chOff x="0" y="0"/>
          <a:chExt cx="0" cy="0"/>
        </a:xfrm>
      </p:grpSpPr>
      <p:sp>
        <p:nvSpPr>
          <p:cNvPr id="2433" name="Google Shape;2433;p3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2434"/>
        <p:cNvGrpSpPr/>
        <p:nvPr/>
      </p:nvGrpSpPr>
      <p:grpSpPr>
        <a:xfrm>
          <a:off x="0" y="0"/>
          <a:ext cx="0" cy="0"/>
          <a:chOff x="0" y="0"/>
          <a:chExt cx="0" cy="0"/>
        </a:xfrm>
      </p:grpSpPr>
      <p:sp>
        <p:nvSpPr>
          <p:cNvPr id="2435" name="Google Shape;2435;p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2436"/>
        <p:cNvGrpSpPr/>
        <p:nvPr/>
      </p:nvGrpSpPr>
      <p:grpSpPr>
        <a:xfrm>
          <a:off x="0" y="0"/>
          <a:ext cx="0" cy="0"/>
          <a:chOff x="0" y="0"/>
          <a:chExt cx="0" cy="0"/>
        </a:xfrm>
      </p:grpSpPr>
      <p:sp>
        <p:nvSpPr>
          <p:cNvPr id="2437" name="Google Shape;2437;p3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2438"/>
        <p:cNvGrpSpPr/>
        <p:nvPr/>
      </p:nvGrpSpPr>
      <p:grpSpPr>
        <a:xfrm>
          <a:off x="0" y="0"/>
          <a:ext cx="0" cy="0"/>
          <a:chOff x="0" y="0"/>
          <a:chExt cx="0" cy="0"/>
        </a:xfrm>
      </p:grpSpPr>
      <p:sp>
        <p:nvSpPr>
          <p:cNvPr id="2439" name="Google Shape;2439;p3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40"/>
        <p:cNvGrpSpPr/>
        <p:nvPr/>
      </p:nvGrpSpPr>
      <p:grpSpPr>
        <a:xfrm>
          <a:off x="0" y="0"/>
          <a:ext cx="0" cy="0"/>
          <a:chOff x="0" y="0"/>
          <a:chExt cx="0" cy="0"/>
        </a:xfrm>
      </p:grpSpPr>
      <p:sp>
        <p:nvSpPr>
          <p:cNvPr id="2441" name="Google Shape;2441;p3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42" name="Google Shape;2442;p32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443" name="Google Shape;2443;p32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444" name="Google Shape;2444;p3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445" name="Google Shape;2445;p3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446" name="Google Shape;2446;p3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789"/>
        <p:cNvGrpSpPr/>
        <p:nvPr/>
      </p:nvGrpSpPr>
      <p:grpSpPr>
        <a:xfrm>
          <a:off x="0" y="0"/>
          <a:ext cx="0" cy="0"/>
          <a:chOff x="0" y="0"/>
          <a:chExt cx="0" cy="0"/>
        </a:xfrm>
      </p:grpSpPr>
      <p:sp>
        <p:nvSpPr>
          <p:cNvPr id="790" name="Google Shape;790;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1" name="Google Shape;791;p9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2" name="Google Shape;792;p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3" name="Google Shape;793;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4" name="Google Shape;794;p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5" name="Google Shape;795;p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796" name="Google Shape;796;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2447"/>
        <p:cNvGrpSpPr/>
        <p:nvPr/>
      </p:nvGrpSpPr>
      <p:grpSpPr>
        <a:xfrm>
          <a:off x="0" y="0"/>
          <a:ext cx="0" cy="0"/>
          <a:chOff x="0" y="0"/>
          <a:chExt cx="0" cy="0"/>
        </a:xfrm>
      </p:grpSpPr>
      <p:sp>
        <p:nvSpPr>
          <p:cNvPr id="2448" name="Google Shape;2448;p3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2449"/>
        <p:cNvGrpSpPr/>
        <p:nvPr/>
      </p:nvGrpSpPr>
      <p:grpSpPr>
        <a:xfrm>
          <a:off x="0" y="0"/>
          <a:ext cx="0" cy="0"/>
          <a:chOff x="0" y="0"/>
          <a:chExt cx="0" cy="0"/>
        </a:xfrm>
      </p:grpSpPr>
      <p:sp>
        <p:nvSpPr>
          <p:cNvPr id="2450" name="Google Shape;2450;p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2451"/>
        <p:cNvGrpSpPr/>
        <p:nvPr/>
      </p:nvGrpSpPr>
      <p:grpSpPr>
        <a:xfrm>
          <a:off x="0" y="0"/>
          <a:ext cx="0" cy="0"/>
          <a:chOff x="0" y="0"/>
          <a:chExt cx="0" cy="0"/>
        </a:xfrm>
      </p:grpSpPr>
      <p:sp>
        <p:nvSpPr>
          <p:cNvPr id="2452" name="Google Shape;2452;p3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2453"/>
        <p:cNvGrpSpPr/>
        <p:nvPr/>
      </p:nvGrpSpPr>
      <p:grpSpPr>
        <a:xfrm>
          <a:off x="0" y="0"/>
          <a:ext cx="0" cy="0"/>
          <a:chOff x="0" y="0"/>
          <a:chExt cx="0" cy="0"/>
        </a:xfrm>
      </p:grpSpPr>
      <p:sp>
        <p:nvSpPr>
          <p:cNvPr id="2454" name="Google Shape;2454;p3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2455"/>
        <p:cNvGrpSpPr/>
        <p:nvPr/>
      </p:nvGrpSpPr>
      <p:grpSpPr>
        <a:xfrm>
          <a:off x="0" y="0"/>
          <a:ext cx="0" cy="0"/>
          <a:chOff x="0" y="0"/>
          <a:chExt cx="0" cy="0"/>
        </a:xfrm>
      </p:grpSpPr>
      <p:sp>
        <p:nvSpPr>
          <p:cNvPr id="2456" name="Google Shape;2456;p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2457"/>
        <p:cNvGrpSpPr/>
        <p:nvPr/>
      </p:nvGrpSpPr>
      <p:grpSpPr>
        <a:xfrm>
          <a:off x="0" y="0"/>
          <a:ext cx="0" cy="0"/>
          <a:chOff x="0" y="0"/>
          <a:chExt cx="0" cy="0"/>
        </a:xfrm>
      </p:grpSpPr>
      <p:sp>
        <p:nvSpPr>
          <p:cNvPr id="2458" name="Google Shape;2458;p3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2459"/>
        <p:cNvGrpSpPr/>
        <p:nvPr/>
      </p:nvGrpSpPr>
      <p:grpSpPr>
        <a:xfrm>
          <a:off x="0" y="0"/>
          <a:ext cx="0" cy="0"/>
          <a:chOff x="0" y="0"/>
          <a:chExt cx="0" cy="0"/>
        </a:xfrm>
      </p:grpSpPr>
      <p:sp>
        <p:nvSpPr>
          <p:cNvPr id="2460" name="Google Shape;2460;p3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2461"/>
        <p:cNvGrpSpPr/>
        <p:nvPr/>
      </p:nvGrpSpPr>
      <p:grpSpPr>
        <a:xfrm>
          <a:off x="0" y="0"/>
          <a:ext cx="0" cy="0"/>
          <a:chOff x="0" y="0"/>
          <a:chExt cx="0" cy="0"/>
        </a:xfrm>
      </p:grpSpPr>
      <p:sp>
        <p:nvSpPr>
          <p:cNvPr id="2462" name="Google Shape;2462;p3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2463"/>
        <p:cNvGrpSpPr/>
        <p:nvPr/>
      </p:nvGrpSpPr>
      <p:grpSpPr>
        <a:xfrm>
          <a:off x="0" y="0"/>
          <a:ext cx="0" cy="0"/>
          <a:chOff x="0" y="0"/>
          <a:chExt cx="0" cy="0"/>
        </a:xfrm>
      </p:grpSpPr>
      <p:sp>
        <p:nvSpPr>
          <p:cNvPr id="2464" name="Google Shape;2464;p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2465"/>
        <p:cNvGrpSpPr/>
        <p:nvPr/>
      </p:nvGrpSpPr>
      <p:grpSpPr>
        <a:xfrm>
          <a:off x="0" y="0"/>
          <a:ext cx="0" cy="0"/>
          <a:chOff x="0" y="0"/>
          <a:chExt cx="0" cy="0"/>
        </a:xfrm>
      </p:grpSpPr>
      <p:sp>
        <p:nvSpPr>
          <p:cNvPr id="2466" name="Google Shape;2466;p3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797"/>
        <p:cNvGrpSpPr/>
        <p:nvPr/>
      </p:nvGrpSpPr>
      <p:grpSpPr>
        <a:xfrm>
          <a:off x="0" y="0"/>
          <a:ext cx="0" cy="0"/>
          <a:chOff x="0" y="0"/>
          <a:chExt cx="0" cy="0"/>
        </a:xfrm>
      </p:grpSpPr>
      <p:sp>
        <p:nvSpPr>
          <p:cNvPr id="798" name="Google Shape;798;p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9" name="Google Shape;799;p9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0" name="Google Shape;800;p9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1" name="Google Shape;801;p9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02" name="Google Shape;802;p98"/>
          <p:cNvSpPr>
            <a:spLocks noGrp="1"/>
          </p:cNvSpPr>
          <p:nvPr>
            <p:ph type="pic" idx="2"/>
          </p:nvPr>
        </p:nvSpPr>
        <p:spPr>
          <a:xfrm>
            <a:off x="537883" y="2655094"/>
            <a:ext cx="2949000" cy="1740600"/>
          </a:xfrm>
          <a:prstGeom prst="rect">
            <a:avLst/>
          </a:prstGeom>
          <a:noFill/>
          <a:ln>
            <a:noFill/>
          </a:ln>
        </p:spPr>
      </p:sp>
      <p:sp>
        <p:nvSpPr>
          <p:cNvPr id="803" name="Google Shape;803;p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4" name="Google Shape;804;p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05" name="Google Shape;805;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2467"/>
        <p:cNvGrpSpPr/>
        <p:nvPr/>
      </p:nvGrpSpPr>
      <p:grpSpPr>
        <a:xfrm>
          <a:off x="0" y="0"/>
          <a:ext cx="0" cy="0"/>
          <a:chOff x="0" y="0"/>
          <a:chExt cx="0" cy="0"/>
        </a:xfrm>
      </p:grpSpPr>
      <p:sp>
        <p:nvSpPr>
          <p:cNvPr id="2468" name="Google Shape;2468;p3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469"/>
        <p:cNvGrpSpPr/>
        <p:nvPr/>
      </p:nvGrpSpPr>
      <p:grpSpPr>
        <a:xfrm>
          <a:off x="0" y="0"/>
          <a:ext cx="0" cy="0"/>
          <a:chOff x="0" y="0"/>
          <a:chExt cx="0" cy="0"/>
        </a:xfrm>
      </p:grpSpPr>
      <p:sp>
        <p:nvSpPr>
          <p:cNvPr id="2470" name="Google Shape;2470;p33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1" name="Google Shape;2471;p33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472" name="Google Shape;2472;p33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2473"/>
        <p:cNvGrpSpPr/>
        <p:nvPr/>
      </p:nvGrpSpPr>
      <p:grpSpPr>
        <a:xfrm>
          <a:off x="0" y="0"/>
          <a:ext cx="0" cy="0"/>
          <a:chOff x="0" y="0"/>
          <a:chExt cx="0" cy="0"/>
        </a:xfrm>
      </p:grpSpPr>
      <p:sp>
        <p:nvSpPr>
          <p:cNvPr id="2474" name="Google Shape;2474;p3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2475"/>
        <p:cNvGrpSpPr/>
        <p:nvPr/>
      </p:nvGrpSpPr>
      <p:grpSpPr>
        <a:xfrm>
          <a:off x="0" y="0"/>
          <a:ext cx="0" cy="0"/>
          <a:chOff x="0" y="0"/>
          <a:chExt cx="0" cy="0"/>
        </a:xfrm>
      </p:grpSpPr>
      <p:sp>
        <p:nvSpPr>
          <p:cNvPr id="2476" name="Google Shape;2476;p3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2477"/>
        <p:cNvGrpSpPr/>
        <p:nvPr/>
      </p:nvGrpSpPr>
      <p:grpSpPr>
        <a:xfrm>
          <a:off x="0" y="0"/>
          <a:ext cx="0" cy="0"/>
          <a:chOff x="0" y="0"/>
          <a:chExt cx="0" cy="0"/>
        </a:xfrm>
      </p:grpSpPr>
      <p:sp>
        <p:nvSpPr>
          <p:cNvPr id="2478" name="Google Shape;2478;p3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2479"/>
        <p:cNvGrpSpPr/>
        <p:nvPr/>
      </p:nvGrpSpPr>
      <p:grpSpPr>
        <a:xfrm>
          <a:off x="0" y="0"/>
          <a:ext cx="0" cy="0"/>
          <a:chOff x="0" y="0"/>
          <a:chExt cx="0" cy="0"/>
        </a:xfrm>
      </p:grpSpPr>
      <p:sp>
        <p:nvSpPr>
          <p:cNvPr id="2480" name="Google Shape;2480;p3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2481"/>
        <p:cNvGrpSpPr/>
        <p:nvPr/>
      </p:nvGrpSpPr>
      <p:grpSpPr>
        <a:xfrm>
          <a:off x="0" y="0"/>
          <a:ext cx="0" cy="0"/>
          <a:chOff x="0" y="0"/>
          <a:chExt cx="0" cy="0"/>
        </a:xfrm>
      </p:grpSpPr>
      <p:sp>
        <p:nvSpPr>
          <p:cNvPr id="2482" name="Google Shape;2482;p34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3" name="Google Shape;2483;p34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484" name="Google Shape;2484;p34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2485"/>
        <p:cNvGrpSpPr/>
        <p:nvPr/>
      </p:nvGrpSpPr>
      <p:grpSpPr>
        <a:xfrm>
          <a:off x="0" y="0"/>
          <a:ext cx="0" cy="0"/>
          <a:chOff x="0" y="0"/>
          <a:chExt cx="0" cy="0"/>
        </a:xfrm>
      </p:grpSpPr>
      <p:sp>
        <p:nvSpPr>
          <p:cNvPr id="2486" name="Google Shape;2486;p3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87" name="Google Shape;2487;p341"/>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88" name="Google Shape;2488;p34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9" name="Google Shape;2489;p341"/>
          <p:cNvSpPr txBox="1">
            <a:spLocks noGrp="1"/>
          </p:cNvSpPr>
          <p:nvPr>
            <p:ph type="sldNum" idx="12"/>
          </p:nvPr>
        </p:nvSpPr>
        <p:spPr>
          <a:xfrm>
            <a:off x="8320650" y="4711775"/>
            <a:ext cx="665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90" name="Google Shape;2490;p34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491" name="Google Shape;2491;p34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492" name="Google Shape;2492;p341"/>
          <p:cNvGrpSpPr/>
          <p:nvPr/>
        </p:nvGrpSpPr>
        <p:grpSpPr>
          <a:xfrm>
            <a:off x="180290" y="4600563"/>
            <a:ext cx="3539983" cy="342900"/>
            <a:chOff x="180290" y="4600563"/>
            <a:chExt cx="3539983" cy="342900"/>
          </a:xfrm>
        </p:grpSpPr>
        <p:pic>
          <p:nvPicPr>
            <p:cNvPr id="2493" name="Google Shape;2493;p341"/>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2494" name="Google Shape;2494;p34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2495"/>
        <p:cNvGrpSpPr/>
        <p:nvPr/>
      </p:nvGrpSpPr>
      <p:grpSpPr>
        <a:xfrm>
          <a:off x="0" y="0"/>
          <a:ext cx="0" cy="0"/>
          <a:chOff x="0" y="0"/>
          <a:chExt cx="0" cy="0"/>
        </a:xfrm>
      </p:grpSpPr>
      <p:sp>
        <p:nvSpPr>
          <p:cNvPr id="2496" name="Google Shape;2496;p3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7" name="Google Shape;2497;p342"/>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98" name="Google Shape;2498;p34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99" name="Google Shape;2499;p3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00" name="Google Shape;2500;p342"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01" name="Google Shape;2501;p342"/>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02" name="Google Shape;2502;p3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03" name="Google Shape;2503;p342"/>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2504"/>
        <p:cNvGrpSpPr/>
        <p:nvPr/>
      </p:nvGrpSpPr>
      <p:grpSpPr>
        <a:xfrm>
          <a:off x="0" y="0"/>
          <a:ext cx="0" cy="0"/>
          <a:chOff x="0" y="0"/>
          <a:chExt cx="0" cy="0"/>
        </a:xfrm>
      </p:grpSpPr>
      <p:sp>
        <p:nvSpPr>
          <p:cNvPr id="2505" name="Google Shape;2505;p3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06" name="Google Shape;2506;p343"/>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07" name="Google Shape;2507;p34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08" name="Google Shape;2508;p3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09" name="Google Shape;2509;p343"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10" name="Google Shape;2510;p343"/>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11" name="Google Shape;2511;p3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12" name="Google Shape;2512;p343"/>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06"/>
        <p:cNvGrpSpPr/>
        <p:nvPr/>
      </p:nvGrpSpPr>
      <p:grpSpPr>
        <a:xfrm>
          <a:off x="0" y="0"/>
          <a:ext cx="0" cy="0"/>
          <a:chOff x="0" y="0"/>
          <a:chExt cx="0" cy="0"/>
        </a:xfrm>
      </p:grpSpPr>
      <p:sp>
        <p:nvSpPr>
          <p:cNvPr id="807" name="Google Shape;807;p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8" name="Google Shape;808;p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9" name="Google Shape;809;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0" name="Google Shape;810;p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11" name="Google Shape;811;p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2513"/>
        <p:cNvGrpSpPr/>
        <p:nvPr/>
      </p:nvGrpSpPr>
      <p:grpSpPr>
        <a:xfrm>
          <a:off x="0" y="0"/>
          <a:ext cx="0" cy="0"/>
          <a:chOff x="0" y="0"/>
          <a:chExt cx="0" cy="0"/>
        </a:xfrm>
      </p:grpSpPr>
      <p:sp>
        <p:nvSpPr>
          <p:cNvPr id="2514" name="Google Shape;2514;p3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5" name="Google Shape;2515;p344"/>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16" name="Google Shape;2516;p34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7" name="Google Shape;2517;p3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18" name="Google Shape;2518;p344"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19" name="Google Shape;2519;p344"/>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20" name="Google Shape;2520;p3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21" name="Google Shape;2521;p344"/>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2522"/>
        <p:cNvGrpSpPr/>
        <p:nvPr/>
      </p:nvGrpSpPr>
      <p:grpSpPr>
        <a:xfrm>
          <a:off x="0" y="0"/>
          <a:ext cx="0" cy="0"/>
          <a:chOff x="0" y="0"/>
          <a:chExt cx="0" cy="0"/>
        </a:xfrm>
      </p:grpSpPr>
      <p:sp>
        <p:nvSpPr>
          <p:cNvPr id="2523" name="Google Shape;2523;p3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4" name="Google Shape;2524;p345"/>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25" name="Google Shape;2525;p34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6" name="Google Shape;2526;p3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27" name="Google Shape;2527;p345"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528" name="Google Shape;2528;p345"/>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29" name="Google Shape;2529;p3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30" name="Google Shape;2530;p345"/>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2531"/>
        <p:cNvGrpSpPr/>
        <p:nvPr/>
      </p:nvGrpSpPr>
      <p:grpSpPr>
        <a:xfrm>
          <a:off x="0" y="0"/>
          <a:ext cx="0" cy="0"/>
          <a:chOff x="0" y="0"/>
          <a:chExt cx="0" cy="0"/>
        </a:xfrm>
      </p:grpSpPr>
      <p:sp>
        <p:nvSpPr>
          <p:cNvPr id="2532" name="Google Shape;2532;p3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3" name="Google Shape;2533;p346"/>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4" name="Google Shape;2534;p34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35" name="Google Shape;2535;p3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36" name="Google Shape;2536;p346"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2537" name="Google Shape;2537;p346"/>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538" name="Google Shape;2538;p346"/>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539" name="Google Shape;2539;p3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540" name="Google Shape;2540;p346"/>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Blank 24">
  <p:cSld name="BLANK_27">
    <p:spTree>
      <p:nvGrpSpPr>
        <p:cNvPr id="1" name="Shape 2541"/>
        <p:cNvGrpSpPr/>
        <p:nvPr/>
      </p:nvGrpSpPr>
      <p:grpSpPr>
        <a:xfrm>
          <a:off x="0" y="0"/>
          <a:ext cx="0" cy="0"/>
          <a:chOff x="0" y="0"/>
          <a:chExt cx="0" cy="0"/>
        </a:xfrm>
      </p:grpSpPr>
      <p:sp>
        <p:nvSpPr>
          <p:cNvPr id="2542" name="Google Shape;2542;p3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552"/>
        <p:cNvGrpSpPr/>
        <p:nvPr/>
      </p:nvGrpSpPr>
      <p:grpSpPr>
        <a:xfrm>
          <a:off x="0" y="0"/>
          <a:ext cx="0" cy="0"/>
          <a:chOff x="0" y="0"/>
          <a:chExt cx="0" cy="0"/>
        </a:xfrm>
      </p:grpSpPr>
      <p:sp>
        <p:nvSpPr>
          <p:cNvPr id="2553" name="Google Shape;2553;p3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54" name="Google Shape;2554;p349"/>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555" name="Google Shape;2555;p3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556" name="Google Shape;2556;p3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7" name="Google Shape;2557;p3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58" name="Google Shape;2558;p34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59" name="Google Shape;2559;p349"/>
          <p:cNvGrpSpPr/>
          <p:nvPr/>
        </p:nvGrpSpPr>
        <p:grpSpPr>
          <a:xfrm>
            <a:off x="1605267" y="3232902"/>
            <a:ext cx="5933466" cy="1097281"/>
            <a:chOff x="1952025" y="4310537"/>
            <a:chExt cx="7911288" cy="1463041"/>
          </a:xfrm>
        </p:grpSpPr>
        <p:pic>
          <p:nvPicPr>
            <p:cNvPr id="2560" name="Google Shape;2560;p3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61" name="Google Shape;2561;p3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62" name="Google Shape;2562;p3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63" name="Google Shape;2563;p3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2564" name="Google Shape;2564;p349"/>
          <p:cNvGrpSpPr/>
          <p:nvPr/>
        </p:nvGrpSpPr>
        <p:grpSpPr>
          <a:xfrm>
            <a:off x="344190" y="4570313"/>
            <a:ext cx="3644410" cy="342900"/>
            <a:chOff x="344190" y="4570313"/>
            <a:chExt cx="3644410" cy="342900"/>
          </a:xfrm>
        </p:grpSpPr>
        <p:sp>
          <p:nvSpPr>
            <p:cNvPr id="2565" name="Google Shape;2565;p349"/>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566" name="Google Shape;2566;p349"/>
            <p:cNvPicPr preferRelativeResize="0"/>
            <p:nvPr/>
          </p:nvPicPr>
          <p:blipFill>
            <a:blip r:embed="rId7">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567"/>
        <p:cNvGrpSpPr/>
        <p:nvPr/>
      </p:nvGrpSpPr>
      <p:grpSpPr>
        <a:xfrm>
          <a:off x="0" y="0"/>
          <a:ext cx="0" cy="0"/>
          <a:chOff x="0" y="0"/>
          <a:chExt cx="0" cy="0"/>
        </a:xfrm>
      </p:grpSpPr>
      <p:sp>
        <p:nvSpPr>
          <p:cNvPr id="2568" name="Google Shape;2568;p3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69" name="Google Shape;2569;p350"/>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70" name="Google Shape;2570;p3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71" name="Google Shape;2571;p35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72" name="Google Shape;2572;p3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573" name="Google Shape;2573;p3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574" name="Google Shape;2574;p350"/>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575" name="Google Shape;2575;p3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576" name="Google Shape;2576;p350"/>
          <p:cNvGrpSpPr/>
          <p:nvPr/>
        </p:nvGrpSpPr>
        <p:grpSpPr>
          <a:xfrm>
            <a:off x="344190" y="4570313"/>
            <a:ext cx="3644410" cy="342900"/>
            <a:chOff x="344190" y="4570313"/>
            <a:chExt cx="3644410" cy="342900"/>
          </a:xfrm>
        </p:grpSpPr>
        <p:sp>
          <p:nvSpPr>
            <p:cNvPr id="2577" name="Google Shape;2577;p350"/>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578" name="Google Shape;2578;p350"/>
            <p:cNvPicPr preferRelativeResize="0"/>
            <p:nvPr/>
          </p:nvPicPr>
          <p:blipFill>
            <a:blip r:embed="rId5">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579"/>
        <p:cNvGrpSpPr/>
        <p:nvPr/>
      </p:nvGrpSpPr>
      <p:grpSpPr>
        <a:xfrm>
          <a:off x="0" y="0"/>
          <a:ext cx="0" cy="0"/>
          <a:chOff x="0" y="0"/>
          <a:chExt cx="0" cy="0"/>
        </a:xfrm>
      </p:grpSpPr>
      <p:sp>
        <p:nvSpPr>
          <p:cNvPr id="2580" name="Google Shape;2580;p3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1" name="Google Shape;2581;p351"/>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2" name="Google Shape;2582;p3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3" name="Google Shape;2583;p3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4" name="Google Shape;2584;p35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85" name="Google Shape;2585;p351"/>
          <p:cNvGrpSpPr/>
          <p:nvPr/>
        </p:nvGrpSpPr>
        <p:grpSpPr>
          <a:xfrm>
            <a:off x="344190" y="4570313"/>
            <a:ext cx="3644410" cy="342900"/>
            <a:chOff x="344190" y="4570313"/>
            <a:chExt cx="3644410" cy="342900"/>
          </a:xfrm>
        </p:grpSpPr>
        <p:sp>
          <p:nvSpPr>
            <p:cNvPr id="2586" name="Google Shape;2586;p351"/>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587" name="Google Shape;2587;p351"/>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588"/>
        <p:cNvGrpSpPr/>
        <p:nvPr/>
      </p:nvGrpSpPr>
      <p:grpSpPr>
        <a:xfrm>
          <a:off x="0" y="0"/>
          <a:ext cx="0" cy="0"/>
          <a:chOff x="0" y="0"/>
          <a:chExt cx="0" cy="0"/>
        </a:xfrm>
      </p:grpSpPr>
      <p:sp>
        <p:nvSpPr>
          <p:cNvPr id="2589" name="Google Shape;2589;p3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0" name="Google Shape;2590;p352"/>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1" name="Google Shape;2591;p352"/>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92" name="Google Shape;2592;p3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593" name="Google Shape;2593;p352"/>
          <p:cNvSpPr>
            <a:spLocks noGrp="1"/>
          </p:cNvSpPr>
          <p:nvPr>
            <p:ph type="pic" idx="2"/>
          </p:nvPr>
        </p:nvSpPr>
        <p:spPr>
          <a:xfrm>
            <a:off x="537883" y="2655094"/>
            <a:ext cx="2949000" cy="1740600"/>
          </a:xfrm>
          <a:prstGeom prst="rect">
            <a:avLst/>
          </a:prstGeom>
          <a:noFill/>
          <a:ln>
            <a:noFill/>
          </a:ln>
        </p:spPr>
      </p:sp>
      <p:sp>
        <p:nvSpPr>
          <p:cNvPr id="2594" name="Google Shape;2594;p35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95" name="Google Shape;2595;p352"/>
          <p:cNvGrpSpPr/>
          <p:nvPr/>
        </p:nvGrpSpPr>
        <p:grpSpPr>
          <a:xfrm>
            <a:off x="344190" y="4570313"/>
            <a:ext cx="3644410" cy="342900"/>
            <a:chOff x="344190" y="4570313"/>
            <a:chExt cx="3644410" cy="342900"/>
          </a:xfrm>
        </p:grpSpPr>
        <p:sp>
          <p:nvSpPr>
            <p:cNvPr id="2596" name="Google Shape;2596;p352"/>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597" name="Google Shape;2597;p352"/>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598"/>
        <p:cNvGrpSpPr/>
        <p:nvPr/>
      </p:nvGrpSpPr>
      <p:grpSpPr>
        <a:xfrm>
          <a:off x="0" y="0"/>
          <a:ext cx="0" cy="0"/>
          <a:chOff x="0" y="0"/>
          <a:chExt cx="0" cy="0"/>
        </a:xfrm>
      </p:grpSpPr>
      <p:sp>
        <p:nvSpPr>
          <p:cNvPr id="2599" name="Google Shape;2599;p3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0" name="Google Shape;2600;p3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01" name="Google Shape;2601;p35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02" name="Google Shape;2602;p3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603"/>
        <p:cNvGrpSpPr/>
        <p:nvPr/>
      </p:nvGrpSpPr>
      <p:grpSpPr>
        <a:xfrm>
          <a:off x="0" y="0"/>
          <a:ext cx="0" cy="0"/>
          <a:chOff x="0" y="0"/>
          <a:chExt cx="0" cy="0"/>
        </a:xfrm>
      </p:grpSpPr>
      <p:sp>
        <p:nvSpPr>
          <p:cNvPr id="2604" name="Google Shape;2604;p3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5" name="Google Shape;2605;p3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06" name="Google Shape;2606;p3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07" name="Google Shape;2607;p35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08" name="Google Shape;2608;p3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812"/>
        <p:cNvGrpSpPr/>
        <p:nvPr/>
      </p:nvGrpSpPr>
      <p:grpSpPr>
        <a:xfrm>
          <a:off x="0" y="0"/>
          <a:ext cx="0" cy="0"/>
          <a:chOff x="0" y="0"/>
          <a:chExt cx="0" cy="0"/>
        </a:xfrm>
      </p:grpSpPr>
      <p:sp>
        <p:nvSpPr>
          <p:cNvPr id="813" name="Google Shape;813;p1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4" name="Google Shape;814;p10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5" name="Google Shape;815;p10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6" name="Google Shape;816;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7" name="Google Shape;817;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18" name="Google Shape;818;p1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609"/>
        <p:cNvGrpSpPr/>
        <p:nvPr/>
      </p:nvGrpSpPr>
      <p:grpSpPr>
        <a:xfrm>
          <a:off x="0" y="0"/>
          <a:ext cx="0" cy="0"/>
          <a:chOff x="0" y="0"/>
          <a:chExt cx="0" cy="0"/>
        </a:xfrm>
      </p:grpSpPr>
      <p:sp>
        <p:nvSpPr>
          <p:cNvPr id="2610" name="Google Shape;2610;p3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11" name="Google Shape;2611;p3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12" name="Google Shape;2612;p3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13" name="Google Shape;2613;p3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14" name="Google Shape;2614;p3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5" name="Google Shape;2615;p35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16" name="Google Shape;2616;p3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617"/>
        <p:cNvGrpSpPr/>
        <p:nvPr/>
      </p:nvGrpSpPr>
      <p:grpSpPr>
        <a:xfrm>
          <a:off x="0" y="0"/>
          <a:ext cx="0" cy="0"/>
          <a:chOff x="0" y="0"/>
          <a:chExt cx="0" cy="0"/>
        </a:xfrm>
      </p:grpSpPr>
      <p:sp>
        <p:nvSpPr>
          <p:cNvPr id="2618" name="Google Shape;2618;p3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9" name="Google Shape;2619;p3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0" name="Google Shape;2620;p35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21" name="Google Shape;2621;p356"/>
          <p:cNvSpPr txBox="1"/>
          <p:nvPr/>
        </p:nvSpPr>
        <p:spPr>
          <a:xfrm>
            <a:off x="701769" y="4637813"/>
            <a:ext cx="53427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1100"/>
          </a:p>
        </p:txBody>
      </p:sp>
      <p:pic>
        <p:nvPicPr>
          <p:cNvPr id="2622" name="Google Shape;2622;p3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623"/>
        <p:cNvGrpSpPr/>
        <p:nvPr/>
      </p:nvGrpSpPr>
      <p:grpSpPr>
        <a:xfrm>
          <a:off x="0" y="0"/>
          <a:ext cx="0" cy="0"/>
          <a:chOff x="0" y="0"/>
          <a:chExt cx="0" cy="0"/>
        </a:xfrm>
      </p:grpSpPr>
      <p:sp>
        <p:nvSpPr>
          <p:cNvPr id="2624" name="Google Shape;2624;p3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625" name="Google Shape;2625;p3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6" name="Google Shape;2626;p35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27" name="Google Shape;2627;p357"/>
          <p:cNvGrpSpPr/>
          <p:nvPr/>
        </p:nvGrpSpPr>
        <p:grpSpPr>
          <a:xfrm>
            <a:off x="344190" y="4570313"/>
            <a:ext cx="3644410" cy="342900"/>
            <a:chOff x="344190" y="4570313"/>
            <a:chExt cx="3644410" cy="342900"/>
          </a:xfrm>
        </p:grpSpPr>
        <p:sp>
          <p:nvSpPr>
            <p:cNvPr id="2628" name="Google Shape;2628;p357"/>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629" name="Google Shape;2629;p357"/>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630"/>
        <p:cNvGrpSpPr/>
        <p:nvPr/>
      </p:nvGrpSpPr>
      <p:grpSpPr>
        <a:xfrm>
          <a:off x="0" y="0"/>
          <a:ext cx="0" cy="0"/>
          <a:chOff x="0" y="0"/>
          <a:chExt cx="0" cy="0"/>
        </a:xfrm>
      </p:grpSpPr>
      <p:sp>
        <p:nvSpPr>
          <p:cNvPr id="2631" name="Google Shape;2631;p3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32" name="Google Shape;2632;p3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33" name="Google Shape;2633;p3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4" name="Google Shape;2634;p3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35" name="Google Shape;2635;p35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36" name="Google Shape;2636;p358"/>
          <p:cNvGrpSpPr/>
          <p:nvPr/>
        </p:nvGrpSpPr>
        <p:grpSpPr>
          <a:xfrm>
            <a:off x="344190" y="4570313"/>
            <a:ext cx="3644410" cy="342900"/>
            <a:chOff x="344190" y="4570313"/>
            <a:chExt cx="3644410" cy="342900"/>
          </a:xfrm>
        </p:grpSpPr>
        <p:sp>
          <p:nvSpPr>
            <p:cNvPr id="2637" name="Google Shape;2637;p358"/>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638" name="Google Shape;2638;p358"/>
            <p:cNvPicPr preferRelativeResize="0"/>
            <p:nvPr/>
          </p:nvPicPr>
          <p:blipFill>
            <a:blip r:embed="rId3">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639"/>
        <p:cNvGrpSpPr/>
        <p:nvPr/>
      </p:nvGrpSpPr>
      <p:grpSpPr>
        <a:xfrm>
          <a:off x="0" y="0"/>
          <a:ext cx="0" cy="0"/>
          <a:chOff x="0" y="0"/>
          <a:chExt cx="0" cy="0"/>
        </a:xfrm>
      </p:grpSpPr>
      <p:sp>
        <p:nvSpPr>
          <p:cNvPr id="2640" name="Google Shape;2640;p3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41" name="Google Shape;2641;p3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42" name="Google Shape;2642;p3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643" name="Google Shape;2643;p3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644" name="Google Shape;2644;p3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645" name="Google Shape;2645;p3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646" name="Google Shape;2646;p35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47" name="Google Shape;2647;p3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48" name="Google Shape;2648;p3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649"/>
        <p:cNvGrpSpPr/>
        <p:nvPr/>
      </p:nvGrpSpPr>
      <p:grpSpPr>
        <a:xfrm>
          <a:off x="0" y="0"/>
          <a:ext cx="0" cy="0"/>
          <a:chOff x="0" y="0"/>
          <a:chExt cx="0" cy="0"/>
        </a:xfrm>
      </p:grpSpPr>
      <p:sp>
        <p:nvSpPr>
          <p:cNvPr id="2650" name="Google Shape;2650;p3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1" name="Google Shape;2651;p360"/>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52" name="Google Shape;2652;p3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53" name="Google Shape;2653;p3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54" name="Google Shape;2654;p3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55" name="Google Shape;2655;p36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656" name="Google Shape;2656;p360"/>
          <p:cNvGrpSpPr/>
          <p:nvPr/>
        </p:nvGrpSpPr>
        <p:grpSpPr>
          <a:xfrm>
            <a:off x="1605267" y="3232902"/>
            <a:ext cx="5933466" cy="1097281"/>
            <a:chOff x="1952025" y="4310537"/>
            <a:chExt cx="7911288" cy="1463041"/>
          </a:xfrm>
        </p:grpSpPr>
        <p:pic>
          <p:nvPicPr>
            <p:cNvPr id="2657" name="Google Shape;2657;p3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58" name="Google Shape;2658;p3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59" name="Google Shape;2659;p3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660" name="Google Shape;2660;p3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661" name="Google Shape;2661;p3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62" name="Google Shape;2662;p36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663"/>
        <p:cNvGrpSpPr/>
        <p:nvPr/>
      </p:nvGrpSpPr>
      <p:grpSpPr>
        <a:xfrm>
          <a:off x="0" y="0"/>
          <a:ext cx="0" cy="0"/>
          <a:chOff x="0" y="0"/>
          <a:chExt cx="0" cy="0"/>
        </a:xfrm>
      </p:grpSpPr>
      <p:sp>
        <p:nvSpPr>
          <p:cNvPr id="2664" name="Google Shape;2664;p3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5" name="Google Shape;2665;p361"/>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66" name="Google Shape;2666;p3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7" name="Google Shape;2667;p36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68" name="Google Shape;2668;p36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69" name="Google Shape;2669;p3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70" name="Google Shape;2670;p3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71" name="Google Shape;2671;p3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672"/>
        <p:cNvGrpSpPr/>
        <p:nvPr/>
      </p:nvGrpSpPr>
      <p:grpSpPr>
        <a:xfrm>
          <a:off x="0" y="0"/>
          <a:ext cx="0" cy="0"/>
          <a:chOff x="0" y="0"/>
          <a:chExt cx="0" cy="0"/>
        </a:xfrm>
      </p:grpSpPr>
      <p:sp>
        <p:nvSpPr>
          <p:cNvPr id="2673" name="Google Shape;2673;p3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4" name="Google Shape;2674;p362"/>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5" name="Google Shape;2675;p3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76" name="Google Shape;2676;p3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7" name="Google Shape;2677;p36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78" name="Google Shape;2678;p3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79" name="Google Shape;2679;p3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680"/>
        <p:cNvGrpSpPr/>
        <p:nvPr/>
      </p:nvGrpSpPr>
      <p:grpSpPr>
        <a:xfrm>
          <a:off x="0" y="0"/>
          <a:ext cx="0" cy="0"/>
          <a:chOff x="0" y="0"/>
          <a:chExt cx="0" cy="0"/>
        </a:xfrm>
      </p:grpSpPr>
      <p:sp>
        <p:nvSpPr>
          <p:cNvPr id="2681" name="Google Shape;2681;p3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2" name="Google Shape;2682;p363"/>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3" name="Google Shape;2683;p363"/>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84" name="Google Shape;2684;p3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85" name="Google Shape;2685;p363"/>
          <p:cNvSpPr>
            <a:spLocks noGrp="1"/>
          </p:cNvSpPr>
          <p:nvPr>
            <p:ph type="pic" idx="2"/>
          </p:nvPr>
        </p:nvSpPr>
        <p:spPr>
          <a:xfrm>
            <a:off x="537883" y="2655094"/>
            <a:ext cx="2949000" cy="1740600"/>
          </a:xfrm>
          <a:prstGeom prst="rect">
            <a:avLst/>
          </a:prstGeom>
          <a:noFill/>
          <a:ln>
            <a:noFill/>
          </a:ln>
        </p:spPr>
      </p:sp>
      <p:sp>
        <p:nvSpPr>
          <p:cNvPr id="2686" name="Google Shape;2686;p36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87" name="Google Shape;2687;p3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688" name="Google Shape;2688;p3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689"/>
        <p:cNvGrpSpPr/>
        <p:nvPr/>
      </p:nvGrpSpPr>
      <p:grpSpPr>
        <a:xfrm>
          <a:off x="0" y="0"/>
          <a:ext cx="0" cy="0"/>
          <a:chOff x="0" y="0"/>
          <a:chExt cx="0" cy="0"/>
        </a:xfrm>
      </p:grpSpPr>
      <p:sp>
        <p:nvSpPr>
          <p:cNvPr id="2690" name="Google Shape;2690;p3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1" name="Google Shape;2691;p3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92" name="Google Shape;2692;p36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93" name="Google Shape;2693;p3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819"/>
        <p:cNvGrpSpPr/>
        <p:nvPr/>
      </p:nvGrpSpPr>
      <p:grpSpPr>
        <a:xfrm>
          <a:off x="0" y="0"/>
          <a:ext cx="0" cy="0"/>
          <a:chOff x="0" y="0"/>
          <a:chExt cx="0" cy="0"/>
        </a:xfrm>
      </p:grpSpPr>
      <p:sp>
        <p:nvSpPr>
          <p:cNvPr id="820" name="Google Shape;820;p10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21" name="Google Shape;821;p10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2" name="Google Shape;822;p10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23" name="Google Shape;823;p10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4" name="Google Shape;824;p1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5" name="Google Shape;825;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26" name="Google Shape;826;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27" name="Google Shape;827;p1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694"/>
        <p:cNvGrpSpPr/>
        <p:nvPr/>
      </p:nvGrpSpPr>
      <p:grpSpPr>
        <a:xfrm>
          <a:off x="0" y="0"/>
          <a:ext cx="0" cy="0"/>
          <a:chOff x="0" y="0"/>
          <a:chExt cx="0" cy="0"/>
        </a:xfrm>
      </p:grpSpPr>
      <p:sp>
        <p:nvSpPr>
          <p:cNvPr id="2695" name="Google Shape;2695;p3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6" name="Google Shape;2696;p3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97" name="Google Shape;2697;p3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98" name="Google Shape;2698;p36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699"/>
        <p:cNvGrpSpPr/>
        <p:nvPr/>
      </p:nvGrpSpPr>
      <p:grpSpPr>
        <a:xfrm>
          <a:off x="0" y="0"/>
          <a:ext cx="0" cy="0"/>
          <a:chOff x="0" y="0"/>
          <a:chExt cx="0" cy="0"/>
        </a:xfrm>
      </p:grpSpPr>
      <p:sp>
        <p:nvSpPr>
          <p:cNvPr id="2700" name="Google Shape;2700;p3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01" name="Google Shape;2701;p3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2" name="Google Shape;2702;p3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03" name="Google Shape;2703;p3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04" name="Google Shape;2704;p3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05" name="Google Shape;2705;p36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06" name="Google Shape;2706;p3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707"/>
        <p:cNvGrpSpPr/>
        <p:nvPr/>
      </p:nvGrpSpPr>
      <p:grpSpPr>
        <a:xfrm>
          <a:off x="0" y="0"/>
          <a:ext cx="0" cy="0"/>
          <a:chOff x="0" y="0"/>
          <a:chExt cx="0" cy="0"/>
        </a:xfrm>
      </p:grpSpPr>
      <p:sp>
        <p:nvSpPr>
          <p:cNvPr id="2708" name="Google Shape;2708;p3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9" name="Google Shape;2709;p3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10" name="Google Shape;2710;p367"/>
          <p:cNvSpPr txBox="1">
            <a:spLocks noGrp="1"/>
          </p:cNvSpPr>
          <p:nvPr>
            <p:ph type="sldNum" idx="12"/>
          </p:nvPr>
        </p:nvSpPr>
        <p:spPr>
          <a:xfrm>
            <a:off x="8671950" y="4711775"/>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11" name="Google Shape;2711;p367"/>
          <p:cNvGrpSpPr/>
          <p:nvPr/>
        </p:nvGrpSpPr>
        <p:grpSpPr>
          <a:xfrm>
            <a:off x="180290" y="4600563"/>
            <a:ext cx="3539983" cy="342900"/>
            <a:chOff x="180290" y="4600563"/>
            <a:chExt cx="3539983" cy="342900"/>
          </a:xfrm>
        </p:grpSpPr>
        <p:pic>
          <p:nvPicPr>
            <p:cNvPr id="2712" name="Google Shape;2712;p36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713" name="Google Shape;2713;p3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714"/>
        <p:cNvGrpSpPr/>
        <p:nvPr/>
      </p:nvGrpSpPr>
      <p:grpSpPr>
        <a:xfrm>
          <a:off x="0" y="0"/>
          <a:ext cx="0" cy="0"/>
          <a:chOff x="0" y="0"/>
          <a:chExt cx="0" cy="0"/>
        </a:xfrm>
      </p:grpSpPr>
      <p:sp>
        <p:nvSpPr>
          <p:cNvPr id="2715" name="Google Shape;2715;p3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716" name="Google Shape;2716;p3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17" name="Google Shape;2717;p368"/>
          <p:cNvSpPr txBox="1">
            <a:spLocks noGrp="1"/>
          </p:cNvSpPr>
          <p:nvPr>
            <p:ph type="sldNum" idx="12"/>
          </p:nvPr>
        </p:nvSpPr>
        <p:spPr>
          <a:xfrm>
            <a:off x="8671950" y="4711775"/>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18" name="Google Shape;2718;p368"/>
          <p:cNvGrpSpPr/>
          <p:nvPr/>
        </p:nvGrpSpPr>
        <p:grpSpPr>
          <a:xfrm>
            <a:off x="180290" y="4600563"/>
            <a:ext cx="3539983" cy="342900"/>
            <a:chOff x="180290" y="4600563"/>
            <a:chExt cx="3539983" cy="342900"/>
          </a:xfrm>
        </p:grpSpPr>
        <p:pic>
          <p:nvPicPr>
            <p:cNvPr id="2719" name="Google Shape;2719;p36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720" name="Google Shape;2720;p36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721"/>
        <p:cNvGrpSpPr/>
        <p:nvPr/>
      </p:nvGrpSpPr>
      <p:grpSpPr>
        <a:xfrm>
          <a:off x="0" y="0"/>
          <a:ext cx="0" cy="0"/>
          <a:chOff x="0" y="0"/>
          <a:chExt cx="0" cy="0"/>
        </a:xfrm>
      </p:grpSpPr>
      <p:sp>
        <p:nvSpPr>
          <p:cNvPr id="2722" name="Google Shape;2722;p3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3" name="Google Shape;2723;p3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24" name="Google Shape;2724;p3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5" name="Google Shape;2725;p3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26" name="Google Shape;2726;p36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27" name="Google Shape;2727;p3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28" name="Google Shape;2728;p36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729"/>
        <p:cNvGrpSpPr/>
        <p:nvPr/>
      </p:nvGrpSpPr>
      <p:grpSpPr>
        <a:xfrm>
          <a:off x="0" y="0"/>
          <a:ext cx="0" cy="0"/>
          <a:chOff x="0" y="0"/>
          <a:chExt cx="0" cy="0"/>
        </a:xfrm>
      </p:grpSpPr>
      <p:sp>
        <p:nvSpPr>
          <p:cNvPr id="2730" name="Google Shape;2730;p3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31" name="Google Shape;2731;p3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2" name="Google Shape;2732;p3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733" name="Google Shape;2733;p3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34" name="Google Shape;2734;p3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35" name="Google Shape;2735;p3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36" name="Google Shape;2736;p37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37" name="Google Shape;2737;p3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38" name="Google Shape;2738;p3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739"/>
        <p:cNvGrpSpPr/>
        <p:nvPr/>
      </p:nvGrpSpPr>
      <p:grpSpPr>
        <a:xfrm>
          <a:off x="0" y="0"/>
          <a:ext cx="0" cy="0"/>
          <a:chOff x="0" y="0"/>
          <a:chExt cx="0" cy="0"/>
        </a:xfrm>
      </p:grpSpPr>
      <p:sp>
        <p:nvSpPr>
          <p:cNvPr id="2740" name="Google Shape;2740;p3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1" name="Google Shape;2741;p371"/>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42" name="Google Shape;2742;p3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43" name="Google Shape;2743;p3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4" name="Google Shape;2744;p3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45" name="Google Shape;2745;p37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746" name="Google Shape;2746;p371"/>
          <p:cNvGrpSpPr/>
          <p:nvPr/>
        </p:nvGrpSpPr>
        <p:grpSpPr>
          <a:xfrm>
            <a:off x="1605267" y="3232902"/>
            <a:ext cx="5933466" cy="1097281"/>
            <a:chOff x="1952025" y="4310537"/>
            <a:chExt cx="7911288" cy="1463041"/>
          </a:xfrm>
        </p:grpSpPr>
        <p:pic>
          <p:nvPicPr>
            <p:cNvPr id="2747" name="Google Shape;2747;p3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48" name="Google Shape;2748;p3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749" name="Google Shape;2749;p3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50" name="Google Shape;2750;p3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751" name="Google Shape;2751;p3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52" name="Google Shape;2752;p37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753"/>
        <p:cNvGrpSpPr/>
        <p:nvPr/>
      </p:nvGrpSpPr>
      <p:grpSpPr>
        <a:xfrm>
          <a:off x="0" y="0"/>
          <a:ext cx="0" cy="0"/>
          <a:chOff x="0" y="0"/>
          <a:chExt cx="0" cy="0"/>
        </a:xfrm>
      </p:grpSpPr>
      <p:sp>
        <p:nvSpPr>
          <p:cNvPr id="2754" name="Google Shape;2754;p3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5" name="Google Shape;2755;p372"/>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56" name="Google Shape;2756;p3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57" name="Google Shape;2757;p37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58" name="Google Shape;2758;p3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59" name="Google Shape;2759;p3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60" name="Google Shape;2760;p3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761" name="Google Shape;2761;p3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62" name="Google Shape;2762;p3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763"/>
        <p:cNvGrpSpPr/>
        <p:nvPr/>
      </p:nvGrpSpPr>
      <p:grpSpPr>
        <a:xfrm>
          <a:off x="0" y="0"/>
          <a:ext cx="0" cy="0"/>
          <a:chOff x="0" y="0"/>
          <a:chExt cx="0" cy="0"/>
        </a:xfrm>
      </p:grpSpPr>
      <p:sp>
        <p:nvSpPr>
          <p:cNvPr id="2764" name="Google Shape;2764;p3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65" name="Google Shape;2765;p373"/>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66" name="Google Shape;2766;p3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67" name="Google Shape;2767;p3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8" name="Google Shape;2768;p37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9" name="Google Shape;2769;p3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70" name="Google Shape;2770;p3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71"/>
        <p:cNvGrpSpPr/>
        <p:nvPr/>
      </p:nvGrpSpPr>
      <p:grpSpPr>
        <a:xfrm>
          <a:off x="0" y="0"/>
          <a:ext cx="0" cy="0"/>
          <a:chOff x="0" y="0"/>
          <a:chExt cx="0" cy="0"/>
        </a:xfrm>
      </p:grpSpPr>
      <p:sp>
        <p:nvSpPr>
          <p:cNvPr id="2772" name="Google Shape;2772;p3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3" name="Google Shape;2773;p374"/>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4" name="Google Shape;2774;p374"/>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75" name="Google Shape;2775;p3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76" name="Google Shape;2776;p374"/>
          <p:cNvSpPr>
            <a:spLocks noGrp="1"/>
          </p:cNvSpPr>
          <p:nvPr>
            <p:ph type="pic" idx="2"/>
          </p:nvPr>
        </p:nvSpPr>
        <p:spPr>
          <a:xfrm>
            <a:off x="537883" y="2655094"/>
            <a:ext cx="2949000" cy="1740600"/>
          </a:xfrm>
          <a:prstGeom prst="rect">
            <a:avLst/>
          </a:prstGeom>
          <a:noFill/>
          <a:ln>
            <a:noFill/>
          </a:ln>
        </p:spPr>
      </p:sp>
      <p:sp>
        <p:nvSpPr>
          <p:cNvPr id="2777" name="Google Shape;2777;p37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78" name="Google Shape;2778;p3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779" name="Google Shape;2779;p3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607"/>
        <p:cNvGrpSpPr/>
        <p:nvPr/>
      </p:nvGrpSpPr>
      <p:grpSpPr>
        <a:xfrm>
          <a:off x="0" y="0"/>
          <a:ext cx="0" cy="0"/>
          <a:chOff x="0" y="0"/>
          <a:chExt cx="0" cy="0"/>
        </a:xfrm>
      </p:grpSpPr>
      <p:sp>
        <p:nvSpPr>
          <p:cNvPr id="608" name="Google Shape;608;p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9" name="Google Shape;609;p7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0" name="Google Shape;610;p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1" name="Google Shape;611;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2" name="Google Shape;612;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3" name="Google Shape;613;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14" name="Google Shape;614;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828"/>
        <p:cNvGrpSpPr/>
        <p:nvPr/>
      </p:nvGrpSpPr>
      <p:grpSpPr>
        <a:xfrm>
          <a:off x="0" y="0"/>
          <a:ext cx="0" cy="0"/>
          <a:chOff x="0" y="0"/>
          <a:chExt cx="0" cy="0"/>
        </a:xfrm>
      </p:grpSpPr>
      <p:sp>
        <p:nvSpPr>
          <p:cNvPr id="829" name="Google Shape;829;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0" name="Google Shape;830;p1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1" name="Google Shape;831;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2" name="Google Shape;832;p10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780"/>
        <p:cNvGrpSpPr/>
        <p:nvPr/>
      </p:nvGrpSpPr>
      <p:grpSpPr>
        <a:xfrm>
          <a:off x="0" y="0"/>
          <a:ext cx="0" cy="0"/>
          <a:chOff x="0" y="0"/>
          <a:chExt cx="0" cy="0"/>
        </a:xfrm>
      </p:grpSpPr>
      <p:sp>
        <p:nvSpPr>
          <p:cNvPr id="2781" name="Google Shape;2781;p3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82" name="Google Shape;2782;p3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3" name="Google Shape;2783;p37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784"/>
        <p:cNvGrpSpPr/>
        <p:nvPr/>
      </p:nvGrpSpPr>
      <p:grpSpPr>
        <a:xfrm>
          <a:off x="0" y="0"/>
          <a:ext cx="0" cy="0"/>
          <a:chOff x="0" y="0"/>
          <a:chExt cx="0" cy="0"/>
        </a:xfrm>
      </p:grpSpPr>
      <p:sp>
        <p:nvSpPr>
          <p:cNvPr id="2785" name="Google Shape;2785;p3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86" name="Google Shape;2786;p3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7" name="Google Shape;2787;p3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88" name="Google Shape;2788;p37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789"/>
        <p:cNvGrpSpPr/>
        <p:nvPr/>
      </p:nvGrpSpPr>
      <p:grpSpPr>
        <a:xfrm>
          <a:off x="0" y="0"/>
          <a:ext cx="0" cy="0"/>
          <a:chOff x="0" y="0"/>
          <a:chExt cx="0" cy="0"/>
        </a:xfrm>
      </p:grpSpPr>
      <p:sp>
        <p:nvSpPr>
          <p:cNvPr id="2790" name="Google Shape;2790;p3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91" name="Google Shape;2791;p3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2" name="Google Shape;2792;p3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93" name="Google Shape;2793;p3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94" name="Google Shape;2794;p3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5" name="Google Shape;2795;p37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96" name="Google Shape;2796;p3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797"/>
        <p:cNvGrpSpPr/>
        <p:nvPr/>
      </p:nvGrpSpPr>
      <p:grpSpPr>
        <a:xfrm>
          <a:off x="0" y="0"/>
          <a:ext cx="0" cy="0"/>
          <a:chOff x="0" y="0"/>
          <a:chExt cx="0" cy="0"/>
        </a:xfrm>
      </p:grpSpPr>
      <p:sp>
        <p:nvSpPr>
          <p:cNvPr id="2798" name="Google Shape;2798;p3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9" name="Google Shape;2799;p3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0" name="Google Shape;2800;p37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1" name="Google Shape;2801;p3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02" name="Google Shape;2802;p3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803"/>
        <p:cNvGrpSpPr/>
        <p:nvPr/>
      </p:nvGrpSpPr>
      <p:grpSpPr>
        <a:xfrm>
          <a:off x="0" y="0"/>
          <a:ext cx="0" cy="0"/>
          <a:chOff x="0" y="0"/>
          <a:chExt cx="0" cy="0"/>
        </a:xfrm>
      </p:grpSpPr>
      <p:sp>
        <p:nvSpPr>
          <p:cNvPr id="2804" name="Google Shape;2804;p3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805" name="Google Shape;2805;p3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6" name="Google Shape;2806;p37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7" name="Google Shape;2807;p3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08" name="Google Shape;2808;p3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809"/>
        <p:cNvGrpSpPr/>
        <p:nvPr/>
      </p:nvGrpSpPr>
      <p:grpSpPr>
        <a:xfrm>
          <a:off x="0" y="0"/>
          <a:ext cx="0" cy="0"/>
          <a:chOff x="0" y="0"/>
          <a:chExt cx="0" cy="0"/>
        </a:xfrm>
      </p:grpSpPr>
      <p:sp>
        <p:nvSpPr>
          <p:cNvPr id="2810" name="Google Shape;2810;p3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11" name="Google Shape;2811;p3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12" name="Google Shape;2812;p3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3" name="Google Shape;2813;p3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14" name="Google Shape;2814;p38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15" name="Google Shape;2815;p3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16" name="Google Shape;2816;p3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817"/>
        <p:cNvGrpSpPr/>
        <p:nvPr/>
      </p:nvGrpSpPr>
      <p:grpSpPr>
        <a:xfrm>
          <a:off x="0" y="0"/>
          <a:ext cx="0" cy="0"/>
          <a:chOff x="0" y="0"/>
          <a:chExt cx="0" cy="0"/>
        </a:xfrm>
      </p:grpSpPr>
      <p:sp>
        <p:nvSpPr>
          <p:cNvPr id="2818" name="Google Shape;2818;p3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19" name="Google Shape;2819;p3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20" name="Google Shape;2820;p3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21" name="Google Shape;2821;p3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2" name="Google Shape;2822;p3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23" name="Google Shape;2823;p3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24" name="Google Shape;2824;p38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5" name="Google Shape;2825;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26" name="Google Shape;2826;p3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27"/>
        <p:cNvGrpSpPr/>
        <p:nvPr/>
      </p:nvGrpSpPr>
      <p:grpSpPr>
        <a:xfrm>
          <a:off x="0" y="0"/>
          <a:ext cx="0" cy="0"/>
          <a:chOff x="0" y="0"/>
          <a:chExt cx="0" cy="0"/>
        </a:xfrm>
      </p:grpSpPr>
      <p:sp>
        <p:nvSpPr>
          <p:cNvPr id="2828" name="Google Shape;2828;p3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9" name="Google Shape;2829;p382"/>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30" name="Google Shape;2830;p38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31" name="Google Shape;2831;p38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2" name="Google Shape;2832;p38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33" name="Google Shape;2833;p38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34" name="Google Shape;2834;p382"/>
          <p:cNvGrpSpPr/>
          <p:nvPr/>
        </p:nvGrpSpPr>
        <p:grpSpPr>
          <a:xfrm>
            <a:off x="1605267" y="3232902"/>
            <a:ext cx="5933466" cy="1097281"/>
            <a:chOff x="1952025" y="4310537"/>
            <a:chExt cx="7911288" cy="1463041"/>
          </a:xfrm>
        </p:grpSpPr>
        <p:pic>
          <p:nvPicPr>
            <p:cNvPr id="2835" name="Google Shape;2835;p38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36" name="Google Shape;2836;p38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37" name="Google Shape;2837;p38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38" name="Google Shape;2838;p38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839" name="Google Shape;2839;p3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40" name="Google Shape;2840;p38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841"/>
        <p:cNvGrpSpPr/>
        <p:nvPr/>
      </p:nvGrpSpPr>
      <p:grpSpPr>
        <a:xfrm>
          <a:off x="0" y="0"/>
          <a:ext cx="0" cy="0"/>
          <a:chOff x="0" y="0"/>
          <a:chExt cx="0" cy="0"/>
        </a:xfrm>
      </p:grpSpPr>
      <p:sp>
        <p:nvSpPr>
          <p:cNvPr id="2842" name="Google Shape;2842;p3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43" name="Google Shape;2843;p383"/>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44" name="Google Shape;2844;p38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45" name="Google Shape;2845;p38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46" name="Google Shape;2846;p38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47" name="Google Shape;2847;p38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848" name="Google Shape;2848;p38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849" name="Google Shape;2849;p3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50" name="Google Shape;2850;p3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851"/>
        <p:cNvGrpSpPr/>
        <p:nvPr/>
      </p:nvGrpSpPr>
      <p:grpSpPr>
        <a:xfrm>
          <a:off x="0" y="0"/>
          <a:ext cx="0" cy="0"/>
          <a:chOff x="0" y="0"/>
          <a:chExt cx="0" cy="0"/>
        </a:xfrm>
      </p:grpSpPr>
      <p:sp>
        <p:nvSpPr>
          <p:cNvPr id="2852" name="Google Shape;2852;p3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53" name="Google Shape;2853;p384"/>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54" name="Google Shape;2854;p3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5" name="Google Shape;2855;p3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6" name="Google Shape;2856;p38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57" name="Google Shape;2857;p3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58" name="Google Shape;2858;p38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833"/>
        <p:cNvGrpSpPr/>
        <p:nvPr/>
      </p:nvGrpSpPr>
      <p:grpSpPr>
        <a:xfrm>
          <a:off x="0" y="0"/>
          <a:ext cx="0" cy="0"/>
          <a:chOff x="0" y="0"/>
          <a:chExt cx="0" cy="0"/>
        </a:xfrm>
      </p:grpSpPr>
      <p:sp>
        <p:nvSpPr>
          <p:cNvPr id="834" name="Google Shape;834;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835" name="Google Shape;835;p10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6" name="Google Shape;836;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7" name="Google Shape;837;p1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38" name="Google Shape;838;p1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859"/>
        <p:cNvGrpSpPr/>
        <p:nvPr/>
      </p:nvGrpSpPr>
      <p:grpSpPr>
        <a:xfrm>
          <a:off x="0" y="0"/>
          <a:ext cx="0" cy="0"/>
          <a:chOff x="0" y="0"/>
          <a:chExt cx="0" cy="0"/>
        </a:xfrm>
      </p:grpSpPr>
      <p:sp>
        <p:nvSpPr>
          <p:cNvPr id="2860" name="Google Shape;2860;p3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1" name="Google Shape;2861;p385"/>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2" name="Google Shape;2862;p385"/>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63" name="Google Shape;2863;p38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864" name="Google Shape;2864;p385"/>
          <p:cNvSpPr>
            <a:spLocks noGrp="1"/>
          </p:cNvSpPr>
          <p:nvPr>
            <p:ph type="pic" idx="2"/>
          </p:nvPr>
        </p:nvSpPr>
        <p:spPr>
          <a:xfrm>
            <a:off x="537883" y="2655094"/>
            <a:ext cx="2949000" cy="1740600"/>
          </a:xfrm>
          <a:prstGeom prst="rect">
            <a:avLst/>
          </a:prstGeom>
          <a:noFill/>
          <a:ln>
            <a:noFill/>
          </a:ln>
        </p:spPr>
      </p:sp>
      <p:sp>
        <p:nvSpPr>
          <p:cNvPr id="2865" name="Google Shape;2865;p38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66" name="Google Shape;2866;p3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67" name="Google Shape;2867;p3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68"/>
        <p:cNvGrpSpPr/>
        <p:nvPr/>
      </p:nvGrpSpPr>
      <p:grpSpPr>
        <a:xfrm>
          <a:off x="0" y="0"/>
          <a:ext cx="0" cy="0"/>
          <a:chOff x="0" y="0"/>
          <a:chExt cx="0" cy="0"/>
        </a:xfrm>
      </p:grpSpPr>
      <p:sp>
        <p:nvSpPr>
          <p:cNvPr id="2869" name="Google Shape;2869;p3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0" name="Google Shape;2870;p3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1" name="Google Shape;2871;p38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72"/>
        <p:cNvGrpSpPr/>
        <p:nvPr/>
      </p:nvGrpSpPr>
      <p:grpSpPr>
        <a:xfrm>
          <a:off x="0" y="0"/>
          <a:ext cx="0" cy="0"/>
          <a:chOff x="0" y="0"/>
          <a:chExt cx="0" cy="0"/>
        </a:xfrm>
      </p:grpSpPr>
      <p:sp>
        <p:nvSpPr>
          <p:cNvPr id="2873" name="Google Shape;2873;p3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4" name="Google Shape;2874;p38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5" name="Google Shape;2875;p38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6" name="Google Shape;2876;p38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7"/>
        <p:cNvGrpSpPr/>
        <p:nvPr/>
      </p:nvGrpSpPr>
      <p:grpSpPr>
        <a:xfrm>
          <a:off x="0" y="0"/>
          <a:ext cx="0" cy="0"/>
          <a:chOff x="0" y="0"/>
          <a:chExt cx="0" cy="0"/>
        </a:xfrm>
      </p:grpSpPr>
      <p:sp>
        <p:nvSpPr>
          <p:cNvPr id="2878" name="Google Shape;2878;p38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79" name="Google Shape;2879;p38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0" name="Google Shape;2880;p38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81" name="Google Shape;2881;p38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82" name="Google Shape;2882;p3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3" name="Google Shape;2883;p38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884"/>
        <p:cNvGrpSpPr/>
        <p:nvPr/>
      </p:nvGrpSpPr>
      <p:grpSpPr>
        <a:xfrm>
          <a:off x="0" y="0"/>
          <a:ext cx="0" cy="0"/>
          <a:chOff x="0" y="0"/>
          <a:chExt cx="0" cy="0"/>
        </a:xfrm>
      </p:grpSpPr>
      <p:sp>
        <p:nvSpPr>
          <p:cNvPr id="2885" name="Google Shape;2885;p3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6" name="Google Shape;2886;p3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7" name="Google Shape;2887;p38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88" name="Google Shape;2888;p3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89" name="Google Shape;2889;p3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890"/>
        <p:cNvGrpSpPr/>
        <p:nvPr/>
      </p:nvGrpSpPr>
      <p:grpSpPr>
        <a:xfrm>
          <a:off x="0" y="0"/>
          <a:ext cx="0" cy="0"/>
          <a:chOff x="0" y="0"/>
          <a:chExt cx="0" cy="0"/>
        </a:xfrm>
      </p:grpSpPr>
      <p:sp>
        <p:nvSpPr>
          <p:cNvPr id="2891" name="Google Shape;2891;p3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892" name="Google Shape;2892;p39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3" name="Google Shape;2893;p39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94" name="Google Shape;2894;p3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895" name="Google Shape;2895;p3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896"/>
        <p:cNvGrpSpPr/>
        <p:nvPr/>
      </p:nvGrpSpPr>
      <p:grpSpPr>
        <a:xfrm>
          <a:off x="0" y="0"/>
          <a:ext cx="0" cy="0"/>
          <a:chOff x="0" y="0"/>
          <a:chExt cx="0" cy="0"/>
        </a:xfrm>
      </p:grpSpPr>
      <p:sp>
        <p:nvSpPr>
          <p:cNvPr id="2897" name="Google Shape;2897;p3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8" name="Google Shape;2898;p39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99" name="Google Shape;2899;p39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00" name="Google Shape;2900;p39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01" name="Google Shape;2901;p39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02" name="Google Shape;2902;p3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03" name="Google Shape;2903;p39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904"/>
        <p:cNvGrpSpPr/>
        <p:nvPr/>
      </p:nvGrpSpPr>
      <p:grpSpPr>
        <a:xfrm>
          <a:off x="0" y="0"/>
          <a:ext cx="0" cy="0"/>
          <a:chOff x="0" y="0"/>
          <a:chExt cx="0" cy="0"/>
        </a:xfrm>
      </p:grpSpPr>
      <p:sp>
        <p:nvSpPr>
          <p:cNvPr id="2905" name="Google Shape;2905;p3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06" name="Google Shape;2906;p3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07" name="Google Shape;2907;p3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08" name="Google Shape;2908;p39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09" name="Google Shape;2909;p39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10" name="Google Shape;2910;p39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11" name="Google Shape;2911;p39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12" name="Google Shape;2912;p3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13" name="Google Shape;2913;p39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914"/>
        <p:cNvGrpSpPr/>
        <p:nvPr/>
      </p:nvGrpSpPr>
      <p:grpSpPr>
        <a:xfrm>
          <a:off x="0" y="0"/>
          <a:ext cx="0" cy="0"/>
          <a:chOff x="0" y="0"/>
          <a:chExt cx="0" cy="0"/>
        </a:xfrm>
      </p:grpSpPr>
      <p:sp>
        <p:nvSpPr>
          <p:cNvPr id="2915" name="Google Shape;2915;p3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6" name="Google Shape;2916;p393"/>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17" name="Google Shape;2917;p3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18" name="Google Shape;2918;p3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9" name="Google Shape;2919;p3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20" name="Google Shape;2920;p39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921" name="Google Shape;2921;p393"/>
          <p:cNvGrpSpPr/>
          <p:nvPr/>
        </p:nvGrpSpPr>
        <p:grpSpPr>
          <a:xfrm>
            <a:off x="1605267" y="3232902"/>
            <a:ext cx="5933466" cy="1097281"/>
            <a:chOff x="1952025" y="4310537"/>
            <a:chExt cx="7911288" cy="1463041"/>
          </a:xfrm>
        </p:grpSpPr>
        <p:pic>
          <p:nvPicPr>
            <p:cNvPr id="2922" name="Google Shape;2922;p3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23" name="Google Shape;2923;p3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24" name="Google Shape;2924;p3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25" name="Google Shape;2925;p3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26" name="Google Shape;2926;p3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27" name="Google Shape;2927;p39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928"/>
        <p:cNvGrpSpPr/>
        <p:nvPr/>
      </p:nvGrpSpPr>
      <p:grpSpPr>
        <a:xfrm>
          <a:off x="0" y="0"/>
          <a:ext cx="0" cy="0"/>
          <a:chOff x="0" y="0"/>
          <a:chExt cx="0" cy="0"/>
        </a:xfrm>
      </p:grpSpPr>
      <p:sp>
        <p:nvSpPr>
          <p:cNvPr id="2929" name="Google Shape;2929;p3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30" name="Google Shape;2930;p394"/>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31" name="Google Shape;2931;p3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2" name="Google Shape;2932;p39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33" name="Google Shape;2933;p3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34" name="Google Shape;2934;p3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35" name="Google Shape;2935;p3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936" name="Google Shape;2936;p3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37" name="Google Shape;2937;p3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839"/>
        <p:cNvGrpSpPr/>
        <p:nvPr/>
      </p:nvGrpSpPr>
      <p:grpSpPr>
        <a:xfrm>
          <a:off x="0" y="0"/>
          <a:ext cx="0" cy="0"/>
          <a:chOff x="0" y="0"/>
          <a:chExt cx="0" cy="0"/>
        </a:xfrm>
      </p:grpSpPr>
      <p:sp>
        <p:nvSpPr>
          <p:cNvPr id="840" name="Google Shape;840;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41" name="Google Shape;841;p1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42" name="Google Shape;842;p1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3" name="Google Shape;843;p10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44" name="Google Shape;844;p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5" name="Google Shape;845;p1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46" name="Google Shape;846;p10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938"/>
        <p:cNvGrpSpPr/>
        <p:nvPr/>
      </p:nvGrpSpPr>
      <p:grpSpPr>
        <a:xfrm>
          <a:off x="0" y="0"/>
          <a:ext cx="0" cy="0"/>
          <a:chOff x="0" y="0"/>
          <a:chExt cx="0" cy="0"/>
        </a:xfrm>
      </p:grpSpPr>
      <p:sp>
        <p:nvSpPr>
          <p:cNvPr id="2939" name="Google Shape;2939;p3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0" name="Google Shape;2940;p395"/>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1" name="Google Shape;2941;p3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2" name="Google Shape;2942;p3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43" name="Google Shape;2943;p39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44" name="Google Shape;2944;p3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45" name="Google Shape;2945;p3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946"/>
        <p:cNvGrpSpPr/>
        <p:nvPr/>
      </p:nvGrpSpPr>
      <p:grpSpPr>
        <a:xfrm>
          <a:off x="0" y="0"/>
          <a:ext cx="0" cy="0"/>
          <a:chOff x="0" y="0"/>
          <a:chExt cx="0" cy="0"/>
        </a:xfrm>
      </p:grpSpPr>
      <p:sp>
        <p:nvSpPr>
          <p:cNvPr id="2947" name="Google Shape;2947;p3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8" name="Google Shape;2948;p396"/>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9" name="Google Shape;2949;p39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0" name="Google Shape;2950;p3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51" name="Google Shape;2951;p396"/>
          <p:cNvSpPr>
            <a:spLocks noGrp="1"/>
          </p:cNvSpPr>
          <p:nvPr>
            <p:ph type="pic" idx="2"/>
          </p:nvPr>
        </p:nvSpPr>
        <p:spPr>
          <a:xfrm>
            <a:off x="537883" y="2655094"/>
            <a:ext cx="2949000" cy="1740600"/>
          </a:xfrm>
          <a:prstGeom prst="rect">
            <a:avLst/>
          </a:prstGeom>
          <a:noFill/>
          <a:ln>
            <a:noFill/>
          </a:ln>
        </p:spPr>
      </p:sp>
      <p:sp>
        <p:nvSpPr>
          <p:cNvPr id="2952" name="Google Shape;2952;p39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53" name="Google Shape;2953;p3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54" name="Google Shape;2954;p3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955"/>
        <p:cNvGrpSpPr/>
        <p:nvPr/>
      </p:nvGrpSpPr>
      <p:grpSpPr>
        <a:xfrm>
          <a:off x="0" y="0"/>
          <a:ext cx="0" cy="0"/>
          <a:chOff x="0" y="0"/>
          <a:chExt cx="0" cy="0"/>
        </a:xfrm>
      </p:grpSpPr>
      <p:sp>
        <p:nvSpPr>
          <p:cNvPr id="2956" name="Google Shape;2956;p3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7" name="Google Shape;2957;p3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8" name="Google Shape;2958;p39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59" name="Google Shape;2959;p3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960"/>
        <p:cNvGrpSpPr/>
        <p:nvPr/>
      </p:nvGrpSpPr>
      <p:grpSpPr>
        <a:xfrm>
          <a:off x="0" y="0"/>
          <a:ext cx="0" cy="0"/>
          <a:chOff x="0" y="0"/>
          <a:chExt cx="0" cy="0"/>
        </a:xfrm>
      </p:grpSpPr>
      <p:sp>
        <p:nvSpPr>
          <p:cNvPr id="2961" name="Google Shape;2961;p3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62" name="Google Shape;2962;p3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3" name="Google Shape;2963;p3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4" name="Google Shape;2964;p39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65" name="Google Shape;2965;p3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966"/>
        <p:cNvGrpSpPr/>
        <p:nvPr/>
      </p:nvGrpSpPr>
      <p:grpSpPr>
        <a:xfrm>
          <a:off x="0" y="0"/>
          <a:ext cx="0" cy="0"/>
          <a:chOff x="0" y="0"/>
          <a:chExt cx="0" cy="0"/>
        </a:xfrm>
      </p:grpSpPr>
      <p:sp>
        <p:nvSpPr>
          <p:cNvPr id="2967" name="Google Shape;2967;p3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68" name="Google Shape;2968;p3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9" name="Google Shape;2969;p3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70" name="Google Shape;2970;p3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1" name="Google Shape;2971;p3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72" name="Google Shape;2972;p39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973"/>
        <p:cNvGrpSpPr/>
        <p:nvPr/>
      </p:nvGrpSpPr>
      <p:grpSpPr>
        <a:xfrm>
          <a:off x="0" y="0"/>
          <a:ext cx="0" cy="0"/>
          <a:chOff x="0" y="0"/>
          <a:chExt cx="0" cy="0"/>
        </a:xfrm>
      </p:grpSpPr>
      <p:sp>
        <p:nvSpPr>
          <p:cNvPr id="2974" name="Google Shape;2974;p4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5" name="Google Shape;2975;p4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76" name="Google Shape;2976;p40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77" name="Google Shape;2977;p4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78" name="Google Shape;2978;p4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979"/>
        <p:cNvGrpSpPr/>
        <p:nvPr/>
      </p:nvGrpSpPr>
      <p:grpSpPr>
        <a:xfrm>
          <a:off x="0" y="0"/>
          <a:ext cx="0" cy="0"/>
          <a:chOff x="0" y="0"/>
          <a:chExt cx="0" cy="0"/>
        </a:xfrm>
      </p:grpSpPr>
      <p:sp>
        <p:nvSpPr>
          <p:cNvPr id="2980" name="Google Shape;2980;p4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981" name="Google Shape;2981;p4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82" name="Google Shape;2982;p40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83" name="Google Shape;2983;p4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84" name="Google Shape;2984;p4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985"/>
        <p:cNvGrpSpPr/>
        <p:nvPr/>
      </p:nvGrpSpPr>
      <p:grpSpPr>
        <a:xfrm>
          <a:off x="0" y="0"/>
          <a:ext cx="0" cy="0"/>
          <a:chOff x="0" y="0"/>
          <a:chExt cx="0" cy="0"/>
        </a:xfrm>
      </p:grpSpPr>
      <p:sp>
        <p:nvSpPr>
          <p:cNvPr id="2986" name="Google Shape;2986;p4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87" name="Google Shape;2987;p4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88" name="Google Shape;2988;p4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9" name="Google Shape;2989;p4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90" name="Google Shape;2990;p40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91" name="Google Shape;2991;p4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2992" name="Google Shape;2992;p4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993"/>
        <p:cNvGrpSpPr/>
        <p:nvPr/>
      </p:nvGrpSpPr>
      <p:grpSpPr>
        <a:xfrm>
          <a:off x="0" y="0"/>
          <a:ext cx="0" cy="0"/>
          <a:chOff x="0" y="0"/>
          <a:chExt cx="0" cy="0"/>
        </a:xfrm>
      </p:grpSpPr>
      <p:sp>
        <p:nvSpPr>
          <p:cNvPr id="2994" name="Google Shape;2994;p4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95" name="Google Shape;2995;p4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96" name="Google Shape;2996;p4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7" name="Google Shape;2997;p4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98" name="Google Shape;2998;p4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99" name="Google Shape;2999;p4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00" name="Google Shape;3000;p40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01" name="Google Shape;3001;p4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02" name="Google Shape;3002;p4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003"/>
        <p:cNvGrpSpPr/>
        <p:nvPr/>
      </p:nvGrpSpPr>
      <p:grpSpPr>
        <a:xfrm>
          <a:off x="0" y="0"/>
          <a:ext cx="0" cy="0"/>
          <a:chOff x="0" y="0"/>
          <a:chExt cx="0" cy="0"/>
        </a:xfrm>
      </p:grpSpPr>
      <p:sp>
        <p:nvSpPr>
          <p:cNvPr id="3004" name="Google Shape;3004;p4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5" name="Google Shape;3005;p404"/>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06" name="Google Shape;3006;p40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07" name="Google Shape;3007;p40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8" name="Google Shape;3008;p40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09" name="Google Shape;3009;p40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10" name="Google Shape;3010;p404"/>
          <p:cNvGrpSpPr/>
          <p:nvPr/>
        </p:nvGrpSpPr>
        <p:grpSpPr>
          <a:xfrm>
            <a:off x="1605267" y="3232902"/>
            <a:ext cx="5933466" cy="1097281"/>
            <a:chOff x="1952025" y="4310537"/>
            <a:chExt cx="7911288" cy="1463041"/>
          </a:xfrm>
        </p:grpSpPr>
        <p:pic>
          <p:nvPicPr>
            <p:cNvPr id="3011" name="Google Shape;3011;p40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12" name="Google Shape;3012;p40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13" name="Google Shape;3013;p40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14" name="Google Shape;3014;p40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015" name="Google Shape;3015;p4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16" name="Google Shape;3016;p40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847"/>
        <p:cNvGrpSpPr/>
        <p:nvPr/>
      </p:nvGrpSpPr>
      <p:grpSpPr>
        <a:xfrm>
          <a:off x="0" y="0"/>
          <a:ext cx="0" cy="0"/>
          <a:chOff x="0" y="0"/>
          <a:chExt cx="0" cy="0"/>
        </a:xfrm>
      </p:grpSpPr>
      <p:sp>
        <p:nvSpPr>
          <p:cNvPr id="848" name="Google Shape;848;p1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49" name="Google Shape;849;p1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0" name="Google Shape;850;p1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51" name="Google Shape;851;p1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52" name="Google Shape;852;p1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53" name="Google Shape;853;p1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54" name="Google Shape;854;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5" name="Google Shape;855;p1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017"/>
        <p:cNvGrpSpPr/>
        <p:nvPr/>
      </p:nvGrpSpPr>
      <p:grpSpPr>
        <a:xfrm>
          <a:off x="0" y="0"/>
          <a:ext cx="0" cy="0"/>
          <a:chOff x="0" y="0"/>
          <a:chExt cx="0" cy="0"/>
        </a:xfrm>
      </p:grpSpPr>
      <p:sp>
        <p:nvSpPr>
          <p:cNvPr id="3018" name="Google Shape;3018;p4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9" name="Google Shape;3019;p405"/>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20" name="Google Shape;3020;p40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21" name="Google Shape;3021;p40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22" name="Google Shape;3022;p40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23" name="Google Shape;3023;p40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24" name="Google Shape;3024;p40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025" name="Google Shape;3025;p4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26" name="Google Shape;3026;p40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027"/>
        <p:cNvGrpSpPr/>
        <p:nvPr/>
      </p:nvGrpSpPr>
      <p:grpSpPr>
        <a:xfrm>
          <a:off x="0" y="0"/>
          <a:ext cx="0" cy="0"/>
          <a:chOff x="0" y="0"/>
          <a:chExt cx="0" cy="0"/>
        </a:xfrm>
      </p:grpSpPr>
      <p:sp>
        <p:nvSpPr>
          <p:cNvPr id="3028" name="Google Shape;3028;p4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29" name="Google Shape;3029;p406"/>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0" name="Google Shape;3030;p4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31" name="Google Shape;3031;p4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2" name="Google Shape;3032;p40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33" name="Google Shape;3033;p4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34" name="Google Shape;3034;p4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035"/>
        <p:cNvGrpSpPr/>
        <p:nvPr/>
      </p:nvGrpSpPr>
      <p:grpSpPr>
        <a:xfrm>
          <a:off x="0" y="0"/>
          <a:ext cx="0" cy="0"/>
          <a:chOff x="0" y="0"/>
          <a:chExt cx="0" cy="0"/>
        </a:xfrm>
      </p:grpSpPr>
      <p:sp>
        <p:nvSpPr>
          <p:cNvPr id="3036" name="Google Shape;3036;p4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7" name="Google Shape;3037;p407"/>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8" name="Google Shape;3038;p407"/>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9" name="Google Shape;3039;p40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040" name="Google Shape;3040;p407"/>
          <p:cNvSpPr>
            <a:spLocks noGrp="1"/>
          </p:cNvSpPr>
          <p:nvPr>
            <p:ph type="pic" idx="2"/>
          </p:nvPr>
        </p:nvSpPr>
        <p:spPr>
          <a:xfrm>
            <a:off x="537883" y="2655094"/>
            <a:ext cx="2949000" cy="1740600"/>
          </a:xfrm>
          <a:prstGeom prst="rect">
            <a:avLst/>
          </a:prstGeom>
          <a:noFill/>
          <a:ln>
            <a:noFill/>
          </a:ln>
        </p:spPr>
      </p:sp>
      <p:sp>
        <p:nvSpPr>
          <p:cNvPr id="3041" name="Google Shape;3041;p40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42" name="Google Shape;3042;p4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43" name="Google Shape;3043;p4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044"/>
        <p:cNvGrpSpPr/>
        <p:nvPr/>
      </p:nvGrpSpPr>
      <p:grpSpPr>
        <a:xfrm>
          <a:off x="0" y="0"/>
          <a:ext cx="0" cy="0"/>
          <a:chOff x="0" y="0"/>
          <a:chExt cx="0" cy="0"/>
        </a:xfrm>
      </p:grpSpPr>
      <p:sp>
        <p:nvSpPr>
          <p:cNvPr id="3045" name="Google Shape;3045;p4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6" name="Google Shape;3046;p4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47" name="Google Shape;3047;p40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48" name="Google Shape;3048;p4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049"/>
        <p:cNvGrpSpPr/>
        <p:nvPr/>
      </p:nvGrpSpPr>
      <p:grpSpPr>
        <a:xfrm>
          <a:off x="0" y="0"/>
          <a:ext cx="0" cy="0"/>
          <a:chOff x="0" y="0"/>
          <a:chExt cx="0" cy="0"/>
        </a:xfrm>
      </p:grpSpPr>
      <p:sp>
        <p:nvSpPr>
          <p:cNvPr id="3050" name="Google Shape;3050;p4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1" name="Google Shape;3051;p40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52" name="Google Shape;3052;p40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53" name="Google Shape;3053;p40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54" name="Google Shape;3054;p4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055"/>
        <p:cNvGrpSpPr/>
        <p:nvPr/>
      </p:nvGrpSpPr>
      <p:grpSpPr>
        <a:xfrm>
          <a:off x="0" y="0"/>
          <a:ext cx="0" cy="0"/>
          <a:chOff x="0" y="0"/>
          <a:chExt cx="0" cy="0"/>
        </a:xfrm>
      </p:grpSpPr>
      <p:sp>
        <p:nvSpPr>
          <p:cNvPr id="3056" name="Google Shape;3056;p4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57" name="Google Shape;3057;p4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58" name="Google Shape;3058;p4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59" name="Google Shape;3059;p4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0" name="Google Shape;3060;p4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1" name="Google Shape;3061;p41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62" name="Google Shape;3062;p4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063"/>
        <p:cNvGrpSpPr/>
        <p:nvPr/>
      </p:nvGrpSpPr>
      <p:grpSpPr>
        <a:xfrm>
          <a:off x="0" y="0"/>
          <a:ext cx="0" cy="0"/>
          <a:chOff x="0" y="0"/>
          <a:chExt cx="0" cy="0"/>
        </a:xfrm>
      </p:grpSpPr>
      <p:sp>
        <p:nvSpPr>
          <p:cNvPr id="3064" name="Google Shape;3064;p4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65" name="Google Shape;3065;p4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6" name="Google Shape;3066;p41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67" name="Google Shape;3067;p4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68" name="Google Shape;3068;p4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069"/>
        <p:cNvGrpSpPr/>
        <p:nvPr/>
      </p:nvGrpSpPr>
      <p:grpSpPr>
        <a:xfrm>
          <a:off x="0" y="0"/>
          <a:ext cx="0" cy="0"/>
          <a:chOff x="0" y="0"/>
          <a:chExt cx="0" cy="0"/>
        </a:xfrm>
      </p:grpSpPr>
      <p:sp>
        <p:nvSpPr>
          <p:cNvPr id="3070" name="Google Shape;3070;p4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071" name="Google Shape;3071;p41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72" name="Google Shape;3072;p412"/>
          <p:cNvSpPr txBox="1">
            <a:spLocks noGrp="1"/>
          </p:cNvSpPr>
          <p:nvPr>
            <p:ph type="sldNum" idx="12"/>
          </p:nvPr>
        </p:nvSpPr>
        <p:spPr>
          <a:xfrm>
            <a:off x="8671950" y="4787975"/>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073" name="Google Shape;3073;p412"/>
          <p:cNvGrpSpPr/>
          <p:nvPr/>
        </p:nvGrpSpPr>
        <p:grpSpPr>
          <a:xfrm>
            <a:off x="180290" y="4600563"/>
            <a:ext cx="3539983" cy="342900"/>
            <a:chOff x="180290" y="4600563"/>
            <a:chExt cx="3539983" cy="342900"/>
          </a:xfrm>
        </p:grpSpPr>
        <p:pic>
          <p:nvPicPr>
            <p:cNvPr id="3074" name="Google Shape;3074;p41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075" name="Google Shape;3075;p41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076"/>
        <p:cNvGrpSpPr/>
        <p:nvPr/>
      </p:nvGrpSpPr>
      <p:grpSpPr>
        <a:xfrm>
          <a:off x="0" y="0"/>
          <a:ext cx="0" cy="0"/>
          <a:chOff x="0" y="0"/>
          <a:chExt cx="0" cy="0"/>
        </a:xfrm>
      </p:grpSpPr>
      <p:sp>
        <p:nvSpPr>
          <p:cNvPr id="3077" name="Google Shape;3077;p4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78" name="Google Shape;3078;p4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79" name="Google Shape;3079;p4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0" name="Google Shape;3080;p41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81" name="Google Shape;3081;p41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2" name="Google Shape;3082;p4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83" name="Google Shape;3083;p41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084"/>
        <p:cNvGrpSpPr/>
        <p:nvPr/>
      </p:nvGrpSpPr>
      <p:grpSpPr>
        <a:xfrm>
          <a:off x="0" y="0"/>
          <a:ext cx="0" cy="0"/>
          <a:chOff x="0" y="0"/>
          <a:chExt cx="0" cy="0"/>
        </a:xfrm>
      </p:grpSpPr>
      <p:sp>
        <p:nvSpPr>
          <p:cNvPr id="3085" name="Google Shape;3085;p4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86" name="Google Shape;3086;p4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87" name="Google Shape;3087;p4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88" name="Google Shape;3088;p41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89" name="Google Shape;3089;p41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90" name="Google Shape;3090;p41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91" name="Google Shape;3091;p41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92" name="Google Shape;3092;p4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093" name="Google Shape;3093;p4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856"/>
        <p:cNvGrpSpPr/>
        <p:nvPr/>
      </p:nvGrpSpPr>
      <p:grpSpPr>
        <a:xfrm>
          <a:off x="0" y="0"/>
          <a:ext cx="0" cy="0"/>
          <a:chOff x="0" y="0"/>
          <a:chExt cx="0" cy="0"/>
        </a:xfrm>
      </p:grpSpPr>
      <p:sp>
        <p:nvSpPr>
          <p:cNvPr id="857" name="Google Shape;857;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8" name="Google Shape;858;p10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59" name="Google Shape;859;p10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60" name="Google Shape;860;p10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1" name="Google Shape;861;p10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62" name="Google Shape;862;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3" name="Google Shape;863;p10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864" name="Google Shape;864;p106"/>
          <p:cNvGrpSpPr/>
          <p:nvPr/>
        </p:nvGrpSpPr>
        <p:grpSpPr>
          <a:xfrm>
            <a:off x="1605267" y="3232902"/>
            <a:ext cx="5933466" cy="1097281"/>
            <a:chOff x="1952025" y="4310537"/>
            <a:chExt cx="7911288" cy="1463041"/>
          </a:xfrm>
        </p:grpSpPr>
        <p:pic>
          <p:nvPicPr>
            <p:cNvPr id="865" name="Google Shape;865;p10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66" name="Google Shape;866;p10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67" name="Google Shape;867;p10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68" name="Google Shape;868;p10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94"/>
        <p:cNvGrpSpPr/>
        <p:nvPr/>
      </p:nvGrpSpPr>
      <p:grpSpPr>
        <a:xfrm>
          <a:off x="0" y="0"/>
          <a:ext cx="0" cy="0"/>
          <a:chOff x="0" y="0"/>
          <a:chExt cx="0" cy="0"/>
        </a:xfrm>
      </p:grpSpPr>
      <p:sp>
        <p:nvSpPr>
          <p:cNvPr id="3095" name="Google Shape;3095;p415"/>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096" name="Google Shape;3096;p4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097" name="Google Shape;3097;p4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098" name="Google Shape;3098;p4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099"/>
        <p:cNvGrpSpPr/>
        <p:nvPr/>
      </p:nvGrpSpPr>
      <p:grpSpPr>
        <a:xfrm>
          <a:off x="0" y="0"/>
          <a:ext cx="0" cy="0"/>
          <a:chOff x="0" y="0"/>
          <a:chExt cx="0" cy="0"/>
        </a:xfrm>
      </p:grpSpPr>
      <p:sp>
        <p:nvSpPr>
          <p:cNvPr id="3100" name="Google Shape;3100;p4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101"/>
        <p:cNvGrpSpPr/>
        <p:nvPr/>
      </p:nvGrpSpPr>
      <p:grpSpPr>
        <a:xfrm>
          <a:off x="0" y="0"/>
          <a:ext cx="0" cy="0"/>
          <a:chOff x="0" y="0"/>
          <a:chExt cx="0" cy="0"/>
        </a:xfrm>
      </p:grpSpPr>
      <p:sp>
        <p:nvSpPr>
          <p:cNvPr id="3102" name="Google Shape;3102;p4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03" name="Google Shape;3103;p4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104" name="Google Shape;3104;p417"/>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105"/>
        <p:cNvGrpSpPr/>
        <p:nvPr/>
      </p:nvGrpSpPr>
      <p:grpSpPr>
        <a:xfrm>
          <a:off x="0" y="0"/>
          <a:ext cx="0" cy="0"/>
          <a:chOff x="0" y="0"/>
          <a:chExt cx="0" cy="0"/>
        </a:xfrm>
      </p:grpSpPr>
      <p:sp>
        <p:nvSpPr>
          <p:cNvPr id="3106" name="Google Shape;3106;p4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107"/>
        <p:cNvGrpSpPr/>
        <p:nvPr/>
      </p:nvGrpSpPr>
      <p:grpSpPr>
        <a:xfrm>
          <a:off x="0" y="0"/>
          <a:ext cx="0" cy="0"/>
          <a:chOff x="0" y="0"/>
          <a:chExt cx="0" cy="0"/>
        </a:xfrm>
      </p:grpSpPr>
      <p:sp>
        <p:nvSpPr>
          <p:cNvPr id="3108" name="Google Shape;3108;p4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3109"/>
        <p:cNvGrpSpPr/>
        <p:nvPr/>
      </p:nvGrpSpPr>
      <p:grpSpPr>
        <a:xfrm>
          <a:off x="0" y="0"/>
          <a:ext cx="0" cy="0"/>
          <a:chOff x="0" y="0"/>
          <a:chExt cx="0" cy="0"/>
        </a:xfrm>
      </p:grpSpPr>
      <p:sp>
        <p:nvSpPr>
          <p:cNvPr id="3110" name="Google Shape;3110;p4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3111"/>
        <p:cNvGrpSpPr/>
        <p:nvPr/>
      </p:nvGrpSpPr>
      <p:grpSpPr>
        <a:xfrm>
          <a:off x="0" y="0"/>
          <a:ext cx="0" cy="0"/>
          <a:chOff x="0" y="0"/>
          <a:chExt cx="0" cy="0"/>
        </a:xfrm>
      </p:grpSpPr>
      <p:sp>
        <p:nvSpPr>
          <p:cNvPr id="3112" name="Google Shape;3112;p4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3113"/>
        <p:cNvGrpSpPr/>
        <p:nvPr/>
      </p:nvGrpSpPr>
      <p:grpSpPr>
        <a:xfrm>
          <a:off x="0" y="0"/>
          <a:ext cx="0" cy="0"/>
          <a:chOff x="0" y="0"/>
          <a:chExt cx="0" cy="0"/>
        </a:xfrm>
      </p:grpSpPr>
      <p:sp>
        <p:nvSpPr>
          <p:cNvPr id="3114" name="Google Shape;3114;p4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3115"/>
        <p:cNvGrpSpPr/>
        <p:nvPr/>
      </p:nvGrpSpPr>
      <p:grpSpPr>
        <a:xfrm>
          <a:off x="0" y="0"/>
          <a:ext cx="0" cy="0"/>
          <a:chOff x="0" y="0"/>
          <a:chExt cx="0" cy="0"/>
        </a:xfrm>
      </p:grpSpPr>
      <p:sp>
        <p:nvSpPr>
          <p:cNvPr id="3116" name="Google Shape;3116;p4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3117"/>
        <p:cNvGrpSpPr/>
        <p:nvPr/>
      </p:nvGrpSpPr>
      <p:grpSpPr>
        <a:xfrm>
          <a:off x="0" y="0"/>
          <a:ext cx="0" cy="0"/>
          <a:chOff x="0" y="0"/>
          <a:chExt cx="0" cy="0"/>
        </a:xfrm>
      </p:grpSpPr>
      <p:sp>
        <p:nvSpPr>
          <p:cNvPr id="3118" name="Google Shape;3118;p4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869"/>
        <p:cNvGrpSpPr/>
        <p:nvPr/>
      </p:nvGrpSpPr>
      <p:grpSpPr>
        <a:xfrm>
          <a:off x="0" y="0"/>
          <a:ext cx="0" cy="0"/>
          <a:chOff x="0" y="0"/>
          <a:chExt cx="0" cy="0"/>
        </a:xfrm>
      </p:grpSpPr>
      <p:sp>
        <p:nvSpPr>
          <p:cNvPr id="870" name="Google Shape;870;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1" name="Google Shape;871;p10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72" name="Google Shape;872;p10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3" name="Google Shape;873;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4" name="Google Shape;874;p10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75" name="Google Shape;875;p10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76" name="Google Shape;876;p10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77" name="Google Shape;877;p10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3119"/>
        <p:cNvGrpSpPr/>
        <p:nvPr/>
      </p:nvGrpSpPr>
      <p:grpSpPr>
        <a:xfrm>
          <a:off x="0" y="0"/>
          <a:ext cx="0" cy="0"/>
          <a:chOff x="0" y="0"/>
          <a:chExt cx="0" cy="0"/>
        </a:xfrm>
      </p:grpSpPr>
      <p:sp>
        <p:nvSpPr>
          <p:cNvPr id="3120" name="Google Shape;3120;p4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21"/>
        <p:cNvGrpSpPr/>
        <p:nvPr/>
      </p:nvGrpSpPr>
      <p:grpSpPr>
        <a:xfrm>
          <a:off x="0" y="0"/>
          <a:ext cx="0" cy="0"/>
          <a:chOff x="0" y="0"/>
          <a:chExt cx="0" cy="0"/>
        </a:xfrm>
      </p:grpSpPr>
      <p:sp>
        <p:nvSpPr>
          <p:cNvPr id="3122" name="Google Shape;3122;p42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3" name="Google Shape;3123;p42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24" name="Google Shape;3124;p42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125" name="Google Shape;3125;p426"/>
          <p:cNvSpPr txBox="1">
            <a:spLocks noGrp="1"/>
          </p:cNvSpPr>
          <p:nvPr>
            <p:ph type="sldNum" idx="12"/>
          </p:nvPr>
        </p:nvSpPr>
        <p:spPr>
          <a:xfrm>
            <a:off x="8121725" y="4767275"/>
            <a:ext cx="39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3126"/>
        <p:cNvGrpSpPr/>
        <p:nvPr/>
      </p:nvGrpSpPr>
      <p:grpSpPr>
        <a:xfrm>
          <a:off x="0" y="0"/>
          <a:ext cx="0" cy="0"/>
          <a:chOff x="0" y="0"/>
          <a:chExt cx="0" cy="0"/>
        </a:xfrm>
      </p:grpSpPr>
      <p:sp>
        <p:nvSpPr>
          <p:cNvPr id="3127" name="Google Shape;3127;p4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3128"/>
        <p:cNvGrpSpPr/>
        <p:nvPr/>
      </p:nvGrpSpPr>
      <p:grpSpPr>
        <a:xfrm>
          <a:off x="0" y="0"/>
          <a:ext cx="0" cy="0"/>
          <a:chOff x="0" y="0"/>
          <a:chExt cx="0" cy="0"/>
        </a:xfrm>
      </p:grpSpPr>
      <p:sp>
        <p:nvSpPr>
          <p:cNvPr id="3129" name="Google Shape;3129;p4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3130"/>
        <p:cNvGrpSpPr/>
        <p:nvPr/>
      </p:nvGrpSpPr>
      <p:grpSpPr>
        <a:xfrm>
          <a:off x="0" y="0"/>
          <a:ext cx="0" cy="0"/>
          <a:chOff x="0" y="0"/>
          <a:chExt cx="0" cy="0"/>
        </a:xfrm>
      </p:grpSpPr>
      <p:sp>
        <p:nvSpPr>
          <p:cNvPr id="3131" name="Google Shape;3131;p4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3132"/>
        <p:cNvGrpSpPr/>
        <p:nvPr/>
      </p:nvGrpSpPr>
      <p:grpSpPr>
        <a:xfrm>
          <a:off x="0" y="0"/>
          <a:ext cx="0" cy="0"/>
          <a:chOff x="0" y="0"/>
          <a:chExt cx="0" cy="0"/>
        </a:xfrm>
      </p:grpSpPr>
      <p:sp>
        <p:nvSpPr>
          <p:cNvPr id="3133" name="Google Shape;3133;p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3134"/>
        <p:cNvGrpSpPr/>
        <p:nvPr/>
      </p:nvGrpSpPr>
      <p:grpSpPr>
        <a:xfrm>
          <a:off x="0" y="0"/>
          <a:ext cx="0" cy="0"/>
          <a:chOff x="0" y="0"/>
          <a:chExt cx="0" cy="0"/>
        </a:xfrm>
      </p:grpSpPr>
      <p:sp>
        <p:nvSpPr>
          <p:cNvPr id="3135" name="Google Shape;3135;p4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3136"/>
        <p:cNvGrpSpPr/>
        <p:nvPr/>
      </p:nvGrpSpPr>
      <p:grpSpPr>
        <a:xfrm>
          <a:off x="0" y="0"/>
          <a:ext cx="0" cy="0"/>
          <a:chOff x="0" y="0"/>
          <a:chExt cx="0" cy="0"/>
        </a:xfrm>
      </p:grpSpPr>
      <p:sp>
        <p:nvSpPr>
          <p:cNvPr id="3137" name="Google Shape;3137;p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3138"/>
        <p:cNvGrpSpPr/>
        <p:nvPr/>
      </p:nvGrpSpPr>
      <p:grpSpPr>
        <a:xfrm>
          <a:off x="0" y="0"/>
          <a:ext cx="0" cy="0"/>
          <a:chOff x="0" y="0"/>
          <a:chExt cx="0" cy="0"/>
        </a:xfrm>
      </p:grpSpPr>
      <p:sp>
        <p:nvSpPr>
          <p:cNvPr id="3139" name="Google Shape;3139;p4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3140"/>
        <p:cNvGrpSpPr/>
        <p:nvPr/>
      </p:nvGrpSpPr>
      <p:grpSpPr>
        <a:xfrm>
          <a:off x="0" y="0"/>
          <a:ext cx="0" cy="0"/>
          <a:chOff x="0" y="0"/>
          <a:chExt cx="0" cy="0"/>
        </a:xfrm>
      </p:grpSpPr>
      <p:sp>
        <p:nvSpPr>
          <p:cNvPr id="3141" name="Google Shape;3141;p4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878"/>
        <p:cNvGrpSpPr/>
        <p:nvPr/>
      </p:nvGrpSpPr>
      <p:grpSpPr>
        <a:xfrm>
          <a:off x="0" y="0"/>
          <a:ext cx="0" cy="0"/>
          <a:chOff x="0" y="0"/>
          <a:chExt cx="0" cy="0"/>
        </a:xfrm>
      </p:grpSpPr>
      <p:sp>
        <p:nvSpPr>
          <p:cNvPr id="879" name="Google Shape;879;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0" name="Google Shape;880;p10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1" name="Google Shape;881;p1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2" name="Google Shape;882;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3" name="Google Shape;883;p108"/>
          <p:cNvSpPr txBox="1">
            <a:spLocks noGrp="1"/>
          </p:cNvSpPr>
          <p:nvPr>
            <p:ph type="sldNum" idx="12"/>
          </p:nvPr>
        </p:nvSpPr>
        <p:spPr>
          <a:xfrm>
            <a:off x="8152650" y="4707350"/>
            <a:ext cx="83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84" name="Google Shape;884;p108"/>
          <p:cNvGrpSpPr/>
          <p:nvPr/>
        </p:nvGrpSpPr>
        <p:grpSpPr>
          <a:xfrm>
            <a:off x="180290" y="4600563"/>
            <a:ext cx="3539983" cy="342900"/>
            <a:chOff x="180290" y="4600563"/>
            <a:chExt cx="3539983" cy="342900"/>
          </a:xfrm>
        </p:grpSpPr>
        <p:pic>
          <p:nvPicPr>
            <p:cNvPr id="885" name="Google Shape;885;p10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86" name="Google Shape;886;p10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3142"/>
        <p:cNvGrpSpPr/>
        <p:nvPr/>
      </p:nvGrpSpPr>
      <p:grpSpPr>
        <a:xfrm>
          <a:off x="0" y="0"/>
          <a:ext cx="0" cy="0"/>
          <a:chOff x="0" y="0"/>
          <a:chExt cx="0" cy="0"/>
        </a:xfrm>
      </p:grpSpPr>
      <p:sp>
        <p:nvSpPr>
          <p:cNvPr id="3143" name="Google Shape;3143;p4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3144"/>
        <p:cNvGrpSpPr/>
        <p:nvPr/>
      </p:nvGrpSpPr>
      <p:grpSpPr>
        <a:xfrm>
          <a:off x="0" y="0"/>
          <a:ext cx="0" cy="0"/>
          <a:chOff x="0" y="0"/>
          <a:chExt cx="0" cy="0"/>
        </a:xfrm>
      </p:grpSpPr>
      <p:sp>
        <p:nvSpPr>
          <p:cNvPr id="3145" name="Google Shape;3145;p4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3146"/>
        <p:cNvGrpSpPr/>
        <p:nvPr/>
      </p:nvGrpSpPr>
      <p:grpSpPr>
        <a:xfrm>
          <a:off x="0" y="0"/>
          <a:ext cx="0" cy="0"/>
          <a:chOff x="0" y="0"/>
          <a:chExt cx="0" cy="0"/>
        </a:xfrm>
      </p:grpSpPr>
      <p:sp>
        <p:nvSpPr>
          <p:cNvPr id="3147" name="Google Shape;3147;p4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3148"/>
        <p:cNvGrpSpPr/>
        <p:nvPr/>
      </p:nvGrpSpPr>
      <p:grpSpPr>
        <a:xfrm>
          <a:off x="0" y="0"/>
          <a:ext cx="0" cy="0"/>
          <a:chOff x="0" y="0"/>
          <a:chExt cx="0" cy="0"/>
        </a:xfrm>
      </p:grpSpPr>
      <p:sp>
        <p:nvSpPr>
          <p:cNvPr id="3149" name="Google Shape;3149;p438"/>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50" name="Google Shape;3150;p43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151" name="Google Shape;3151;p43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3152"/>
        <p:cNvGrpSpPr/>
        <p:nvPr/>
      </p:nvGrpSpPr>
      <p:grpSpPr>
        <a:xfrm>
          <a:off x="0" y="0"/>
          <a:ext cx="0" cy="0"/>
          <a:chOff x="0" y="0"/>
          <a:chExt cx="0" cy="0"/>
        </a:xfrm>
      </p:grpSpPr>
      <p:sp>
        <p:nvSpPr>
          <p:cNvPr id="3153" name="Google Shape;3153;p4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3154"/>
        <p:cNvGrpSpPr/>
        <p:nvPr/>
      </p:nvGrpSpPr>
      <p:grpSpPr>
        <a:xfrm>
          <a:off x="0" y="0"/>
          <a:ext cx="0" cy="0"/>
          <a:chOff x="0" y="0"/>
          <a:chExt cx="0" cy="0"/>
        </a:xfrm>
      </p:grpSpPr>
      <p:sp>
        <p:nvSpPr>
          <p:cNvPr id="3155" name="Google Shape;3155;p4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3156"/>
        <p:cNvGrpSpPr/>
        <p:nvPr/>
      </p:nvGrpSpPr>
      <p:grpSpPr>
        <a:xfrm>
          <a:off x="0" y="0"/>
          <a:ext cx="0" cy="0"/>
          <a:chOff x="0" y="0"/>
          <a:chExt cx="0" cy="0"/>
        </a:xfrm>
      </p:grpSpPr>
      <p:sp>
        <p:nvSpPr>
          <p:cNvPr id="3157" name="Google Shape;3157;p4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3158"/>
        <p:cNvGrpSpPr/>
        <p:nvPr/>
      </p:nvGrpSpPr>
      <p:grpSpPr>
        <a:xfrm>
          <a:off x="0" y="0"/>
          <a:ext cx="0" cy="0"/>
          <a:chOff x="0" y="0"/>
          <a:chExt cx="0" cy="0"/>
        </a:xfrm>
      </p:grpSpPr>
      <p:sp>
        <p:nvSpPr>
          <p:cNvPr id="3159" name="Google Shape;3159;p4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3160"/>
        <p:cNvGrpSpPr/>
        <p:nvPr/>
      </p:nvGrpSpPr>
      <p:grpSpPr>
        <a:xfrm>
          <a:off x="0" y="0"/>
          <a:ext cx="0" cy="0"/>
          <a:chOff x="0" y="0"/>
          <a:chExt cx="0" cy="0"/>
        </a:xfrm>
      </p:grpSpPr>
      <p:sp>
        <p:nvSpPr>
          <p:cNvPr id="3161" name="Google Shape;3161;p44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2" name="Google Shape;3162;p44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163" name="Google Shape;3163;p4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3164"/>
        <p:cNvGrpSpPr/>
        <p:nvPr/>
      </p:nvGrpSpPr>
      <p:grpSpPr>
        <a:xfrm>
          <a:off x="0" y="0"/>
          <a:ext cx="0" cy="0"/>
          <a:chOff x="0" y="0"/>
          <a:chExt cx="0" cy="0"/>
        </a:xfrm>
      </p:grpSpPr>
      <p:sp>
        <p:nvSpPr>
          <p:cNvPr id="3165" name="Google Shape;3165;p4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66" name="Google Shape;3166;p44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67" name="Google Shape;3167;p44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8" name="Google Shape;3168;p44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69" name="Google Shape;3169;p444"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3170" name="Google Shape;3170;p444"/>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171" name="Google Shape;3171;p444"/>
          <p:cNvGrpSpPr/>
          <p:nvPr/>
        </p:nvGrpSpPr>
        <p:grpSpPr>
          <a:xfrm>
            <a:off x="344190" y="4570313"/>
            <a:ext cx="3644410" cy="342900"/>
            <a:chOff x="344190" y="4570313"/>
            <a:chExt cx="3644410" cy="342900"/>
          </a:xfrm>
        </p:grpSpPr>
        <p:sp>
          <p:nvSpPr>
            <p:cNvPr id="3172" name="Google Shape;3172;p444"/>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3173" name="Google Shape;3173;p444"/>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887"/>
        <p:cNvGrpSpPr/>
        <p:nvPr/>
      </p:nvGrpSpPr>
      <p:grpSpPr>
        <a:xfrm>
          <a:off x="0" y="0"/>
          <a:ext cx="0" cy="0"/>
          <a:chOff x="0" y="0"/>
          <a:chExt cx="0" cy="0"/>
        </a:xfrm>
      </p:grpSpPr>
      <p:sp>
        <p:nvSpPr>
          <p:cNvPr id="888" name="Google Shape;888;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9" name="Google Shape;889;p10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0" name="Google Shape;890;p10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1" name="Google Shape;891;p10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92" name="Google Shape;892;p109"/>
          <p:cNvSpPr>
            <a:spLocks noGrp="1"/>
          </p:cNvSpPr>
          <p:nvPr>
            <p:ph type="pic" idx="2"/>
          </p:nvPr>
        </p:nvSpPr>
        <p:spPr>
          <a:xfrm>
            <a:off x="537883" y="2655094"/>
            <a:ext cx="2949000" cy="1740600"/>
          </a:xfrm>
          <a:prstGeom prst="rect">
            <a:avLst/>
          </a:prstGeom>
          <a:noFill/>
          <a:ln>
            <a:noFill/>
          </a:ln>
        </p:spPr>
      </p:sp>
      <p:sp>
        <p:nvSpPr>
          <p:cNvPr id="893" name="Google Shape;893;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4" name="Google Shape;894;p1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895" name="Google Shape;895;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3174"/>
        <p:cNvGrpSpPr/>
        <p:nvPr/>
      </p:nvGrpSpPr>
      <p:grpSpPr>
        <a:xfrm>
          <a:off x="0" y="0"/>
          <a:ext cx="0" cy="0"/>
          <a:chOff x="0" y="0"/>
          <a:chExt cx="0" cy="0"/>
        </a:xfrm>
      </p:grpSpPr>
      <p:sp>
        <p:nvSpPr>
          <p:cNvPr id="3175" name="Google Shape;3175;p4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76" name="Google Shape;3176;p44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77" name="Google Shape;3177;p44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8" name="Google Shape;3178;p44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79" name="Google Shape;3179;p445"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3180" name="Google Shape;3180;p445"/>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181" name="Google Shape;3181;p445"/>
          <p:cNvGrpSpPr/>
          <p:nvPr/>
        </p:nvGrpSpPr>
        <p:grpSpPr>
          <a:xfrm>
            <a:off x="344190" y="4570313"/>
            <a:ext cx="3644410" cy="342900"/>
            <a:chOff x="344190" y="4570313"/>
            <a:chExt cx="3644410" cy="342900"/>
          </a:xfrm>
        </p:grpSpPr>
        <p:sp>
          <p:nvSpPr>
            <p:cNvPr id="3182" name="Google Shape;3182;p445"/>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3183" name="Google Shape;3183;p445"/>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3184"/>
        <p:cNvGrpSpPr/>
        <p:nvPr/>
      </p:nvGrpSpPr>
      <p:grpSpPr>
        <a:xfrm>
          <a:off x="0" y="0"/>
          <a:ext cx="0" cy="0"/>
          <a:chOff x="0" y="0"/>
          <a:chExt cx="0" cy="0"/>
        </a:xfrm>
      </p:grpSpPr>
      <p:sp>
        <p:nvSpPr>
          <p:cNvPr id="3185" name="Google Shape;3185;p4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6" name="Google Shape;3186;p44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87" name="Google Shape;3187;p44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8" name="Google Shape;3188;p44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89" name="Google Shape;3189;p446"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3190" name="Google Shape;3190;p446"/>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191" name="Google Shape;3191;p4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192" name="Google Shape;3192;p446"/>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3193"/>
        <p:cNvGrpSpPr/>
        <p:nvPr/>
      </p:nvGrpSpPr>
      <p:grpSpPr>
        <a:xfrm>
          <a:off x="0" y="0"/>
          <a:ext cx="0" cy="0"/>
          <a:chOff x="0" y="0"/>
          <a:chExt cx="0" cy="0"/>
        </a:xfrm>
      </p:grpSpPr>
      <p:sp>
        <p:nvSpPr>
          <p:cNvPr id="3194" name="Google Shape;3194;p4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5" name="Google Shape;3195;p44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96" name="Google Shape;3196;p4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7" name="Google Shape;3197;p44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98" name="Google Shape;3198;p447"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3199" name="Google Shape;3199;p447"/>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200" name="Google Shape;3200;p447"/>
          <p:cNvGrpSpPr/>
          <p:nvPr/>
        </p:nvGrpSpPr>
        <p:grpSpPr>
          <a:xfrm>
            <a:off x="344190" y="4570313"/>
            <a:ext cx="3644410" cy="342900"/>
            <a:chOff x="344190" y="4570313"/>
            <a:chExt cx="3644410" cy="342900"/>
          </a:xfrm>
        </p:grpSpPr>
        <p:sp>
          <p:nvSpPr>
            <p:cNvPr id="3201" name="Google Shape;3201;p447"/>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3202" name="Google Shape;3202;p447"/>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3203"/>
        <p:cNvGrpSpPr/>
        <p:nvPr/>
      </p:nvGrpSpPr>
      <p:grpSpPr>
        <a:xfrm>
          <a:off x="0" y="0"/>
          <a:ext cx="0" cy="0"/>
          <a:chOff x="0" y="0"/>
          <a:chExt cx="0" cy="0"/>
        </a:xfrm>
      </p:grpSpPr>
      <p:sp>
        <p:nvSpPr>
          <p:cNvPr id="3204" name="Google Shape;3204;p4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5" name="Google Shape;3205;p44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06" name="Google Shape;3206;p4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07" name="Google Shape;3207;p448"/>
          <p:cNvSpPr txBox="1">
            <a:spLocks noGrp="1"/>
          </p:cNvSpPr>
          <p:nvPr>
            <p:ph type="sldNum" idx="12"/>
          </p:nvPr>
        </p:nvSpPr>
        <p:spPr>
          <a:xfrm>
            <a:off x="8671950" y="4711775"/>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08" name="Google Shape;3208;p448"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3209" name="Google Shape;3209;p448"/>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210" name="Google Shape;3210;p448"/>
          <p:cNvGrpSpPr/>
          <p:nvPr/>
        </p:nvGrpSpPr>
        <p:grpSpPr>
          <a:xfrm>
            <a:off x="180290" y="4600563"/>
            <a:ext cx="3539983" cy="342900"/>
            <a:chOff x="180290" y="4600563"/>
            <a:chExt cx="3539983" cy="342900"/>
          </a:xfrm>
        </p:grpSpPr>
        <p:pic>
          <p:nvPicPr>
            <p:cNvPr id="3211" name="Google Shape;3211;p448"/>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3212" name="Google Shape;3212;p4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3213"/>
        <p:cNvGrpSpPr/>
        <p:nvPr/>
      </p:nvGrpSpPr>
      <p:grpSpPr>
        <a:xfrm>
          <a:off x="0" y="0"/>
          <a:ext cx="0" cy="0"/>
          <a:chOff x="0" y="0"/>
          <a:chExt cx="0" cy="0"/>
        </a:xfrm>
      </p:grpSpPr>
      <p:sp>
        <p:nvSpPr>
          <p:cNvPr id="3214" name="Google Shape;3214;p4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5" name="Google Shape;3215;p44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16" name="Google Shape;3216;p44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7" name="Google Shape;3217;p44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18" name="Google Shape;3218;p449"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3219" name="Google Shape;3219;p44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3220" name="Google Shape;3220;p449"/>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221" name="Google Shape;3221;p449"/>
          <p:cNvGrpSpPr/>
          <p:nvPr/>
        </p:nvGrpSpPr>
        <p:grpSpPr>
          <a:xfrm>
            <a:off x="344190" y="4570313"/>
            <a:ext cx="3644410" cy="342900"/>
            <a:chOff x="344190" y="4570313"/>
            <a:chExt cx="3644410" cy="342900"/>
          </a:xfrm>
        </p:grpSpPr>
        <p:sp>
          <p:nvSpPr>
            <p:cNvPr id="3222" name="Google Shape;3222;p449"/>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3223" name="Google Shape;3223;p449"/>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230"/>
        <p:cNvGrpSpPr/>
        <p:nvPr/>
      </p:nvGrpSpPr>
      <p:grpSpPr>
        <a:xfrm>
          <a:off x="0" y="0"/>
          <a:ext cx="0" cy="0"/>
          <a:chOff x="0" y="0"/>
          <a:chExt cx="0" cy="0"/>
        </a:xfrm>
      </p:grpSpPr>
      <p:sp>
        <p:nvSpPr>
          <p:cNvPr id="3231" name="Google Shape;3231;p45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32" name="Google Shape;3232;p451"/>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233" name="Google Shape;3233;p45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34" name="Google Shape;3234;p45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5" name="Google Shape;3235;p45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36" name="Google Shape;3236;p451"/>
          <p:cNvSpPr txBox="1">
            <a:spLocks noGrp="1"/>
          </p:cNvSpPr>
          <p:nvPr>
            <p:ph type="sldNum" idx="12"/>
          </p:nvPr>
        </p:nvSpPr>
        <p:spPr>
          <a:xfrm>
            <a:off x="8277450" y="4711550"/>
            <a:ext cx="708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237" name="Google Shape;3237;p451"/>
          <p:cNvGrpSpPr/>
          <p:nvPr/>
        </p:nvGrpSpPr>
        <p:grpSpPr>
          <a:xfrm>
            <a:off x="1605267" y="3232902"/>
            <a:ext cx="5933466" cy="1097281"/>
            <a:chOff x="1952025" y="4310537"/>
            <a:chExt cx="7911288" cy="1463041"/>
          </a:xfrm>
        </p:grpSpPr>
        <p:pic>
          <p:nvPicPr>
            <p:cNvPr id="3238" name="Google Shape;3238;p45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39" name="Google Shape;3239;p45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40" name="Google Shape;3240;p45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41" name="Google Shape;3241;p45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3242" name="Google Shape;3242;p451"/>
          <p:cNvGrpSpPr/>
          <p:nvPr/>
        </p:nvGrpSpPr>
        <p:grpSpPr>
          <a:xfrm>
            <a:off x="180290" y="4600563"/>
            <a:ext cx="3539983" cy="342900"/>
            <a:chOff x="180290" y="4600563"/>
            <a:chExt cx="3539983" cy="342900"/>
          </a:xfrm>
        </p:grpSpPr>
        <p:pic>
          <p:nvPicPr>
            <p:cNvPr id="3243" name="Google Shape;3243;p451"/>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3244" name="Google Shape;3244;p45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245"/>
        <p:cNvGrpSpPr/>
        <p:nvPr/>
      </p:nvGrpSpPr>
      <p:grpSpPr>
        <a:xfrm>
          <a:off x="0" y="0"/>
          <a:ext cx="0" cy="0"/>
          <a:chOff x="0" y="0"/>
          <a:chExt cx="0" cy="0"/>
        </a:xfrm>
      </p:grpSpPr>
      <p:sp>
        <p:nvSpPr>
          <p:cNvPr id="3246" name="Google Shape;3246;p45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47" name="Google Shape;3247;p452"/>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48" name="Google Shape;3248;p45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9" name="Google Shape;3249;p4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50" name="Google Shape;3250;p45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51" name="Google Shape;3251;p45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252" name="Google Shape;3252;p452"/>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253" name="Google Shape;3253;p45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54" name="Google Shape;3254;p45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255"/>
        <p:cNvGrpSpPr/>
        <p:nvPr/>
      </p:nvGrpSpPr>
      <p:grpSpPr>
        <a:xfrm>
          <a:off x="0" y="0"/>
          <a:ext cx="0" cy="0"/>
          <a:chOff x="0" y="0"/>
          <a:chExt cx="0" cy="0"/>
        </a:xfrm>
      </p:grpSpPr>
      <p:sp>
        <p:nvSpPr>
          <p:cNvPr id="3256" name="Google Shape;3256;p45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57" name="Google Shape;3257;p453"/>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58" name="Google Shape;3258;p4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9" name="Google Shape;3259;p4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0" name="Google Shape;3260;p4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61" name="Google Shape;3261;p4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62" name="Google Shape;3262;p4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63"/>
        <p:cNvGrpSpPr/>
        <p:nvPr/>
      </p:nvGrpSpPr>
      <p:grpSpPr>
        <a:xfrm>
          <a:off x="0" y="0"/>
          <a:ext cx="0" cy="0"/>
          <a:chOff x="0" y="0"/>
          <a:chExt cx="0" cy="0"/>
        </a:xfrm>
      </p:grpSpPr>
      <p:sp>
        <p:nvSpPr>
          <p:cNvPr id="3264" name="Google Shape;3264;p45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65" name="Google Shape;3265;p454"/>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66" name="Google Shape;3266;p454"/>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7" name="Google Shape;3267;p454"/>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68" name="Google Shape;3268;p454"/>
          <p:cNvSpPr>
            <a:spLocks noGrp="1"/>
          </p:cNvSpPr>
          <p:nvPr>
            <p:ph type="pic" idx="2"/>
          </p:nvPr>
        </p:nvSpPr>
        <p:spPr>
          <a:xfrm>
            <a:off x="537883" y="2655094"/>
            <a:ext cx="2949000" cy="1740600"/>
          </a:xfrm>
          <a:prstGeom prst="rect">
            <a:avLst/>
          </a:prstGeom>
          <a:noFill/>
          <a:ln>
            <a:noFill/>
          </a:ln>
        </p:spPr>
      </p:sp>
      <p:sp>
        <p:nvSpPr>
          <p:cNvPr id="3269" name="Google Shape;3269;p4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70" name="Google Shape;3270;p4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71" name="Google Shape;3271;p4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272"/>
        <p:cNvGrpSpPr/>
        <p:nvPr/>
      </p:nvGrpSpPr>
      <p:grpSpPr>
        <a:xfrm>
          <a:off x="0" y="0"/>
          <a:ext cx="0" cy="0"/>
          <a:chOff x="0" y="0"/>
          <a:chExt cx="0" cy="0"/>
        </a:xfrm>
      </p:grpSpPr>
      <p:sp>
        <p:nvSpPr>
          <p:cNvPr id="3273" name="Google Shape;3273;p45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4" name="Google Shape;3274;p4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75" name="Google Shape;3275;p4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276" name="Google Shape;3276;p455"/>
          <p:cNvGrpSpPr/>
          <p:nvPr/>
        </p:nvGrpSpPr>
        <p:grpSpPr>
          <a:xfrm>
            <a:off x="180290" y="4600563"/>
            <a:ext cx="3539983" cy="342900"/>
            <a:chOff x="180290" y="4600563"/>
            <a:chExt cx="3539983" cy="342900"/>
          </a:xfrm>
        </p:grpSpPr>
        <p:pic>
          <p:nvPicPr>
            <p:cNvPr id="3277" name="Google Shape;3277;p45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78" name="Google Shape;3278;p45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896"/>
        <p:cNvGrpSpPr/>
        <p:nvPr/>
      </p:nvGrpSpPr>
      <p:grpSpPr>
        <a:xfrm>
          <a:off x="0" y="0"/>
          <a:ext cx="0" cy="0"/>
          <a:chOff x="0" y="0"/>
          <a:chExt cx="0" cy="0"/>
        </a:xfrm>
      </p:grpSpPr>
      <p:sp>
        <p:nvSpPr>
          <p:cNvPr id="897" name="Google Shape;897;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8" name="Google Shape;898;p1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9" name="Google Shape;899;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0" name="Google Shape;900;p1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01" name="Google Shape;901;p1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279"/>
        <p:cNvGrpSpPr/>
        <p:nvPr/>
      </p:nvGrpSpPr>
      <p:grpSpPr>
        <a:xfrm>
          <a:off x="0" y="0"/>
          <a:ext cx="0" cy="0"/>
          <a:chOff x="0" y="0"/>
          <a:chExt cx="0" cy="0"/>
        </a:xfrm>
      </p:grpSpPr>
      <p:sp>
        <p:nvSpPr>
          <p:cNvPr id="3280" name="Google Shape;3280;p45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1" name="Google Shape;3281;p456"/>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2" name="Google Shape;3282;p45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3" name="Google Shape;3283;p4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84" name="Google Shape;3284;p4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85" name="Google Shape;3285;p4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286"/>
        <p:cNvGrpSpPr/>
        <p:nvPr/>
      </p:nvGrpSpPr>
      <p:grpSpPr>
        <a:xfrm>
          <a:off x="0" y="0"/>
          <a:ext cx="0" cy="0"/>
          <a:chOff x="0" y="0"/>
          <a:chExt cx="0" cy="0"/>
        </a:xfrm>
      </p:grpSpPr>
      <p:sp>
        <p:nvSpPr>
          <p:cNvPr id="3287" name="Google Shape;3287;p45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88" name="Google Shape;3288;p45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9" name="Google Shape;3289;p45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90" name="Google Shape;3290;p45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91" name="Google Shape;3291;p45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2" name="Google Shape;3292;p4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93" name="Google Shape;3293;p4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294" name="Google Shape;3294;p4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295"/>
        <p:cNvGrpSpPr/>
        <p:nvPr/>
      </p:nvGrpSpPr>
      <p:grpSpPr>
        <a:xfrm>
          <a:off x="0" y="0"/>
          <a:ext cx="0" cy="0"/>
          <a:chOff x="0" y="0"/>
          <a:chExt cx="0" cy="0"/>
        </a:xfrm>
      </p:grpSpPr>
      <p:sp>
        <p:nvSpPr>
          <p:cNvPr id="3296" name="Google Shape;3296;p4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7" name="Google Shape;3297;p45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8" name="Google Shape;3298;p4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99" name="Google Shape;3299;p4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00" name="Google Shape;3300;p4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301"/>
        <p:cNvGrpSpPr/>
        <p:nvPr/>
      </p:nvGrpSpPr>
      <p:grpSpPr>
        <a:xfrm>
          <a:off x="0" y="0"/>
          <a:ext cx="0" cy="0"/>
          <a:chOff x="0" y="0"/>
          <a:chExt cx="0" cy="0"/>
        </a:xfrm>
      </p:grpSpPr>
      <p:sp>
        <p:nvSpPr>
          <p:cNvPr id="3302" name="Google Shape;3302;p4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303" name="Google Shape;3303;p45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4" name="Google Shape;3304;p4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05" name="Google Shape;3305;p4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06" name="Google Shape;3306;p4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307"/>
        <p:cNvGrpSpPr/>
        <p:nvPr/>
      </p:nvGrpSpPr>
      <p:grpSpPr>
        <a:xfrm>
          <a:off x="0" y="0"/>
          <a:ext cx="0" cy="0"/>
          <a:chOff x="0" y="0"/>
          <a:chExt cx="0" cy="0"/>
        </a:xfrm>
      </p:grpSpPr>
      <p:sp>
        <p:nvSpPr>
          <p:cNvPr id="3308" name="Google Shape;3308;p4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09" name="Google Shape;3309;p46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10" name="Google Shape;3310;p46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1" name="Google Shape;3311;p460"/>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12" name="Google Shape;3312;p4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13" name="Google Shape;3313;p4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14" name="Google Shape;3314;p46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315"/>
        <p:cNvGrpSpPr/>
        <p:nvPr/>
      </p:nvGrpSpPr>
      <p:grpSpPr>
        <a:xfrm>
          <a:off x="0" y="0"/>
          <a:ext cx="0" cy="0"/>
          <a:chOff x="0" y="0"/>
          <a:chExt cx="0" cy="0"/>
        </a:xfrm>
      </p:grpSpPr>
      <p:sp>
        <p:nvSpPr>
          <p:cNvPr id="3316" name="Google Shape;3316;p46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17" name="Google Shape;3317;p46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18" name="Google Shape;3318;p46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19" name="Google Shape;3319;p46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20" name="Google Shape;3320;p46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21" name="Google Shape;3321;p46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22" name="Google Shape;3322;p4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23" name="Google Shape;3323;p4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24" name="Google Shape;3324;p4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325"/>
        <p:cNvGrpSpPr/>
        <p:nvPr/>
      </p:nvGrpSpPr>
      <p:grpSpPr>
        <a:xfrm>
          <a:off x="0" y="0"/>
          <a:ext cx="0" cy="0"/>
          <a:chOff x="0" y="0"/>
          <a:chExt cx="0" cy="0"/>
        </a:xfrm>
      </p:grpSpPr>
      <p:sp>
        <p:nvSpPr>
          <p:cNvPr id="3326" name="Google Shape;3326;p46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27" name="Google Shape;3327;p462"/>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28" name="Google Shape;3328;p46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29" name="Google Shape;3329;p46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0" name="Google Shape;3330;p46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31" name="Google Shape;3331;p462"/>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3332" name="Google Shape;3332;p4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333" name="Google Shape;3333;p462"/>
          <p:cNvGrpSpPr/>
          <p:nvPr/>
        </p:nvGrpSpPr>
        <p:grpSpPr>
          <a:xfrm>
            <a:off x="1605267" y="3232902"/>
            <a:ext cx="5933466" cy="1097281"/>
            <a:chOff x="1952025" y="4310537"/>
            <a:chExt cx="7911288" cy="1463041"/>
          </a:xfrm>
        </p:grpSpPr>
        <p:pic>
          <p:nvPicPr>
            <p:cNvPr id="3334" name="Google Shape;3334;p46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35" name="Google Shape;3335;p46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336" name="Google Shape;3336;p46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337" name="Google Shape;3337;p46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338"/>
        <p:cNvGrpSpPr/>
        <p:nvPr/>
      </p:nvGrpSpPr>
      <p:grpSpPr>
        <a:xfrm>
          <a:off x="0" y="0"/>
          <a:ext cx="0" cy="0"/>
          <a:chOff x="0" y="0"/>
          <a:chExt cx="0" cy="0"/>
        </a:xfrm>
      </p:grpSpPr>
      <p:sp>
        <p:nvSpPr>
          <p:cNvPr id="3339" name="Google Shape;3339;p46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40" name="Google Shape;3340;p463"/>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41" name="Google Shape;3341;p46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2" name="Google Shape;3342;p4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3" name="Google Shape;3343;p46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44" name="Google Shape;3344;p46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45" name="Google Shape;3345;p46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46" name="Google Shape;3346;p46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347"/>
        <p:cNvGrpSpPr/>
        <p:nvPr/>
      </p:nvGrpSpPr>
      <p:grpSpPr>
        <a:xfrm>
          <a:off x="0" y="0"/>
          <a:ext cx="0" cy="0"/>
          <a:chOff x="0" y="0"/>
          <a:chExt cx="0" cy="0"/>
        </a:xfrm>
      </p:grpSpPr>
      <p:sp>
        <p:nvSpPr>
          <p:cNvPr id="3348" name="Google Shape;3348;p46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49" name="Google Shape;3349;p464"/>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0" name="Google Shape;3350;p4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1" name="Google Shape;3351;p4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2" name="Google Shape;3352;p4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53" name="Google Shape;3353;p4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54" name="Google Shape;3354;p4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355"/>
        <p:cNvGrpSpPr/>
        <p:nvPr/>
      </p:nvGrpSpPr>
      <p:grpSpPr>
        <a:xfrm>
          <a:off x="0" y="0"/>
          <a:ext cx="0" cy="0"/>
          <a:chOff x="0" y="0"/>
          <a:chExt cx="0" cy="0"/>
        </a:xfrm>
      </p:grpSpPr>
      <p:sp>
        <p:nvSpPr>
          <p:cNvPr id="3356" name="Google Shape;3356;p46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7" name="Google Shape;3357;p465"/>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8" name="Google Shape;3358;p465"/>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9" name="Google Shape;3359;p465"/>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60" name="Google Shape;3360;p465"/>
          <p:cNvSpPr>
            <a:spLocks noGrp="1"/>
          </p:cNvSpPr>
          <p:nvPr>
            <p:ph type="pic" idx="2"/>
          </p:nvPr>
        </p:nvSpPr>
        <p:spPr>
          <a:xfrm>
            <a:off x="537883" y="2655094"/>
            <a:ext cx="2949000" cy="1740600"/>
          </a:xfrm>
          <a:prstGeom prst="rect">
            <a:avLst/>
          </a:prstGeom>
          <a:noFill/>
          <a:ln>
            <a:noFill/>
          </a:ln>
        </p:spPr>
      </p:sp>
      <p:sp>
        <p:nvSpPr>
          <p:cNvPr id="3361" name="Google Shape;3361;p4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362" name="Google Shape;3362;p465"/>
          <p:cNvGrpSpPr/>
          <p:nvPr/>
        </p:nvGrpSpPr>
        <p:grpSpPr>
          <a:xfrm>
            <a:off x="180290" y="4600563"/>
            <a:ext cx="3539983" cy="342900"/>
            <a:chOff x="180290" y="4600563"/>
            <a:chExt cx="3539983" cy="342900"/>
          </a:xfrm>
        </p:grpSpPr>
        <p:pic>
          <p:nvPicPr>
            <p:cNvPr id="3363" name="Google Shape;3363;p4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64" name="Google Shape;3364;p4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02"/>
        <p:cNvGrpSpPr/>
        <p:nvPr/>
      </p:nvGrpSpPr>
      <p:grpSpPr>
        <a:xfrm>
          <a:off x="0" y="0"/>
          <a:ext cx="0" cy="0"/>
          <a:chOff x="0" y="0"/>
          <a:chExt cx="0" cy="0"/>
        </a:xfrm>
      </p:grpSpPr>
      <p:sp>
        <p:nvSpPr>
          <p:cNvPr id="903" name="Google Shape;903;p1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4" name="Google Shape;904;p11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5" name="Google Shape;905;p11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6" name="Google Shape;906;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7" name="Google Shape;907;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08" name="Google Shape;908;p1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365"/>
        <p:cNvGrpSpPr/>
        <p:nvPr/>
      </p:nvGrpSpPr>
      <p:grpSpPr>
        <a:xfrm>
          <a:off x="0" y="0"/>
          <a:ext cx="0" cy="0"/>
          <a:chOff x="0" y="0"/>
          <a:chExt cx="0" cy="0"/>
        </a:xfrm>
      </p:grpSpPr>
      <p:sp>
        <p:nvSpPr>
          <p:cNvPr id="3366" name="Google Shape;3366;p46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7" name="Google Shape;3367;p4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68" name="Google Shape;3368;p4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369" name="Google Shape;3369;p466"/>
          <p:cNvGrpSpPr/>
          <p:nvPr/>
        </p:nvGrpSpPr>
        <p:grpSpPr>
          <a:xfrm>
            <a:off x="180290" y="4600563"/>
            <a:ext cx="3539983" cy="342900"/>
            <a:chOff x="180290" y="4600563"/>
            <a:chExt cx="3539983" cy="342900"/>
          </a:xfrm>
        </p:grpSpPr>
        <p:pic>
          <p:nvPicPr>
            <p:cNvPr id="3370" name="Google Shape;3370;p46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71" name="Google Shape;3371;p46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372"/>
        <p:cNvGrpSpPr/>
        <p:nvPr/>
      </p:nvGrpSpPr>
      <p:grpSpPr>
        <a:xfrm>
          <a:off x="0" y="0"/>
          <a:ext cx="0" cy="0"/>
          <a:chOff x="0" y="0"/>
          <a:chExt cx="0" cy="0"/>
        </a:xfrm>
      </p:grpSpPr>
      <p:sp>
        <p:nvSpPr>
          <p:cNvPr id="3373" name="Google Shape;3373;p46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4" name="Google Shape;3374;p467"/>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75" name="Google Shape;3375;p46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76" name="Google Shape;3376;p4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77" name="Google Shape;3377;p4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78" name="Google Shape;3378;p4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379"/>
        <p:cNvGrpSpPr/>
        <p:nvPr/>
      </p:nvGrpSpPr>
      <p:grpSpPr>
        <a:xfrm>
          <a:off x="0" y="0"/>
          <a:ext cx="0" cy="0"/>
          <a:chOff x="0" y="0"/>
          <a:chExt cx="0" cy="0"/>
        </a:xfrm>
      </p:grpSpPr>
      <p:sp>
        <p:nvSpPr>
          <p:cNvPr id="3380" name="Google Shape;3380;p46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81" name="Google Shape;3381;p46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2" name="Google Shape;3382;p46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83" name="Google Shape;3383;p46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4" name="Google Shape;3384;p46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5" name="Google Shape;3385;p4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86" name="Google Shape;3386;p4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87" name="Google Shape;3387;p4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388"/>
        <p:cNvGrpSpPr/>
        <p:nvPr/>
      </p:nvGrpSpPr>
      <p:grpSpPr>
        <a:xfrm>
          <a:off x="0" y="0"/>
          <a:ext cx="0" cy="0"/>
          <a:chOff x="0" y="0"/>
          <a:chExt cx="0" cy="0"/>
        </a:xfrm>
      </p:grpSpPr>
      <p:sp>
        <p:nvSpPr>
          <p:cNvPr id="3389" name="Google Shape;3389;p46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0" name="Google Shape;3390;p46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1" name="Google Shape;3391;p4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2" name="Google Shape;3392;p4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393" name="Google Shape;3393;p4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394"/>
        <p:cNvGrpSpPr/>
        <p:nvPr/>
      </p:nvGrpSpPr>
      <p:grpSpPr>
        <a:xfrm>
          <a:off x="0" y="0"/>
          <a:ext cx="0" cy="0"/>
          <a:chOff x="0" y="0"/>
          <a:chExt cx="0" cy="0"/>
        </a:xfrm>
      </p:grpSpPr>
      <p:sp>
        <p:nvSpPr>
          <p:cNvPr id="3395" name="Google Shape;3395;p47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396" name="Google Shape;3396;p47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7" name="Google Shape;3397;p4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398" name="Google Shape;3398;p470"/>
          <p:cNvGrpSpPr/>
          <p:nvPr/>
        </p:nvGrpSpPr>
        <p:grpSpPr>
          <a:xfrm>
            <a:off x="180290" y="4600563"/>
            <a:ext cx="3539983" cy="342900"/>
            <a:chOff x="180290" y="4600563"/>
            <a:chExt cx="3539983" cy="342900"/>
          </a:xfrm>
        </p:grpSpPr>
        <p:pic>
          <p:nvPicPr>
            <p:cNvPr id="3399" name="Google Shape;3399;p47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400" name="Google Shape;3400;p47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401"/>
        <p:cNvGrpSpPr/>
        <p:nvPr/>
      </p:nvGrpSpPr>
      <p:grpSpPr>
        <a:xfrm>
          <a:off x="0" y="0"/>
          <a:ext cx="0" cy="0"/>
          <a:chOff x="0" y="0"/>
          <a:chExt cx="0" cy="0"/>
        </a:xfrm>
      </p:grpSpPr>
      <p:sp>
        <p:nvSpPr>
          <p:cNvPr id="3402" name="Google Shape;3402;p47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03" name="Google Shape;3403;p47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04" name="Google Shape;3404;p47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5" name="Google Shape;3405;p471"/>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06" name="Google Shape;3406;p4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407" name="Google Shape;3407;p471"/>
          <p:cNvGrpSpPr/>
          <p:nvPr/>
        </p:nvGrpSpPr>
        <p:grpSpPr>
          <a:xfrm>
            <a:off x="180290" y="4600563"/>
            <a:ext cx="3539983" cy="342900"/>
            <a:chOff x="180290" y="4600563"/>
            <a:chExt cx="3539983" cy="342900"/>
          </a:xfrm>
        </p:grpSpPr>
        <p:pic>
          <p:nvPicPr>
            <p:cNvPr id="3408" name="Google Shape;3408;p47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409" name="Google Shape;3409;p4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410"/>
        <p:cNvGrpSpPr/>
        <p:nvPr/>
      </p:nvGrpSpPr>
      <p:grpSpPr>
        <a:xfrm>
          <a:off x="0" y="0"/>
          <a:ext cx="0" cy="0"/>
          <a:chOff x="0" y="0"/>
          <a:chExt cx="0" cy="0"/>
        </a:xfrm>
      </p:grpSpPr>
      <p:sp>
        <p:nvSpPr>
          <p:cNvPr id="3411" name="Google Shape;3411;p47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12" name="Google Shape;3412;p47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13" name="Google Shape;3413;p47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14" name="Google Shape;3414;p47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15" name="Google Shape;3415;p47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16" name="Google Shape;3416;p47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17" name="Google Shape;3417;p4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18" name="Google Shape;3418;p4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19" name="Google Shape;3419;p4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420"/>
        <p:cNvGrpSpPr/>
        <p:nvPr/>
      </p:nvGrpSpPr>
      <p:grpSpPr>
        <a:xfrm>
          <a:off x="0" y="0"/>
          <a:ext cx="0" cy="0"/>
          <a:chOff x="0" y="0"/>
          <a:chExt cx="0" cy="0"/>
        </a:xfrm>
      </p:grpSpPr>
      <p:sp>
        <p:nvSpPr>
          <p:cNvPr id="3421" name="Google Shape;3421;p47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2" name="Google Shape;3422;p473"/>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23" name="Google Shape;3423;p47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24" name="Google Shape;3424;p47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5" name="Google Shape;3425;p47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26" name="Google Shape;3426;p4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27" name="Google Shape;3427;p47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428" name="Google Shape;3428;p473"/>
          <p:cNvGrpSpPr/>
          <p:nvPr/>
        </p:nvGrpSpPr>
        <p:grpSpPr>
          <a:xfrm>
            <a:off x="1605267" y="3232902"/>
            <a:ext cx="5933466" cy="1097281"/>
            <a:chOff x="1952025" y="4310537"/>
            <a:chExt cx="7911288" cy="1463041"/>
          </a:xfrm>
        </p:grpSpPr>
        <p:pic>
          <p:nvPicPr>
            <p:cNvPr id="3429" name="Google Shape;3429;p47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30" name="Google Shape;3430;p47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31" name="Google Shape;3431;p47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32" name="Google Shape;3432;p47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433"/>
        <p:cNvGrpSpPr/>
        <p:nvPr/>
      </p:nvGrpSpPr>
      <p:grpSpPr>
        <a:xfrm>
          <a:off x="0" y="0"/>
          <a:ext cx="0" cy="0"/>
          <a:chOff x="0" y="0"/>
          <a:chExt cx="0" cy="0"/>
        </a:xfrm>
      </p:grpSpPr>
      <p:sp>
        <p:nvSpPr>
          <p:cNvPr id="3434" name="Google Shape;3434;p47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35" name="Google Shape;3435;p474"/>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36" name="Google Shape;3436;p4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7" name="Google Shape;3437;p4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8" name="Google Shape;3438;p47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39" name="Google Shape;3439;p47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40" name="Google Shape;3440;p47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441" name="Google Shape;3441;p47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442"/>
        <p:cNvGrpSpPr/>
        <p:nvPr/>
      </p:nvGrpSpPr>
      <p:grpSpPr>
        <a:xfrm>
          <a:off x="0" y="0"/>
          <a:ext cx="0" cy="0"/>
          <a:chOff x="0" y="0"/>
          <a:chExt cx="0" cy="0"/>
        </a:xfrm>
      </p:grpSpPr>
      <p:sp>
        <p:nvSpPr>
          <p:cNvPr id="3443" name="Google Shape;3443;p47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4" name="Google Shape;3444;p475"/>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5" name="Google Shape;3445;p4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6" name="Google Shape;3446;p47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7" name="Google Shape;3447;p4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48" name="Google Shape;3448;p4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49" name="Google Shape;3449;p4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15"/>
        <p:cNvGrpSpPr/>
        <p:nvPr/>
      </p:nvGrpSpPr>
      <p:grpSpPr>
        <a:xfrm>
          <a:off x="0" y="0"/>
          <a:ext cx="0" cy="0"/>
          <a:chOff x="0" y="0"/>
          <a:chExt cx="0" cy="0"/>
        </a:xfrm>
      </p:grpSpPr>
      <p:sp>
        <p:nvSpPr>
          <p:cNvPr id="616" name="Google Shape;616;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7" name="Google Shape;617;p7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8" name="Google Shape;618;p7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9" name="Google Shape;619;p7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20" name="Google Shape;620;p76"/>
          <p:cNvSpPr>
            <a:spLocks noGrp="1"/>
          </p:cNvSpPr>
          <p:nvPr>
            <p:ph type="pic" idx="2"/>
          </p:nvPr>
        </p:nvSpPr>
        <p:spPr>
          <a:xfrm>
            <a:off x="537883" y="2655094"/>
            <a:ext cx="2949000" cy="1740600"/>
          </a:xfrm>
          <a:prstGeom prst="rect">
            <a:avLst/>
          </a:prstGeom>
          <a:noFill/>
          <a:ln>
            <a:noFill/>
          </a:ln>
        </p:spPr>
      </p:sp>
      <p:sp>
        <p:nvSpPr>
          <p:cNvPr id="621" name="Google Shape;621;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2" name="Google Shape;622;p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23" name="Google Shape;623;p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09"/>
        <p:cNvGrpSpPr/>
        <p:nvPr/>
      </p:nvGrpSpPr>
      <p:grpSpPr>
        <a:xfrm>
          <a:off x="0" y="0"/>
          <a:ext cx="0" cy="0"/>
          <a:chOff x="0" y="0"/>
          <a:chExt cx="0" cy="0"/>
        </a:xfrm>
      </p:grpSpPr>
      <p:sp>
        <p:nvSpPr>
          <p:cNvPr id="910" name="Google Shape;910;p11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1" name="Google Shape;911;p11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2" name="Google Shape;912;p11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13" name="Google Shape;913;p11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4" name="Google Shape;914;p1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5" name="Google Shape;915;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6" name="Google Shape;916;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17" name="Google Shape;917;p1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450"/>
        <p:cNvGrpSpPr/>
        <p:nvPr/>
      </p:nvGrpSpPr>
      <p:grpSpPr>
        <a:xfrm>
          <a:off x="0" y="0"/>
          <a:ext cx="0" cy="0"/>
          <a:chOff x="0" y="0"/>
          <a:chExt cx="0" cy="0"/>
        </a:xfrm>
      </p:grpSpPr>
      <p:sp>
        <p:nvSpPr>
          <p:cNvPr id="3451" name="Google Shape;3451;p47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2" name="Google Shape;3452;p476"/>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3" name="Google Shape;3453;p476"/>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4" name="Google Shape;3454;p47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5" name="Google Shape;3455;p476"/>
          <p:cNvSpPr>
            <a:spLocks noGrp="1"/>
          </p:cNvSpPr>
          <p:nvPr>
            <p:ph type="pic" idx="2"/>
          </p:nvPr>
        </p:nvSpPr>
        <p:spPr>
          <a:xfrm>
            <a:off x="537883" y="2655094"/>
            <a:ext cx="2949000" cy="1740600"/>
          </a:xfrm>
          <a:prstGeom prst="rect">
            <a:avLst/>
          </a:prstGeom>
          <a:noFill/>
          <a:ln>
            <a:noFill/>
          </a:ln>
        </p:spPr>
      </p:sp>
      <p:sp>
        <p:nvSpPr>
          <p:cNvPr id="3456" name="Google Shape;3456;p4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57" name="Google Shape;3457;p4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58" name="Google Shape;3458;p4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459"/>
        <p:cNvGrpSpPr/>
        <p:nvPr/>
      </p:nvGrpSpPr>
      <p:grpSpPr>
        <a:xfrm>
          <a:off x="0" y="0"/>
          <a:ext cx="0" cy="0"/>
          <a:chOff x="0" y="0"/>
          <a:chExt cx="0" cy="0"/>
        </a:xfrm>
      </p:grpSpPr>
      <p:sp>
        <p:nvSpPr>
          <p:cNvPr id="3460" name="Google Shape;3460;p47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1" name="Google Shape;3461;p4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2" name="Google Shape;3462;p4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63" name="Google Shape;3463;p4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64" name="Google Shape;3464;p4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465"/>
        <p:cNvGrpSpPr/>
        <p:nvPr/>
      </p:nvGrpSpPr>
      <p:grpSpPr>
        <a:xfrm>
          <a:off x="0" y="0"/>
          <a:ext cx="0" cy="0"/>
          <a:chOff x="0" y="0"/>
          <a:chExt cx="0" cy="0"/>
        </a:xfrm>
      </p:grpSpPr>
      <p:sp>
        <p:nvSpPr>
          <p:cNvPr id="3466" name="Google Shape;3466;p47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7" name="Google Shape;3467;p47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8" name="Google Shape;3468;p47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9" name="Google Shape;3469;p4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70" name="Google Shape;3470;p4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71" name="Google Shape;3471;p4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472"/>
        <p:cNvGrpSpPr/>
        <p:nvPr/>
      </p:nvGrpSpPr>
      <p:grpSpPr>
        <a:xfrm>
          <a:off x="0" y="0"/>
          <a:ext cx="0" cy="0"/>
          <a:chOff x="0" y="0"/>
          <a:chExt cx="0" cy="0"/>
        </a:xfrm>
      </p:grpSpPr>
      <p:sp>
        <p:nvSpPr>
          <p:cNvPr id="3473" name="Google Shape;3473;p47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74" name="Google Shape;3474;p47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75" name="Google Shape;3475;p47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76" name="Google Shape;3476;p47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77" name="Google Shape;3477;p47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8" name="Google Shape;3478;p4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79" name="Google Shape;3479;p4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80" name="Google Shape;3480;p4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481"/>
        <p:cNvGrpSpPr/>
        <p:nvPr/>
      </p:nvGrpSpPr>
      <p:grpSpPr>
        <a:xfrm>
          <a:off x="0" y="0"/>
          <a:ext cx="0" cy="0"/>
          <a:chOff x="0" y="0"/>
          <a:chExt cx="0" cy="0"/>
        </a:xfrm>
      </p:grpSpPr>
      <p:sp>
        <p:nvSpPr>
          <p:cNvPr id="3482" name="Google Shape;3482;p48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3" name="Google Shape;3483;p48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4" name="Google Shape;3484;p4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85" name="Google Shape;3485;p48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486"/>
        <p:cNvGrpSpPr/>
        <p:nvPr/>
      </p:nvGrpSpPr>
      <p:grpSpPr>
        <a:xfrm>
          <a:off x="0" y="0"/>
          <a:ext cx="0" cy="0"/>
          <a:chOff x="0" y="0"/>
          <a:chExt cx="0" cy="0"/>
        </a:xfrm>
      </p:grpSpPr>
      <p:sp>
        <p:nvSpPr>
          <p:cNvPr id="3487" name="Google Shape;3487;p48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488" name="Google Shape;3488;p48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9" name="Google Shape;3489;p4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90" name="Google Shape;3490;p4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91" name="Google Shape;3491;p4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492"/>
        <p:cNvGrpSpPr/>
        <p:nvPr/>
      </p:nvGrpSpPr>
      <p:grpSpPr>
        <a:xfrm>
          <a:off x="0" y="0"/>
          <a:ext cx="0" cy="0"/>
          <a:chOff x="0" y="0"/>
          <a:chExt cx="0" cy="0"/>
        </a:xfrm>
      </p:grpSpPr>
      <p:sp>
        <p:nvSpPr>
          <p:cNvPr id="3493" name="Google Shape;3493;p48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94" name="Google Shape;3494;p4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5" name="Google Shape;3495;p4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6" name="Google Shape;3496;p48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97" name="Google Shape;3497;p4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98" name="Google Shape;3498;p4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499" name="Google Shape;3499;p48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500"/>
        <p:cNvGrpSpPr/>
        <p:nvPr/>
      </p:nvGrpSpPr>
      <p:grpSpPr>
        <a:xfrm>
          <a:off x="0" y="0"/>
          <a:ext cx="0" cy="0"/>
          <a:chOff x="0" y="0"/>
          <a:chExt cx="0" cy="0"/>
        </a:xfrm>
      </p:grpSpPr>
      <p:sp>
        <p:nvSpPr>
          <p:cNvPr id="3501" name="Google Shape;3501;p48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02" name="Google Shape;3502;p4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03" name="Google Shape;3503;p4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04" name="Google Shape;3504;p4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05" name="Google Shape;3505;p4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06" name="Google Shape;3506;p4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07" name="Google Shape;3507;p4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08" name="Google Shape;3508;p48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509"/>
        <p:cNvGrpSpPr/>
        <p:nvPr/>
      </p:nvGrpSpPr>
      <p:grpSpPr>
        <a:xfrm>
          <a:off x="0" y="0"/>
          <a:ext cx="0" cy="0"/>
          <a:chOff x="0" y="0"/>
          <a:chExt cx="0" cy="0"/>
        </a:xfrm>
      </p:grpSpPr>
      <p:sp>
        <p:nvSpPr>
          <p:cNvPr id="3510" name="Google Shape;3510;p48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1" name="Google Shape;3511;p484"/>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12" name="Google Shape;3512;p48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13" name="Google Shape;3513;p48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4" name="Google Shape;3514;p4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5" name="Google Shape;3515;p4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16" name="Google Shape;3516;p48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517" name="Google Shape;3517;p484"/>
          <p:cNvGrpSpPr/>
          <p:nvPr/>
        </p:nvGrpSpPr>
        <p:grpSpPr>
          <a:xfrm>
            <a:off x="1605267" y="3232902"/>
            <a:ext cx="5933466" cy="1097281"/>
            <a:chOff x="1952025" y="4310537"/>
            <a:chExt cx="7911288" cy="1463041"/>
          </a:xfrm>
        </p:grpSpPr>
        <p:pic>
          <p:nvPicPr>
            <p:cNvPr id="3518" name="Google Shape;3518;p48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19" name="Google Shape;3519;p48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20" name="Google Shape;3520;p48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21" name="Google Shape;3521;p48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522"/>
        <p:cNvGrpSpPr/>
        <p:nvPr/>
      </p:nvGrpSpPr>
      <p:grpSpPr>
        <a:xfrm>
          <a:off x="0" y="0"/>
          <a:ext cx="0" cy="0"/>
          <a:chOff x="0" y="0"/>
          <a:chExt cx="0" cy="0"/>
        </a:xfrm>
      </p:grpSpPr>
      <p:sp>
        <p:nvSpPr>
          <p:cNvPr id="3523" name="Google Shape;3523;p48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24" name="Google Shape;3524;p485"/>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25" name="Google Shape;3525;p48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26" name="Google Shape;3526;p4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27" name="Google Shape;3527;p48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28" name="Google Shape;3528;p48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29" name="Google Shape;3529;p48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30" name="Google Shape;3530;p48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918"/>
        <p:cNvGrpSpPr/>
        <p:nvPr/>
      </p:nvGrpSpPr>
      <p:grpSpPr>
        <a:xfrm>
          <a:off x="0" y="0"/>
          <a:ext cx="0" cy="0"/>
          <a:chOff x="0" y="0"/>
          <a:chExt cx="0" cy="0"/>
        </a:xfrm>
      </p:grpSpPr>
      <p:sp>
        <p:nvSpPr>
          <p:cNvPr id="919" name="Google Shape;919;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0" name="Google Shape;920;p1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1" name="Google Shape;921;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2" name="Google Shape;922;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23" name="Google Shape;923;p1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31"/>
        <p:cNvGrpSpPr/>
        <p:nvPr/>
      </p:nvGrpSpPr>
      <p:grpSpPr>
        <a:xfrm>
          <a:off x="0" y="0"/>
          <a:ext cx="0" cy="0"/>
          <a:chOff x="0" y="0"/>
          <a:chExt cx="0" cy="0"/>
        </a:xfrm>
      </p:grpSpPr>
      <p:sp>
        <p:nvSpPr>
          <p:cNvPr id="3532" name="Google Shape;3532;p48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3" name="Google Shape;3533;p486"/>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4" name="Google Shape;3534;p4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35" name="Google Shape;3535;p48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6" name="Google Shape;3536;p4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37" name="Google Shape;3537;p4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38" name="Google Shape;3538;p4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539"/>
        <p:cNvGrpSpPr/>
        <p:nvPr/>
      </p:nvGrpSpPr>
      <p:grpSpPr>
        <a:xfrm>
          <a:off x="0" y="0"/>
          <a:ext cx="0" cy="0"/>
          <a:chOff x="0" y="0"/>
          <a:chExt cx="0" cy="0"/>
        </a:xfrm>
      </p:grpSpPr>
      <p:sp>
        <p:nvSpPr>
          <p:cNvPr id="3540" name="Google Shape;3540;p48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1" name="Google Shape;3541;p487"/>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2" name="Google Shape;3542;p487"/>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3" name="Google Shape;3543;p48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44" name="Google Shape;3544;p487"/>
          <p:cNvSpPr>
            <a:spLocks noGrp="1"/>
          </p:cNvSpPr>
          <p:nvPr>
            <p:ph type="pic" idx="2"/>
          </p:nvPr>
        </p:nvSpPr>
        <p:spPr>
          <a:xfrm>
            <a:off x="537883" y="2655094"/>
            <a:ext cx="2949000" cy="1740600"/>
          </a:xfrm>
          <a:prstGeom prst="rect">
            <a:avLst/>
          </a:prstGeom>
          <a:noFill/>
          <a:ln>
            <a:noFill/>
          </a:ln>
        </p:spPr>
      </p:sp>
      <p:sp>
        <p:nvSpPr>
          <p:cNvPr id="3545" name="Google Shape;3545;p4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46" name="Google Shape;3546;p4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47" name="Google Shape;3547;p4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548"/>
        <p:cNvGrpSpPr/>
        <p:nvPr/>
      </p:nvGrpSpPr>
      <p:grpSpPr>
        <a:xfrm>
          <a:off x="0" y="0"/>
          <a:ext cx="0" cy="0"/>
          <a:chOff x="0" y="0"/>
          <a:chExt cx="0" cy="0"/>
        </a:xfrm>
      </p:grpSpPr>
      <p:sp>
        <p:nvSpPr>
          <p:cNvPr id="3549" name="Google Shape;3549;p48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0" name="Google Shape;3550;p4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1" name="Google Shape;3551;p4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52" name="Google Shape;3552;p4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53" name="Google Shape;3553;p4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554"/>
        <p:cNvGrpSpPr/>
        <p:nvPr/>
      </p:nvGrpSpPr>
      <p:grpSpPr>
        <a:xfrm>
          <a:off x="0" y="0"/>
          <a:ext cx="0" cy="0"/>
          <a:chOff x="0" y="0"/>
          <a:chExt cx="0" cy="0"/>
        </a:xfrm>
      </p:grpSpPr>
      <p:sp>
        <p:nvSpPr>
          <p:cNvPr id="3555" name="Google Shape;3555;p48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6" name="Google Shape;3556;p48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7" name="Google Shape;3557;p48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8" name="Google Shape;3558;p4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59" name="Google Shape;3559;p4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60" name="Google Shape;3560;p4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561"/>
        <p:cNvGrpSpPr/>
        <p:nvPr/>
      </p:nvGrpSpPr>
      <p:grpSpPr>
        <a:xfrm>
          <a:off x="0" y="0"/>
          <a:ext cx="0" cy="0"/>
          <a:chOff x="0" y="0"/>
          <a:chExt cx="0" cy="0"/>
        </a:xfrm>
      </p:grpSpPr>
      <p:sp>
        <p:nvSpPr>
          <p:cNvPr id="3562" name="Google Shape;3562;p49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63" name="Google Shape;3563;p49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64" name="Google Shape;3564;p49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65" name="Google Shape;3565;p49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66" name="Google Shape;3566;p49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7" name="Google Shape;3567;p4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68" name="Google Shape;3568;p4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69" name="Google Shape;3569;p4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570"/>
        <p:cNvGrpSpPr/>
        <p:nvPr/>
      </p:nvGrpSpPr>
      <p:grpSpPr>
        <a:xfrm>
          <a:off x="0" y="0"/>
          <a:ext cx="0" cy="0"/>
          <a:chOff x="0" y="0"/>
          <a:chExt cx="0" cy="0"/>
        </a:xfrm>
      </p:grpSpPr>
      <p:sp>
        <p:nvSpPr>
          <p:cNvPr id="3571" name="Google Shape;3571;p49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72" name="Google Shape;3572;p49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3" name="Google Shape;3573;p4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74" name="Google Shape;3574;p4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75" name="Google Shape;3575;p4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576"/>
        <p:cNvGrpSpPr/>
        <p:nvPr/>
      </p:nvGrpSpPr>
      <p:grpSpPr>
        <a:xfrm>
          <a:off x="0" y="0"/>
          <a:ext cx="0" cy="0"/>
          <a:chOff x="0" y="0"/>
          <a:chExt cx="0" cy="0"/>
        </a:xfrm>
      </p:grpSpPr>
      <p:sp>
        <p:nvSpPr>
          <p:cNvPr id="3577" name="Google Shape;3577;p49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578" name="Google Shape;3578;p49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9" name="Google Shape;3579;p4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80" name="Google Shape;3580;p4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81" name="Google Shape;3581;p4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582"/>
        <p:cNvGrpSpPr/>
        <p:nvPr/>
      </p:nvGrpSpPr>
      <p:grpSpPr>
        <a:xfrm>
          <a:off x="0" y="0"/>
          <a:ext cx="0" cy="0"/>
          <a:chOff x="0" y="0"/>
          <a:chExt cx="0" cy="0"/>
        </a:xfrm>
      </p:grpSpPr>
      <p:sp>
        <p:nvSpPr>
          <p:cNvPr id="3583" name="Google Shape;3583;p49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84" name="Google Shape;3584;p49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85" name="Google Shape;3585;p49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6" name="Google Shape;3586;p49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87" name="Google Shape;3587;p4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88" name="Google Shape;3588;p4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89" name="Google Shape;3589;p49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90"/>
        <p:cNvGrpSpPr/>
        <p:nvPr/>
      </p:nvGrpSpPr>
      <p:grpSpPr>
        <a:xfrm>
          <a:off x="0" y="0"/>
          <a:ext cx="0" cy="0"/>
          <a:chOff x="0" y="0"/>
          <a:chExt cx="0" cy="0"/>
        </a:xfrm>
      </p:grpSpPr>
      <p:sp>
        <p:nvSpPr>
          <p:cNvPr id="3591" name="Google Shape;3591;p49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92" name="Google Shape;3592;p4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93" name="Google Shape;3593;p4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94" name="Google Shape;3594;p49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95" name="Google Shape;3595;p49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6" name="Google Shape;3596;p49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97" name="Google Shape;3597;p4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98" name="Google Shape;3598;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599" name="Google Shape;3599;p4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00"/>
        <p:cNvGrpSpPr/>
        <p:nvPr/>
      </p:nvGrpSpPr>
      <p:grpSpPr>
        <a:xfrm>
          <a:off x="0" y="0"/>
          <a:ext cx="0" cy="0"/>
          <a:chOff x="0" y="0"/>
          <a:chExt cx="0" cy="0"/>
        </a:xfrm>
      </p:grpSpPr>
      <p:sp>
        <p:nvSpPr>
          <p:cNvPr id="3601" name="Google Shape;3601;p49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2" name="Google Shape;3602;p495"/>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03" name="Google Shape;3603;p49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04" name="Google Shape;3604;p49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5" name="Google Shape;3605;p4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06" name="Google Shape;3606;p4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07" name="Google Shape;3607;p49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608" name="Google Shape;3608;p495"/>
          <p:cNvGrpSpPr/>
          <p:nvPr/>
        </p:nvGrpSpPr>
        <p:grpSpPr>
          <a:xfrm>
            <a:off x="1605267" y="3232902"/>
            <a:ext cx="5933466" cy="1097281"/>
            <a:chOff x="1952025" y="4310537"/>
            <a:chExt cx="7911288" cy="1463041"/>
          </a:xfrm>
        </p:grpSpPr>
        <p:pic>
          <p:nvPicPr>
            <p:cNvPr id="3609" name="Google Shape;3609;p49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10" name="Google Shape;3610;p49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11" name="Google Shape;3611;p49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12" name="Google Shape;3612;p49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924"/>
        <p:cNvGrpSpPr/>
        <p:nvPr/>
      </p:nvGrpSpPr>
      <p:grpSpPr>
        <a:xfrm>
          <a:off x="0" y="0"/>
          <a:ext cx="0" cy="0"/>
          <a:chOff x="0" y="0"/>
          <a:chExt cx="0" cy="0"/>
        </a:xfrm>
      </p:grpSpPr>
      <p:sp>
        <p:nvSpPr>
          <p:cNvPr id="925" name="Google Shape;925;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926" name="Google Shape;926;p11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7" name="Google Shape;927;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8" name="Google Shape;928;p1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29" name="Google Shape;929;p1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613"/>
        <p:cNvGrpSpPr/>
        <p:nvPr/>
      </p:nvGrpSpPr>
      <p:grpSpPr>
        <a:xfrm>
          <a:off x="0" y="0"/>
          <a:ext cx="0" cy="0"/>
          <a:chOff x="0" y="0"/>
          <a:chExt cx="0" cy="0"/>
        </a:xfrm>
      </p:grpSpPr>
      <p:sp>
        <p:nvSpPr>
          <p:cNvPr id="3614" name="Google Shape;3614;p49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5" name="Google Shape;3615;p496"/>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16" name="Google Shape;3616;p49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7" name="Google Shape;3617;p4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18" name="Google Shape;3618;p4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19" name="Google Shape;3619;p49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20" name="Google Shape;3620;p49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21" name="Google Shape;3621;p49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622"/>
        <p:cNvGrpSpPr/>
        <p:nvPr/>
      </p:nvGrpSpPr>
      <p:grpSpPr>
        <a:xfrm>
          <a:off x="0" y="0"/>
          <a:ext cx="0" cy="0"/>
          <a:chOff x="0" y="0"/>
          <a:chExt cx="0" cy="0"/>
        </a:xfrm>
      </p:grpSpPr>
      <p:sp>
        <p:nvSpPr>
          <p:cNvPr id="3623" name="Google Shape;3623;p49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4" name="Google Shape;3624;p497"/>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5" name="Google Shape;3625;p4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6" name="Google Shape;3626;p49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7" name="Google Shape;3627;p4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28" name="Google Shape;3628;p4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29" name="Google Shape;3629;p4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630"/>
        <p:cNvGrpSpPr/>
        <p:nvPr/>
      </p:nvGrpSpPr>
      <p:grpSpPr>
        <a:xfrm>
          <a:off x="0" y="0"/>
          <a:ext cx="0" cy="0"/>
          <a:chOff x="0" y="0"/>
          <a:chExt cx="0" cy="0"/>
        </a:xfrm>
      </p:grpSpPr>
      <p:sp>
        <p:nvSpPr>
          <p:cNvPr id="3631" name="Google Shape;3631;p49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2" name="Google Shape;3632;p498"/>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3" name="Google Shape;3633;p49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4" name="Google Shape;3634;p498"/>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35" name="Google Shape;3635;p498"/>
          <p:cNvSpPr>
            <a:spLocks noGrp="1"/>
          </p:cNvSpPr>
          <p:nvPr>
            <p:ph type="pic" idx="2"/>
          </p:nvPr>
        </p:nvSpPr>
        <p:spPr>
          <a:xfrm>
            <a:off x="537883" y="2655094"/>
            <a:ext cx="2949000" cy="1740600"/>
          </a:xfrm>
          <a:prstGeom prst="rect">
            <a:avLst/>
          </a:prstGeom>
          <a:noFill/>
          <a:ln>
            <a:noFill/>
          </a:ln>
        </p:spPr>
      </p:sp>
      <p:sp>
        <p:nvSpPr>
          <p:cNvPr id="3636" name="Google Shape;3636;p4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37" name="Google Shape;3637;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38" name="Google Shape;3638;p4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639"/>
        <p:cNvGrpSpPr/>
        <p:nvPr/>
      </p:nvGrpSpPr>
      <p:grpSpPr>
        <a:xfrm>
          <a:off x="0" y="0"/>
          <a:ext cx="0" cy="0"/>
          <a:chOff x="0" y="0"/>
          <a:chExt cx="0" cy="0"/>
        </a:xfrm>
      </p:grpSpPr>
      <p:sp>
        <p:nvSpPr>
          <p:cNvPr id="3640" name="Google Shape;3640;p49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1" name="Google Shape;3641;p4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2" name="Google Shape;3642;p4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43" name="Google Shape;3643;p4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44" name="Google Shape;3644;p4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645"/>
        <p:cNvGrpSpPr/>
        <p:nvPr/>
      </p:nvGrpSpPr>
      <p:grpSpPr>
        <a:xfrm>
          <a:off x="0" y="0"/>
          <a:ext cx="0" cy="0"/>
          <a:chOff x="0" y="0"/>
          <a:chExt cx="0" cy="0"/>
        </a:xfrm>
      </p:grpSpPr>
      <p:sp>
        <p:nvSpPr>
          <p:cNvPr id="3646" name="Google Shape;3646;p50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7" name="Google Shape;3647;p50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8" name="Google Shape;3648;p50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9" name="Google Shape;3649;p5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0" name="Google Shape;3650;p5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51" name="Google Shape;3651;p5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52"/>
        <p:cNvGrpSpPr/>
        <p:nvPr/>
      </p:nvGrpSpPr>
      <p:grpSpPr>
        <a:xfrm>
          <a:off x="0" y="0"/>
          <a:ext cx="0" cy="0"/>
          <a:chOff x="0" y="0"/>
          <a:chExt cx="0" cy="0"/>
        </a:xfrm>
      </p:grpSpPr>
      <p:sp>
        <p:nvSpPr>
          <p:cNvPr id="3653" name="Google Shape;3653;p50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54" name="Google Shape;3654;p50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5" name="Google Shape;3655;p50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56" name="Google Shape;3656;p50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7" name="Google Shape;3657;p50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8" name="Google Shape;3658;p5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9" name="Google Shape;3659;p50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60"/>
        <p:cNvGrpSpPr/>
        <p:nvPr/>
      </p:nvGrpSpPr>
      <p:grpSpPr>
        <a:xfrm>
          <a:off x="0" y="0"/>
          <a:ext cx="0" cy="0"/>
          <a:chOff x="0" y="0"/>
          <a:chExt cx="0" cy="0"/>
        </a:xfrm>
      </p:grpSpPr>
      <p:sp>
        <p:nvSpPr>
          <p:cNvPr id="3661" name="Google Shape;3661;p50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2" name="Google Shape;3662;p50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3" name="Google Shape;3663;p5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64" name="Google Shape;3664;p5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65" name="Google Shape;3665;p5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666"/>
        <p:cNvGrpSpPr/>
        <p:nvPr/>
      </p:nvGrpSpPr>
      <p:grpSpPr>
        <a:xfrm>
          <a:off x="0" y="0"/>
          <a:ext cx="0" cy="0"/>
          <a:chOff x="0" y="0"/>
          <a:chExt cx="0" cy="0"/>
        </a:xfrm>
      </p:grpSpPr>
      <p:sp>
        <p:nvSpPr>
          <p:cNvPr id="3667" name="Google Shape;3667;p50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68" name="Google Shape;3668;p50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9" name="Google Shape;3669;p5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70" name="Google Shape;3670;p5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71" name="Google Shape;3671;p5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672"/>
        <p:cNvGrpSpPr/>
        <p:nvPr/>
      </p:nvGrpSpPr>
      <p:grpSpPr>
        <a:xfrm>
          <a:off x="0" y="0"/>
          <a:ext cx="0" cy="0"/>
          <a:chOff x="0" y="0"/>
          <a:chExt cx="0" cy="0"/>
        </a:xfrm>
      </p:grpSpPr>
      <p:sp>
        <p:nvSpPr>
          <p:cNvPr id="3673" name="Google Shape;3673;p50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74" name="Google Shape;3674;p5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75" name="Google Shape;3675;p5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6" name="Google Shape;3676;p50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77" name="Google Shape;3677;p5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78" name="Google Shape;3678;p50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679"/>
        <p:cNvGrpSpPr/>
        <p:nvPr/>
      </p:nvGrpSpPr>
      <p:grpSpPr>
        <a:xfrm>
          <a:off x="0" y="0"/>
          <a:ext cx="0" cy="0"/>
          <a:chOff x="0" y="0"/>
          <a:chExt cx="0" cy="0"/>
        </a:xfrm>
      </p:grpSpPr>
      <p:sp>
        <p:nvSpPr>
          <p:cNvPr id="3680" name="Google Shape;3680;p50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81" name="Google Shape;3681;p5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82" name="Google Shape;3682;p5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83" name="Google Shape;3683;p5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84" name="Google Shape;3684;p5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85" name="Google Shape;3685;p5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86" name="Google Shape;3686;p5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87" name="Google Shape;3687;p5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688" name="Google Shape;3688;p50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930"/>
        <p:cNvGrpSpPr/>
        <p:nvPr/>
      </p:nvGrpSpPr>
      <p:grpSpPr>
        <a:xfrm>
          <a:off x="0" y="0"/>
          <a:ext cx="0" cy="0"/>
          <a:chOff x="0" y="0"/>
          <a:chExt cx="0" cy="0"/>
        </a:xfrm>
      </p:grpSpPr>
      <p:sp>
        <p:nvSpPr>
          <p:cNvPr id="931" name="Google Shape;931;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2" name="Google Shape;932;p1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3" name="Google Shape;933;p1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4" name="Google Shape;934;p11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35" name="Google Shape;935;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6" name="Google Shape;936;p1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37" name="Google Shape;937;p11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689"/>
        <p:cNvGrpSpPr/>
        <p:nvPr/>
      </p:nvGrpSpPr>
      <p:grpSpPr>
        <a:xfrm>
          <a:off x="0" y="0"/>
          <a:ext cx="0" cy="0"/>
          <a:chOff x="0" y="0"/>
          <a:chExt cx="0" cy="0"/>
        </a:xfrm>
      </p:grpSpPr>
      <p:sp>
        <p:nvSpPr>
          <p:cNvPr id="3690" name="Google Shape;3690;p50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1" name="Google Shape;3691;p506"/>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92" name="Google Shape;3692;p50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93" name="Google Shape;3693;p50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4" name="Google Shape;3694;p50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5" name="Google Shape;3695;p5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696" name="Google Shape;3696;p506"/>
          <p:cNvGrpSpPr/>
          <p:nvPr/>
        </p:nvGrpSpPr>
        <p:grpSpPr>
          <a:xfrm>
            <a:off x="1605267" y="3232902"/>
            <a:ext cx="5933466" cy="1097281"/>
            <a:chOff x="1952025" y="4310537"/>
            <a:chExt cx="7911288" cy="1463041"/>
          </a:xfrm>
        </p:grpSpPr>
        <p:pic>
          <p:nvPicPr>
            <p:cNvPr id="3697" name="Google Shape;3697;p50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98" name="Google Shape;3698;p50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99" name="Google Shape;3699;p50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700" name="Google Shape;3700;p50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701" name="Google Shape;3701;p5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02" name="Google Shape;3702;p50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703"/>
        <p:cNvGrpSpPr/>
        <p:nvPr/>
      </p:nvGrpSpPr>
      <p:grpSpPr>
        <a:xfrm>
          <a:off x="0" y="0"/>
          <a:ext cx="0" cy="0"/>
          <a:chOff x="0" y="0"/>
          <a:chExt cx="0" cy="0"/>
        </a:xfrm>
      </p:grpSpPr>
      <p:sp>
        <p:nvSpPr>
          <p:cNvPr id="3704" name="Google Shape;3704;p50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05" name="Google Shape;3705;p507"/>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06" name="Google Shape;3706;p50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7" name="Google Shape;3707;p5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708" name="Google Shape;3708;p50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709" name="Google Shape;3709;p50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710" name="Google Shape;3710;p50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711" name="Google Shape;3711;p5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12" name="Google Shape;3712;p50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713"/>
        <p:cNvGrpSpPr/>
        <p:nvPr/>
      </p:nvGrpSpPr>
      <p:grpSpPr>
        <a:xfrm>
          <a:off x="0" y="0"/>
          <a:ext cx="0" cy="0"/>
          <a:chOff x="0" y="0"/>
          <a:chExt cx="0" cy="0"/>
        </a:xfrm>
      </p:grpSpPr>
      <p:sp>
        <p:nvSpPr>
          <p:cNvPr id="3714" name="Google Shape;3714;p50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15" name="Google Shape;3715;p508"/>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16" name="Google Shape;3716;p5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7" name="Google Shape;3717;p50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8" name="Google Shape;3718;p5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9" name="Google Shape;3719;p5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20" name="Google Shape;3720;p5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721"/>
        <p:cNvGrpSpPr/>
        <p:nvPr/>
      </p:nvGrpSpPr>
      <p:grpSpPr>
        <a:xfrm>
          <a:off x="0" y="0"/>
          <a:ext cx="0" cy="0"/>
          <a:chOff x="0" y="0"/>
          <a:chExt cx="0" cy="0"/>
        </a:xfrm>
      </p:grpSpPr>
      <p:sp>
        <p:nvSpPr>
          <p:cNvPr id="3722" name="Google Shape;3722;p50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23" name="Google Shape;3723;p509"/>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24" name="Google Shape;3724;p50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25" name="Google Shape;3725;p50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726" name="Google Shape;3726;p509"/>
          <p:cNvSpPr>
            <a:spLocks noGrp="1"/>
          </p:cNvSpPr>
          <p:nvPr>
            <p:ph type="pic" idx="2"/>
          </p:nvPr>
        </p:nvSpPr>
        <p:spPr>
          <a:xfrm>
            <a:off x="537883" y="2655094"/>
            <a:ext cx="2949000" cy="1740600"/>
          </a:xfrm>
          <a:prstGeom prst="rect">
            <a:avLst/>
          </a:prstGeom>
          <a:noFill/>
          <a:ln>
            <a:noFill/>
          </a:ln>
        </p:spPr>
      </p:sp>
      <p:sp>
        <p:nvSpPr>
          <p:cNvPr id="3727" name="Google Shape;3727;p5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28" name="Google Shape;3728;p5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29" name="Google Shape;3729;p5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730"/>
        <p:cNvGrpSpPr/>
        <p:nvPr/>
      </p:nvGrpSpPr>
      <p:grpSpPr>
        <a:xfrm>
          <a:off x="0" y="0"/>
          <a:ext cx="0" cy="0"/>
          <a:chOff x="0" y="0"/>
          <a:chExt cx="0" cy="0"/>
        </a:xfrm>
      </p:grpSpPr>
      <p:sp>
        <p:nvSpPr>
          <p:cNvPr id="3731" name="Google Shape;3731;p51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2" name="Google Shape;3732;p5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33" name="Google Shape;3733;p5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34" name="Google Shape;3734;p5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35" name="Google Shape;3735;p5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736"/>
        <p:cNvGrpSpPr/>
        <p:nvPr/>
      </p:nvGrpSpPr>
      <p:grpSpPr>
        <a:xfrm>
          <a:off x="0" y="0"/>
          <a:ext cx="0" cy="0"/>
          <a:chOff x="0" y="0"/>
          <a:chExt cx="0" cy="0"/>
        </a:xfrm>
      </p:grpSpPr>
      <p:sp>
        <p:nvSpPr>
          <p:cNvPr id="3737" name="Google Shape;3737;p51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8" name="Google Shape;3738;p51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39" name="Google Shape;3739;p51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40" name="Google Shape;3740;p5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41" name="Google Shape;3741;p5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42" name="Google Shape;3742;p5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743"/>
        <p:cNvGrpSpPr/>
        <p:nvPr/>
      </p:nvGrpSpPr>
      <p:grpSpPr>
        <a:xfrm>
          <a:off x="0" y="0"/>
          <a:ext cx="0" cy="0"/>
          <a:chOff x="0" y="0"/>
          <a:chExt cx="0" cy="0"/>
        </a:xfrm>
      </p:grpSpPr>
      <p:sp>
        <p:nvSpPr>
          <p:cNvPr id="3744" name="Google Shape;3744;p51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45" name="Google Shape;3745;p51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46" name="Google Shape;3746;p51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47" name="Google Shape;3747;p51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48" name="Google Shape;3748;p51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9" name="Google Shape;3749;p5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50" name="Google Shape;3750;p5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51" name="Google Shape;3751;p5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752"/>
        <p:cNvGrpSpPr/>
        <p:nvPr/>
      </p:nvGrpSpPr>
      <p:grpSpPr>
        <a:xfrm>
          <a:off x="0" y="0"/>
          <a:ext cx="0" cy="0"/>
          <a:chOff x="0" y="0"/>
          <a:chExt cx="0" cy="0"/>
        </a:xfrm>
      </p:grpSpPr>
      <p:sp>
        <p:nvSpPr>
          <p:cNvPr id="3753" name="Google Shape;3753;p5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54" name="Google Shape;3754;p51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5" name="Google Shape;3755;p5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56" name="Google Shape;3756;p5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57" name="Google Shape;3757;p5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758"/>
        <p:cNvGrpSpPr/>
        <p:nvPr/>
      </p:nvGrpSpPr>
      <p:grpSpPr>
        <a:xfrm>
          <a:off x="0" y="0"/>
          <a:ext cx="0" cy="0"/>
          <a:chOff x="0" y="0"/>
          <a:chExt cx="0" cy="0"/>
        </a:xfrm>
      </p:grpSpPr>
      <p:sp>
        <p:nvSpPr>
          <p:cNvPr id="3759" name="Google Shape;3759;p5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760" name="Google Shape;3760;p51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61" name="Google Shape;3761;p5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62" name="Google Shape;3762;p5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63" name="Google Shape;3763;p5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764"/>
        <p:cNvGrpSpPr/>
        <p:nvPr/>
      </p:nvGrpSpPr>
      <p:grpSpPr>
        <a:xfrm>
          <a:off x="0" y="0"/>
          <a:ext cx="0" cy="0"/>
          <a:chOff x="0" y="0"/>
          <a:chExt cx="0" cy="0"/>
        </a:xfrm>
      </p:grpSpPr>
      <p:sp>
        <p:nvSpPr>
          <p:cNvPr id="3765" name="Google Shape;3765;p5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66" name="Google Shape;3766;p5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67" name="Google Shape;3767;p5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68" name="Google Shape;3768;p51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69" name="Google Shape;3769;p5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0" name="Google Shape;3770;p5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71" name="Google Shape;3771;p51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938"/>
        <p:cNvGrpSpPr/>
        <p:nvPr/>
      </p:nvGrpSpPr>
      <p:grpSpPr>
        <a:xfrm>
          <a:off x="0" y="0"/>
          <a:ext cx="0" cy="0"/>
          <a:chOff x="0" y="0"/>
          <a:chExt cx="0" cy="0"/>
        </a:xfrm>
      </p:grpSpPr>
      <p:sp>
        <p:nvSpPr>
          <p:cNvPr id="939" name="Google Shape;939;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40" name="Google Shape;940;p1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41" name="Google Shape;941;p1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42" name="Google Shape;942;p11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43" name="Google Shape;943;p11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44" name="Google Shape;944;p11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45" name="Google Shape;945;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6" name="Google Shape;946;p1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47" name="Google Shape;947;p11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772"/>
        <p:cNvGrpSpPr/>
        <p:nvPr/>
      </p:nvGrpSpPr>
      <p:grpSpPr>
        <a:xfrm>
          <a:off x="0" y="0"/>
          <a:ext cx="0" cy="0"/>
          <a:chOff x="0" y="0"/>
          <a:chExt cx="0" cy="0"/>
        </a:xfrm>
      </p:grpSpPr>
      <p:sp>
        <p:nvSpPr>
          <p:cNvPr id="3773" name="Google Shape;3773;p5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74" name="Google Shape;3774;p5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75" name="Google Shape;3775;p5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76" name="Google Shape;3776;p51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77" name="Google Shape;3777;p51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78" name="Google Shape;3778;p51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79" name="Google Shape;3779;p5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80" name="Google Shape;3780;p5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781" name="Google Shape;3781;p51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782"/>
        <p:cNvGrpSpPr/>
        <p:nvPr/>
      </p:nvGrpSpPr>
      <p:grpSpPr>
        <a:xfrm>
          <a:off x="0" y="0"/>
          <a:ext cx="0" cy="0"/>
          <a:chOff x="0" y="0"/>
          <a:chExt cx="0" cy="0"/>
        </a:xfrm>
      </p:grpSpPr>
      <p:sp>
        <p:nvSpPr>
          <p:cNvPr id="3783" name="Google Shape;3783;p517"/>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4" name="Google Shape;3784;p517"/>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85" name="Google Shape;3785;p5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86" name="Google Shape;3786;p5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787"/>
        <p:cNvGrpSpPr/>
        <p:nvPr/>
      </p:nvGrpSpPr>
      <p:grpSpPr>
        <a:xfrm>
          <a:off x="0" y="0"/>
          <a:ext cx="0" cy="0"/>
          <a:chOff x="0" y="0"/>
          <a:chExt cx="0" cy="0"/>
        </a:xfrm>
      </p:grpSpPr>
      <p:sp>
        <p:nvSpPr>
          <p:cNvPr id="3788" name="Google Shape;3788;p5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89" name="Google Shape;3789;p51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90" name="Google Shape;3790;p51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91" name="Google Shape;3791;p51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92"/>
        <p:cNvGrpSpPr/>
        <p:nvPr/>
      </p:nvGrpSpPr>
      <p:grpSpPr>
        <a:xfrm>
          <a:off x="0" y="0"/>
          <a:ext cx="0" cy="0"/>
          <a:chOff x="0" y="0"/>
          <a:chExt cx="0" cy="0"/>
        </a:xfrm>
      </p:grpSpPr>
      <p:sp>
        <p:nvSpPr>
          <p:cNvPr id="3793" name="Google Shape;3793;p519"/>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94" name="Google Shape;3794;p5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95" name="Google Shape;3795;p5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96" name="Google Shape;3796;p5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797"/>
        <p:cNvGrpSpPr/>
        <p:nvPr/>
      </p:nvGrpSpPr>
      <p:grpSpPr>
        <a:xfrm>
          <a:off x="0" y="0"/>
          <a:ext cx="0" cy="0"/>
          <a:chOff x="0" y="0"/>
          <a:chExt cx="0" cy="0"/>
        </a:xfrm>
      </p:grpSpPr>
      <p:sp>
        <p:nvSpPr>
          <p:cNvPr id="3798" name="Google Shape;3798;p5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99" name="Google Shape;3799;p520"/>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0" name="Google Shape;3800;p52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801" name="Google Shape;3801;p52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802"/>
        <p:cNvGrpSpPr/>
        <p:nvPr/>
      </p:nvGrpSpPr>
      <p:grpSpPr>
        <a:xfrm>
          <a:off x="0" y="0"/>
          <a:ext cx="0" cy="0"/>
          <a:chOff x="0" y="0"/>
          <a:chExt cx="0" cy="0"/>
        </a:xfrm>
      </p:grpSpPr>
      <p:sp>
        <p:nvSpPr>
          <p:cNvPr id="3803" name="Google Shape;3803;p5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804"/>
        <p:cNvGrpSpPr/>
        <p:nvPr/>
      </p:nvGrpSpPr>
      <p:grpSpPr>
        <a:xfrm>
          <a:off x="0" y="0"/>
          <a:ext cx="0" cy="0"/>
          <a:chOff x="0" y="0"/>
          <a:chExt cx="0" cy="0"/>
        </a:xfrm>
      </p:grpSpPr>
      <p:sp>
        <p:nvSpPr>
          <p:cNvPr id="3805" name="Google Shape;3805;p5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806" name="Google Shape;3806;p5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807" name="Google Shape;3807;p52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808"/>
        <p:cNvGrpSpPr/>
        <p:nvPr/>
      </p:nvGrpSpPr>
      <p:grpSpPr>
        <a:xfrm>
          <a:off x="0" y="0"/>
          <a:ext cx="0" cy="0"/>
          <a:chOff x="0" y="0"/>
          <a:chExt cx="0" cy="0"/>
        </a:xfrm>
      </p:grpSpPr>
      <p:sp>
        <p:nvSpPr>
          <p:cNvPr id="3809" name="Google Shape;3809;p5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810"/>
        <p:cNvGrpSpPr/>
        <p:nvPr/>
      </p:nvGrpSpPr>
      <p:grpSpPr>
        <a:xfrm>
          <a:off x="0" y="0"/>
          <a:ext cx="0" cy="0"/>
          <a:chOff x="0" y="0"/>
          <a:chExt cx="0" cy="0"/>
        </a:xfrm>
      </p:grpSpPr>
      <p:sp>
        <p:nvSpPr>
          <p:cNvPr id="3811" name="Google Shape;3811;p5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3812" name="Google Shape;3812;p52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3" name="Google Shape;3813;p524"/>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814" name="Google Shape;3814;p524"/>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15"/>
        <p:cNvGrpSpPr/>
        <p:nvPr/>
      </p:nvGrpSpPr>
      <p:grpSpPr>
        <a:xfrm>
          <a:off x="0" y="0"/>
          <a:ext cx="0" cy="0"/>
          <a:chOff x="0" y="0"/>
          <a:chExt cx="0" cy="0"/>
        </a:xfrm>
      </p:grpSpPr>
      <p:sp>
        <p:nvSpPr>
          <p:cNvPr id="3816" name="Google Shape;3816;p525"/>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817" name="Google Shape;3817;p5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18" name="Google Shape;3818;p525"/>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948"/>
        <p:cNvGrpSpPr/>
        <p:nvPr/>
      </p:nvGrpSpPr>
      <p:grpSpPr>
        <a:xfrm>
          <a:off x="0" y="0"/>
          <a:ext cx="0" cy="0"/>
          <a:chOff x="0" y="0"/>
          <a:chExt cx="0" cy="0"/>
        </a:xfrm>
      </p:grpSpPr>
      <p:sp>
        <p:nvSpPr>
          <p:cNvPr id="949" name="Google Shape;949;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0" name="Google Shape;950;p11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1" name="Google Shape;951;p11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52" name="Google Shape;952;p11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3" name="Google Shape;953;p1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54" name="Google Shape;954;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5" name="Google Shape;955;p1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956" name="Google Shape;956;p117"/>
          <p:cNvGrpSpPr/>
          <p:nvPr/>
        </p:nvGrpSpPr>
        <p:grpSpPr>
          <a:xfrm>
            <a:off x="1605267" y="3232902"/>
            <a:ext cx="5933466" cy="1097281"/>
            <a:chOff x="1952025" y="4310537"/>
            <a:chExt cx="7911288" cy="1463041"/>
          </a:xfrm>
        </p:grpSpPr>
        <p:pic>
          <p:nvPicPr>
            <p:cNvPr id="957" name="Google Shape;957;p11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58" name="Google Shape;958;p11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59" name="Google Shape;959;p11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60" name="Google Shape;960;p11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19"/>
        <p:cNvGrpSpPr/>
        <p:nvPr/>
      </p:nvGrpSpPr>
      <p:grpSpPr>
        <a:xfrm>
          <a:off x="0" y="0"/>
          <a:ext cx="0" cy="0"/>
          <a:chOff x="0" y="0"/>
          <a:chExt cx="0" cy="0"/>
        </a:xfrm>
      </p:grpSpPr>
      <p:sp>
        <p:nvSpPr>
          <p:cNvPr id="3820" name="Google Shape;3820;p526"/>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1" name="Google Shape;3821;p526"/>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822" name="Google Shape;3822;p526"/>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823" name="Google Shape;3823;p5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824" name="Google Shape;3824;p5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25"/>
        <p:cNvGrpSpPr/>
        <p:nvPr/>
      </p:nvGrpSpPr>
      <p:grpSpPr>
        <a:xfrm>
          <a:off x="0" y="0"/>
          <a:ext cx="0" cy="0"/>
          <a:chOff x="0" y="0"/>
          <a:chExt cx="0" cy="0"/>
        </a:xfrm>
      </p:grpSpPr>
      <p:sp>
        <p:nvSpPr>
          <p:cNvPr id="3826" name="Google Shape;3826;p5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827" name="Google Shape;3827;p5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28" name="Google Shape;3828;p527"/>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829"/>
        <p:cNvGrpSpPr/>
        <p:nvPr/>
      </p:nvGrpSpPr>
      <p:grpSpPr>
        <a:xfrm>
          <a:off x="0" y="0"/>
          <a:ext cx="0" cy="0"/>
          <a:chOff x="0" y="0"/>
          <a:chExt cx="0" cy="0"/>
        </a:xfrm>
      </p:grpSpPr>
      <p:sp>
        <p:nvSpPr>
          <p:cNvPr id="3830" name="Google Shape;3830;p5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31" name="Google Shape;3831;p528"/>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832" name="Google Shape;3832;p528"/>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833" name="Google Shape;3833;p528"/>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834"/>
        <p:cNvGrpSpPr/>
        <p:nvPr/>
      </p:nvGrpSpPr>
      <p:grpSpPr>
        <a:xfrm>
          <a:off x="0" y="0"/>
          <a:ext cx="0" cy="0"/>
          <a:chOff x="0" y="0"/>
          <a:chExt cx="0" cy="0"/>
        </a:xfrm>
      </p:grpSpPr>
      <p:sp>
        <p:nvSpPr>
          <p:cNvPr id="3835" name="Google Shape;3835;p5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842"/>
        <p:cNvGrpSpPr/>
        <p:nvPr/>
      </p:nvGrpSpPr>
      <p:grpSpPr>
        <a:xfrm>
          <a:off x="0" y="0"/>
          <a:ext cx="0" cy="0"/>
          <a:chOff x="0" y="0"/>
          <a:chExt cx="0" cy="0"/>
        </a:xfrm>
      </p:grpSpPr>
      <p:sp>
        <p:nvSpPr>
          <p:cNvPr id="3843" name="Google Shape;3843;p5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844" name="Google Shape;3844;p531"/>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845" name="Google Shape;3845;p53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846" name="Google Shape;3846;p53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47" name="Google Shape;3847;p53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48" name="Google Shape;3848;p5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49" name="Google Shape;3849;p53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3850" name="Google Shape;3850;p531"/>
          <p:cNvGrpSpPr/>
          <p:nvPr/>
        </p:nvGrpSpPr>
        <p:grpSpPr>
          <a:xfrm>
            <a:off x="1605267" y="3232902"/>
            <a:ext cx="5933466" cy="1097281"/>
            <a:chOff x="1952025" y="4310537"/>
            <a:chExt cx="7911288" cy="1463041"/>
          </a:xfrm>
        </p:grpSpPr>
        <p:pic>
          <p:nvPicPr>
            <p:cNvPr id="3851" name="Google Shape;3851;p53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852" name="Google Shape;3852;p53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853" name="Google Shape;3853;p53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854" name="Google Shape;3854;p53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855"/>
        <p:cNvGrpSpPr/>
        <p:nvPr/>
      </p:nvGrpSpPr>
      <p:grpSpPr>
        <a:xfrm>
          <a:off x="0" y="0"/>
          <a:ext cx="0" cy="0"/>
          <a:chOff x="0" y="0"/>
          <a:chExt cx="0" cy="0"/>
        </a:xfrm>
      </p:grpSpPr>
      <p:sp>
        <p:nvSpPr>
          <p:cNvPr id="3856" name="Google Shape;3856;p5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57" name="Google Shape;3857;p532"/>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58" name="Google Shape;3858;p53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59" name="Google Shape;3859;p5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60" name="Google Shape;3860;p53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861" name="Google Shape;3861;p53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862" name="Google Shape;3862;p532"/>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863" name="Google Shape;3863;p53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64" name="Google Shape;3864;p53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865"/>
        <p:cNvGrpSpPr/>
        <p:nvPr/>
      </p:nvGrpSpPr>
      <p:grpSpPr>
        <a:xfrm>
          <a:off x="0" y="0"/>
          <a:ext cx="0" cy="0"/>
          <a:chOff x="0" y="0"/>
          <a:chExt cx="0" cy="0"/>
        </a:xfrm>
      </p:grpSpPr>
      <p:sp>
        <p:nvSpPr>
          <p:cNvPr id="3866" name="Google Shape;3866;p5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67" name="Google Shape;3867;p533"/>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68" name="Google Shape;3868;p53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69" name="Google Shape;3869;p5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70" name="Google Shape;3870;p5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71" name="Google Shape;3871;p5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72" name="Google Shape;3872;p5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73"/>
        <p:cNvGrpSpPr/>
        <p:nvPr/>
      </p:nvGrpSpPr>
      <p:grpSpPr>
        <a:xfrm>
          <a:off x="0" y="0"/>
          <a:ext cx="0" cy="0"/>
          <a:chOff x="0" y="0"/>
          <a:chExt cx="0" cy="0"/>
        </a:xfrm>
      </p:grpSpPr>
      <p:sp>
        <p:nvSpPr>
          <p:cNvPr id="3874" name="Google Shape;3874;p5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5" name="Google Shape;3875;p534"/>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6" name="Google Shape;3876;p534"/>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77" name="Google Shape;3877;p53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878" name="Google Shape;3878;p534"/>
          <p:cNvSpPr>
            <a:spLocks noGrp="1"/>
          </p:cNvSpPr>
          <p:nvPr>
            <p:ph type="pic" idx="2"/>
          </p:nvPr>
        </p:nvSpPr>
        <p:spPr>
          <a:xfrm>
            <a:off x="537883" y="2655094"/>
            <a:ext cx="2949000" cy="1740600"/>
          </a:xfrm>
          <a:prstGeom prst="rect">
            <a:avLst/>
          </a:prstGeom>
          <a:noFill/>
          <a:ln>
            <a:noFill/>
          </a:ln>
        </p:spPr>
      </p:sp>
      <p:sp>
        <p:nvSpPr>
          <p:cNvPr id="3879" name="Google Shape;3879;p5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80" name="Google Shape;3880;p5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81" name="Google Shape;3881;p5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882"/>
        <p:cNvGrpSpPr/>
        <p:nvPr/>
      </p:nvGrpSpPr>
      <p:grpSpPr>
        <a:xfrm>
          <a:off x="0" y="0"/>
          <a:ext cx="0" cy="0"/>
          <a:chOff x="0" y="0"/>
          <a:chExt cx="0" cy="0"/>
        </a:xfrm>
      </p:grpSpPr>
      <p:sp>
        <p:nvSpPr>
          <p:cNvPr id="3883" name="Google Shape;3883;p5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84" name="Google Shape;3884;p53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85" name="Google Shape;3885;p5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86" name="Google Shape;3886;p5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87" name="Google Shape;3887;p5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888"/>
        <p:cNvGrpSpPr/>
        <p:nvPr/>
      </p:nvGrpSpPr>
      <p:grpSpPr>
        <a:xfrm>
          <a:off x="0" y="0"/>
          <a:ext cx="0" cy="0"/>
          <a:chOff x="0" y="0"/>
          <a:chExt cx="0" cy="0"/>
        </a:xfrm>
      </p:grpSpPr>
      <p:sp>
        <p:nvSpPr>
          <p:cNvPr id="3889" name="Google Shape;3889;p5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90" name="Google Shape;3890;p53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91" name="Google Shape;3891;p53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92" name="Google Shape;3892;p5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93" name="Google Shape;3893;p5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894" name="Google Shape;3894;p5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961"/>
        <p:cNvGrpSpPr/>
        <p:nvPr/>
      </p:nvGrpSpPr>
      <p:grpSpPr>
        <a:xfrm>
          <a:off x="0" y="0"/>
          <a:ext cx="0" cy="0"/>
          <a:chOff x="0" y="0"/>
          <a:chExt cx="0" cy="0"/>
        </a:xfrm>
      </p:grpSpPr>
      <p:sp>
        <p:nvSpPr>
          <p:cNvPr id="962" name="Google Shape;962;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3" name="Google Shape;963;p11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64" name="Google Shape;964;p11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5" name="Google Shape;965;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6" name="Google Shape;966;p11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67" name="Google Shape;967;p11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68" name="Google Shape;968;p11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69" name="Google Shape;969;p11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895"/>
        <p:cNvGrpSpPr/>
        <p:nvPr/>
      </p:nvGrpSpPr>
      <p:grpSpPr>
        <a:xfrm>
          <a:off x="0" y="0"/>
          <a:ext cx="0" cy="0"/>
          <a:chOff x="0" y="0"/>
          <a:chExt cx="0" cy="0"/>
        </a:xfrm>
      </p:grpSpPr>
      <p:sp>
        <p:nvSpPr>
          <p:cNvPr id="3896" name="Google Shape;3896;p53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97" name="Google Shape;3897;p53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98" name="Google Shape;3898;p53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99" name="Google Shape;3899;p53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00" name="Google Shape;3900;p5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01" name="Google Shape;3901;p5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02" name="Google Shape;3902;p5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03" name="Google Shape;3903;p5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904"/>
        <p:cNvGrpSpPr/>
        <p:nvPr/>
      </p:nvGrpSpPr>
      <p:grpSpPr>
        <a:xfrm>
          <a:off x="0" y="0"/>
          <a:ext cx="0" cy="0"/>
          <a:chOff x="0" y="0"/>
          <a:chExt cx="0" cy="0"/>
        </a:xfrm>
      </p:grpSpPr>
      <p:sp>
        <p:nvSpPr>
          <p:cNvPr id="3905" name="Google Shape;3905;p5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06" name="Google Shape;3906;p5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07" name="Google Shape;3907;p5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08" name="Google Shape;3908;p5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09" name="Google Shape;3909;p5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910"/>
        <p:cNvGrpSpPr/>
        <p:nvPr/>
      </p:nvGrpSpPr>
      <p:grpSpPr>
        <a:xfrm>
          <a:off x="0" y="0"/>
          <a:ext cx="0" cy="0"/>
          <a:chOff x="0" y="0"/>
          <a:chExt cx="0" cy="0"/>
        </a:xfrm>
      </p:grpSpPr>
      <p:sp>
        <p:nvSpPr>
          <p:cNvPr id="3911" name="Google Shape;3911;p5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912" name="Google Shape;3912;p53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13" name="Google Shape;3913;p5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14" name="Google Shape;3914;p5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15" name="Google Shape;3915;p5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916"/>
        <p:cNvGrpSpPr/>
        <p:nvPr/>
      </p:nvGrpSpPr>
      <p:grpSpPr>
        <a:xfrm>
          <a:off x="0" y="0"/>
          <a:ext cx="0" cy="0"/>
          <a:chOff x="0" y="0"/>
          <a:chExt cx="0" cy="0"/>
        </a:xfrm>
      </p:grpSpPr>
      <p:sp>
        <p:nvSpPr>
          <p:cNvPr id="3917" name="Google Shape;3917;p5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18" name="Google Shape;3918;p54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19" name="Google Shape;3919;p54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20" name="Google Shape;3920;p54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921" name="Google Shape;3921;p5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22" name="Google Shape;3922;p5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23" name="Google Shape;3923;p54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924"/>
        <p:cNvGrpSpPr/>
        <p:nvPr/>
      </p:nvGrpSpPr>
      <p:grpSpPr>
        <a:xfrm>
          <a:off x="0" y="0"/>
          <a:ext cx="0" cy="0"/>
          <a:chOff x="0" y="0"/>
          <a:chExt cx="0" cy="0"/>
        </a:xfrm>
      </p:grpSpPr>
      <p:sp>
        <p:nvSpPr>
          <p:cNvPr id="3925" name="Google Shape;3925;p5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26" name="Google Shape;3926;p54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27" name="Google Shape;3927;p54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928" name="Google Shape;3928;p54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929" name="Google Shape;3929;p54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30" name="Google Shape;3930;p54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31" name="Google Shape;3931;p5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32" name="Google Shape;3932;p5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33" name="Google Shape;3933;p54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934"/>
        <p:cNvGrpSpPr/>
        <p:nvPr/>
      </p:nvGrpSpPr>
      <p:grpSpPr>
        <a:xfrm>
          <a:off x="0" y="0"/>
          <a:ext cx="0" cy="0"/>
          <a:chOff x="0" y="0"/>
          <a:chExt cx="0" cy="0"/>
        </a:xfrm>
      </p:grpSpPr>
      <p:sp>
        <p:nvSpPr>
          <p:cNvPr id="3935" name="Google Shape;3935;p5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36" name="Google Shape;3936;p542"/>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37" name="Google Shape;3937;p54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38" name="Google Shape;3938;p54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39" name="Google Shape;3939;p54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940" name="Google Shape;3940;p542"/>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3941" name="Google Shape;3941;p5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942" name="Google Shape;3942;p542"/>
          <p:cNvGrpSpPr/>
          <p:nvPr/>
        </p:nvGrpSpPr>
        <p:grpSpPr>
          <a:xfrm>
            <a:off x="1605267" y="3232902"/>
            <a:ext cx="5933466" cy="1097281"/>
            <a:chOff x="1952025" y="4310537"/>
            <a:chExt cx="7911288" cy="1463041"/>
          </a:xfrm>
        </p:grpSpPr>
        <p:pic>
          <p:nvPicPr>
            <p:cNvPr id="3943" name="Google Shape;3943;p54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944" name="Google Shape;3944;p54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945" name="Google Shape;3945;p54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946" name="Google Shape;3946;p54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947"/>
        <p:cNvGrpSpPr/>
        <p:nvPr/>
      </p:nvGrpSpPr>
      <p:grpSpPr>
        <a:xfrm>
          <a:off x="0" y="0"/>
          <a:ext cx="0" cy="0"/>
          <a:chOff x="0" y="0"/>
          <a:chExt cx="0" cy="0"/>
        </a:xfrm>
      </p:grpSpPr>
      <p:sp>
        <p:nvSpPr>
          <p:cNvPr id="3948" name="Google Shape;3948;p5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49" name="Google Shape;3949;p543"/>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950" name="Google Shape;3950;p54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51" name="Google Shape;3951;p5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52" name="Google Shape;3952;p5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53" name="Google Shape;3953;p54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954" name="Google Shape;3954;p54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955" name="Google Shape;3955;p54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956"/>
        <p:cNvGrpSpPr/>
        <p:nvPr/>
      </p:nvGrpSpPr>
      <p:grpSpPr>
        <a:xfrm>
          <a:off x="0" y="0"/>
          <a:ext cx="0" cy="0"/>
          <a:chOff x="0" y="0"/>
          <a:chExt cx="0" cy="0"/>
        </a:xfrm>
      </p:grpSpPr>
      <p:sp>
        <p:nvSpPr>
          <p:cNvPr id="3957" name="Google Shape;3957;p5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8" name="Google Shape;3958;p544"/>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9" name="Google Shape;3959;p54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60" name="Google Shape;3960;p5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1" name="Google Shape;3961;p5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62" name="Google Shape;3962;p5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63" name="Google Shape;3963;p5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964"/>
        <p:cNvGrpSpPr/>
        <p:nvPr/>
      </p:nvGrpSpPr>
      <p:grpSpPr>
        <a:xfrm>
          <a:off x="0" y="0"/>
          <a:ext cx="0" cy="0"/>
          <a:chOff x="0" y="0"/>
          <a:chExt cx="0" cy="0"/>
        </a:xfrm>
      </p:grpSpPr>
      <p:sp>
        <p:nvSpPr>
          <p:cNvPr id="3965" name="Google Shape;3965;p5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66" name="Google Shape;3966;p545"/>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67" name="Google Shape;3967;p545"/>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68" name="Google Shape;3968;p54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969" name="Google Shape;3969;p545"/>
          <p:cNvSpPr>
            <a:spLocks noGrp="1"/>
          </p:cNvSpPr>
          <p:nvPr>
            <p:ph type="pic" idx="2"/>
          </p:nvPr>
        </p:nvSpPr>
        <p:spPr>
          <a:xfrm>
            <a:off x="537883" y="2655094"/>
            <a:ext cx="2949000" cy="1740600"/>
          </a:xfrm>
          <a:prstGeom prst="rect">
            <a:avLst/>
          </a:prstGeom>
          <a:noFill/>
          <a:ln>
            <a:noFill/>
          </a:ln>
        </p:spPr>
      </p:sp>
      <p:sp>
        <p:nvSpPr>
          <p:cNvPr id="3970" name="Google Shape;3970;p5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71" name="Google Shape;3971;p5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72" name="Google Shape;3972;p5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973"/>
        <p:cNvGrpSpPr/>
        <p:nvPr/>
      </p:nvGrpSpPr>
      <p:grpSpPr>
        <a:xfrm>
          <a:off x="0" y="0"/>
          <a:ext cx="0" cy="0"/>
          <a:chOff x="0" y="0"/>
          <a:chExt cx="0" cy="0"/>
        </a:xfrm>
      </p:grpSpPr>
      <p:sp>
        <p:nvSpPr>
          <p:cNvPr id="3974" name="Google Shape;3974;p5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75" name="Google Shape;3975;p54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76" name="Google Shape;3976;p5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77" name="Google Shape;3977;p5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78" name="Google Shape;3978;p5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970"/>
        <p:cNvGrpSpPr/>
        <p:nvPr/>
      </p:nvGrpSpPr>
      <p:grpSpPr>
        <a:xfrm>
          <a:off x="0" y="0"/>
          <a:ext cx="0" cy="0"/>
          <a:chOff x="0" y="0"/>
          <a:chExt cx="0" cy="0"/>
        </a:xfrm>
      </p:grpSpPr>
      <p:sp>
        <p:nvSpPr>
          <p:cNvPr id="971" name="Google Shape;971;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2" name="Google Shape;972;p11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3" name="Google Shape;973;p1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4" name="Google Shape;974;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5" name="Google Shape;975;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6" name="Google Shape;976;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77" name="Google Shape;977;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979"/>
        <p:cNvGrpSpPr/>
        <p:nvPr/>
      </p:nvGrpSpPr>
      <p:grpSpPr>
        <a:xfrm>
          <a:off x="0" y="0"/>
          <a:ext cx="0" cy="0"/>
          <a:chOff x="0" y="0"/>
          <a:chExt cx="0" cy="0"/>
        </a:xfrm>
      </p:grpSpPr>
      <p:sp>
        <p:nvSpPr>
          <p:cNvPr id="3980" name="Google Shape;3980;p5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81" name="Google Shape;3981;p54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82" name="Google Shape;3982;p54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83" name="Google Shape;3983;p5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84" name="Google Shape;3984;p5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85" name="Google Shape;3985;p5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986"/>
        <p:cNvGrpSpPr/>
        <p:nvPr/>
      </p:nvGrpSpPr>
      <p:grpSpPr>
        <a:xfrm>
          <a:off x="0" y="0"/>
          <a:ext cx="0" cy="0"/>
          <a:chOff x="0" y="0"/>
          <a:chExt cx="0" cy="0"/>
        </a:xfrm>
      </p:grpSpPr>
      <p:sp>
        <p:nvSpPr>
          <p:cNvPr id="3987" name="Google Shape;3987;p54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88" name="Google Shape;3988;p54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89" name="Google Shape;3989;p54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90" name="Google Shape;3990;p54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91" name="Google Shape;3991;p5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92" name="Google Shape;3992;p5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93" name="Google Shape;3993;p5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3994" name="Google Shape;3994;p5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995"/>
        <p:cNvGrpSpPr/>
        <p:nvPr/>
      </p:nvGrpSpPr>
      <p:grpSpPr>
        <a:xfrm>
          <a:off x="0" y="0"/>
          <a:ext cx="0" cy="0"/>
          <a:chOff x="0" y="0"/>
          <a:chExt cx="0" cy="0"/>
        </a:xfrm>
      </p:grpSpPr>
      <p:sp>
        <p:nvSpPr>
          <p:cNvPr id="3996" name="Google Shape;3996;p5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97" name="Google Shape;3997;p5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998" name="Google Shape;3998;p5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99" name="Google Shape;3999;p5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00" name="Google Shape;4000;p5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001"/>
        <p:cNvGrpSpPr/>
        <p:nvPr/>
      </p:nvGrpSpPr>
      <p:grpSpPr>
        <a:xfrm>
          <a:off x="0" y="0"/>
          <a:ext cx="0" cy="0"/>
          <a:chOff x="0" y="0"/>
          <a:chExt cx="0" cy="0"/>
        </a:xfrm>
      </p:grpSpPr>
      <p:sp>
        <p:nvSpPr>
          <p:cNvPr id="4002" name="Google Shape;4002;p5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003" name="Google Shape;4003;p55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04" name="Google Shape;4004;p5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05" name="Google Shape;4005;p5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06" name="Google Shape;4006;p5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007"/>
        <p:cNvGrpSpPr/>
        <p:nvPr/>
      </p:nvGrpSpPr>
      <p:grpSpPr>
        <a:xfrm>
          <a:off x="0" y="0"/>
          <a:ext cx="0" cy="0"/>
          <a:chOff x="0" y="0"/>
          <a:chExt cx="0" cy="0"/>
        </a:xfrm>
      </p:grpSpPr>
      <p:sp>
        <p:nvSpPr>
          <p:cNvPr id="4008" name="Google Shape;4008;p5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09" name="Google Shape;4009;p55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10" name="Google Shape;4010;p55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11" name="Google Shape;4011;p55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012" name="Google Shape;4012;p5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13" name="Google Shape;4013;p5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14" name="Google Shape;4014;p55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015"/>
        <p:cNvGrpSpPr/>
        <p:nvPr/>
      </p:nvGrpSpPr>
      <p:grpSpPr>
        <a:xfrm>
          <a:off x="0" y="0"/>
          <a:ext cx="0" cy="0"/>
          <a:chOff x="0" y="0"/>
          <a:chExt cx="0" cy="0"/>
        </a:xfrm>
      </p:grpSpPr>
      <p:sp>
        <p:nvSpPr>
          <p:cNvPr id="4016" name="Google Shape;4016;p5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17" name="Google Shape;4017;p55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18" name="Google Shape;4018;p55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19" name="Google Shape;4019;p55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020" name="Google Shape;4020;p55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021" name="Google Shape;4021;p55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022" name="Google Shape;4022;p5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23" name="Google Shape;4023;p5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24" name="Google Shape;4024;p55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025"/>
        <p:cNvGrpSpPr/>
        <p:nvPr/>
      </p:nvGrpSpPr>
      <p:grpSpPr>
        <a:xfrm>
          <a:off x="0" y="0"/>
          <a:ext cx="0" cy="0"/>
          <a:chOff x="0" y="0"/>
          <a:chExt cx="0" cy="0"/>
        </a:xfrm>
      </p:grpSpPr>
      <p:sp>
        <p:nvSpPr>
          <p:cNvPr id="4026" name="Google Shape;4026;p5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27" name="Google Shape;4027;p553"/>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28" name="Google Shape;4028;p55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029" name="Google Shape;4029;p55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30" name="Google Shape;4030;p55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031" name="Google Shape;4031;p5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32" name="Google Shape;4032;p55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4033" name="Google Shape;4033;p553"/>
          <p:cNvGrpSpPr/>
          <p:nvPr/>
        </p:nvGrpSpPr>
        <p:grpSpPr>
          <a:xfrm>
            <a:off x="1605267" y="3232902"/>
            <a:ext cx="5933466" cy="1097281"/>
            <a:chOff x="1952025" y="4310537"/>
            <a:chExt cx="7911288" cy="1463041"/>
          </a:xfrm>
        </p:grpSpPr>
        <p:pic>
          <p:nvPicPr>
            <p:cNvPr id="4034" name="Google Shape;4034;p55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035" name="Google Shape;4035;p55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036" name="Google Shape;4036;p55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037" name="Google Shape;4037;p55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038"/>
        <p:cNvGrpSpPr/>
        <p:nvPr/>
      </p:nvGrpSpPr>
      <p:grpSpPr>
        <a:xfrm>
          <a:off x="0" y="0"/>
          <a:ext cx="0" cy="0"/>
          <a:chOff x="0" y="0"/>
          <a:chExt cx="0" cy="0"/>
        </a:xfrm>
      </p:grpSpPr>
      <p:sp>
        <p:nvSpPr>
          <p:cNvPr id="4039" name="Google Shape;4039;p5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0" name="Google Shape;4040;p554"/>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41" name="Google Shape;4041;p55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42" name="Google Shape;4042;p5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43" name="Google Shape;4043;p55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44" name="Google Shape;4044;p55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045" name="Google Shape;4045;p55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046" name="Google Shape;4046;p55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047"/>
        <p:cNvGrpSpPr/>
        <p:nvPr/>
      </p:nvGrpSpPr>
      <p:grpSpPr>
        <a:xfrm>
          <a:off x="0" y="0"/>
          <a:ext cx="0" cy="0"/>
          <a:chOff x="0" y="0"/>
          <a:chExt cx="0" cy="0"/>
        </a:xfrm>
      </p:grpSpPr>
      <p:sp>
        <p:nvSpPr>
          <p:cNvPr id="4048" name="Google Shape;4048;p5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49" name="Google Shape;4049;p555"/>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0" name="Google Shape;4050;p5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51" name="Google Shape;4051;p5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2" name="Google Shape;4052;p5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53" name="Google Shape;4053;p5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54" name="Google Shape;4054;p5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055"/>
        <p:cNvGrpSpPr/>
        <p:nvPr/>
      </p:nvGrpSpPr>
      <p:grpSpPr>
        <a:xfrm>
          <a:off x="0" y="0"/>
          <a:ext cx="0" cy="0"/>
          <a:chOff x="0" y="0"/>
          <a:chExt cx="0" cy="0"/>
        </a:xfrm>
      </p:grpSpPr>
      <p:sp>
        <p:nvSpPr>
          <p:cNvPr id="4056" name="Google Shape;4056;p5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7" name="Google Shape;4057;p556"/>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8" name="Google Shape;4058;p556"/>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59" name="Google Shape;4059;p55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060" name="Google Shape;4060;p556"/>
          <p:cNvSpPr>
            <a:spLocks noGrp="1"/>
          </p:cNvSpPr>
          <p:nvPr>
            <p:ph type="pic" idx="2"/>
          </p:nvPr>
        </p:nvSpPr>
        <p:spPr>
          <a:xfrm>
            <a:off x="537883" y="2655094"/>
            <a:ext cx="2949000" cy="1740600"/>
          </a:xfrm>
          <a:prstGeom prst="rect">
            <a:avLst/>
          </a:prstGeom>
          <a:noFill/>
          <a:ln>
            <a:noFill/>
          </a:ln>
        </p:spPr>
      </p:sp>
      <p:sp>
        <p:nvSpPr>
          <p:cNvPr id="4061" name="Google Shape;4061;p5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62" name="Google Shape;4062;p5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63" name="Google Shape;4063;p5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978"/>
        <p:cNvGrpSpPr/>
        <p:nvPr/>
      </p:nvGrpSpPr>
      <p:grpSpPr>
        <a:xfrm>
          <a:off x="0" y="0"/>
          <a:ext cx="0" cy="0"/>
          <a:chOff x="0" y="0"/>
          <a:chExt cx="0" cy="0"/>
        </a:xfrm>
      </p:grpSpPr>
      <p:sp>
        <p:nvSpPr>
          <p:cNvPr id="979" name="Google Shape;979;p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0" name="Google Shape;980;p12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1" name="Google Shape;981;p12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2" name="Google Shape;982;p12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3" name="Google Shape;983;p120"/>
          <p:cNvSpPr>
            <a:spLocks noGrp="1"/>
          </p:cNvSpPr>
          <p:nvPr>
            <p:ph type="pic" idx="2"/>
          </p:nvPr>
        </p:nvSpPr>
        <p:spPr>
          <a:xfrm>
            <a:off x="537883" y="2655094"/>
            <a:ext cx="2949000" cy="1740600"/>
          </a:xfrm>
          <a:prstGeom prst="rect">
            <a:avLst/>
          </a:prstGeom>
          <a:noFill/>
          <a:ln>
            <a:noFill/>
          </a:ln>
        </p:spPr>
      </p:sp>
      <p:sp>
        <p:nvSpPr>
          <p:cNvPr id="984" name="Google Shape;984;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5" name="Google Shape;985;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86" name="Google Shape;986;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064"/>
        <p:cNvGrpSpPr/>
        <p:nvPr/>
      </p:nvGrpSpPr>
      <p:grpSpPr>
        <a:xfrm>
          <a:off x="0" y="0"/>
          <a:ext cx="0" cy="0"/>
          <a:chOff x="0" y="0"/>
          <a:chExt cx="0" cy="0"/>
        </a:xfrm>
      </p:grpSpPr>
      <p:sp>
        <p:nvSpPr>
          <p:cNvPr id="4065" name="Google Shape;4065;p5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66" name="Google Shape;4066;p55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67" name="Google Shape;4067;p5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68" name="Google Shape;4068;p5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69" name="Google Shape;4069;p5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070"/>
        <p:cNvGrpSpPr/>
        <p:nvPr/>
      </p:nvGrpSpPr>
      <p:grpSpPr>
        <a:xfrm>
          <a:off x="0" y="0"/>
          <a:ext cx="0" cy="0"/>
          <a:chOff x="0" y="0"/>
          <a:chExt cx="0" cy="0"/>
        </a:xfrm>
      </p:grpSpPr>
      <p:sp>
        <p:nvSpPr>
          <p:cNvPr id="4071" name="Google Shape;4071;p5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72" name="Google Shape;4072;p55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73" name="Google Shape;4073;p55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74" name="Google Shape;4074;p5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75" name="Google Shape;4075;p5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76" name="Google Shape;4076;p5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077"/>
        <p:cNvGrpSpPr/>
        <p:nvPr/>
      </p:nvGrpSpPr>
      <p:grpSpPr>
        <a:xfrm>
          <a:off x="0" y="0"/>
          <a:ext cx="0" cy="0"/>
          <a:chOff x="0" y="0"/>
          <a:chExt cx="0" cy="0"/>
        </a:xfrm>
      </p:grpSpPr>
      <p:sp>
        <p:nvSpPr>
          <p:cNvPr id="4078" name="Google Shape;4078;p55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79" name="Google Shape;4079;p55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80" name="Google Shape;4080;p55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81" name="Google Shape;4081;p55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82" name="Google Shape;4082;p5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83" name="Google Shape;4083;p5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84" name="Google Shape;4084;p5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85" name="Google Shape;4085;p5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4086"/>
        <p:cNvGrpSpPr/>
        <p:nvPr/>
      </p:nvGrpSpPr>
      <p:grpSpPr>
        <a:xfrm>
          <a:off x="0" y="0"/>
          <a:ext cx="0" cy="0"/>
          <a:chOff x="0" y="0"/>
          <a:chExt cx="0" cy="0"/>
        </a:xfrm>
      </p:grpSpPr>
      <p:sp>
        <p:nvSpPr>
          <p:cNvPr id="4087" name="Google Shape;4087;p5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88" name="Google Shape;4088;p5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89" name="Google Shape;4089;p5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90" name="Google Shape;4090;p56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4091"/>
        <p:cNvGrpSpPr/>
        <p:nvPr/>
      </p:nvGrpSpPr>
      <p:grpSpPr>
        <a:xfrm>
          <a:off x="0" y="0"/>
          <a:ext cx="0" cy="0"/>
          <a:chOff x="0" y="0"/>
          <a:chExt cx="0" cy="0"/>
        </a:xfrm>
      </p:grpSpPr>
      <p:sp>
        <p:nvSpPr>
          <p:cNvPr id="4092" name="Google Shape;4092;p5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093" name="Google Shape;4093;p56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94" name="Google Shape;4094;p5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95" name="Google Shape;4095;p5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096" name="Google Shape;4096;p5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4097"/>
        <p:cNvGrpSpPr/>
        <p:nvPr/>
      </p:nvGrpSpPr>
      <p:grpSpPr>
        <a:xfrm>
          <a:off x="0" y="0"/>
          <a:ext cx="0" cy="0"/>
          <a:chOff x="0" y="0"/>
          <a:chExt cx="0" cy="0"/>
        </a:xfrm>
      </p:grpSpPr>
      <p:sp>
        <p:nvSpPr>
          <p:cNvPr id="4098" name="Google Shape;4098;p5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99" name="Google Shape;4099;p56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00" name="Google Shape;4100;p56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01" name="Google Shape;4101;p56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102" name="Google Shape;4102;p5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03" name="Google Shape;4103;p5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04" name="Google Shape;4104;p56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4105"/>
        <p:cNvGrpSpPr/>
        <p:nvPr/>
      </p:nvGrpSpPr>
      <p:grpSpPr>
        <a:xfrm>
          <a:off x="0" y="0"/>
          <a:ext cx="0" cy="0"/>
          <a:chOff x="0" y="0"/>
          <a:chExt cx="0" cy="0"/>
        </a:xfrm>
      </p:grpSpPr>
      <p:sp>
        <p:nvSpPr>
          <p:cNvPr id="4106" name="Google Shape;4106;p5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07" name="Google Shape;4107;p56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08" name="Google Shape;4108;p56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109" name="Google Shape;4109;p56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10" name="Google Shape;4110;p56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11" name="Google Shape;4111;p56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112" name="Google Shape;4112;p5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13" name="Google Shape;4113;p56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4114"/>
        <p:cNvGrpSpPr/>
        <p:nvPr/>
      </p:nvGrpSpPr>
      <p:grpSpPr>
        <a:xfrm>
          <a:off x="0" y="0"/>
          <a:ext cx="0" cy="0"/>
          <a:chOff x="0" y="0"/>
          <a:chExt cx="0" cy="0"/>
        </a:xfrm>
      </p:grpSpPr>
      <p:sp>
        <p:nvSpPr>
          <p:cNvPr id="4115" name="Google Shape;4115;p5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16" name="Google Shape;4116;p564"/>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17" name="Google Shape;4117;p56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118" name="Google Shape;4118;p56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19" name="Google Shape;4119;p56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120" name="Google Shape;4120;p5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21" name="Google Shape;4121;p5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4122" name="Google Shape;4122;p564"/>
          <p:cNvGrpSpPr/>
          <p:nvPr/>
        </p:nvGrpSpPr>
        <p:grpSpPr>
          <a:xfrm>
            <a:off x="1605267" y="3232902"/>
            <a:ext cx="5933466" cy="1097281"/>
            <a:chOff x="1952025" y="4310537"/>
            <a:chExt cx="7911288" cy="1463041"/>
          </a:xfrm>
        </p:grpSpPr>
        <p:pic>
          <p:nvPicPr>
            <p:cNvPr id="4123" name="Google Shape;4123;p56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124" name="Google Shape;4124;p56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125" name="Google Shape;4125;p56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126" name="Google Shape;4126;p56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4127"/>
        <p:cNvGrpSpPr/>
        <p:nvPr/>
      </p:nvGrpSpPr>
      <p:grpSpPr>
        <a:xfrm>
          <a:off x="0" y="0"/>
          <a:ext cx="0" cy="0"/>
          <a:chOff x="0" y="0"/>
          <a:chExt cx="0" cy="0"/>
        </a:xfrm>
      </p:grpSpPr>
      <p:sp>
        <p:nvSpPr>
          <p:cNvPr id="4128" name="Google Shape;4128;p5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9" name="Google Shape;4129;p565"/>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130" name="Google Shape;4130;p56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31" name="Google Shape;4131;p5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32" name="Google Shape;4132;p56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33" name="Google Shape;4133;p56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134" name="Google Shape;4134;p56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135" name="Google Shape;4135;p56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4136"/>
        <p:cNvGrpSpPr/>
        <p:nvPr/>
      </p:nvGrpSpPr>
      <p:grpSpPr>
        <a:xfrm>
          <a:off x="0" y="0"/>
          <a:ext cx="0" cy="0"/>
          <a:chOff x="0" y="0"/>
          <a:chExt cx="0" cy="0"/>
        </a:xfrm>
      </p:grpSpPr>
      <p:sp>
        <p:nvSpPr>
          <p:cNvPr id="4137" name="Google Shape;4137;p5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8" name="Google Shape;4138;p566"/>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9" name="Google Shape;4139;p5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40" name="Google Shape;4140;p5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1" name="Google Shape;4141;p566"/>
          <p:cNvSpPr txBox="1">
            <a:spLocks noGrp="1"/>
          </p:cNvSpPr>
          <p:nvPr>
            <p:ph type="sldNum" idx="12"/>
          </p:nvPr>
        </p:nvSpPr>
        <p:spPr>
          <a:xfrm>
            <a:off x="8204550" y="4711775"/>
            <a:ext cx="781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142" name="Google Shape;4142;p566"/>
          <p:cNvGrpSpPr/>
          <p:nvPr/>
        </p:nvGrpSpPr>
        <p:grpSpPr>
          <a:xfrm>
            <a:off x="180290" y="4600563"/>
            <a:ext cx="3539983" cy="342900"/>
            <a:chOff x="180290" y="4600563"/>
            <a:chExt cx="3539983" cy="342900"/>
          </a:xfrm>
        </p:grpSpPr>
        <p:pic>
          <p:nvPicPr>
            <p:cNvPr id="4143" name="Google Shape;4143;p56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144" name="Google Shape;4144;p56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987"/>
        <p:cNvGrpSpPr/>
        <p:nvPr/>
      </p:nvGrpSpPr>
      <p:grpSpPr>
        <a:xfrm>
          <a:off x="0" y="0"/>
          <a:ext cx="0" cy="0"/>
          <a:chOff x="0" y="0"/>
          <a:chExt cx="0" cy="0"/>
        </a:xfrm>
      </p:grpSpPr>
      <p:sp>
        <p:nvSpPr>
          <p:cNvPr id="988" name="Google Shape;988;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9" name="Google Shape;989;p12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0" name="Google Shape;990;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1" name="Google Shape;991;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92" name="Google Shape;992;p1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4145"/>
        <p:cNvGrpSpPr/>
        <p:nvPr/>
      </p:nvGrpSpPr>
      <p:grpSpPr>
        <a:xfrm>
          <a:off x="0" y="0"/>
          <a:ext cx="0" cy="0"/>
          <a:chOff x="0" y="0"/>
          <a:chExt cx="0" cy="0"/>
        </a:xfrm>
      </p:grpSpPr>
      <p:sp>
        <p:nvSpPr>
          <p:cNvPr id="4146" name="Google Shape;4146;p5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7" name="Google Shape;4147;p567"/>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8" name="Google Shape;4148;p567"/>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49" name="Google Shape;4149;p56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150" name="Google Shape;4150;p567"/>
          <p:cNvSpPr>
            <a:spLocks noGrp="1"/>
          </p:cNvSpPr>
          <p:nvPr>
            <p:ph type="pic" idx="2"/>
          </p:nvPr>
        </p:nvSpPr>
        <p:spPr>
          <a:xfrm>
            <a:off x="537883" y="2655094"/>
            <a:ext cx="2949000" cy="1740600"/>
          </a:xfrm>
          <a:prstGeom prst="rect">
            <a:avLst/>
          </a:prstGeom>
          <a:noFill/>
          <a:ln>
            <a:noFill/>
          </a:ln>
        </p:spPr>
      </p:sp>
      <p:sp>
        <p:nvSpPr>
          <p:cNvPr id="4151" name="Google Shape;4151;p5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52" name="Google Shape;4152;p5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53" name="Google Shape;4153;p5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4154"/>
        <p:cNvGrpSpPr/>
        <p:nvPr/>
      </p:nvGrpSpPr>
      <p:grpSpPr>
        <a:xfrm>
          <a:off x="0" y="0"/>
          <a:ext cx="0" cy="0"/>
          <a:chOff x="0" y="0"/>
          <a:chExt cx="0" cy="0"/>
        </a:xfrm>
      </p:grpSpPr>
      <p:sp>
        <p:nvSpPr>
          <p:cNvPr id="4155" name="Google Shape;4155;p5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56" name="Google Shape;4156;p56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57" name="Google Shape;4157;p5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58" name="Google Shape;4158;p5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59" name="Google Shape;4159;p5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4160"/>
        <p:cNvGrpSpPr/>
        <p:nvPr/>
      </p:nvGrpSpPr>
      <p:grpSpPr>
        <a:xfrm>
          <a:off x="0" y="0"/>
          <a:ext cx="0" cy="0"/>
          <a:chOff x="0" y="0"/>
          <a:chExt cx="0" cy="0"/>
        </a:xfrm>
      </p:grpSpPr>
      <p:sp>
        <p:nvSpPr>
          <p:cNvPr id="4161" name="Google Shape;4161;p5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62" name="Google Shape;4162;p56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63" name="Google Shape;4163;p56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64" name="Google Shape;4164;p5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65" name="Google Shape;4165;p5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66" name="Google Shape;4166;p5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4167"/>
        <p:cNvGrpSpPr/>
        <p:nvPr/>
      </p:nvGrpSpPr>
      <p:grpSpPr>
        <a:xfrm>
          <a:off x="0" y="0"/>
          <a:ext cx="0" cy="0"/>
          <a:chOff x="0" y="0"/>
          <a:chExt cx="0" cy="0"/>
        </a:xfrm>
      </p:grpSpPr>
      <p:sp>
        <p:nvSpPr>
          <p:cNvPr id="4168" name="Google Shape;4168;p57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69" name="Google Shape;4169;p57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0" name="Google Shape;4170;p57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71" name="Google Shape;4171;p57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2" name="Google Shape;4172;p5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3" name="Google Shape;4173;p5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74" name="Google Shape;4174;p5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75" name="Google Shape;4175;p5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4176"/>
        <p:cNvGrpSpPr/>
        <p:nvPr/>
      </p:nvGrpSpPr>
      <p:grpSpPr>
        <a:xfrm>
          <a:off x="0" y="0"/>
          <a:ext cx="0" cy="0"/>
          <a:chOff x="0" y="0"/>
          <a:chExt cx="0" cy="0"/>
        </a:xfrm>
      </p:grpSpPr>
      <p:sp>
        <p:nvSpPr>
          <p:cNvPr id="4177" name="Google Shape;4177;p5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78" name="Google Shape;4178;p5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79" name="Google Shape;4179;p5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80" name="Google Shape;4180;p5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81" name="Google Shape;4181;p5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4182"/>
        <p:cNvGrpSpPr/>
        <p:nvPr/>
      </p:nvGrpSpPr>
      <p:grpSpPr>
        <a:xfrm>
          <a:off x="0" y="0"/>
          <a:ext cx="0" cy="0"/>
          <a:chOff x="0" y="0"/>
          <a:chExt cx="0" cy="0"/>
        </a:xfrm>
      </p:grpSpPr>
      <p:sp>
        <p:nvSpPr>
          <p:cNvPr id="4183" name="Google Shape;4183;p5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184" name="Google Shape;4184;p57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5" name="Google Shape;4185;p5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86" name="Google Shape;4186;p5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87" name="Google Shape;4187;p5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188"/>
        <p:cNvGrpSpPr/>
        <p:nvPr/>
      </p:nvGrpSpPr>
      <p:grpSpPr>
        <a:xfrm>
          <a:off x="0" y="0"/>
          <a:ext cx="0" cy="0"/>
          <a:chOff x="0" y="0"/>
          <a:chExt cx="0" cy="0"/>
        </a:xfrm>
      </p:grpSpPr>
      <p:sp>
        <p:nvSpPr>
          <p:cNvPr id="4189" name="Google Shape;4189;p5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90" name="Google Shape;4190;p57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91" name="Google Shape;4191;p57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92" name="Google Shape;4192;p57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193" name="Google Shape;4193;p5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94" name="Google Shape;4194;p5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195" name="Google Shape;4195;p57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96"/>
        <p:cNvGrpSpPr/>
        <p:nvPr/>
      </p:nvGrpSpPr>
      <p:grpSpPr>
        <a:xfrm>
          <a:off x="0" y="0"/>
          <a:ext cx="0" cy="0"/>
          <a:chOff x="0" y="0"/>
          <a:chExt cx="0" cy="0"/>
        </a:xfrm>
      </p:grpSpPr>
      <p:sp>
        <p:nvSpPr>
          <p:cNvPr id="4197" name="Google Shape;4197;p5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98" name="Google Shape;4198;p57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99" name="Google Shape;4199;p57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200" name="Google Shape;4200;p57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201" name="Google Shape;4201;p57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202" name="Google Shape;4202;p57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03" name="Google Shape;4203;p5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04" name="Google Shape;4204;p5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05" name="Google Shape;4205;p57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06"/>
        <p:cNvGrpSpPr/>
        <p:nvPr/>
      </p:nvGrpSpPr>
      <p:grpSpPr>
        <a:xfrm>
          <a:off x="0" y="0"/>
          <a:ext cx="0" cy="0"/>
          <a:chOff x="0" y="0"/>
          <a:chExt cx="0" cy="0"/>
        </a:xfrm>
      </p:grpSpPr>
      <p:sp>
        <p:nvSpPr>
          <p:cNvPr id="4207" name="Google Shape;4207;p5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08" name="Google Shape;4208;p575"/>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09" name="Google Shape;4209;p57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10" name="Google Shape;4210;p57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11" name="Google Shape;4211;p57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212" name="Google Shape;4212;p5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13" name="Google Shape;4213;p57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4214" name="Google Shape;4214;p575"/>
          <p:cNvGrpSpPr/>
          <p:nvPr/>
        </p:nvGrpSpPr>
        <p:grpSpPr>
          <a:xfrm>
            <a:off x="1605267" y="3232902"/>
            <a:ext cx="5933466" cy="1097281"/>
            <a:chOff x="1952025" y="4310537"/>
            <a:chExt cx="7911288" cy="1463041"/>
          </a:xfrm>
        </p:grpSpPr>
        <p:pic>
          <p:nvPicPr>
            <p:cNvPr id="4215" name="Google Shape;4215;p57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216" name="Google Shape;4216;p57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217" name="Google Shape;4217;p57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218" name="Google Shape;4218;p57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219"/>
        <p:cNvGrpSpPr/>
        <p:nvPr/>
      </p:nvGrpSpPr>
      <p:grpSpPr>
        <a:xfrm>
          <a:off x="0" y="0"/>
          <a:ext cx="0" cy="0"/>
          <a:chOff x="0" y="0"/>
          <a:chExt cx="0" cy="0"/>
        </a:xfrm>
      </p:grpSpPr>
      <p:sp>
        <p:nvSpPr>
          <p:cNvPr id="4220" name="Google Shape;4220;p5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21" name="Google Shape;4221;p576"/>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222" name="Google Shape;4222;p57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23" name="Google Shape;4223;p5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24" name="Google Shape;4224;p57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25" name="Google Shape;4225;p57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226" name="Google Shape;4226;p57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227" name="Google Shape;4227;p57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24"/>
        <p:cNvGrpSpPr/>
        <p:nvPr/>
      </p:nvGrpSpPr>
      <p:grpSpPr>
        <a:xfrm>
          <a:off x="0" y="0"/>
          <a:ext cx="0" cy="0"/>
          <a:chOff x="0" y="0"/>
          <a:chExt cx="0" cy="0"/>
        </a:xfrm>
      </p:grpSpPr>
      <p:sp>
        <p:nvSpPr>
          <p:cNvPr id="625" name="Google Shape;625;p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6" name="Google Shape;626;p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7" name="Google Shape;62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8" name="Google Shape;628;p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29" name="Google Shape;629;p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993"/>
        <p:cNvGrpSpPr/>
        <p:nvPr/>
      </p:nvGrpSpPr>
      <p:grpSpPr>
        <a:xfrm>
          <a:off x="0" y="0"/>
          <a:ext cx="0" cy="0"/>
          <a:chOff x="0" y="0"/>
          <a:chExt cx="0" cy="0"/>
        </a:xfrm>
      </p:grpSpPr>
      <p:sp>
        <p:nvSpPr>
          <p:cNvPr id="994" name="Google Shape;994;p1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5" name="Google Shape;995;p12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6" name="Google Shape;996;p12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7" name="Google Shape;997;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8" name="Google Shape;998;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999" name="Google Shape;999;p1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228"/>
        <p:cNvGrpSpPr/>
        <p:nvPr/>
      </p:nvGrpSpPr>
      <p:grpSpPr>
        <a:xfrm>
          <a:off x="0" y="0"/>
          <a:ext cx="0" cy="0"/>
          <a:chOff x="0" y="0"/>
          <a:chExt cx="0" cy="0"/>
        </a:xfrm>
      </p:grpSpPr>
      <p:sp>
        <p:nvSpPr>
          <p:cNvPr id="4229" name="Google Shape;4229;p5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0" name="Google Shape;4230;p577"/>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1" name="Google Shape;4231;p5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32" name="Google Shape;4232;p5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33" name="Google Shape;4233;p5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34" name="Google Shape;4234;p5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35" name="Google Shape;4235;p5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236"/>
        <p:cNvGrpSpPr/>
        <p:nvPr/>
      </p:nvGrpSpPr>
      <p:grpSpPr>
        <a:xfrm>
          <a:off x="0" y="0"/>
          <a:ext cx="0" cy="0"/>
          <a:chOff x="0" y="0"/>
          <a:chExt cx="0" cy="0"/>
        </a:xfrm>
      </p:grpSpPr>
      <p:sp>
        <p:nvSpPr>
          <p:cNvPr id="4237" name="Google Shape;4237;p5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8" name="Google Shape;4238;p578"/>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9" name="Google Shape;4239;p57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40" name="Google Shape;4240;p57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41" name="Google Shape;4241;p578"/>
          <p:cNvSpPr>
            <a:spLocks noGrp="1"/>
          </p:cNvSpPr>
          <p:nvPr>
            <p:ph type="pic" idx="2"/>
          </p:nvPr>
        </p:nvSpPr>
        <p:spPr>
          <a:xfrm>
            <a:off x="537883" y="2655094"/>
            <a:ext cx="2949000" cy="1740600"/>
          </a:xfrm>
          <a:prstGeom prst="rect">
            <a:avLst/>
          </a:prstGeom>
          <a:noFill/>
          <a:ln>
            <a:noFill/>
          </a:ln>
        </p:spPr>
      </p:sp>
      <p:sp>
        <p:nvSpPr>
          <p:cNvPr id="4242" name="Google Shape;4242;p5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43" name="Google Shape;4243;p5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44" name="Google Shape;4244;p5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245"/>
        <p:cNvGrpSpPr/>
        <p:nvPr/>
      </p:nvGrpSpPr>
      <p:grpSpPr>
        <a:xfrm>
          <a:off x="0" y="0"/>
          <a:ext cx="0" cy="0"/>
          <a:chOff x="0" y="0"/>
          <a:chExt cx="0" cy="0"/>
        </a:xfrm>
      </p:grpSpPr>
      <p:sp>
        <p:nvSpPr>
          <p:cNvPr id="4246" name="Google Shape;4246;p5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47" name="Google Shape;4247;p57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48" name="Google Shape;4248;p5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49" name="Google Shape;4249;p5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50" name="Google Shape;4250;p5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251"/>
        <p:cNvGrpSpPr/>
        <p:nvPr/>
      </p:nvGrpSpPr>
      <p:grpSpPr>
        <a:xfrm>
          <a:off x="0" y="0"/>
          <a:ext cx="0" cy="0"/>
          <a:chOff x="0" y="0"/>
          <a:chExt cx="0" cy="0"/>
        </a:xfrm>
      </p:grpSpPr>
      <p:sp>
        <p:nvSpPr>
          <p:cNvPr id="4252" name="Google Shape;4252;p5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53" name="Google Shape;4253;p58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54" name="Google Shape;4254;p58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55" name="Google Shape;4255;p5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56" name="Google Shape;4256;p5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57" name="Google Shape;4257;p5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258"/>
        <p:cNvGrpSpPr/>
        <p:nvPr/>
      </p:nvGrpSpPr>
      <p:grpSpPr>
        <a:xfrm>
          <a:off x="0" y="0"/>
          <a:ext cx="0" cy="0"/>
          <a:chOff x="0" y="0"/>
          <a:chExt cx="0" cy="0"/>
        </a:xfrm>
      </p:grpSpPr>
      <p:sp>
        <p:nvSpPr>
          <p:cNvPr id="4259" name="Google Shape;4259;p58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60" name="Google Shape;4260;p58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61" name="Google Shape;4261;p58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62" name="Google Shape;4262;p58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63" name="Google Shape;4263;p5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4" name="Google Shape;4264;p5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65" name="Google Shape;4265;p58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266"/>
        <p:cNvGrpSpPr/>
        <p:nvPr/>
      </p:nvGrpSpPr>
      <p:grpSpPr>
        <a:xfrm>
          <a:off x="0" y="0"/>
          <a:ext cx="0" cy="0"/>
          <a:chOff x="0" y="0"/>
          <a:chExt cx="0" cy="0"/>
        </a:xfrm>
      </p:grpSpPr>
      <p:sp>
        <p:nvSpPr>
          <p:cNvPr id="4267" name="Google Shape;4267;p5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68" name="Google Shape;4268;p5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69" name="Google Shape;4269;p5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70" name="Google Shape;4270;p5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71" name="Google Shape;4271;p58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272"/>
        <p:cNvGrpSpPr/>
        <p:nvPr/>
      </p:nvGrpSpPr>
      <p:grpSpPr>
        <a:xfrm>
          <a:off x="0" y="0"/>
          <a:ext cx="0" cy="0"/>
          <a:chOff x="0" y="0"/>
          <a:chExt cx="0" cy="0"/>
        </a:xfrm>
      </p:grpSpPr>
      <p:sp>
        <p:nvSpPr>
          <p:cNvPr id="4273" name="Google Shape;4273;p5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274" name="Google Shape;4274;p58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75" name="Google Shape;4275;p5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76" name="Google Shape;4276;p5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77" name="Google Shape;4277;p5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78"/>
        <p:cNvGrpSpPr/>
        <p:nvPr/>
      </p:nvGrpSpPr>
      <p:grpSpPr>
        <a:xfrm>
          <a:off x="0" y="0"/>
          <a:ext cx="0" cy="0"/>
          <a:chOff x="0" y="0"/>
          <a:chExt cx="0" cy="0"/>
        </a:xfrm>
      </p:grpSpPr>
      <p:sp>
        <p:nvSpPr>
          <p:cNvPr id="4279" name="Google Shape;4279;p5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80" name="Google Shape;4280;p5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81" name="Google Shape;4281;p5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82" name="Google Shape;4282;p58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283" name="Google Shape;4283;p5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84" name="Google Shape;4284;p58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85"/>
        <p:cNvGrpSpPr/>
        <p:nvPr/>
      </p:nvGrpSpPr>
      <p:grpSpPr>
        <a:xfrm>
          <a:off x="0" y="0"/>
          <a:ext cx="0" cy="0"/>
          <a:chOff x="0" y="0"/>
          <a:chExt cx="0" cy="0"/>
        </a:xfrm>
      </p:grpSpPr>
      <p:sp>
        <p:nvSpPr>
          <p:cNvPr id="4286" name="Google Shape;4286;p5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87" name="Google Shape;4287;p58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88" name="Google Shape;4288;p58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289" name="Google Shape;4289;p58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290" name="Google Shape;4290;p58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291" name="Google Shape;4291;p58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92" name="Google Shape;4292;p5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93" name="Google Shape;4293;p5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294" name="Google Shape;4294;p58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295"/>
        <p:cNvGrpSpPr/>
        <p:nvPr/>
      </p:nvGrpSpPr>
      <p:grpSpPr>
        <a:xfrm>
          <a:off x="0" y="0"/>
          <a:ext cx="0" cy="0"/>
          <a:chOff x="0" y="0"/>
          <a:chExt cx="0" cy="0"/>
        </a:xfrm>
      </p:grpSpPr>
      <p:sp>
        <p:nvSpPr>
          <p:cNvPr id="4296" name="Google Shape;4296;p5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97" name="Google Shape;4297;p586"/>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98" name="Google Shape;4298;p58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99" name="Google Shape;4299;p58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00" name="Google Shape;4300;p58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301" name="Google Shape;4301;p5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302" name="Google Shape;4302;p586"/>
          <p:cNvGrpSpPr/>
          <p:nvPr/>
        </p:nvGrpSpPr>
        <p:grpSpPr>
          <a:xfrm>
            <a:off x="1605267" y="3232902"/>
            <a:ext cx="5933466" cy="1097281"/>
            <a:chOff x="1952025" y="4310537"/>
            <a:chExt cx="7911288" cy="1463041"/>
          </a:xfrm>
        </p:grpSpPr>
        <p:pic>
          <p:nvPicPr>
            <p:cNvPr id="4303" name="Google Shape;4303;p58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04" name="Google Shape;4304;p58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05" name="Google Shape;4305;p58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06" name="Google Shape;4306;p58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307" name="Google Shape;4307;p5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08" name="Google Shape;4308;p58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00"/>
        <p:cNvGrpSpPr/>
        <p:nvPr/>
      </p:nvGrpSpPr>
      <p:grpSpPr>
        <a:xfrm>
          <a:off x="0" y="0"/>
          <a:ext cx="0" cy="0"/>
          <a:chOff x="0" y="0"/>
          <a:chExt cx="0" cy="0"/>
        </a:xfrm>
      </p:grpSpPr>
      <p:sp>
        <p:nvSpPr>
          <p:cNvPr id="1001" name="Google Shape;1001;p12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2" name="Google Shape;1002;p12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3" name="Google Shape;1003;p12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4" name="Google Shape;1004;p12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5" name="Google Shape;1005;p1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6" name="Google Shape;1006;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7" name="Google Shape;1007;p12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309"/>
        <p:cNvGrpSpPr/>
        <p:nvPr/>
      </p:nvGrpSpPr>
      <p:grpSpPr>
        <a:xfrm>
          <a:off x="0" y="0"/>
          <a:ext cx="0" cy="0"/>
          <a:chOff x="0" y="0"/>
          <a:chExt cx="0" cy="0"/>
        </a:xfrm>
      </p:grpSpPr>
      <p:sp>
        <p:nvSpPr>
          <p:cNvPr id="4310" name="Google Shape;4310;p5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11" name="Google Shape;4311;p587"/>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12" name="Google Shape;4312;p58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13" name="Google Shape;4313;p5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14" name="Google Shape;4314;p58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315" name="Google Shape;4315;p58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316" name="Google Shape;4316;p58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317" name="Google Shape;4317;p5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18" name="Google Shape;4318;p58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319"/>
        <p:cNvGrpSpPr/>
        <p:nvPr/>
      </p:nvGrpSpPr>
      <p:grpSpPr>
        <a:xfrm>
          <a:off x="0" y="0"/>
          <a:ext cx="0" cy="0"/>
          <a:chOff x="0" y="0"/>
          <a:chExt cx="0" cy="0"/>
        </a:xfrm>
      </p:grpSpPr>
      <p:sp>
        <p:nvSpPr>
          <p:cNvPr id="4320" name="Google Shape;4320;p5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21" name="Google Shape;4321;p588"/>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22" name="Google Shape;4322;p5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3" name="Google Shape;4323;p5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24" name="Google Shape;4324;p5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25" name="Google Shape;4325;p5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26" name="Google Shape;4326;p5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327"/>
        <p:cNvGrpSpPr/>
        <p:nvPr/>
      </p:nvGrpSpPr>
      <p:grpSpPr>
        <a:xfrm>
          <a:off x="0" y="0"/>
          <a:ext cx="0" cy="0"/>
          <a:chOff x="0" y="0"/>
          <a:chExt cx="0" cy="0"/>
        </a:xfrm>
      </p:grpSpPr>
      <p:sp>
        <p:nvSpPr>
          <p:cNvPr id="4328" name="Google Shape;4328;p5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29" name="Google Shape;4329;p589"/>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30" name="Google Shape;4330;p58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31" name="Google Shape;4331;p58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332" name="Google Shape;4332;p589"/>
          <p:cNvSpPr>
            <a:spLocks noGrp="1"/>
          </p:cNvSpPr>
          <p:nvPr>
            <p:ph type="pic" idx="2"/>
          </p:nvPr>
        </p:nvSpPr>
        <p:spPr>
          <a:xfrm>
            <a:off x="537883" y="2655094"/>
            <a:ext cx="2949000" cy="1740600"/>
          </a:xfrm>
          <a:prstGeom prst="rect">
            <a:avLst/>
          </a:prstGeom>
          <a:noFill/>
          <a:ln>
            <a:noFill/>
          </a:ln>
        </p:spPr>
      </p:sp>
      <p:sp>
        <p:nvSpPr>
          <p:cNvPr id="4333" name="Google Shape;4333;p5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34" name="Google Shape;4334;p5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35" name="Google Shape;4335;p5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336"/>
        <p:cNvGrpSpPr/>
        <p:nvPr/>
      </p:nvGrpSpPr>
      <p:grpSpPr>
        <a:xfrm>
          <a:off x="0" y="0"/>
          <a:ext cx="0" cy="0"/>
          <a:chOff x="0" y="0"/>
          <a:chExt cx="0" cy="0"/>
        </a:xfrm>
      </p:grpSpPr>
      <p:sp>
        <p:nvSpPr>
          <p:cNvPr id="4337" name="Google Shape;4337;p5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38" name="Google Shape;4338;p59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9" name="Google Shape;4339;p5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40" name="Google Shape;4340;p5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41" name="Google Shape;4341;p5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42"/>
        <p:cNvGrpSpPr/>
        <p:nvPr/>
      </p:nvGrpSpPr>
      <p:grpSpPr>
        <a:xfrm>
          <a:off x="0" y="0"/>
          <a:ext cx="0" cy="0"/>
          <a:chOff x="0" y="0"/>
          <a:chExt cx="0" cy="0"/>
        </a:xfrm>
      </p:grpSpPr>
      <p:sp>
        <p:nvSpPr>
          <p:cNvPr id="4343" name="Google Shape;4343;p5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44" name="Google Shape;4344;p59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45" name="Google Shape;4345;p59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46" name="Google Shape;4346;p5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47" name="Google Shape;4347;p5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48" name="Google Shape;4348;p5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49"/>
        <p:cNvGrpSpPr/>
        <p:nvPr/>
      </p:nvGrpSpPr>
      <p:grpSpPr>
        <a:xfrm>
          <a:off x="0" y="0"/>
          <a:ext cx="0" cy="0"/>
          <a:chOff x="0" y="0"/>
          <a:chExt cx="0" cy="0"/>
        </a:xfrm>
      </p:grpSpPr>
      <p:sp>
        <p:nvSpPr>
          <p:cNvPr id="4350" name="Google Shape;4350;p59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51" name="Google Shape;4351;p59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2" name="Google Shape;4352;p59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53" name="Google Shape;4353;p59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4" name="Google Shape;4354;p5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55" name="Google Shape;4355;p5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56" name="Google Shape;4356;p5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57" name="Google Shape;4357;p5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358"/>
        <p:cNvGrpSpPr/>
        <p:nvPr/>
      </p:nvGrpSpPr>
      <p:grpSpPr>
        <a:xfrm>
          <a:off x="0" y="0"/>
          <a:ext cx="0" cy="0"/>
          <a:chOff x="0" y="0"/>
          <a:chExt cx="0" cy="0"/>
        </a:xfrm>
      </p:grpSpPr>
      <p:sp>
        <p:nvSpPr>
          <p:cNvPr id="4359" name="Google Shape;4359;p5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60" name="Google Shape;4360;p5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61" name="Google Shape;4361;p5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62" name="Google Shape;4362;p5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63" name="Google Shape;4363;p5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364"/>
        <p:cNvGrpSpPr/>
        <p:nvPr/>
      </p:nvGrpSpPr>
      <p:grpSpPr>
        <a:xfrm>
          <a:off x="0" y="0"/>
          <a:ext cx="0" cy="0"/>
          <a:chOff x="0" y="0"/>
          <a:chExt cx="0" cy="0"/>
        </a:xfrm>
      </p:grpSpPr>
      <p:sp>
        <p:nvSpPr>
          <p:cNvPr id="4365" name="Google Shape;4365;p5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366" name="Google Shape;4366;p59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67" name="Google Shape;4367;p5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68" name="Google Shape;4368;p5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69" name="Google Shape;4369;p5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370"/>
        <p:cNvGrpSpPr/>
        <p:nvPr/>
      </p:nvGrpSpPr>
      <p:grpSpPr>
        <a:xfrm>
          <a:off x="0" y="0"/>
          <a:ext cx="0" cy="0"/>
          <a:chOff x="0" y="0"/>
          <a:chExt cx="0" cy="0"/>
        </a:xfrm>
      </p:grpSpPr>
      <p:sp>
        <p:nvSpPr>
          <p:cNvPr id="4371" name="Google Shape;4371;p5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72" name="Google Shape;4372;p59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73" name="Google Shape;4373;p59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74" name="Google Shape;4374;p59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375" name="Google Shape;4375;p5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76" name="Google Shape;4376;p5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77" name="Google Shape;4377;p59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378"/>
        <p:cNvGrpSpPr/>
        <p:nvPr/>
      </p:nvGrpSpPr>
      <p:grpSpPr>
        <a:xfrm>
          <a:off x="0" y="0"/>
          <a:ext cx="0" cy="0"/>
          <a:chOff x="0" y="0"/>
          <a:chExt cx="0" cy="0"/>
        </a:xfrm>
      </p:grpSpPr>
      <p:sp>
        <p:nvSpPr>
          <p:cNvPr id="4379" name="Google Shape;4379;p5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80" name="Google Shape;4380;p5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81" name="Google Shape;4381;p5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382" name="Google Shape;4382;p59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83" name="Google Shape;4383;p59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84" name="Google Shape;4384;p59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85" name="Google Shape;4385;p5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86" name="Google Shape;4386;p5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387" name="Google Shape;4387;p59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08"/>
        <p:cNvGrpSpPr/>
        <p:nvPr/>
      </p:nvGrpSpPr>
      <p:grpSpPr>
        <a:xfrm>
          <a:off x="0" y="0"/>
          <a:ext cx="0" cy="0"/>
          <a:chOff x="0" y="0"/>
          <a:chExt cx="0" cy="0"/>
        </a:xfrm>
      </p:grpSpPr>
      <p:sp>
        <p:nvSpPr>
          <p:cNvPr id="1009" name="Google Shape;1009;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0" name="Google Shape;1010;p1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1" name="Google Shape;1011;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2" name="Google Shape;1012;p1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13" name="Google Shape;1013;p1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88"/>
        <p:cNvGrpSpPr/>
        <p:nvPr/>
      </p:nvGrpSpPr>
      <p:grpSpPr>
        <a:xfrm>
          <a:off x="0" y="0"/>
          <a:ext cx="0" cy="0"/>
          <a:chOff x="0" y="0"/>
          <a:chExt cx="0" cy="0"/>
        </a:xfrm>
      </p:grpSpPr>
      <p:sp>
        <p:nvSpPr>
          <p:cNvPr id="4389" name="Google Shape;4389;p597"/>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0" name="Google Shape;4390;p597"/>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4391" name="Google Shape;4391;p59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92" name="Google Shape;4392;p59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93" name="Google Shape;4393;p5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94"/>
        <p:cNvGrpSpPr/>
        <p:nvPr/>
      </p:nvGrpSpPr>
      <p:grpSpPr>
        <a:xfrm>
          <a:off x="0" y="0"/>
          <a:ext cx="0" cy="0"/>
          <a:chOff x="0" y="0"/>
          <a:chExt cx="0" cy="0"/>
        </a:xfrm>
      </p:grpSpPr>
      <p:sp>
        <p:nvSpPr>
          <p:cNvPr id="4395" name="Google Shape;4395;p598"/>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96" name="Google Shape;4396;p5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97" name="Google Shape;4397;p598"/>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4398"/>
        <p:cNvGrpSpPr/>
        <p:nvPr/>
      </p:nvGrpSpPr>
      <p:grpSpPr>
        <a:xfrm>
          <a:off x="0" y="0"/>
          <a:ext cx="0" cy="0"/>
          <a:chOff x="0" y="0"/>
          <a:chExt cx="0" cy="0"/>
        </a:xfrm>
      </p:grpSpPr>
      <p:sp>
        <p:nvSpPr>
          <p:cNvPr id="4399" name="Google Shape;4399;p59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0" name="Google Shape;4400;p599"/>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4401" name="Google Shape;4401;p5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02" name="Google Shape;4402;p5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4403"/>
        <p:cNvGrpSpPr/>
        <p:nvPr/>
      </p:nvGrpSpPr>
      <p:grpSpPr>
        <a:xfrm>
          <a:off x="0" y="0"/>
          <a:ext cx="0" cy="0"/>
          <a:chOff x="0" y="0"/>
          <a:chExt cx="0" cy="0"/>
        </a:xfrm>
      </p:grpSpPr>
      <p:sp>
        <p:nvSpPr>
          <p:cNvPr id="4404" name="Google Shape;4404;p6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05" name="Google Shape;4405;p600"/>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06" name="Google Shape;4406;p60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07" name="Google Shape;4407;p60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08"/>
        <p:cNvGrpSpPr/>
        <p:nvPr/>
      </p:nvGrpSpPr>
      <p:grpSpPr>
        <a:xfrm>
          <a:off x="0" y="0"/>
          <a:ext cx="0" cy="0"/>
          <a:chOff x="0" y="0"/>
          <a:chExt cx="0" cy="0"/>
        </a:xfrm>
      </p:grpSpPr>
      <p:sp>
        <p:nvSpPr>
          <p:cNvPr id="4409" name="Google Shape;4409;p6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4410"/>
        <p:cNvGrpSpPr/>
        <p:nvPr/>
      </p:nvGrpSpPr>
      <p:grpSpPr>
        <a:xfrm>
          <a:off x="0" y="0"/>
          <a:ext cx="0" cy="0"/>
          <a:chOff x="0" y="0"/>
          <a:chExt cx="0" cy="0"/>
        </a:xfrm>
      </p:grpSpPr>
      <p:sp>
        <p:nvSpPr>
          <p:cNvPr id="4411" name="Google Shape;4411;p6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12" name="Google Shape;4412;p60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13" name="Google Shape;4413;p60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14" name="Google Shape;4414;p60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4415"/>
        <p:cNvGrpSpPr/>
        <p:nvPr/>
      </p:nvGrpSpPr>
      <p:grpSpPr>
        <a:xfrm>
          <a:off x="0" y="0"/>
          <a:ext cx="0" cy="0"/>
          <a:chOff x="0" y="0"/>
          <a:chExt cx="0" cy="0"/>
        </a:xfrm>
      </p:grpSpPr>
      <p:sp>
        <p:nvSpPr>
          <p:cNvPr id="4416" name="Google Shape;4416;p6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17" name="Google Shape;4417;p60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18" name="Google Shape;4418;p60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19" name="Google Shape;4419;p60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4420"/>
        <p:cNvGrpSpPr/>
        <p:nvPr/>
      </p:nvGrpSpPr>
      <p:grpSpPr>
        <a:xfrm>
          <a:off x="0" y="0"/>
          <a:ext cx="0" cy="0"/>
          <a:chOff x="0" y="0"/>
          <a:chExt cx="0" cy="0"/>
        </a:xfrm>
      </p:grpSpPr>
      <p:sp>
        <p:nvSpPr>
          <p:cNvPr id="4421" name="Google Shape;4421;p6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4422"/>
        <p:cNvGrpSpPr/>
        <p:nvPr/>
      </p:nvGrpSpPr>
      <p:grpSpPr>
        <a:xfrm>
          <a:off x="0" y="0"/>
          <a:ext cx="0" cy="0"/>
          <a:chOff x="0" y="0"/>
          <a:chExt cx="0" cy="0"/>
        </a:xfrm>
      </p:grpSpPr>
      <p:sp>
        <p:nvSpPr>
          <p:cNvPr id="4423" name="Google Shape;4423;p6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24" name="Google Shape;4424;p60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25" name="Google Shape;4425;p60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26" name="Google Shape;4426;p60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7"/>
        <p:cNvGrpSpPr/>
        <p:nvPr/>
      </p:nvGrpSpPr>
      <p:grpSpPr>
        <a:xfrm>
          <a:off x="0" y="0"/>
          <a:ext cx="0" cy="0"/>
          <a:chOff x="0" y="0"/>
          <a:chExt cx="0" cy="0"/>
        </a:xfrm>
      </p:grpSpPr>
      <p:sp>
        <p:nvSpPr>
          <p:cNvPr id="4428" name="Google Shape;4428;p606"/>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9" name="Google Shape;4429;p606"/>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30" name="Google Shape;4430;p606"/>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31" name="Google Shape;4431;p60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32" name="Google Shape;4432;p6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014"/>
        <p:cNvGrpSpPr/>
        <p:nvPr/>
      </p:nvGrpSpPr>
      <p:grpSpPr>
        <a:xfrm>
          <a:off x="0" y="0"/>
          <a:ext cx="0" cy="0"/>
          <a:chOff x="0" y="0"/>
          <a:chExt cx="0" cy="0"/>
        </a:xfrm>
      </p:grpSpPr>
      <p:sp>
        <p:nvSpPr>
          <p:cNvPr id="1015" name="Google Shape;1015;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016" name="Google Shape;1016;p12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7" name="Google Shape;1017;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8" name="Google Shape;1018;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19" name="Google Shape;1019;p1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4433"/>
        <p:cNvGrpSpPr/>
        <p:nvPr/>
      </p:nvGrpSpPr>
      <p:grpSpPr>
        <a:xfrm>
          <a:off x="0" y="0"/>
          <a:ext cx="0" cy="0"/>
          <a:chOff x="0" y="0"/>
          <a:chExt cx="0" cy="0"/>
        </a:xfrm>
      </p:grpSpPr>
      <p:sp>
        <p:nvSpPr>
          <p:cNvPr id="4434" name="Google Shape;4434;p6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35" name="Google Shape;4435;p60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36" name="Google Shape;4436;p60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37" name="Google Shape;4437;p60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4438"/>
        <p:cNvGrpSpPr/>
        <p:nvPr/>
      </p:nvGrpSpPr>
      <p:grpSpPr>
        <a:xfrm>
          <a:off x="0" y="0"/>
          <a:ext cx="0" cy="0"/>
          <a:chOff x="0" y="0"/>
          <a:chExt cx="0" cy="0"/>
        </a:xfrm>
      </p:grpSpPr>
      <p:sp>
        <p:nvSpPr>
          <p:cNvPr id="4439" name="Google Shape;4439;p6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40" name="Google Shape;4440;p608"/>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4441" name="Google Shape;4441;p608"/>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4442" name="Google Shape;4442;p608"/>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4443"/>
        <p:cNvGrpSpPr/>
        <p:nvPr/>
      </p:nvGrpSpPr>
      <p:grpSpPr>
        <a:xfrm>
          <a:off x="0" y="0"/>
          <a:ext cx="0" cy="0"/>
          <a:chOff x="0" y="0"/>
          <a:chExt cx="0" cy="0"/>
        </a:xfrm>
      </p:grpSpPr>
      <p:sp>
        <p:nvSpPr>
          <p:cNvPr id="4444" name="Google Shape;4444;p6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45" name="Google Shape;4445;p60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46" name="Google Shape;4446;p60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47" name="Google Shape;4447;p60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4448"/>
        <p:cNvGrpSpPr/>
        <p:nvPr/>
      </p:nvGrpSpPr>
      <p:grpSpPr>
        <a:xfrm>
          <a:off x="0" y="0"/>
          <a:ext cx="0" cy="0"/>
          <a:chOff x="0" y="0"/>
          <a:chExt cx="0" cy="0"/>
        </a:xfrm>
      </p:grpSpPr>
      <p:sp>
        <p:nvSpPr>
          <p:cNvPr id="4449" name="Google Shape;4449;p6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50" name="Google Shape;4450;p61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51" name="Google Shape;4451;p61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52" name="Google Shape;4452;p61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4453"/>
        <p:cNvGrpSpPr/>
        <p:nvPr/>
      </p:nvGrpSpPr>
      <p:grpSpPr>
        <a:xfrm>
          <a:off x="0" y="0"/>
          <a:ext cx="0" cy="0"/>
          <a:chOff x="0" y="0"/>
          <a:chExt cx="0" cy="0"/>
        </a:xfrm>
      </p:grpSpPr>
      <p:sp>
        <p:nvSpPr>
          <p:cNvPr id="4454" name="Google Shape;4454;p6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55" name="Google Shape;4455;p61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56" name="Google Shape;4456;p61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57" name="Google Shape;4457;p61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58"/>
        <p:cNvGrpSpPr/>
        <p:nvPr/>
      </p:nvGrpSpPr>
      <p:grpSpPr>
        <a:xfrm>
          <a:off x="0" y="0"/>
          <a:ext cx="0" cy="0"/>
          <a:chOff x="0" y="0"/>
          <a:chExt cx="0" cy="0"/>
        </a:xfrm>
      </p:grpSpPr>
      <p:sp>
        <p:nvSpPr>
          <p:cNvPr id="4459" name="Google Shape;4459;p6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60" name="Google Shape;4460;p6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61" name="Google Shape;4461;p612"/>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4462"/>
        <p:cNvGrpSpPr/>
        <p:nvPr/>
      </p:nvGrpSpPr>
      <p:grpSpPr>
        <a:xfrm>
          <a:off x="0" y="0"/>
          <a:ext cx="0" cy="0"/>
          <a:chOff x="0" y="0"/>
          <a:chExt cx="0" cy="0"/>
        </a:xfrm>
      </p:grpSpPr>
      <p:sp>
        <p:nvSpPr>
          <p:cNvPr id="4463" name="Google Shape;4463;p6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64" name="Google Shape;4464;p61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65" name="Google Shape;4465;p61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66" name="Google Shape;4466;p61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67"/>
        <p:cNvGrpSpPr/>
        <p:nvPr/>
      </p:nvGrpSpPr>
      <p:grpSpPr>
        <a:xfrm>
          <a:off x="0" y="0"/>
          <a:ext cx="0" cy="0"/>
          <a:chOff x="0" y="0"/>
          <a:chExt cx="0" cy="0"/>
        </a:xfrm>
      </p:grpSpPr>
      <p:sp>
        <p:nvSpPr>
          <p:cNvPr id="4468" name="Google Shape;4468;p61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69" name="Google Shape;4469;p61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470" name="Google Shape;4470;p61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471" name="Google Shape;4471;p6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472" name="Google Shape;4472;p6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4473" name="Google Shape;4473;p6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4474"/>
        <p:cNvGrpSpPr/>
        <p:nvPr/>
      </p:nvGrpSpPr>
      <p:grpSpPr>
        <a:xfrm>
          <a:off x="0" y="0"/>
          <a:ext cx="0" cy="0"/>
          <a:chOff x="0" y="0"/>
          <a:chExt cx="0" cy="0"/>
        </a:xfrm>
      </p:grpSpPr>
      <p:sp>
        <p:nvSpPr>
          <p:cNvPr id="4475" name="Google Shape;4475;p61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76" name="Google Shape;4476;p6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4477" name="Google Shape;4477;p6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4478"/>
        <p:cNvGrpSpPr/>
        <p:nvPr/>
      </p:nvGrpSpPr>
      <p:grpSpPr>
        <a:xfrm>
          <a:off x="0" y="0"/>
          <a:ext cx="0" cy="0"/>
          <a:chOff x="0" y="0"/>
          <a:chExt cx="0" cy="0"/>
        </a:xfrm>
      </p:grpSpPr>
      <p:sp>
        <p:nvSpPr>
          <p:cNvPr id="4479" name="Google Shape;4479;p6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480" name="Google Shape;4480;p61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81" name="Google Shape;4481;p61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482" name="Google Shape;4482;p61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020"/>
        <p:cNvGrpSpPr/>
        <p:nvPr/>
      </p:nvGrpSpPr>
      <p:grpSpPr>
        <a:xfrm>
          <a:off x="0" y="0"/>
          <a:ext cx="0" cy="0"/>
          <a:chOff x="0" y="0"/>
          <a:chExt cx="0" cy="0"/>
        </a:xfrm>
      </p:grpSpPr>
      <p:sp>
        <p:nvSpPr>
          <p:cNvPr id="1021" name="Google Shape;1021;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22" name="Google Shape;1022;p1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23" name="Google Shape;1023;p1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4" name="Google Shape;1024;p12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25" name="Google Shape;1025;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6" name="Google Shape;1026;p1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492"/>
        <p:cNvGrpSpPr/>
        <p:nvPr/>
      </p:nvGrpSpPr>
      <p:grpSpPr>
        <a:xfrm>
          <a:off x="0" y="0"/>
          <a:ext cx="0" cy="0"/>
          <a:chOff x="0" y="0"/>
          <a:chExt cx="0" cy="0"/>
        </a:xfrm>
      </p:grpSpPr>
      <p:sp>
        <p:nvSpPr>
          <p:cNvPr id="4493" name="Google Shape;4493;p6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494" name="Google Shape;4494;p618"/>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4495" name="Google Shape;4495;p61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96" name="Google Shape;4496;p61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97" name="Google Shape;4497;p6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498" name="Google Shape;4498;p6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499" name="Google Shape;4499;p618"/>
          <p:cNvGrpSpPr/>
          <p:nvPr/>
        </p:nvGrpSpPr>
        <p:grpSpPr>
          <a:xfrm>
            <a:off x="1605267" y="3232902"/>
            <a:ext cx="5933466" cy="1097281"/>
            <a:chOff x="1952025" y="4310537"/>
            <a:chExt cx="7911288" cy="1463041"/>
          </a:xfrm>
        </p:grpSpPr>
        <p:pic>
          <p:nvPicPr>
            <p:cNvPr id="4500" name="Google Shape;4500;p61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501" name="Google Shape;4501;p61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502" name="Google Shape;4502;p61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503" name="Google Shape;4503;p61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504" name="Google Shape;4504;p6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505" name="Google Shape;4505;p61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506"/>
        <p:cNvGrpSpPr/>
        <p:nvPr/>
      </p:nvGrpSpPr>
      <p:grpSpPr>
        <a:xfrm>
          <a:off x="0" y="0"/>
          <a:ext cx="0" cy="0"/>
          <a:chOff x="0" y="0"/>
          <a:chExt cx="0" cy="0"/>
        </a:xfrm>
      </p:grpSpPr>
      <p:sp>
        <p:nvSpPr>
          <p:cNvPr id="4507" name="Google Shape;4507;p6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08" name="Google Shape;4508;p619"/>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9" name="Google Shape;4509;p61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0" name="Google Shape;4510;p6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511" name="Google Shape;4511;p61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512" name="Google Shape;4512;p61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4513" name="Google Shape;4513;p619"/>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4514" name="Google Shape;4514;p61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4515" name="Google Shape;4515;p619"/>
          <p:cNvGrpSpPr/>
          <p:nvPr/>
        </p:nvGrpSpPr>
        <p:grpSpPr>
          <a:xfrm>
            <a:off x="180290" y="4600563"/>
            <a:ext cx="3539983" cy="342900"/>
            <a:chOff x="180290" y="4600563"/>
            <a:chExt cx="3539983" cy="342900"/>
          </a:xfrm>
        </p:grpSpPr>
        <p:pic>
          <p:nvPicPr>
            <p:cNvPr id="4516" name="Google Shape;4516;p619"/>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4517" name="Google Shape;4517;p61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4518"/>
        <p:cNvGrpSpPr/>
        <p:nvPr/>
      </p:nvGrpSpPr>
      <p:grpSpPr>
        <a:xfrm>
          <a:off x="0" y="0"/>
          <a:ext cx="0" cy="0"/>
          <a:chOff x="0" y="0"/>
          <a:chExt cx="0" cy="0"/>
        </a:xfrm>
      </p:grpSpPr>
      <p:sp>
        <p:nvSpPr>
          <p:cNvPr id="4519" name="Google Shape;4519;p6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0" name="Google Shape;4520;p620"/>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1" name="Google Shape;4521;p6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22" name="Google Shape;4522;p6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23" name="Google Shape;4523;p62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24" name="Google Shape;4524;p620"/>
          <p:cNvGrpSpPr/>
          <p:nvPr/>
        </p:nvGrpSpPr>
        <p:grpSpPr>
          <a:xfrm>
            <a:off x="180290" y="4600563"/>
            <a:ext cx="3539983" cy="342900"/>
            <a:chOff x="180290" y="4600563"/>
            <a:chExt cx="3539983" cy="342900"/>
          </a:xfrm>
        </p:grpSpPr>
        <p:pic>
          <p:nvPicPr>
            <p:cNvPr id="4525" name="Google Shape;4525;p62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526" name="Google Shape;4526;p62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527"/>
        <p:cNvGrpSpPr/>
        <p:nvPr/>
      </p:nvGrpSpPr>
      <p:grpSpPr>
        <a:xfrm>
          <a:off x="0" y="0"/>
          <a:ext cx="0" cy="0"/>
          <a:chOff x="0" y="0"/>
          <a:chExt cx="0" cy="0"/>
        </a:xfrm>
      </p:grpSpPr>
      <p:sp>
        <p:nvSpPr>
          <p:cNvPr id="4528" name="Google Shape;4528;p6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9" name="Google Shape;4529;p621"/>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30" name="Google Shape;4530;p621"/>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31" name="Google Shape;4531;p62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32" name="Google Shape;4532;p621"/>
          <p:cNvSpPr>
            <a:spLocks noGrp="1"/>
          </p:cNvSpPr>
          <p:nvPr>
            <p:ph type="pic" idx="2"/>
          </p:nvPr>
        </p:nvSpPr>
        <p:spPr>
          <a:xfrm>
            <a:off x="537883" y="2655094"/>
            <a:ext cx="2949000" cy="1740600"/>
          </a:xfrm>
          <a:prstGeom prst="rect">
            <a:avLst/>
          </a:prstGeom>
          <a:noFill/>
          <a:ln>
            <a:noFill/>
          </a:ln>
        </p:spPr>
      </p:sp>
      <p:sp>
        <p:nvSpPr>
          <p:cNvPr id="4533" name="Google Shape;4533;p62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34" name="Google Shape;4534;p621"/>
          <p:cNvGrpSpPr/>
          <p:nvPr/>
        </p:nvGrpSpPr>
        <p:grpSpPr>
          <a:xfrm>
            <a:off x="180290" y="4600563"/>
            <a:ext cx="3539983" cy="342900"/>
            <a:chOff x="180290" y="4600563"/>
            <a:chExt cx="3539983" cy="342900"/>
          </a:xfrm>
        </p:grpSpPr>
        <p:pic>
          <p:nvPicPr>
            <p:cNvPr id="4535" name="Google Shape;4535;p6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536" name="Google Shape;4536;p6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537"/>
        <p:cNvGrpSpPr/>
        <p:nvPr/>
      </p:nvGrpSpPr>
      <p:grpSpPr>
        <a:xfrm>
          <a:off x="0" y="0"/>
          <a:ext cx="0" cy="0"/>
          <a:chOff x="0" y="0"/>
          <a:chExt cx="0" cy="0"/>
        </a:xfrm>
      </p:grpSpPr>
      <p:sp>
        <p:nvSpPr>
          <p:cNvPr id="4538" name="Google Shape;4538;p6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39" name="Google Shape;4539;p62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0" name="Google Shape;4540;p62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541"/>
        <p:cNvGrpSpPr/>
        <p:nvPr/>
      </p:nvGrpSpPr>
      <p:grpSpPr>
        <a:xfrm>
          <a:off x="0" y="0"/>
          <a:ext cx="0" cy="0"/>
          <a:chOff x="0" y="0"/>
          <a:chExt cx="0" cy="0"/>
        </a:xfrm>
      </p:grpSpPr>
      <p:sp>
        <p:nvSpPr>
          <p:cNvPr id="4542" name="Google Shape;4542;p6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43" name="Google Shape;4543;p62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4" name="Google Shape;4544;p62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5" name="Google Shape;4545;p62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4546"/>
        <p:cNvGrpSpPr/>
        <p:nvPr/>
      </p:nvGrpSpPr>
      <p:grpSpPr>
        <a:xfrm>
          <a:off x="0" y="0"/>
          <a:ext cx="0" cy="0"/>
          <a:chOff x="0" y="0"/>
          <a:chExt cx="0" cy="0"/>
        </a:xfrm>
      </p:grpSpPr>
      <p:sp>
        <p:nvSpPr>
          <p:cNvPr id="4547" name="Google Shape;4547;p62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548" name="Google Shape;4548;p62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9" name="Google Shape;4549;p62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550" name="Google Shape;4550;p62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51" name="Google Shape;4551;p6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52" name="Google Shape;4552;p62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4553"/>
        <p:cNvGrpSpPr/>
        <p:nvPr/>
      </p:nvGrpSpPr>
      <p:grpSpPr>
        <a:xfrm>
          <a:off x="0" y="0"/>
          <a:ext cx="0" cy="0"/>
          <a:chOff x="0" y="0"/>
          <a:chExt cx="0" cy="0"/>
        </a:xfrm>
      </p:grpSpPr>
      <p:sp>
        <p:nvSpPr>
          <p:cNvPr id="4554" name="Google Shape;4554;p6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55" name="Google Shape;4555;p6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56" name="Google Shape;4556;p62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57" name="Google Shape;4557;p6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558" name="Google Shape;4558;p6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4559"/>
        <p:cNvGrpSpPr/>
        <p:nvPr/>
      </p:nvGrpSpPr>
      <p:grpSpPr>
        <a:xfrm>
          <a:off x="0" y="0"/>
          <a:ext cx="0" cy="0"/>
          <a:chOff x="0" y="0"/>
          <a:chExt cx="0" cy="0"/>
        </a:xfrm>
      </p:grpSpPr>
      <p:sp>
        <p:nvSpPr>
          <p:cNvPr id="4560" name="Google Shape;4560;p6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561" name="Google Shape;4561;p62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62" name="Google Shape;4562;p62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63" name="Google Shape;4563;p6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564" name="Google Shape;4564;p6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4565"/>
        <p:cNvGrpSpPr/>
        <p:nvPr/>
      </p:nvGrpSpPr>
      <p:grpSpPr>
        <a:xfrm>
          <a:off x="0" y="0"/>
          <a:ext cx="0" cy="0"/>
          <a:chOff x="0" y="0"/>
          <a:chExt cx="0" cy="0"/>
        </a:xfrm>
      </p:grpSpPr>
      <p:sp>
        <p:nvSpPr>
          <p:cNvPr id="4566" name="Google Shape;4566;p6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67" name="Google Shape;4567;p6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68" name="Google Shape;4568;p6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69" name="Google Shape;4569;p62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570" name="Google Shape;4570;p62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71" name="Google Shape;4571;p627"/>
          <p:cNvGrpSpPr/>
          <p:nvPr/>
        </p:nvGrpSpPr>
        <p:grpSpPr>
          <a:xfrm>
            <a:off x="180290" y="4600563"/>
            <a:ext cx="3539983" cy="342900"/>
            <a:chOff x="180290" y="4600563"/>
            <a:chExt cx="3539983" cy="342900"/>
          </a:xfrm>
        </p:grpSpPr>
        <p:pic>
          <p:nvPicPr>
            <p:cNvPr id="4572" name="Google Shape;4572;p62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4573" name="Google Shape;4573;p62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027"/>
        <p:cNvGrpSpPr/>
        <p:nvPr/>
      </p:nvGrpSpPr>
      <p:grpSpPr>
        <a:xfrm>
          <a:off x="0" y="0"/>
          <a:ext cx="0" cy="0"/>
          <a:chOff x="0" y="0"/>
          <a:chExt cx="0" cy="0"/>
        </a:xfrm>
      </p:grpSpPr>
      <p:sp>
        <p:nvSpPr>
          <p:cNvPr id="1028" name="Google Shape;1028;p1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29" name="Google Shape;1029;p1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30" name="Google Shape;1030;p1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31" name="Google Shape;1031;p12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32" name="Google Shape;1032;p12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33" name="Google Shape;1033;p12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34" name="Google Shape;1034;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5" name="Google Shape;1035;p1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36" name="Google Shape;1036;p12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4574"/>
        <p:cNvGrpSpPr/>
        <p:nvPr/>
      </p:nvGrpSpPr>
      <p:grpSpPr>
        <a:xfrm>
          <a:off x="0" y="0"/>
          <a:ext cx="0" cy="0"/>
          <a:chOff x="0" y="0"/>
          <a:chExt cx="0" cy="0"/>
        </a:xfrm>
      </p:grpSpPr>
      <p:sp>
        <p:nvSpPr>
          <p:cNvPr id="4575" name="Google Shape;4575;p6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76" name="Google Shape;4576;p6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77" name="Google Shape;4577;p6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78" name="Google Shape;4578;p62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579" name="Google Shape;4579;p62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580" name="Google Shape;4580;p62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581" name="Google Shape;4581;p62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82" name="Google Shape;4582;p6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583" name="Google Shape;4583;p62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4584"/>
        <p:cNvGrpSpPr/>
        <p:nvPr/>
      </p:nvGrpSpPr>
      <p:grpSpPr>
        <a:xfrm>
          <a:off x="0" y="0"/>
          <a:ext cx="0" cy="0"/>
          <a:chOff x="0" y="0"/>
          <a:chExt cx="0" cy="0"/>
        </a:xfrm>
      </p:grpSpPr>
      <p:sp>
        <p:nvSpPr>
          <p:cNvPr id="4585" name="Google Shape;4585;p6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86" name="Google Shape;4586;p629"/>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87" name="Google Shape;4587;p62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588" name="Google Shape;4588;p62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89" name="Google Shape;4589;p62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590" name="Google Shape;4590;p62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91" name="Google Shape;4591;p629"/>
          <p:cNvGrpSpPr/>
          <p:nvPr/>
        </p:nvGrpSpPr>
        <p:grpSpPr>
          <a:xfrm>
            <a:off x="1605267" y="3232902"/>
            <a:ext cx="5933466" cy="1097281"/>
            <a:chOff x="1952025" y="4310537"/>
            <a:chExt cx="7911288" cy="1463041"/>
          </a:xfrm>
        </p:grpSpPr>
        <p:pic>
          <p:nvPicPr>
            <p:cNvPr id="4592" name="Google Shape;4592;p62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593" name="Google Shape;4593;p62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594" name="Google Shape;4594;p62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595" name="Google Shape;4595;p62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596" name="Google Shape;4596;p6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597" name="Google Shape;4597;p62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4598"/>
        <p:cNvGrpSpPr/>
        <p:nvPr/>
      </p:nvGrpSpPr>
      <p:grpSpPr>
        <a:xfrm>
          <a:off x="0" y="0"/>
          <a:ext cx="0" cy="0"/>
          <a:chOff x="0" y="0"/>
          <a:chExt cx="0" cy="0"/>
        </a:xfrm>
      </p:grpSpPr>
      <p:sp>
        <p:nvSpPr>
          <p:cNvPr id="4599" name="Google Shape;4599;p6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00" name="Google Shape;4600;p630"/>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601" name="Google Shape;4601;p63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02" name="Google Shape;4602;p63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03" name="Google Shape;4603;p63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04" name="Google Shape;4604;p63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605" name="Google Shape;4605;p63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606" name="Google Shape;4606;p63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4607"/>
        <p:cNvGrpSpPr/>
        <p:nvPr/>
      </p:nvGrpSpPr>
      <p:grpSpPr>
        <a:xfrm>
          <a:off x="0" y="0"/>
          <a:ext cx="0" cy="0"/>
          <a:chOff x="0" y="0"/>
          <a:chExt cx="0" cy="0"/>
        </a:xfrm>
      </p:grpSpPr>
      <p:sp>
        <p:nvSpPr>
          <p:cNvPr id="4608" name="Google Shape;4608;p6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09" name="Google Shape;4609;p631"/>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10" name="Google Shape;4610;p6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11" name="Google Shape;4611;p6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12" name="Google Shape;4612;p63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13" name="Google Shape;4613;p631"/>
          <p:cNvGrpSpPr/>
          <p:nvPr/>
        </p:nvGrpSpPr>
        <p:grpSpPr>
          <a:xfrm>
            <a:off x="180290" y="4600563"/>
            <a:ext cx="3539983" cy="342900"/>
            <a:chOff x="180290" y="4600563"/>
            <a:chExt cx="3539983" cy="342900"/>
          </a:xfrm>
        </p:grpSpPr>
        <p:pic>
          <p:nvPicPr>
            <p:cNvPr id="4614" name="Google Shape;4614;p63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615" name="Google Shape;4615;p63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4616"/>
        <p:cNvGrpSpPr/>
        <p:nvPr/>
      </p:nvGrpSpPr>
      <p:grpSpPr>
        <a:xfrm>
          <a:off x="0" y="0"/>
          <a:ext cx="0" cy="0"/>
          <a:chOff x="0" y="0"/>
          <a:chExt cx="0" cy="0"/>
        </a:xfrm>
      </p:grpSpPr>
      <p:sp>
        <p:nvSpPr>
          <p:cNvPr id="4617" name="Google Shape;4617;p6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18" name="Google Shape;4618;p632"/>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19" name="Google Shape;4619;p632"/>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0" name="Google Shape;4620;p63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21" name="Google Shape;4621;p63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22" name="Google Shape;4622;p632"/>
          <p:cNvGrpSpPr/>
          <p:nvPr/>
        </p:nvGrpSpPr>
        <p:grpSpPr>
          <a:xfrm>
            <a:off x="180290" y="4600563"/>
            <a:ext cx="3539983" cy="342900"/>
            <a:chOff x="180290" y="4600563"/>
            <a:chExt cx="3539983" cy="342900"/>
          </a:xfrm>
        </p:grpSpPr>
        <p:pic>
          <p:nvPicPr>
            <p:cNvPr id="4623" name="Google Shape;4623;p63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624" name="Google Shape;4624;p63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4625"/>
        <p:cNvGrpSpPr/>
        <p:nvPr/>
      </p:nvGrpSpPr>
      <p:grpSpPr>
        <a:xfrm>
          <a:off x="0" y="0"/>
          <a:ext cx="0" cy="0"/>
          <a:chOff x="0" y="0"/>
          <a:chExt cx="0" cy="0"/>
        </a:xfrm>
      </p:grpSpPr>
      <p:sp>
        <p:nvSpPr>
          <p:cNvPr id="4626" name="Google Shape;4626;p6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7" name="Google Shape;4627;p63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28" name="Google Shape;4628;p63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4629"/>
        <p:cNvGrpSpPr/>
        <p:nvPr/>
      </p:nvGrpSpPr>
      <p:grpSpPr>
        <a:xfrm>
          <a:off x="0" y="0"/>
          <a:ext cx="0" cy="0"/>
          <a:chOff x="0" y="0"/>
          <a:chExt cx="0" cy="0"/>
        </a:xfrm>
      </p:grpSpPr>
      <p:sp>
        <p:nvSpPr>
          <p:cNvPr id="4630" name="Google Shape;4630;p6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31" name="Google Shape;4631;p63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2" name="Google Shape;4632;p63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3" name="Google Shape;4633;p63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4634"/>
        <p:cNvGrpSpPr/>
        <p:nvPr/>
      </p:nvGrpSpPr>
      <p:grpSpPr>
        <a:xfrm>
          <a:off x="0" y="0"/>
          <a:ext cx="0" cy="0"/>
          <a:chOff x="0" y="0"/>
          <a:chExt cx="0" cy="0"/>
        </a:xfrm>
      </p:grpSpPr>
      <p:sp>
        <p:nvSpPr>
          <p:cNvPr id="4635" name="Google Shape;4635;p63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636" name="Google Shape;4636;p63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7" name="Google Shape;4637;p63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638" name="Google Shape;4638;p63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9" name="Google Shape;4639;p6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40" name="Google Shape;4640;p63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4641"/>
        <p:cNvGrpSpPr/>
        <p:nvPr/>
      </p:nvGrpSpPr>
      <p:grpSpPr>
        <a:xfrm>
          <a:off x="0" y="0"/>
          <a:ext cx="0" cy="0"/>
          <a:chOff x="0" y="0"/>
          <a:chExt cx="0" cy="0"/>
        </a:xfrm>
      </p:grpSpPr>
      <p:sp>
        <p:nvSpPr>
          <p:cNvPr id="4642" name="Google Shape;4642;p6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3" name="Google Shape;4643;p6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44" name="Google Shape;4644;p63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45" name="Google Shape;4645;p6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46" name="Google Shape;4646;p6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647"/>
        <p:cNvGrpSpPr/>
        <p:nvPr/>
      </p:nvGrpSpPr>
      <p:grpSpPr>
        <a:xfrm>
          <a:off x="0" y="0"/>
          <a:ext cx="0" cy="0"/>
          <a:chOff x="0" y="0"/>
          <a:chExt cx="0" cy="0"/>
        </a:xfrm>
      </p:grpSpPr>
      <p:sp>
        <p:nvSpPr>
          <p:cNvPr id="4648" name="Google Shape;4648;p6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649" name="Google Shape;4649;p63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50" name="Google Shape;4650;p63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51" name="Google Shape;4651;p6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52" name="Google Shape;4652;p6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037"/>
        <p:cNvGrpSpPr/>
        <p:nvPr/>
      </p:nvGrpSpPr>
      <p:grpSpPr>
        <a:xfrm>
          <a:off x="0" y="0"/>
          <a:ext cx="0" cy="0"/>
          <a:chOff x="0" y="0"/>
          <a:chExt cx="0" cy="0"/>
        </a:xfrm>
      </p:grpSpPr>
      <p:sp>
        <p:nvSpPr>
          <p:cNvPr id="1038" name="Google Shape;1038;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9" name="Google Shape;1039;p12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40" name="Google Shape;1040;p12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41" name="Google Shape;1041;p12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2" name="Google Shape;1042;p12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43" name="Google Shape;1043;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44" name="Google Shape;1044;p128"/>
          <p:cNvGrpSpPr/>
          <p:nvPr/>
        </p:nvGrpSpPr>
        <p:grpSpPr>
          <a:xfrm>
            <a:off x="1605267" y="3232902"/>
            <a:ext cx="5933466" cy="1097281"/>
            <a:chOff x="1952025" y="4310537"/>
            <a:chExt cx="7911288" cy="1463041"/>
          </a:xfrm>
        </p:grpSpPr>
        <p:pic>
          <p:nvPicPr>
            <p:cNvPr id="1045" name="Google Shape;1045;p12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46" name="Google Shape;1046;p12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47" name="Google Shape;1047;p12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48" name="Google Shape;1048;p12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049" name="Google Shape;1049;p1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50" name="Google Shape;1050;p12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653"/>
        <p:cNvGrpSpPr/>
        <p:nvPr/>
      </p:nvGrpSpPr>
      <p:grpSpPr>
        <a:xfrm>
          <a:off x="0" y="0"/>
          <a:ext cx="0" cy="0"/>
          <a:chOff x="0" y="0"/>
          <a:chExt cx="0" cy="0"/>
        </a:xfrm>
      </p:grpSpPr>
      <p:sp>
        <p:nvSpPr>
          <p:cNvPr id="4654" name="Google Shape;4654;p6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55" name="Google Shape;4655;p6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56" name="Google Shape;4656;p6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7" name="Google Shape;4657;p63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658" name="Google Shape;4658;p63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59" name="Google Shape;4659;p638"/>
          <p:cNvGrpSpPr/>
          <p:nvPr/>
        </p:nvGrpSpPr>
        <p:grpSpPr>
          <a:xfrm>
            <a:off x="180290" y="4600563"/>
            <a:ext cx="3539983" cy="342900"/>
            <a:chOff x="180290" y="4600563"/>
            <a:chExt cx="3539983" cy="342900"/>
          </a:xfrm>
        </p:grpSpPr>
        <p:pic>
          <p:nvPicPr>
            <p:cNvPr id="4660" name="Google Shape;4660;p63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4661" name="Google Shape;4661;p63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662"/>
        <p:cNvGrpSpPr/>
        <p:nvPr/>
      </p:nvGrpSpPr>
      <p:grpSpPr>
        <a:xfrm>
          <a:off x="0" y="0"/>
          <a:ext cx="0" cy="0"/>
          <a:chOff x="0" y="0"/>
          <a:chExt cx="0" cy="0"/>
        </a:xfrm>
      </p:grpSpPr>
      <p:sp>
        <p:nvSpPr>
          <p:cNvPr id="4663" name="Google Shape;4663;p6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64" name="Google Shape;4664;p63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65" name="Google Shape;4665;p63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666" name="Google Shape;4666;p63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67" name="Google Shape;4667;p63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68" name="Google Shape;4668;p63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69" name="Google Shape;4669;p63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70" name="Google Shape;4670;p6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71" name="Google Shape;4671;p63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672"/>
        <p:cNvGrpSpPr/>
        <p:nvPr/>
      </p:nvGrpSpPr>
      <p:grpSpPr>
        <a:xfrm>
          <a:off x="0" y="0"/>
          <a:ext cx="0" cy="0"/>
          <a:chOff x="0" y="0"/>
          <a:chExt cx="0" cy="0"/>
        </a:xfrm>
      </p:grpSpPr>
      <p:sp>
        <p:nvSpPr>
          <p:cNvPr id="4673" name="Google Shape;4673;p6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74" name="Google Shape;4674;p640"/>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75" name="Google Shape;4675;p64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676" name="Google Shape;4676;p64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77" name="Google Shape;4677;p6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678" name="Google Shape;4678;p64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679" name="Google Shape;4679;p640"/>
          <p:cNvGrpSpPr/>
          <p:nvPr/>
        </p:nvGrpSpPr>
        <p:grpSpPr>
          <a:xfrm>
            <a:off x="1605267" y="3232902"/>
            <a:ext cx="5933466" cy="1097281"/>
            <a:chOff x="1952025" y="4310537"/>
            <a:chExt cx="7911288" cy="1463041"/>
          </a:xfrm>
        </p:grpSpPr>
        <p:pic>
          <p:nvPicPr>
            <p:cNvPr id="4680" name="Google Shape;4680;p64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681" name="Google Shape;4681;p64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682" name="Google Shape;4682;p64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683" name="Google Shape;4683;p64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684" name="Google Shape;4684;p6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85" name="Google Shape;4685;p64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686"/>
        <p:cNvGrpSpPr/>
        <p:nvPr/>
      </p:nvGrpSpPr>
      <p:grpSpPr>
        <a:xfrm>
          <a:off x="0" y="0"/>
          <a:ext cx="0" cy="0"/>
          <a:chOff x="0" y="0"/>
          <a:chExt cx="0" cy="0"/>
        </a:xfrm>
      </p:grpSpPr>
      <p:sp>
        <p:nvSpPr>
          <p:cNvPr id="4687" name="Google Shape;4687;p6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88" name="Google Shape;4688;p641"/>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689" name="Google Shape;4689;p64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90" name="Google Shape;4690;p64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91" name="Google Shape;4691;p64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692" name="Google Shape;4692;p64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693" name="Google Shape;4693;p64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694" name="Google Shape;4694;p6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695" name="Google Shape;4695;p64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696"/>
        <p:cNvGrpSpPr/>
        <p:nvPr/>
      </p:nvGrpSpPr>
      <p:grpSpPr>
        <a:xfrm>
          <a:off x="0" y="0"/>
          <a:ext cx="0" cy="0"/>
          <a:chOff x="0" y="0"/>
          <a:chExt cx="0" cy="0"/>
        </a:xfrm>
      </p:grpSpPr>
      <p:sp>
        <p:nvSpPr>
          <p:cNvPr id="4697" name="Google Shape;4697;p6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98" name="Google Shape;4698;p642"/>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99" name="Google Shape;4699;p6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00" name="Google Shape;4700;p6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01" name="Google Shape;4701;p64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02" name="Google Shape;4702;p6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03" name="Google Shape;4703;p6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704"/>
        <p:cNvGrpSpPr/>
        <p:nvPr/>
      </p:nvGrpSpPr>
      <p:grpSpPr>
        <a:xfrm>
          <a:off x="0" y="0"/>
          <a:ext cx="0" cy="0"/>
          <a:chOff x="0" y="0"/>
          <a:chExt cx="0" cy="0"/>
        </a:xfrm>
      </p:grpSpPr>
      <p:sp>
        <p:nvSpPr>
          <p:cNvPr id="4705" name="Google Shape;4705;p6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06" name="Google Shape;4706;p643"/>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07" name="Google Shape;4707;p643"/>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08" name="Google Shape;4708;p64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709" name="Google Shape;4709;p643"/>
          <p:cNvSpPr>
            <a:spLocks noGrp="1"/>
          </p:cNvSpPr>
          <p:nvPr>
            <p:ph type="pic" idx="2"/>
          </p:nvPr>
        </p:nvSpPr>
        <p:spPr>
          <a:xfrm>
            <a:off x="537883" y="2655094"/>
            <a:ext cx="2949000" cy="1740600"/>
          </a:xfrm>
          <a:prstGeom prst="rect">
            <a:avLst/>
          </a:prstGeom>
          <a:noFill/>
          <a:ln>
            <a:noFill/>
          </a:ln>
        </p:spPr>
      </p:sp>
      <p:sp>
        <p:nvSpPr>
          <p:cNvPr id="4710" name="Google Shape;4710;p64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11" name="Google Shape;4711;p6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12" name="Google Shape;4712;p6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713"/>
        <p:cNvGrpSpPr/>
        <p:nvPr/>
      </p:nvGrpSpPr>
      <p:grpSpPr>
        <a:xfrm>
          <a:off x="0" y="0"/>
          <a:ext cx="0" cy="0"/>
          <a:chOff x="0" y="0"/>
          <a:chExt cx="0" cy="0"/>
        </a:xfrm>
      </p:grpSpPr>
      <p:sp>
        <p:nvSpPr>
          <p:cNvPr id="4714" name="Google Shape;4714;p6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5" name="Google Shape;4715;p64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16" name="Google Shape;4716;p64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717"/>
        <p:cNvGrpSpPr/>
        <p:nvPr/>
      </p:nvGrpSpPr>
      <p:grpSpPr>
        <a:xfrm>
          <a:off x="0" y="0"/>
          <a:ext cx="0" cy="0"/>
          <a:chOff x="0" y="0"/>
          <a:chExt cx="0" cy="0"/>
        </a:xfrm>
      </p:grpSpPr>
      <p:sp>
        <p:nvSpPr>
          <p:cNvPr id="4718" name="Google Shape;4718;p6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9" name="Google Shape;4719;p64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0" name="Google Shape;4720;p64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1" name="Google Shape;4721;p64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722"/>
        <p:cNvGrpSpPr/>
        <p:nvPr/>
      </p:nvGrpSpPr>
      <p:grpSpPr>
        <a:xfrm>
          <a:off x="0" y="0"/>
          <a:ext cx="0" cy="0"/>
          <a:chOff x="0" y="0"/>
          <a:chExt cx="0" cy="0"/>
        </a:xfrm>
      </p:grpSpPr>
      <p:sp>
        <p:nvSpPr>
          <p:cNvPr id="4723" name="Google Shape;4723;p64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24" name="Google Shape;4724;p64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5" name="Google Shape;4725;p64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26" name="Google Shape;4726;p64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7" name="Google Shape;4727;p6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28" name="Google Shape;4728;p64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29" name="Google Shape;4729;p6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4730"/>
        <p:cNvGrpSpPr/>
        <p:nvPr/>
      </p:nvGrpSpPr>
      <p:grpSpPr>
        <a:xfrm>
          <a:off x="0" y="0"/>
          <a:ext cx="0" cy="0"/>
          <a:chOff x="0" y="0"/>
          <a:chExt cx="0" cy="0"/>
        </a:xfrm>
      </p:grpSpPr>
      <p:sp>
        <p:nvSpPr>
          <p:cNvPr id="4731" name="Google Shape;4731;p6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32" name="Google Shape;4732;p6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33" name="Google Shape;4733;p64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34" name="Google Shape;4734;p6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35" name="Google Shape;4735;p6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051"/>
        <p:cNvGrpSpPr/>
        <p:nvPr/>
      </p:nvGrpSpPr>
      <p:grpSpPr>
        <a:xfrm>
          <a:off x="0" y="0"/>
          <a:ext cx="0" cy="0"/>
          <a:chOff x="0" y="0"/>
          <a:chExt cx="0" cy="0"/>
        </a:xfrm>
      </p:grpSpPr>
      <p:sp>
        <p:nvSpPr>
          <p:cNvPr id="1052" name="Google Shape;1052;p1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3" name="Google Shape;1053;p12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54" name="Google Shape;1054;p12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5" name="Google Shape;1055;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56" name="Google Shape;1056;p12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57" name="Google Shape;1057;p12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58" name="Google Shape;1058;p12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059" name="Google Shape;1059;p1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60" name="Google Shape;1060;p12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4736"/>
        <p:cNvGrpSpPr/>
        <p:nvPr/>
      </p:nvGrpSpPr>
      <p:grpSpPr>
        <a:xfrm>
          <a:off x="0" y="0"/>
          <a:ext cx="0" cy="0"/>
          <a:chOff x="0" y="0"/>
          <a:chExt cx="0" cy="0"/>
        </a:xfrm>
      </p:grpSpPr>
      <p:sp>
        <p:nvSpPr>
          <p:cNvPr id="4737" name="Google Shape;4737;p6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738" name="Google Shape;4738;p64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39" name="Google Shape;4739;p64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40" name="Google Shape;4740;p6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41" name="Google Shape;4741;p6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4742"/>
        <p:cNvGrpSpPr/>
        <p:nvPr/>
      </p:nvGrpSpPr>
      <p:grpSpPr>
        <a:xfrm>
          <a:off x="0" y="0"/>
          <a:ext cx="0" cy="0"/>
          <a:chOff x="0" y="0"/>
          <a:chExt cx="0" cy="0"/>
        </a:xfrm>
      </p:grpSpPr>
      <p:sp>
        <p:nvSpPr>
          <p:cNvPr id="4743" name="Google Shape;4743;p6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44" name="Google Shape;4744;p64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745" name="Google Shape;4745;p64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46" name="Google Shape;4746;p64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747" name="Google Shape;4747;p64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48" name="Google Shape;4748;p6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49" name="Google Shape;4749;p64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4750"/>
        <p:cNvGrpSpPr/>
        <p:nvPr/>
      </p:nvGrpSpPr>
      <p:grpSpPr>
        <a:xfrm>
          <a:off x="0" y="0"/>
          <a:ext cx="0" cy="0"/>
          <a:chOff x="0" y="0"/>
          <a:chExt cx="0" cy="0"/>
        </a:xfrm>
      </p:grpSpPr>
      <p:sp>
        <p:nvSpPr>
          <p:cNvPr id="4751" name="Google Shape;4751;p6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52" name="Google Shape;4752;p65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753" name="Google Shape;4753;p6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54" name="Google Shape;4754;p65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755" name="Google Shape;4755;p65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756" name="Google Shape;4756;p65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757" name="Google Shape;4757;p65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58" name="Google Shape;4758;p6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59" name="Google Shape;4759;p65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4760"/>
        <p:cNvGrpSpPr/>
        <p:nvPr/>
      </p:nvGrpSpPr>
      <p:grpSpPr>
        <a:xfrm>
          <a:off x="0" y="0"/>
          <a:ext cx="0" cy="0"/>
          <a:chOff x="0" y="0"/>
          <a:chExt cx="0" cy="0"/>
        </a:xfrm>
      </p:grpSpPr>
      <p:sp>
        <p:nvSpPr>
          <p:cNvPr id="4761" name="Google Shape;4761;p6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62" name="Google Shape;4762;p651"/>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763" name="Google Shape;4763;p65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764" name="Google Shape;4764;p65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5" name="Google Shape;4765;p65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766" name="Google Shape;4766;p65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67" name="Google Shape;4767;p651"/>
          <p:cNvGrpSpPr/>
          <p:nvPr/>
        </p:nvGrpSpPr>
        <p:grpSpPr>
          <a:xfrm>
            <a:off x="1605267" y="3232902"/>
            <a:ext cx="5933466" cy="1097281"/>
            <a:chOff x="1952025" y="4310537"/>
            <a:chExt cx="7911288" cy="1463041"/>
          </a:xfrm>
        </p:grpSpPr>
        <p:pic>
          <p:nvPicPr>
            <p:cNvPr id="4768" name="Google Shape;4768;p65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769" name="Google Shape;4769;p65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770" name="Google Shape;4770;p65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771" name="Google Shape;4771;p65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772" name="Google Shape;4772;p6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73" name="Google Shape;4773;p65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4774"/>
        <p:cNvGrpSpPr/>
        <p:nvPr/>
      </p:nvGrpSpPr>
      <p:grpSpPr>
        <a:xfrm>
          <a:off x="0" y="0"/>
          <a:ext cx="0" cy="0"/>
          <a:chOff x="0" y="0"/>
          <a:chExt cx="0" cy="0"/>
        </a:xfrm>
      </p:grpSpPr>
      <p:sp>
        <p:nvSpPr>
          <p:cNvPr id="4775" name="Google Shape;4775;p6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76" name="Google Shape;4776;p652"/>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777" name="Google Shape;4777;p65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78" name="Google Shape;4778;p65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79" name="Google Shape;4779;p65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780" name="Google Shape;4780;p65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781" name="Google Shape;4781;p65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782" name="Google Shape;4782;p6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783" name="Google Shape;4783;p65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4784"/>
        <p:cNvGrpSpPr/>
        <p:nvPr/>
      </p:nvGrpSpPr>
      <p:grpSpPr>
        <a:xfrm>
          <a:off x="0" y="0"/>
          <a:ext cx="0" cy="0"/>
          <a:chOff x="0" y="0"/>
          <a:chExt cx="0" cy="0"/>
        </a:xfrm>
      </p:grpSpPr>
      <p:sp>
        <p:nvSpPr>
          <p:cNvPr id="4785" name="Google Shape;4785;p6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86" name="Google Shape;4786;p653"/>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87" name="Google Shape;4787;p6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8" name="Google Shape;4788;p6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89" name="Google Shape;4789;p65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90" name="Google Shape;4790;p653"/>
          <p:cNvGrpSpPr/>
          <p:nvPr/>
        </p:nvGrpSpPr>
        <p:grpSpPr>
          <a:xfrm>
            <a:off x="180290" y="4600563"/>
            <a:ext cx="3539983" cy="342900"/>
            <a:chOff x="180290" y="4600563"/>
            <a:chExt cx="3539983" cy="342900"/>
          </a:xfrm>
        </p:grpSpPr>
        <p:pic>
          <p:nvPicPr>
            <p:cNvPr id="4791" name="Google Shape;4791;p65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792" name="Google Shape;4792;p65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4793"/>
        <p:cNvGrpSpPr/>
        <p:nvPr/>
      </p:nvGrpSpPr>
      <p:grpSpPr>
        <a:xfrm>
          <a:off x="0" y="0"/>
          <a:ext cx="0" cy="0"/>
          <a:chOff x="0" y="0"/>
          <a:chExt cx="0" cy="0"/>
        </a:xfrm>
      </p:grpSpPr>
      <p:sp>
        <p:nvSpPr>
          <p:cNvPr id="4794" name="Google Shape;4794;p6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95" name="Google Shape;4795;p654"/>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96" name="Google Shape;4796;p654"/>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97" name="Google Shape;4797;p65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798" name="Google Shape;4798;p654"/>
          <p:cNvSpPr>
            <a:spLocks noGrp="1"/>
          </p:cNvSpPr>
          <p:nvPr>
            <p:ph type="pic" idx="2"/>
          </p:nvPr>
        </p:nvSpPr>
        <p:spPr>
          <a:xfrm>
            <a:off x="537883" y="2655094"/>
            <a:ext cx="2949000" cy="1740600"/>
          </a:xfrm>
          <a:prstGeom prst="rect">
            <a:avLst/>
          </a:prstGeom>
          <a:noFill/>
          <a:ln>
            <a:noFill/>
          </a:ln>
        </p:spPr>
      </p:sp>
      <p:sp>
        <p:nvSpPr>
          <p:cNvPr id="4799" name="Google Shape;4799;p65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00" name="Google Shape;4800;p6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01" name="Google Shape;4801;p6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4802"/>
        <p:cNvGrpSpPr/>
        <p:nvPr/>
      </p:nvGrpSpPr>
      <p:grpSpPr>
        <a:xfrm>
          <a:off x="0" y="0"/>
          <a:ext cx="0" cy="0"/>
          <a:chOff x="0" y="0"/>
          <a:chExt cx="0" cy="0"/>
        </a:xfrm>
      </p:grpSpPr>
      <p:sp>
        <p:nvSpPr>
          <p:cNvPr id="4803" name="Google Shape;4803;p6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4" name="Google Shape;4804;p6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05" name="Google Shape;4805;p65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4806"/>
        <p:cNvGrpSpPr/>
        <p:nvPr/>
      </p:nvGrpSpPr>
      <p:grpSpPr>
        <a:xfrm>
          <a:off x="0" y="0"/>
          <a:ext cx="0" cy="0"/>
          <a:chOff x="0" y="0"/>
          <a:chExt cx="0" cy="0"/>
        </a:xfrm>
      </p:grpSpPr>
      <p:sp>
        <p:nvSpPr>
          <p:cNvPr id="4807" name="Google Shape;4807;p6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08" name="Google Shape;4808;p65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09" name="Google Shape;4809;p65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10" name="Google Shape;4810;p65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4811"/>
        <p:cNvGrpSpPr/>
        <p:nvPr/>
      </p:nvGrpSpPr>
      <p:grpSpPr>
        <a:xfrm>
          <a:off x="0" y="0"/>
          <a:ext cx="0" cy="0"/>
          <a:chOff x="0" y="0"/>
          <a:chExt cx="0" cy="0"/>
        </a:xfrm>
      </p:grpSpPr>
      <p:sp>
        <p:nvSpPr>
          <p:cNvPr id="4812" name="Google Shape;4812;p65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13" name="Google Shape;4813;p65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14" name="Google Shape;4814;p65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15" name="Google Shape;4815;p65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16" name="Google Shape;4816;p6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17" name="Google Shape;4817;p6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061"/>
        <p:cNvGrpSpPr/>
        <p:nvPr/>
      </p:nvGrpSpPr>
      <p:grpSpPr>
        <a:xfrm>
          <a:off x="0" y="0"/>
          <a:ext cx="0" cy="0"/>
          <a:chOff x="0" y="0"/>
          <a:chExt cx="0" cy="0"/>
        </a:xfrm>
      </p:grpSpPr>
      <p:sp>
        <p:nvSpPr>
          <p:cNvPr id="1062" name="Google Shape;1062;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3" name="Google Shape;1063;p13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4" name="Google Shape;1064;p1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5" name="Google Shape;1065;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6" name="Google Shape;1066;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7" name="Google Shape;1067;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68" name="Google Shape;1068;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4818"/>
        <p:cNvGrpSpPr/>
        <p:nvPr/>
      </p:nvGrpSpPr>
      <p:grpSpPr>
        <a:xfrm>
          <a:off x="0" y="0"/>
          <a:ext cx="0" cy="0"/>
          <a:chOff x="0" y="0"/>
          <a:chExt cx="0" cy="0"/>
        </a:xfrm>
      </p:grpSpPr>
      <p:sp>
        <p:nvSpPr>
          <p:cNvPr id="4819" name="Google Shape;4819;p6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20" name="Google Shape;4820;p6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21" name="Google Shape;4821;p6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22" name="Google Shape;4822;p6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23" name="Google Shape;4823;p6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4824"/>
        <p:cNvGrpSpPr/>
        <p:nvPr/>
      </p:nvGrpSpPr>
      <p:grpSpPr>
        <a:xfrm>
          <a:off x="0" y="0"/>
          <a:ext cx="0" cy="0"/>
          <a:chOff x="0" y="0"/>
          <a:chExt cx="0" cy="0"/>
        </a:xfrm>
      </p:grpSpPr>
      <p:sp>
        <p:nvSpPr>
          <p:cNvPr id="4825" name="Google Shape;4825;p6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826" name="Google Shape;4826;p65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27" name="Google Shape;4827;p6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28" name="Google Shape;4828;p6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29" name="Google Shape;4829;p6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830"/>
        <p:cNvGrpSpPr/>
        <p:nvPr/>
      </p:nvGrpSpPr>
      <p:grpSpPr>
        <a:xfrm>
          <a:off x="0" y="0"/>
          <a:ext cx="0" cy="0"/>
          <a:chOff x="0" y="0"/>
          <a:chExt cx="0" cy="0"/>
        </a:xfrm>
      </p:grpSpPr>
      <p:sp>
        <p:nvSpPr>
          <p:cNvPr id="4831" name="Google Shape;4831;p6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32" name="Google Shape;4832;p66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833" name="Google Shape;4833;p66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34" name="Google Shape;4834;p66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835" name="Google Shape;4835;p6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36" name="Google Shape;4836;p6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37" name="Google Shape;4837;p66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838"/>
        <p:cNvGrpSpPr/>
        <p:nvPr/>
      </p:nvGrpSpPr>
      <p:grpSpPr>
        <a:xfrm>
          <a:off x="0" y="0"/>
          <a:ext cx="0" cy="0"/>
          <a:chOff x="0" y="0"/>
          <a:chExt cx="0" cy="0"/>
        </a:xfrm>
      </p:grpSpPr>
      <p:sp>
        <p:nvSpPr>
          <p:cNvPr id="4839" name="Google Shape;4839;p6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40" name="Google Shape;4840;p66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841" name="Google Shape;4841;p66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842" name="Google Shape;4842;p66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843" name="Google Shape;4843;p66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844" name="Google Shape;4844;p66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845" name="Google Shape;4845;p6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46" name="Google Shape;4846;p6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47" name="Google Shape;4847;p6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848"/>
        <p:cNvGrpSpPr/>
        <p:nvPr/>
      </p:nvGrpSpPr>
      <p:grpSpPr>
        <a:xfrm>
          <a:off x="0" y="0"/>
          <a:ext cx="0" cy="0"/>
          <a:chOff x="0" y="0"/>
          <a:chExt cx="0" cy="0"/>
        </a:xfrm>
      </p:grpSpPr>
      <p:sp>
        <p:nvSpPr>
          <p:cNvPr id="4849" name="Google Shape;4849;p6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50" name="Google Shape;4850;p662"/>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851" name="Google Shape;4851;p66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852" name="Google Shape;4852;p66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53" name="Google Shape;4853;p66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854" name="Google Shape;4854;p6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855" name="Google Shape;4855;p662"/>
          <p:cNvGrpSpPr/>
          <p:nvPr/>
        </p:nvGrpSpPr>
        <p:grpSpPr>
          <a:xfrm>
            <a:off x="1605267" y="3232902"/>
            <a:ext cx="5933466" cy="1097281"/>
            <a:chOff x="1952025" y="4310537"/>
            <a:chExt cx="7911288" cy="1463041"/>
          </a:xfrm>
        </p:grpSpPr>
        <p:pic>
          <p:nvPicPr>
            <p:cNvPr id="4856" name="Google Shape;4856;p66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857" name="Google Shape;4857;p66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858" name="Google Shape;4858;p66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859" name="Google Shape;4859;p66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860" name="Google Shape;4860;p6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61" name="Google Shape;4861;p66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862"/>
        <p:cNvGrpSpPr/>
        <p:nvPr/>
      </p:nvGrpSpPr>
      <p:grpSpPr>
        <a:xfrm>
          <a:off x="0" y="0"/>
          <a:ext cx="0" cy="0"/>
          <a:chOff x="0" y="0"/>
          <a:chExt cx="0" cy="0"/>
        </a:xfrm>
      </p:grpSpPr>
      <p:sp>
        <p:nvSpPr>
          <p:cNvPr id="4863" name="Google Shape;4863;p6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64" name="Google Shape;4864;p663"/>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865" name="Google Shape;4865;p66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6" name="Google Shape;4866;p6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867" name="Google Shape;4867;p66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868" name="Google Shape;4868;p66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869" name="Google Shape;4869;p66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870" name="Google Shape;4870;p6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871" name="Google Shape;4871;p66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872"/>
        <p:cNvGrpSpPr/>
        <p:nvPr/>
      </p:nvGrpSpPr>
      <p:grpSpPr>
        <a:xfrm>
          <a:off x="0" y="0"/>
          <a:ext cx="0" cy="0"/>
          <a:chOff x="0" y="0"/>
          <a:chExt cx="0" cy="0"/>
        </a:xfrm>
      </p:grpSpPr>
      <p:sp>
        <p:nvSpPr>
          <p:cNvPr id="4873" name="Google Shape;4873;p6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4" name="Google Shape;4874;p664"/>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5" name="Google Shape;4875;p6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76" name="Google Shape;4876;p6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77" name="Google Shape;4877;p6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878" name="Google Shape;4878;p664"/>
          <p:cNvGrpSpPr/>
          <p:nvPr/>
        </p:nvGrpSpPr>
        <p:grpSpPr>
          <a:xfrm>
            <a:off x="180290" y="4600563"/>
            <a:ext cx="3539983" cy="342900"/>
            <a:chOff x="180290" y="4600563"/>
            <a:chExt cx="3539983" cy="342900"/>
          </a:xfrm>
        </p:grpSpPr>
        <p:pic>
          <p:nvPicPr>
            <p:cNvPr id="4879" name="Google Shape;4879;p66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880" name="Google Shape;4880;p66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881"/>
        <p:cNvGrpSpPr/>
        <p:nvPr/>
      </p:nvGrpSpPr>
      <p:grpSpPr>
        <a:xfrm>
          <a:off x="0" y="0"/>
          <a:ext cx="0" cy="0"/>
          <a:chOff x="0" y="0"/>
          <a:chExt cx="0" cy="0"/>
        </a:xfrm>
      </p:grpSpPr>
      <p:sp>
        <p:nvSpPr>
          <p:cNvPr id="4882" name="Google Shape;4882;p6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83" name="Google Shape;4883;p665"/>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84" name="Google Shape;4884;p665"/>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85" name="Google Shape;4885;p66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886" name="Google Shape;4886;p6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887" name="Google Shape;4887;p665"/>
          <p:cNvGrpSpPr/>
          <p:nvPr/>
        </p:nvGrpSpPr>
        <p:grpSpPr>
          <a:xfrm>
            <a:off x="180290" y="4600563"/>
            <a:ext cx="3539983" cy="342900"/>
            <a:chOff x="180290" y="4600563"/>
            <a:chExt cx="3539983" cy="342900"/>
          </a:xfrm>
        </p:grpSpPr>
        <p:pic>
          <p:nvPicPr>
            <p:cNvPr id="4888" name="Google Shape;4888;p6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889" name="Google Shape;4889;p6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890"/>
        <p:cNvGrpSpPr/>
        <p:nvPr/>
      </p:nvGrpSpPr>
      <p:grpSpPr>
        <a:xfrm>
          <a:off x="0" y="0"/>
          <a:ext cx="0" cy="0"/>
          <a:chOff x="0" y="0"/>
          <a:chExt cx="0" cy="0"/>
        </a:xfrm>
      </p:grpSpPr>
      <p:sp>
        <p:nvSpPr>
          <p:cNvPr id="4891" name="Google Shape;4891;p6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92" name="Google Shape;4892;p6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93" name="Google Shape;4893;p6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894"/>
        <p:cNvGrpSpPr/>
        <p:nvPr/>
      </p:nvGrpSpPr>
      <p:grpSpPr>
        <a:xfrm>
          <a:off x="0" y="0"/>
          <a:ext cx="0" cy="0"/>
          <a:chOff x="0" y="0"/>
          <a:chExt cx="0" cy="0"/>
        </a:xfrm>
      </p:grpSpPr>
      <p:sp>
        <p:nvSpPr>
          <p:cNvPr id="4895" name="Google Shape;4895;p6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96" name="Google Shape;4896;p66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97" name="Google Shape;4897;p66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98" name="Google Shape;4898;p6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069"/>
        <p:cNvGrpSpPr/>
        <p:nvPr/>
      </p:nvGrpSpPr>
      <p:grpSpPr>
        <a:xfrm>
          <a:off x="0" y="0"/>
          <a:ext cx="0" cy="0"/>
          <a:chOff x="0" y="0"/>
          <a:chExt cx="0" cy="0"/>
        </a:xfrm>
      </p:grpSpPr>
      <p:sp>
        <p:nvSpPr>
          <p:cNvPr id="1070" name="Google Shape;1070;p1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1" name="Google Shape;1071;p13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2" name="Google Shape;1072;p13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3" name="Google Shape;1073;p13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74" name="Google Shape;1074;p131"/>
          <p:cNvSpPr>
            <a:spLocks noGrp="1"/>
          </p:cNvSpPr>
          <p:nvPr>
            <p:ph type="pic" idx="2"/>
          </p:nvPr>
        </p:nvSpPr>
        <p:spPr>
          <a:xfrm>
            <a:off x="537883" y="2655094"/>
            <a:ext cx="2949000" cy="1740600"/>
          </a:xfrm>
          <a:prstGeom prst="rect">
            <a:avLst/>
          </a:prstGeom>
          <a:noFill/>
          <a:ln>
            <a:noFill/>
          </a:ln>
        </p:spPr>
      </p:sp>
      <p:sp>
        <p:nvSpPr>
          <p:cNvPr id="1075" name="Google Shape;1075;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6" name="Google Shape;1076;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77" name="Google Shape;1077;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899"/>
        <p:cNvGrpSpPr/>
        <p:nvPr/>
      </p:nvGrpSpPr>
      <p:grpSpPr>
        <a:xfrm>
          <a:off x="0" y="0"/>
          <a:ext cx="0" cy="0"/>
          <a:chOff x="0" y="0"/>
          <a:chExt cx="0" cy="0"/>
        </a:xfrm>
      </p:grpSpPr>
      <p:sp>
        <p:nvSpPr>
          <p:cNvPr id="4900" name="Google Shape;4900;p66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901" name="Google Shape;4901;p66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02" name="Google Shape;4902;p66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903" name="Google Shape;4903;p66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04" name="Google Shape;4904;p6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5" name="Google Shape;4905;p6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906"/>
        <p:cNvGrpSpPr/>
        <p:nvPr/>
      </p:nvGrpSpPr>
      <p:grpSpPr>
        <a:xfrm>
          <a:off x="0" y="0"/>
          <a:ext cx="0" cy="0"/>
          <a:chOff x="0" y="0"/>
          <a:chExt cx="0" cy="0"/>
        </a:xfrm>
      </p:grpSpPr>
      <p:sp>
        <p:nvSpPr>
          <p:cNvPr id="4907" name="Google Shape;4907;p6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8" name="Google Shape;4908;p6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9" name="Google Shape;4909;p6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10" name="Google Shape;4910;p669"/>
          <p:cNvGrpSpPr/>
          <p:nvPr/>
        </p:nvGrpSpPr>
        <p:grpSpPr>
          <a:xfrm>
            <a:off x="180290" y="4600563"/>
            <a:ext cx="3539983" cy="342900"/>
            <a:chOff x="180290" y="4600563"/>
            <a:chExt cx="3539983" cy="342900"/>
          </a:xfrm>
        </p:grpSpPr>
        <p:pic>
          <p:nvPicPr>
            <p:cNvPr id="4911" name="Google Shape;4911;p66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912" name="Google Shape;4912;p66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913"/>
        <p:cNvGrpSpPr/>
        <p:nvPr/>
      </p:nvGrpSpPr>
      <p:grpSpPr>
        <a:xfrm>
          <a:off x="0" y="0"/>
          <a:ext cx="0" cy="0"/>
          <a:chOff x="0" y="0"/>
          <a:chExt cx="0" cy="0"/>
        </a:xfrm>
      </p:grpSpPr>
      <p:sp>
        <p:nvSpPr>
          <p:cNvPr id="4914" name="Google Shape;4914;p6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915" name="Google Shape;4915;p67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16" name="Google Shape;4916;p6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17" name="Google Shape;4917;p6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18" name="Google Shape;4918;p6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19"/>
        <p:cNvGrpSpPr/>
        <p:nvPr/>
      </p:nvGrpSpPr>
      <p:grpSpPr>
        <a:xfrm>
          <a:off x="0" y="0"/>
          <a:ext cx="0" cy="0"/>
          <a:chOff x="0" y="0"/>
          <a:chExt cx="0" cy="0"/>
        </a:xfrm>
      </p:grpSpPr>
      <p:sp>
        <p:nvSpPr>
          <p:cNvPr id="4920" name="Google Shape;4920;p6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21" name="Google Shape;4921;p67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22" name="Google Shape;4922;p67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23" name="Google Shape;4923;p67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924" name="Google Shape;4924;p6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25" name="Google Shape;4925;p671"/>
          <p:cNvGrpSpPr/>
          <p:nvPr/>
        </p:nvGrpSpPr>
        <p:grpSpPr>
          <a:xfrm>
            <a:off x="180290" y="4600563"/>
            <a:ext cx="3539983" cy="342900"/>
            <a:chOff x="180290" y="4600563"/>
            <a:chExt cx="3539983" cy="342900"/>
          </a:xfrm>
        </p:grpSpPr>
        <p:pic>
          <p:nvPicPr>
            <p:cNvPr id="4926" name="Google Shape;4926;p671"/>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4927" name="Google Shape;4927;p6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928"/>
        <p:cNvGrpSpPr/>
        <p:nvPr/>
      </p:nvGrpSpPr>
      <p:grpSpPr>
        <a:xfrm>
          <a:off x="0" y="0"/>
          <a:ext cx="0" cy="0"/>
          <a:chOff x="0" y="0"/>
          <a:chExt cx="0" cy="0"/>
        </a:xfrm>
      </p:grpSpPr>
      <p:sp>
        <p:nvSpPr>
          <p:cNvPr id="4929" name="Google Shape;4929;p6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30" name="Google Shape;4930;p67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31" name="Google Shape;4931;p67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932" name="Google Shape;4932;p67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933" name="Google Shape;4933;p67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934" name="Google Shape;4934;p67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935" name="Google Shape;4935;p6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36" name="Google Shape;4936;p6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37" name="Google Shape;4937;p6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938"/>
        <p:cNvGrpSpPr/>
        <p:nvPr/>
      </p:nvGrpSpPr>
      <p:grpSpPr>
        <a:xfrm>
          <a:off x="0" y="0"/>
          <a:ext cx="0" cy="0"/>
          <a:chOff x="0" y="0"/>
          <a:chExt cx="0" cy="0"/>
        </a:xfrm>
      </p:grpSpPr>
      <p:sp>
        <p:nvSpPr>
          <p:cNvPr id="4939" name="Google Shape;4939;p6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40" name="Google Shape;4940;p673"/>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41" name="Google Shape;4941;p67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942" name="Google Shape;4942;p67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43" name="Google Shape;4943;p67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944" name="Google Shape;4944;p6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45" name="Google Shape;4945;p673"/>
          <p:cNvGrpSpPr/>
          <p:nvPr/>
        </p:nvGrpSpPr>
        <p:grpSpPr>
          <a:xfrm>
            <a:off x="1605267" y="3232902"/>
            <a:ext cx="5933466" cy="1097281"/>
            <a:chOff x="1952025" y="4310537"/>
            <a:chExt cx="7911288" cy="1463041"/>
          </a:xfrm>
        </p:grpSpPr>
        <p:pic>
          <p:nvPicPr>
            <p:cNvPr id="4946" name="Google Shape;4946;p67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947" name="Google Shape;4947;p67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948" name="Google Shape;4948;p67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949" name="Google Shape;4949;p67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950" name="Google Shape;4950;p6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51" name="Google Shape;4951;p67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952"/>
        <p:cNvGrpSpPr/>
        <p:nvPr/>
      </p:nvGrpSpPr>
      <p:grpSpPr>
        <a:xfrm>
          <a:off x="0" y="0"/>
          <a:ext cx="0" cy="0"/>
          <a:chOff x="0" y="0"/>
          <a:chExt cx="0" cy="0"/>
        </a:xfrm>
      </p:grpSpPr>
      <p:sp>
        <p:nvSpPr>
          <p:cNvPr id="4953" name="Google Shape;4953;p6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54" name="Google Shape;4954;p674"/>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955" name="Google Shape;4955;p6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56" name="Google Shape;4956;p6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57" name="Google Shape;4957;p67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958" name="Google Shape;4958;p67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959" name="Google Shape;4959;p67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960" name="Google Shape;4960;p6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61" name="Google Shape;4961;p67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962"/>
        <p:cNvGrpSpPr/>
        <p:nvPr/>
      </p:nvGrpSpPr>
      <p:grpSpPr>
        <a:xfrm>
          <a:off x="0" y="0"/>
          <a:ext cx="0" cy="0"/>
          <a:chOff x="0" y="0"/>
          <a:chExt cx="0" cy="0"/>
        </a:xfrm>
      </p:grpSpPr>
      <p:sp>
        <p:nvSpPr>
          <p:cNvPr id="4963" name="Google Shape;4963;p6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4" name="Google Shape;4964;p675"/>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5" name="Google Shape;4965;p6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6" name="Google Shape;4966;p6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67" name="Google Shape;4967;p6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68" name="Google Shape;4968;p6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69" name="Google Shape;4969;p6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970"/>
        <p:cNvGrpSpPr/>
        <p:nvPr/>
      </p:nvGrpSpPr>
      <p:grpSpPr>
        <a:xfrm>
          <a:off x="0" y="0"/>
          <a:ext cx="0" cy="0"/>
          <a:chOff x="0" y="0"/>
          <a:chExt cx="0" cy="0"/>
        </a:xfrm>
      </p:grpSpPr>
      <p:sp>
        <p:nvSpPr>
          <p:cNvPr id="4971" name="Google Shape;4971;p6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72" name="Google Shape;4972;p676"/>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73" name="Google Shape;4973;p676"/>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74" name="Google Shape;4974;p67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975" name="Google Shape;4975;p676"/>
          <p:cNvSpPr>
            <a:spLocks noGrp="1"/>
          </p:cNvSpPr>
          <p:nvPr>
            <p:ph type="pic" idx="2"/>
          </p:nvPr>
        </p:nvSpPr>
        <p:spPr>
          <a:xfrm>
            <a:off x="537883" y="2655094"/>
            <a:ext cx="2949000" cy="1740600"/>
          </a:xfrm>
          <a:prstGeom prst="rect">
            <a:avLst/>
          </a:prstGeom>
          <a:noFill/>
          <a:ln>
            <a:noFill/>
          </a:ln>
        </p:spPr>
      </p:sp>
      <p:sp>
        <p:nvSpPr>
          <p:cNvPr id="4976" name="Google Shape;4976;p6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77" name="Google Shape;4977;p6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4978" name="Google Shape;4978;p6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979"/>
        <p:cNvGrpSpPr/>
        <p:nvPr/>
      </p:nvGrpSpPr>
      <p:grpSpPr>
        <a:xfrm>
          <a:off x="0" y="0"/>
          <a:ext cx="0" cy="0"/>
          <a:chOff x="0" y="0"/>
          <a:chExt cx="0" cy="0"/>
        </a:xfrm>
      </p:grpSpPr>
      <p:sp>
        <p:nvSpPr>
          <p:cNvPr id="4980" name="Google Shape;4980;p6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81" name="Google Shape;4981;p6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82" name="Google Shape;4982;p6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83" name="Google Shape;4983;p6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30"/>
        <p:cNvGrpSpPr/>
        <p:nvPr/>
      </p:nvGrpSpPr>
      <p:grpSpPr>
        <a:xfrm>
          <a:off x="0" y="0"/>
          <a:ext cx="0" cy="0"/>
          <a:chOff x="0" y="0"/>
          <a:chExt cx="0" cy="0"/>
        </a:xfrm>
      </p:grpSpPr>
      <p:sp>
        <p:nvSpPr>
          <p:cNvPr id="631" name="Google Shape;631;p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2" name="Google Shape;632;p7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3" name="Google Shape;633;p7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4" name="Google Shape;63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5" name="Google Shape;635;p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36" name="Google Shape;636;p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078"/>
        <p:cNvGrpSpPr/>
        <p:nvPr/>
      </p:nvGrpSpPr>
      <p:grpSpPr>
        <a:xfrm>
          <a:off x="0" y="0"/>
          <a:ext cx="0" cy="0"/>
          <a:chOff x="0" y="0"/>
          <a:chExt cx="0" cy="0"/>
        </a:xfrm>
      </p:grpSpPr>
      <p:sp>
        <p:nvSpPr>
          <p:cNvPr id="1079" name="Google Shape;1079;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0" name="Google Shape;1080;p13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1" name="Google Shape;1081;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2" name="Google Shape;1082;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83" name="Google Shape;1083;p1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984"/>
        <p:cNvGrpSpPr/>
        <p:nvPr/>
      </p:nvGrpSpPr>
      <p:grpSpPr>
        <a:xfrm>
          <a:off x="0" y="0"/>
          <a:ext cx="0" cy="0"/>
          <a:chOff x="0" y="0"/>
          <a:chExt cx="0" cy="0"/>
        </a:xfrm>
      </p:grpSpPr>
      <p:sp>
        <p:nvSpPr>
          <p:cNvPr id="4985" name="Google Shape;4985;p6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86" name="Google Shape;4986;p67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87" name="Google Shape;4987;p67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88" name="Google Shape;4988;p6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89" name="Google Shape;4989;p6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990"/>
        <p:cNvGrpSpPr/>
        <p:nvPr/>
      </p:nvGrpSpPr>
      <p:grpSpPr>
        <a:xfrm>
          <a:off x="0" y="0"/>
          <a:ext cx="0" cy="0"/>
          <a:chOff x="0" y="0"/>
          <a:chExt cx="0" cy="0"/>
        </a:xfrm>
      </p:grpSpPr>
      <p:sp>
        <p:nvSpPr>
          <p:cNvPr id="4991" name="Google Shape;4991;p67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992" name="Google Shape;4992;p67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93" name="Google Shape;4993;p67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994" name="Google Shape;4994;p67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95" name="Google Shape;4995;p6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96" name="Google Shape;4996;p6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97" name="Google Shape;4997;p6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998"/>
        <p:cNvGrpSpPr/>
        <p:nvPr/>
      </p:nvGrpSpPr>
      <p:grpSpPr>
        <a:xfrm>
          <a:off x="0" y="0"/>
          <a:ext cx="0" cy="0"/>
          <a:chOff x="0" y="0"/>
          <a:chExt cx="0" cy="0"/>
        </a:xfrm>
      </p:grpSpPr>
      <p:sp>
        <p:nvSpPr>
          <p:cNvPr id="4999" name="Google Shape;4999;p6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000" name="Google Shape;5000;p6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01" name="Google Shape;5001;p6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02" name="Google Shape;5002;p6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03" name="Google Shape;5003;p6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004"/>
        <p:cNvGrpSpPr/>
        <p:nvPr/>
      </p:nvGrpSpPr>
      <p:grpSpPr>
        <a:xfrm>
          <a:off x="0" y="0"/>
          <a:ext cx="0" cy="0"/>
          <a:chOff x="0" y="0"/>
          <a:chExt cx="0" cy="0"/>
        </a:xfrm>
      </p:grpSpPr>
      <p:sp>
        <p:nvSpPr>
          <p:cNvPr id="5005" name="Google Shape;5005;p6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5006" name="Google Shape;5006;p68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07" name="Google Shape;5007;p6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08" name="Google Shape;5008;p6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09" name="Google Shape;5009;p6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010"/>
        <p:cNvGrpSpPr/>
        <p:nvPr/>
      </p:nvGrpSpPr>
      <p:grpSpPr>
        <a:xfrm>
          <a:off x="0" y="0"/>
          <a:ext cx="0" cy="0"/>
          <a:chOff x="0" y="0"/>
          <a:chExt cx="0" cy="0"/>
        </a:xfrm>
      </p:grpSpPr>
      <p:sp>
        <p:nvSpPr>
          <p:cNvPr id="5011" name="Google Shape;5011;p6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12" name="Google Shape;5012;p6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3" name="Google Shape;5013;p6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14" name="Google Shape;5014;p6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15" name="Google Shape;5015;p6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16" name="Google Shape;5016;p6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17" name="Google Shape;5017;p68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18"/>
        <p:cNvGrpSpPr/>
        <p:nvPr/>
      </p:nvGrpSpPr>
      <p:grpSpPr>
        <a:xfrm>
          <a:off x="0" y="0"/>
          <a:ext cx="0" cy="0"/>
          <a:chOff x="0" y="0"/>
          <a:chExt cx="0" cy="0"/>
        </a:xfrm>
      </p:grpSpPr>
      <p:sp>
        <p:nvSpPr>
          <p:cNvPr id="5019" name="Google Shape;5019;p6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20" name="Google Shape;5020;p6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21" name="Google Shape;5021;p6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22" name="Google Shape;5022;p6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023" name="Google Shape;5023;p6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024" name="Google Shape;5024;p6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025" name="Google Shape;5025;p6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26" name="Google Shape;5026;p6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5027" name="Google Shape;5027;p6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5028"/>
        <p:cNvGrpSpPr/>
        <p:nvPr/>
      </p:nvGrpSpPr>
      <p:grpSpPr>
        <a:xfrm>
          <a:off x="0" y="0"/>
          <a:ext cx="0" cy="0"/>
          <a:chOff x="0" y="0"/>
          <a:chExt cx="0" cy="0"/>
        </a:xfrm>
      </p:grpSpPr>
      <p:sp>
        <p:nvSpPr>
          <p:cNvPr id="5029" name="Google Shape;5029;p68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0" name="Google Shape;5030;p68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031" name="Google Shape;5031;p6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5032" name="Google Shape;5032;p6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5033"/>
        <p:cNvGrpSpPr/>
        <p:nvPr/>
      </p:nvGrpSpPr>
      <p:grpSpPr>
        <a:xfrm>
          <a:off x="0" y="0"/>
          <a:ext cx="0" cy="0"/>
          <a:chOff x="0" y="0"/>
          <a:chExt cx="0" cy="0"/>
        </a:xfrm>
      </p:grpSpPr>
      <p:sp>
        <p:nvSpPr>
          <p:cNvPr id="5034" name="Google Shape;5034;p6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35" name="Google Shape;5035;p68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36" name="Google Shape;5036;p68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037" name="Google Shape;5037;p68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38"/>
        <p:cNvGrpSpPr/>
        <p:nvPr/>
      </p:nvGrpSpPr>
      <p:grpSpPr>
        <a:xfrm>
          <a:off x="0" y="0"/>
          <a:ext cx="0" cy="0"/>
          <a:chOff x="0" y="0"/>
          <a:chExt cx="0" cy="0"/>
        </a:xfrm>
      </p:grpSpPr>
      <p:sp>
        <p:nvSpPr>
          <p:cNvPr id="5039" name="Google Shape;5039;p686"/>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5040" name="Google Shape;5040;p68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041" name="Google Shape;5041;p68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5042" name="Google Shape;5042;p6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5043"/>
        <p:cNvGrpSpPr/>
        <p:nvPr/>
      </p:nvGrpSpPr>
      <p:grpSpPr>
        <a:xfrm>
          <a:off x="0" y="0"/>
          <a:ext cx="0" cy="0"/>
          <a:chOff x="0" y="0"/>
          <a:chExt cx="0" cy="0"/>
        </a:xfrm>
      </p:grpSpPr>
      <p:sp>
        <p:nvSpPr>
          <p:cNvPr id="5044" name="Google Shape;5044;p6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45" name="Google Shape;5045;p687"/>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46" name="Google Shape;5046;p68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5047" name="Google Shape;5047;p68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084"/>
        <p:cNvGrpSpPr/>
        <p:nvPr/>
      </p:nvGrpSpPr>
      <p:grpSpPr>
        <a:xfrm>
          <a:off x="0" y="0"/>
          <a:ext cx="0" cy="0"/>
          <a:chOff x="0" y="0"/>
          <a:chExt cx="0" cy="0"/>
        </a:xfrm>
      </p:grpSpPr>
      <p:sp>
        <p:nvSpPr>
          <p:cNvPr id="1085" name="Google Shape;1085;p1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6" name="Google Shape;1086;p13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7" name="Google Shape;1087;p13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8" name="Google Shape;1088;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9" name="Google Shape;1089;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90" name="Google Shape;1090;p1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5048"/>
        <p:cNvGrpSpPr/>
        <p:nvPr/>
      </p:nvGrpSpPr>
      <p:grpSpPr>
        <a:xfrm>
          <a:off x="0" y="0"/>
          <a:ext cx="0" cy="0"/>
          <a:chOff x="0" y="0"/>
          <a:chExt cx="0" cy="0"/>
        </a:xfrm>
      </p:grpSpPr>
      <p:sp>
        <p:nvSpPr>
          <p:cNvPr id="5049" name="Google Shape;5049;p6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5050"/>
        <p:cNvGrpSpPr/>
        <p:nvPr/>
      </p:nvGrpSpPr>
      <p:grpSpPr>
        <a:xfrm>
          <a:off x="0" y="0"/>
          <a:ext cx="0" cy="0"/>
          <a:chOff x="0" y="0"/>
          <a:chExt cx="0" cy="0"/>
        </a:xfrm>
      </p:grpSpPr>
      <p:sp>
        <p:nvSpPr>
          <p:cNvPr id="5051" name="Google Shape;5051;p6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052" name="Google Shape;5052;p6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053" name="Google Shape;5053;p689"/>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5054"/>
        <p:cNvGrpSpPr/>
        <p:nvPr/>
      </p:nvGrpSpPr>
      <p:grpSpPr>
        <a:xfrm>
          <a:off x="0" y="0"/>
          <a:ext cx="0" cy="0"/>
          <a:chOff x="0" y="0"/>
          <a:chExt cx="0" cy="0"/>
        </a:xfrm>
      </p:grpSpPr>
      <p:sp>
        <p:nvSpPr>
          <p:cNvPr id="5055" name="Google Shape;5055;p6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5056"/>
        <p:cNvGrpSpPr/>
        <p:nvPr/>
      </p:nvGrpSpPr>
      <p:grpSpPr>
        <a:xfrm>
          <a:off x="0" y="0"/>
          <a:ext cx="0" cy="0"/>
          <a:chOff x="0" y="0"/>
          <a:chExt cx="0" cy="0"/>
        </a:xfrm>
      </p:grpSpPr>
      <p:sp>
        <p:nvSpPr>
          <p:cNvPr id="5057" name="Google Shape;5057;p69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5058" name="Google Shape;5058;p69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9" name="Google Shape;5059;p691"/>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5060" name="Google Shape;5060;p691"/>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61"/>
        <p:cNvGrpSpPr/>
        <p:nvPr/>
      </p:nvGrpSpPr>
      <p:grpSpPr>
        <a:xfrm>
          <a:off x="0" y="0"/>
          <a:ext cx="0" cy="0"/>
          <a:chOff x="0" y="0"/>
          <a:chExt cx="0" cy="0"/>
        </a:xfrm>
      </p:grpSpPr>
      <p:sp>
        <p:nvSpPr>
          <p:cNvPr id="5062" name="Google Shape;5062;p69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063" name="Google Shape;5063;p6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64" name="Google Shape;5064;p69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65"/>
        <p:cNvGrpSpPr/>
        <p:nvPr/>
      </p:nvGrpSpPr>
      <p:grpSpPr>
        <a:xfrm>
          <a:off x="0" y="0"/>
          <a:ext cx="0" cy="0"/>
          <a:chOff x="0" y="0"/>
          <a:chExt cx="0" cy="0"/>
        </a:xfrm>
      </p:grpSpPr>
      <p:sp>
        <p:nvSpPr>
          <p:cNvPr id="5066" name="Google Shape;5066;p69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7" name="Google Shape;5067;p69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068" name="Google Shape;5068;p69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69" name="Google Shape;5069;p69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5070" name="Google Shape;5070;p6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71"/>
        <p:cNvGrpSpPr/>
        <p:nvPr/>
      </p:nvGrpSpPr>
      <p:grpSpPr>
        <a:xfrm>
          <a:off x="0" y="0"/>
          <a:ext cx="0" cy="0"/>
          <a:chOff x="0" y="0"/>
          <a:chExt cx="0" cy="0"/>
        </a:xfrm>
      </p:grpSpPr>
      <p:sp>
        <p:nvSpPr>
          <p:cNvPr id="5072" name="Google Shape;5072;p69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5073" name="Google Shape;5073;p6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74" name="Google Shape;5074;p69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5075"/>
        <p:cNvGrpSpPr/>
        <p:nvPr/>
      </p:nvGrpSpPr>
      <p:grpSpPr>
        <a:xfrm>
          <a:off x="0" y="0"/>
          <a:ext cx="0" cy="0"/>
          <a:chOff x="0" y="0"/>
          <a:chExt cx="0" cy="0"/>
        </a:xfrm>
      </p:grpSpPr>
      <p:sp>
        <p:nvSpPr>
          <p:cNvPr id="5076" name="Google Shape;5076;p6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077" name="Google Shape;5077;p695"/>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5078" name="Google Shape;5078;p695"/>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5079" name="Google Shape;5079;p695"/>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5080"/>
        <p:cNvGrpSpPr/>
        <p:nvPr/>
      </p:nvGrpSpPr>
      <p:grpSpPr>
        <a:xfrm>
          <a:off x="0" y="0"/>
          <a:ext cx="0" cy="0"/>
          <a:chOff x="0" y="0"/>
          <a:chExt cx="0" cy="0"/>
        </a:xfrm>
      </p:grpSpPr>
      <p:sp>
        <p:nvSpPr>
          <p:cNvPr id="5081" name="Google Shape;5081;p6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091"/>
        <p:cNvGrpSpPr/>
        <p:nvPr/>
      </p:nvGrpSpPr>
      <p:grpSpPr>
        <a:xfrm>
          <a:off x="0" y="0"/>
          <a:ext cx="0" cy="0"/>
          <a:chOff x="0" y="0"/>
          <a:chExt cx="0" cy="0"/>
        </a:xfrm>
      </p:grpSpPr>
      <p:sp>
        <p:nvSpPr>
          <p:cNvPr id="1092" name="Google Shape;1092;p13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3" name="Google Shape;1093;p13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4" name="Google Shape;1094;p13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5" name="Google Shape;1095;p13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6" name="Google Shape;1096;p1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7" name="Google Shape;1097;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8" name="Google Shape;1098;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099" name="Google Shape;1099;p1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00"/>
        <p:cNvGrpSpPr/>
        <p:nvPr/>
      </p:nvGrpSpPr>
      <p:grpSpPr>
        <a:xfrm>
          <a:off x="0" y="0"/>
          <a:ext cx="0" cy="0"/>
          <a:chOff x="0" y="0"/>
          <a:chExt cx="0" cy="0"/>
        </a:xfrm>
      </p:grpSpPr>
      <p:sp>
        <p:nvSpPr>
          <p:cNvPr id="1101" name="Google Shape;1101;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2" name="Google Shape;1102;p1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3" name="Google Shape;1103;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4" name="Google Shape;1104;p1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05" name="Google Shape;1105;p1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06"/>
        <p:cNvGrpSpPr/>
        <p:nvPr/>
      </p:nvGrpSpPr>
      <p:grpSpPr>
        <a:xfrm>
          <a:off x="0" y="0"/>
          <a:ext cx="0" cy="0"/>
          <a:chOff x="0" y="0"/>
          <a:chExt cx="0" cy="0"/>
        </a:xfrm>
      </p:grpSpPr>
      <p:sp>
        <p:nvSpPr>
          <p:cNvPr id="1107" name="Google Shape;1107;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108" name="Google Shape;1108;p13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9" name="Google Shape;1109;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0" name="Google Shape;1110;p1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1" name="Google Shape;1111;p1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12"/>
        <p:cNvGrpSpPr/>
        <p:nvPr/>
      </p:nvGrpSpPr>
      <p:grpSpPr>
        <a:xfrm>
          <a:off x="0" y="0"/>
          <a:ext cx="0" cy="0"/>
          <a:chOff x="0" y="0"/>
          <a:chExt cx="0" cy="0"/>
        </a:xfrm>
      </p:grpSpPr>
      <p:sp>
        <p:nvSpPr>
          <p:cNvPr id="1113" name="Google Shape;1113;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14" name="Google Shape;1114;p1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15" name="Google Shape;1115;p1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6" name="Google Shape;1116;p13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17" name="Google Shape;1117;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8" name="Google Shape;1118;p1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19" name="Google Shape;1119;p13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120"/>
        <p:cNvGrpSpPr/>
        <p:nvPr/>
      </p:nvGrpSpPr>
      <p:grpSpPr>
        <a:xfrm>
          <a:off x="0" y="0"/>
          <a:ext cx="0" cy="0"/>
          <a:chOff x="0" y="0"/>
          <a:chExt cx="0" cy="0"/>
        </a:xfrm>
      </p:grpSpPr>
      <p:sp>
        <p:nvSpPr>
          <p:cNvPr id="1121" name="Google Shape;1121;p1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2" name="Google Shape;1122;p1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23" name="Google Shape;1123;p1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124" name="Google Shape;1124;p13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25" name="Google Shape;1125;p13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26" name="Google Shape;1126;p13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27" name="Google Shape;1127;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8" name="Google Shape;1128;p1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29" name="Google Shape;1129;p13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0"/>
        <p:cNvGrpSpPr/>
        <p:nvPr/>
      </p:nvGrpSpPr>
      <p:grpSpPr>
        <a:xfrm>
          <a:off x="0" y="0"/>
          <a:ext cx="0" cy="0"/>
          <a:chOff x="0" y="0"/>
          <a:chExt cx="0" cy="0"/>
        </a:xfrm>
      </p:grpSpPr>
      <p:sp>
        <p:nvSpPr>
          <p:cNvPr id="1131" name="Google Shape;1131;p139"/>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132" name="Google Shape;1132;p1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133" name="Google Shape;1133;p1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134" name="Google Shape;1134;p1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135"/>
        <p:cNvGrpSpPr/>
        <p:nvPr/>
      </p:nvGrpSpPr>
      <p:grpSpPr>
        <a:xfrm>
          <a:off x="0" y="0"/>
          <a:ext cx="0" cy="0"/>
          <a:chOff x="0" y="0"/>
          <a:chExt cx="0" cy="0"/>
        </a:xfrm>
      </p:grpSpPr>
      <p:sp>
        <p:nvSpPr>
          <p:cNvPr id="1136" name="Google Shape;1136;p1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137"/>
        <p:cNvGrpSpPr/>
        <p:nvPr/>
      </p:nvGrpSpPr>
      <p:grpSpPr>
        <a:xfrm>
          <a:off x="0" y="0"/>
          <a:ext cx="0" cy="0"/>
          <a:chOff x="0" y="0"/>
          <a:chExt cx="0" cy="0"/>
        </a:xfrm>
      </p:grpSpPr>
      <p:sp>
        <p:nvSpPr>
          <p:cNvPr id="1138" name="Google Shape;1138;p1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9" name="Google Shape;1139;p1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140" name="Google Shape;1140;p141"/>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37"/>
        <p:cNvGrpSpPr/>
        <p:nvPr/>
      </p:nvGrpSpPr>
      <p:grpSpPr>
        <a:xfrm>
          <a:off x="0" y="0"/>
          <a:ext cx="0" cy="0"/>
          <a:chOff x="0" y="0"/>
          <a:chExt cx="0" cy="0"/>
        </a:xfrm>
      </p:grpSpPr>
      <p:sp>
        <p:nvSpPr>
          <p:cNvPr id="638" name="Google Shape;638;p7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39" name="Google Shape;639;p7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0" name="Google Shape;640;p7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641" name="Google Shape;641;p7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2" name="Google Shape;642;p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3" name="Google Shape;64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4" name="Google Shape;644;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45" name="Google Shape;645;p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141"/>
        <p:cNvGrpSpPr/>
        <p:nvPr/>
      </p:nvGrpSpPr>
      <p:grpSpPr>
        <a:xfrm>
          <a:off x="0" y="0"/>
          <a:ext cx="0" cy="0"/>
          <a:chOff x="0" y="0"/>
          <a:chExt cx="0" cy="0"/>
        </a:xfrm>
      </p:grpSpPr>
      <p:sp>
        <p:nvSpPr>
          <p:cNvPr id="1142" name="Google Shape;1142;p1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3"/>
        <p:cNvGrpSpPr/>
        <p:nvPr/>
      </p:nvGrpSpPr>
      <p:grpSpPr>
        <a:xfrm>
          <a:off x="0" y="0"/>
          <a:ext cx="0" cy="0"/>
          <a:chOff x="0" y="0"/>
          <a:chExt cx="0" cy="0"/>
        </a:xfrm>
      </p:grpSpPr>
      <p:sp>
        <p:nvSpPr>
          <p:cNvPr id="1144" name="Google Shape;1144;p143"/>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45" name="Google Shape;1145;p1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46" name="Google Shape;1146;p143"/>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7"/>
        <p:cNvGrpSpPr/>
        <p:nvPr/>
      </p:nvGrpSpPr>
      <p:grpSpPr>
        <a:xfrm>
          <a:off x="0" y="0"/>
          <a:ext cx="0" cy="0"/>
          <a:chOff x="0" y="0"/>
          <a:chExt cx="0" cy="0"/>
        </a:xfrm>
      </p:grpSpPr>
      <p:sp>
        <p:nvSpPr>
          <p:cNvPr id="1148" name="Google Shape;1148;p144"/>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44"/>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150" name="Google Shape;1150;p144"/>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1" name="Google Shape;1151;p1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152" name="Google Shape;1152;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3"/>
        <p:cNvGrpSpPr/>
        <p:nvPr/>
      </p:nvGrpSpPr>
      <p:grpSpPr>
        <a:xfrm>
          <a:off x="0" y="0"/>
          <a:ext cx="0" cy="0"/>
          <a:chOff x="0" y="0"/>
          <a:chExt cx="0" cy="0"/>
        </a:xfrm>
      </p:grpSpPr>
      <p:sp>
        <p:nvSpPr>
          <p:cNvPr id="1154" name="Google Shape;1154;p1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155" name="Google Shape;1155;p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6" name="Google Shape;1156;p145"/>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157"/>
        <p:cNvGrpSpPr/>
        <p:nvPr/>
      </p:nvGrpSpPr>
      <p:grpSpPr>
        <a:xfrm>
          <a:off x="0" y="0"/>
          <a:ext cx="0" cy="0"/>
          <a:chOff x="0" y="0"/>
          <a:chExt cx="0" cy="0"/>
        </a:xfrm>
      </p:grpSpPr>
      <p:sp>
        <p:nvSpPr>
          <p:cNvPr id="1158" name="Google Shape;1158;p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159"/>
        <p:cNvGrpSpPr/>
        <p:nvPr/>
      </p:nvGrpSpPr>
      <p:grpSpPr>
        <a:xfrm>
          <a:off x="0" y="0"/>
          <a:ext cx="0" cy="0"/>
          <a:chOff x="0" y="0"/>
          <a:chExt cx="0" cy="0"/>
        </a:xfrm>
      </p:grpSpPr>
      <p:sp>
        <p:nvSpPr>
          <p:cNvPr id="1160" name="Google Shape;1160;p1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1" name="Google Shape;1161;p14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2" name="Google Shape;1162;p14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163" name="Google Shape;1163;p14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73"/>
        <p:cNvGrpSpPr/>
        <p:nvPr/>
      </p:nvGrpSpPr>
      <p:grpSpPr>
        <a:xfrm>
          <a:off x="0" y="0"/>
          <a:ext cx="0" cy="0"/>
          <a:chOff x="0" y="0"/>
          <a:chExt cx="0" cy="0"/>
        </a:xfrm>
      </p:grpSpPr>
      <p:sp>
        <p:nvSpPr>
          <p:cNvPr id="1174" name="Google Shape;1174;p14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75" name="Google Shape;1175;p149"/>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176" name="Google Shape;1176;p1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77" name="Google Shape;1177;p1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8" name="Google Shape;1178;p1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79" name="Google Shape;1179;p14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0" name="Google Shape;1180;p14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181" name="Google Shape;1181;p149"/>
          <p:cNvGrpSpPr/>
          <p:nvPr/>
        </p:nvGrpSpPr>
        <p:grpSpPr>
          <a:xfrm>
            <a:off x="1605267" y="3232902"/>
            <a:ext cx="5933466" cy="1097281"/>
            <a:chOff x="1952025" y="4310537"/>
            <a:chExt cx="7911288" cy="1463041"/>
          </a:xfrm>
        </p:grpSpPr>
        <p:pic>
          <p:nvPicPr>
            <p:cNvPr id="1182" name="Google Shape;1182;p1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83" name="Google Shape;1183;p1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84" name="Google Shape;1184;p1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85" name="Google Shape;1185;p1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186"/>
        <p:cNvGrpSpPr/>
        <p:nvPr/>
      </p:nvGrpSpPr>
      <p:grpSpPr>
        <a:xfrm>
          <a:off x="0" y="0"/>
          <a:ext cx="0" cy="0"/>
          <a:chOff x="0" y="0"/>
          <a:chExt cx="0" cy="0"/>
        </a:xfrm>
      </p:grpSpPr>
      <p:sp>
        <p:nvSpPr>
          <p:cNvPr id="1187" name="Google Shape;1187;p15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88" name="Google Shape;1188;p150"/>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89" name="Google Shape;1189;p1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0" name="Google Shape;1190;p15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1" name="Google Shape;1191;p1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92" name="Google Shape;1192;p1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193" name="Google Shape;1193;p150"/>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194" name="Google Shape;1194;p1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195" name="Google Shape;1195;p1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196"/>
        <p:cNvGrpSpPr/>
        <p:nvPr/>
      </p:nvGrpSpPr>
      <p:grpSpPr>
        <a:xfrm>
          <a:off x="0" y="0"/>
          <a:ext cx="0" cy="0"/>
          <a:chOff x="0" y="0"/>
          <a:chExt cx="0" cy="0"/>
        </a:xfrm>
      </p:grpSpPr>
      <p:sp>
        <p:nvSpPr>
          <p:cNvPr id="1197" name="Google Shape;1197;p15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8" name="Google Shape;1198;p151"/>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99" name="Google Shape;1199;p1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0" name="Google Shape;1200;p15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1" name="Google Shape;1201;p151"/>
          <p:cNvSpPr txBox="1">
            <a:spLocks noGrp="1"/>
          </p:cNvSpPr>
          <p:nvPr>
            <p:ph type="sldNum" idx="12"/>
          </p:nvPr>
        </p:nvSpPr>
        <p:spPr>
          <a:xfrm>
            <a:off x="8350350" y="4707650"/>
            <a:ext cx="635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02" name="Google Shape;1202;p151"/>
          <p:cNvGrpSpPr/>
          <p:nvPr/>
        </p:nvGrpSpPr>
        <p:grpSpPr>
          <a:xfrm>
            <a:off x="180290" y="4600563"/>
            <a:ext cx="3539983" cy="342900"/>
            <a:chOff x="180290" y="4600563"/>
            <a:chExt cx="3539983" cy="342900"/>
          </a:xfrm>
        </p:grpSpPr>
        <p:pic>
          <p:nvPicPr>
            <p:cNvPr id="1203" name="Google Shape;1203;p15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04" name="Google Shape;1204;p15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205"/>
        <p:cNvGrpSpPr/>
        <p:nvPr/>
      </p:nvGrpSpPr>
      <p:grpSpPr>
        <a:xfrm>
          <a:off x="0" y="0"/>
          <a:ext cx="0" cy="0"/>
          <a:chOff x="0" y="0"/>
          <a:chExt cx="0" cy="0"/>
        </a:xfrm>
      </p:grpSpPr>
      <p:sp>
        <p:nvSpPr>
          <p:cNvPr id="1206" name="Google Shape;1206;p15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07" name="Google Shape;1207;p152"/>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08" name="Google Shape;1208;p152"/>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9" name="Google Shape;1209;p152"/>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10" name="Google Shape;1210;p152"/>
          <p:cNvSpPr>
            <a:spLocks noGrp="1"/>
          </p:cNvSpPr>
          <p:nvPr>
            <p:ph type="pic" idx="2"/>
          </p:nvPr>
        </p:nvSpPr>
        <p:spPr>
          <a:xfrm>
            <a:off x="537883" y="2655094"/>
            <a:ext cx="2949000" cy="1740600"/>
          </a:xfrm>
          <a:prstGeom prst="rect">
            <a:avLst/>
          </a:prstGeom>
          <a:noFill/>
          <a:ln>
            <a:noFill/>
          </a:ln>
        </p:spPr>
      </p:sp>
      <p:sp>
        <p:nvSpPr>
          <p:cNvPr id="1211" name="Google Shape;1211;p15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2" name="Google Shape;1212;p1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13" name="Google Shape;1213;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46"/>
        <p:cNvGrpSpPr/>
        <p:nvPr/>
      </p:nvGrpSpPr>
      <p:grpSpPr>
        <a:xfrm>
          <a:off x="0" y="0"/>
          <a:ext cx="0" cy="0"/>
          <a:chOff x="0" y="0"/>
          <a:chExt cx="0" cy="0"/>
        </a:xfrm>
      </p:grpSpPr>
      <p:sp>
        <p:nvSpPr>
          <p:cNvPr id="647" name="Google Shape;647;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8" name="Google Shape;648;p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9" name="Google Shape;649;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0" name="Google Shape;650;p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51" name="Google Shape;651;p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214"/>
        <p:cNvGrpSpPr/>
        <p:nvPr/>
      </p:nvGrpSpPr>
      <p:grpSpPr>
        <a:xfrm>
          <a:off x="0" y="0"/>
          <a:ext cx="0" cy="0"/>
          <a:chOff x="0" y="0"/>
          <a:chExt cx="0" cy="0"/>
        </a:xfrm>
      </p:grpSpPr>
      <p:sp>
        <p:nvSpPr>
          <p:cNvPr id="1215" name="Google Shape;1215;p15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6" name="Google Shape;1216;p1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7" name="Google Shape;1217;p15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218"/>
        <p:cNvGrpSpPr/>
        <p:nvPr/>
      </p:nvGrpSpPr>
      <p:grpSpPr>
        <a:xfrm>
          <a:off x="0" y="0"/>
          <a:ext cx="0" cy="0"/>
          <a:chOff x="0" y="0"/>
          <a:chExt cx="0" cy="0"/>
        </a:xfrm>
      </p:grpSpPr>
      <p:sp>
        <p:nvSpPr>
          <p:cNvPr id="1219" name="Google Shape;1219;p15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0" name="Google Shape;1220;p154"/>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1" name="Google Shape;1221;p1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2" name="Google Shape;1222;p15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3" name="Google Shape;1223;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24" name="Google Shape;1224;p1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225"/>
        <p:cNvGrpSpPr/>
        <p:nvPr/>
      </p:nvGrpSpPr>
      <p:grpSpPr>
        <a:xfrm>
          <a:off x="0" y="0"/>
          <a:ext cx="0" cy="0"/>
          <a:chOff x="0" y="0"/>
          <a:chExt cx="0" cy="0"/>
        </a:xfrm>
      </p:grpSpPr>
      <p:sp>
        <p:nvSpPr>
          <p:cNvPr id="1226" name="Google Shape;1226;p1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27" name="Google Shape;1227;p1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8" name="Google Shape;1228;p1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29" name="Google Shape;1229;p1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0" name="Google Shape;1230;p15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1" name="Google Shape;1231;p15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2" name="Google Shape;1232;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33" name="Google Shape;1233;p1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34"/>
        <p:cNvGrpSpPr/>
        <p:nvPr/>
      </p:nvGrpSpPr>
      <p:grpSpPr>
        <a:xfrm>
          <a:off x="0" y="0"/>
          <a:ext cx="0" cy="0"/>
          <a:chOff x="0" y="0"/>
          <a:chExt cx="0" cy="0"/>
        </a:xfrm>
      </p:grpSpPr>
      <p:sp>
        <p:nvSpPr>
          <p:cNvPr id="1235" name="Google Shape;1235;p15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36" name="Google Shape;1236;p15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7" name="Google Shape;1237;p15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8" name="Google Shape;1238;p1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39" name="Google Shape;1239;p1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40"/>
        <p:cNvGrpSpPr/>
        <p:nvPr/>
      </p:nvGrpSpPr>
      <p:grpSpPr>
        <a:xfrm>
          <a:off x="0" y="0"/>
          <a:ext cx="0" cy="0"/>
          <a:chOff x="0" y="0"/>
          <a:chExt cx="0" cy="0"/>
        </a:xfrm>
      </p:grpSpPr>
      <p:sp>
        <p:nvSpPr>
          <p:cNvPr id="1241" name="Google Shape;1241;p15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242" name="Google Shape;1242;p1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3" name="Google Shape;1243;p15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4" name="Google Shape;1244;p1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45" name="Google Shape;1245;p1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246"/>
        <p:cNvGrpSpPr/>
        <p:nvPr/>
      </p:nvGrpSpPr>
      <p:grpSpPr>
        <a:xfrm>
          <a:off x="0" y="0"/>
          <a:ext cx="0" cy="0"/>
          <a:chOff x="0" y="0"/>
          <a:chExt cx="0" cy="0"/>
        </a:xfrm>
      </p:grpSpPr>
      <p:sp>
        <p:nvSpPr>
          <p:cNvPr id="1247" name="Google Shape;1247;p15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48" name="Google Shape;1248;p1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49" name="Google Shape;1249;p1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0" name="Google Shape;1250;p158"/>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51" name="Google Shape;1251;p15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2" name="Google Shape;1252;p1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53" name="Google Shape;1253;p15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54"/>
        <p:cNvGrpSpPr/>
        <p:nvPr/>
      </p:nvGrpSpPr>
      <p:grpSpPr>
        <a:xfrm>
          <a:off x="0" y="0"/>
          <a:ext cx="0" cy="0"/>
          <a:chOff x="0" y="0"/>
          <a:chExt cx="0" cy="0"/>
        </a:xfrm>
      </p:grpSpPr>
      <p:sp>
        <p:nvSpPr>
          <p:cNvPr id="1255" name="Google Shape;1255;p15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6" name="Google Shape;1256;p1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57" name="Google Shape;1257;p1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58" name="Google Shape;1258;p1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59" name="Google Shape;1259;p1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60" name="Google Shape;1260;p1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261" name="Google Shape;1261;p15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2" name="Google Shape;1262;p1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63" name="Google Shape;1263;p1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264"/>
        <p:cNvGrpSpPr/>
        <p:nvPr/>
      </p:nvGrpSpPr>
      <p:grpSpPr>
        <a:xfrm>
          <a:off x="0" y="0"/>
          <a:ext cx="0" cy="0"/>
          <a:chOff x="0" y="0"/>
          <a:chExt cx="0" cy="0"/>
        </a:xfrm>
      </p:grpSpPr>
      <p:sp>
        <p:nvSpPr>
          <p:cNvPr id="1265" name="Google Shape;1265;p16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6" name="Google Shape;1266;p160"/>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67" name="Google Shape;1267;p1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268" name="Google Shape;1268;p1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9" name="Google Shape;1269;p1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70" name="Google Shape;1270;p160"/>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sp>
        <p:nvSpPr>
          <p:cNvPr id="1271" name="Google Shape;1271;p16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72" name="Google Shape;1272;p160"/>
          <p:cNvGrpSpPr/>
          <p:nvPr/>
        </p:nvGrpSpPr>
        <p:grpSpPr>
          <a:xfrm>
            <a:off x="1605267" y="3232902"/>
            <a:ext cx="5933466" cy="1097281"/>
            <a:chOff x="1952025" y="4310537"/>
            <a:chExt cx="7911288" cy="1463041"/>
          </a:xfrm>
        </p:grpSpPr>
        <p:pic>
          <p:nvPicPr>
            <p:cNvPr id="1273" name="Google Shape;1273;p1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274" name="Google Shape;1274;p1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275" name="Google Shape;1275;p1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276" name="Google Shape;1276;p1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277"/>
        <p:cNvGrpSpPr/>
        <p:nvPr/>
      </p:nvGrpSpPr>
      <p:grpSpPr>
        <a:xfrm>
          <a:off x="0" y="0"/>
          <a:ext cx="0" cy="0"/>
          <a:chOff x="0" y="0"/>
          <a:chExt cx="0" cy="0"/>
        </a:xfrm>
      </p:grpSpPr>
      <p:sp>
        <p:nvSpPr>
          <p:cNvPr id="1278" name="Google Shape;1278;p16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79" name="Google Shape;1279;p161"/>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80" name="Google Shape;1280;p1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1" name="Google Shape;1281;p16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2" name="Google Shape;1282;p16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283" name="Google Shape;1283;p1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284" name="Google Shape;1284;p1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285" name="Google Shape;1285;p1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286"/>
        <p:cNvGrpSpPr/>
        <p:nvPr/>
      </p:nvGrpSpPr>
      <p:grpSpPr>
        <a:xfrm>
          <a:off x="0" y="0"/>
          <a:ext cx="0" cy="0"/>
          <a:chOff x="0" y="0"/>
          <a:chExt cx="0" cy="0"/>
        </a:xfrm>
      </p:grpSpPr>
      <p:sp>
        <p:nvSpPr>
          <p:cNvPr id="1287" name="Google Shape;1287;p16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8" name="Google Shape;1288;p162"/>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9" name="Google Shape;1289;p1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0" name="Google Shape;1290;p16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1" name="Google Shape;1291;p16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92" name="Google Shape;1292;p162"/>
          <p:cNvGrpSpPr/>
          <p:nvPr/>
        </p:nvGrpSpPr>
        <p:grpSpPr>
          <a:xfrm>
            <a:off x="180290" y="4600563"/>
            <a:ext cx="3539983" cy="342900"/>
            <a:chOff x="180290" y="4600563"/>
            <a:chExt cx="3539983" cy="342900"/>
          </a:xfrm>
        </p:grpSpPr>
        <p:pic>
          <p:nvPicPr>
            <p:cNvPr id="1293" name="Google Shape;1293;p16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94" name="Google Shape;1294;p16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52"/>
        <p:cNvGrpSpPr/>
        <p:nvPr/>
      </p:nvGrpSpPr>
      <p:grpSpPr>
        <a:xfrm>
          <a:off x="0" y="0"/>
          <a:ext cx="0" cy="0"/>
          <a:chOff x="0" y="0"/>
          <a:chExt cx="0" cy="0"/>
        </a:xfrm>
      </p:grpSpPr>
      <p:sp>
        <p:nvSpPr>
          <p:cNvPr id="653" name="Google Shape;65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654" name="Google Shape;654;p8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5" name="Google Shape;655;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6" name="Google Shape;656;p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2)</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657" name="Google Shape;657;p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295"/>
        <p:cNvGrpSpPr/>
        <p:nvPr/>
      </p:nvGrpSpPr>
      <p:grpSpPr>
        <a:xfrm>
          <a:off x="0" y="0"/>
          <a:ext cx="0" cy="0"/>
          <a:chOff x="0" y="0"/>
          <a:chExt cx="0" cy="0"/>
        </a:xfrm>
      </p:grpSpPr>
      <p:sp>
        <p:nvSpPr>
          <p:cNvPr id="1296" name="Google Shape;1296;p16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97" name="Google Shape;1297;p163"/>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98" name="Google Shape;1298;p163"/>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9" name="Google Shape;1299;p163"/>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00" name="Google Shape;1300;p163"/>
          <p:cNvSpPr>
            <a:spLocks noGrp="1"/>
          </p:cNvSpPr>
          <p:nvPr>
            <p:ph type="pic" idx="2"/>
          </p:nvPr>
        </p:nvSpPr>
        <p:spPr>
          <a:xfrm>
            <a:off x="537883" y="2655094"/>
            <a:ext cx="2949000" cy="1740600"/>
          </a:xfrm>
          <a:prstGeom prst="rect">
            <a:avLst/>
          </a:prstGeom>
          <a:noFill/>
          <a:ln>
            <a:noFill/>
          </a:ln>
        </p:spPr>
      </p:sp>
      <p:sp>
        <p:nvSpPr>
          <p:cNvPr id="1301" name="Google Shape;1301;p163"/>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2" name="Google Shape;1302;p1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03" name="Google Shape;1303;p1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304"/>
        <p:cNvGrpSpPr/>
        <p:nvPr/>
      </p:nvGrpSpPr>
      <p:grpSpPr>
        <a:xfrm>
          <a:off x="0" y="0"/>
          <a:ext cx="0" cy="0"/>
          <a:chOff x="0" y="0"/>
          <a:chExt cx="0" cy="0"/>
        </a:xfrm>
      </p:grpSpPr>
      <p:sp>
        <p:nvSpPr>
          <p:cNvPr id="1305" name="Google Shape;1305;p16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6" name="Google Shape;1306;p1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7" name="Google Shape;1307;p164"/>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08" name="Google Shape;1308;p1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09" name="Google Shape;1309;p1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310"/>
        <p:cNvGrpSpPr/>
        <p:nvPr/>
      </p:nvGrpSpPr>
      <p:grpSpPr>
        <a:xfrm>
          <a:off x="0" y="0"/>
          <a:ext cx="0" cy="0"/>
          <a:chOff x="0" y="0"/>
          <a:chExt cx="0" cy="0"/>
        </a:xfrm>
      </p:grpSpPr>
      <p:sp>
        <p:nvSpPr>
          <p:cNvPr id="1311" name="Google Shape;1311;p16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2" name="Google Shape;1312;p165"/>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3" name="Google Shape;1313;p1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4" name="Google Shape;1314;p165"/>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5" name="Google Shape;1315;p1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16" name="Google Shape;1316;p1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17"/>
        <p:cNvGrpSpPr/>
        <p:nvPr/>
      </p:nvGrpSpPr>
      <p:grpSpPr>
        <a:xfrm>
          <a:off x="0" y="0"/>
          <a:ext cx="0" cy="0"/>
          <a:chOff x="0" y="0"/>
          <a:chExt cx="0" cy="0"/>
        </a:xfrm>
      </p:grpSpPr>
      <p:sp>
        <p:nvSpPr>
          <p:cNvPr id="1318" name="Google Shape;1318;p1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19" name="Google Shape;1319;p1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0" name="Google Shape;1320;p1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21" name="Google Shape;1321;p1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2" name="Google Shape;1322;p16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3" name="Google Shape;1323;p166"/>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4" name="Google Shape;1324;p1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25" name="Google Shape;1325;p1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26"/>
        <p:cNvGrpSpPr/>
        <p:nvPr/>
      </p:nvGrpSpPr>
      <p:grpSpPr>
        <a:xfrm>
          <a:off x="0" y="0"/>
          <a:ext cx="0" cy="0"/>
          <a:chOff x="0" y="0"/>
          <a:chExt cx="0" cy="0"/>
        </a:xfrm>
      </p:grpSpPr>
      <p:sp>
        <p:nvSpPr>
          <p:cNvPr id="1327" name="Google Shape;1327;p16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8" name="Google Shape;1328;p16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9" name="Google Shape;1329;p167"/>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30" name="Google Shape;1330;p167"/>
          <p:cNvGrpSpPr/>
          <p:nvPr/>
        </p:nvGrpSpPr>
        <p:grpSpPr>
          <a:xfrm>
            <a:off x="180290" y="4600563"/>
            <a:ext cx="3539983" cy="342900"/>
            <a:chOff x="180290" y="4600563"/>
            <a:chExt cx="3539983" cy="342900"/>
          </a:xfrm>
        </p:grpSpPr>
        <p:pic>
          <p:nvPicPr>
            <p:cNvPr id="1331" name="Google Shape;1331;p16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332" name="Google Shape;1332;p1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333"/>
        <p:cNvGrpSpPr/>
        <p:nvPr/>
      </p:nvGrpSpPr>
      <p:grpSpPr>
        <a:xfrm>
          <a:off x="0" y="0"/>
          <a:ext cx="0" cy="0"/>
          <a:chOff x="0" y="0"/>
          <a:chExt cx="0" cy="0"/>
        </a:xfrm>
      </p:grpSpPr>
      <p:sp>
        <p:nvSpPr>
          <p:cNvPr id="1334" name="Google Shape;1334;p16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1335" name="Google Shape;1335;p1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6" name="Google Shape;1336;p16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37" name="Google Shape;1337;p168"/>
          <p:cNvGrpSpPr/>
          <p:nvPr/>
        </p:nvGrpSpPr>
        <p:grpSpPr>
          <a:xfrm>
            <a:off x="180290" y="4600563"/>
            <a:ext cx="3539983" cy="342900"/>
            <a:chOff x="180290" y="4600563"/>
            <a:chExt cx="3539983" cy="342900"/>
          </a:xfrm>
        </p:grpSpPr>
        <p:pic>
          <p:nvPicPr>
            <p:cNvPr id="1338" name="Google Shape;1338;p16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339" name="Google Shape;1339;p16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340"/>
        <p:cNvGrpSpPr/>
        <p:nvPr/>
      </p:nvGrpSpPr>
      <p:grpSpPr>
        <a:xfrm>
          <a:off x="0" y="0"/>
          <a:ext cx="0" cy="0"/>
          <a:chOff x="0" y="0"/>
          <a:chExt cx="0" cy="0"/>
        </a:xfrm>
      </p:grpSpPr>
      <p:sp>
        <p:nvSpPr>
          <p:cNvPr id="1341" name="Google Shape;1341;p16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42" name="Google Shape;1342;p1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43" name="Google Shape;1343;p1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4" name="Google Shape;1344;p169"/>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5" name="Google Shape;1345;p169"/>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46" name="Google Shape;1346;p169"/>
          <p:cNvGrpSpPr/>
          <p:nvPr/>
        </p:nvGrpSpPr>
        <p:grpSpPr>
          <a:xfrm>
            <a:off x="180290" y="4600563"/>
            <a:ext cx="3539983" cy="342900"/>
            <a:chOff x="180290" y="4600563"/>
            <a:chExt cx="3539983" cy="342900"/>
          </a:xfrm>
        </p:grpSpPr>
        <p:pic>
          <p:nvPicPr>
            <p:cNvPr id="1347" name="Google Shape;1347;p169"/>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348" name="Google Shape;1348;p16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349"/>
        <p:cNvGrpSpPr/>
        <p:nvPr/>
      </p:nvGrpSpPr>
      <p:grpSpPr>
        <a:xfrm>
          <a:off x="0" y="0"/>
          <a:ext cx="0" cy="0"/>
          <a:chOff x="0" y="0"/>
          <a:chExt cx="0" cy="0"/>
        </a:xfrm>
      </p:grpSpPr>
      <p:sp>
        <p:nvSpPr>
          <p:cNvPr id="1350" name="Google Shape;1350;p17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1" name="Google Shape;1351;p1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52" name="Google Shape;1352;p1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353" name="Google Shape;1353;p1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54" name="Google Shape;1354;p1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355" name="Google Shape;1355;p1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56" name="Google Shape;1356;p170"/>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7" name="Google Shape;1357;p1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58" name="Google Shape;1358;p1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359"/>
        <p:cNvGrpSpPr/>
        <p:nvPr/>
      </p:nvGrpSpPr>
      <p:grpSpPr>
        <a:xfrm>
          <a:off x="0" y="0"/>
          <a:ext cx="0" cy="0"/>
          <a:chOff x="0" y="0"/>
          <a:chExt cx="0" cy="0"/>
        </a:xfrm>
      </p:grpSpPr>
      <p:sp>
        <p:nvSpPr>
          <p:cNvPr id="1360" name="Google Shape;1360;p17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61" name="Google Shape;1361;p171"/>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62" name="Google Shape;1362;p1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3" name="Google Shape;1363;p1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4" name="Google Shape;1364;p1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65" name="Google Shape;1365;p171"/>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6" name="Google Shape;1366;p17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grpSp>
        <p:nvGrpSpPr>
          <p:cNvPr id="1367" name="Google Shape;1367;p171"/>
          <p:cNvGrpSpPr/>
          <p:nvPr/>
        </p:nvGrpSpPr>
        <p:grpSpPr>
          <a:xfrm>
            <a:off x="1605267" y="3232902"/>
            <a:ext cx="5933466" cy="1097281"/>
            <a:chOff x="1952025" y="4310537"/>
            <a:chExt cx="7911288" cy="1463041"/>
          </a:xfrm>
        </p:grpSpPr>
        <p:pic>
          <p:nvPicPr>
            <p:cNvPr id="1368" name="Google Shape;1368;p1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69" name="Google Shape;1369;p1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70" name="Google Shape;1370;p1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71" name="Google Shape;1371;p1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372"/>
        <p:cNvGrpSpPr/>
        <p:nvPr/>
      </p:nvGrpSpPr>
      <p:grpSpPr>
        <a:xfrm>
          <a:off x="0" y="0"/>
          <a:ext cx="0" cy="0"/>
          <a:chOff x="0" y="0"/>
          <a:chExt cx="0" cy="0"/>
        </a:xfrm>
      </p:grpSpPr>
      <p:sp>
        <p:nvSpPr>
          <p:cNvPr id="1373" name="Google Shape;1373;p17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4" name="Google Shape;1374;p172"/>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75" name="Google Shape;1375;p1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6" name="Google Shape;1376;p172"/>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7" name="Google Shape;1377;p1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(Module 1)</a:t>
            </a:r>
            <a:br>
              <a:rPr lang="en-US" sz="900">
                <a:solidFill>
                  <a:srgbClr val="595959"/>
                </a:solidFill>
                <a:latin typeface="Calibri"/>
                <a:ea typeface="Calibri"/>
                <a:cs typeface="Calibri"/>
                <a:sym typeface="Calibri"/>
              </a:rPr>
            </a:br>
            <a:r>
              <a:rPr lang="en-US" sz="900">
                <a:solidFill>
                  <a:srgbClr val="595959"/>
                </a:solidFill>
                <a:latin typeface="Calibri"/>
                <a:ea typeface="Calibri"/>
                <a:cs typeface="Calibri"/>
                <a:sym typeface="Calibri"/>
              </a:rPr>
              <a:t>DRAFT VERSION for 2022-23 - Final Version Posted in July 2023</a:t>
            </a:r>
            <a:endParaRPr sz="1100"/>
          </a:p>
        </p:txBody>
      </p:sp>
      <p:pic>
        <p:nvPicPr>
          <p:cNvPr id="1378" name="Google Shape;1378;p1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79" name="Google Shape;1379;p1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380" name="Google Shape;1380;p1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76" Type="http://schemas.openxmlformats.org/officeDocument/2006/relationships/slideLayout" Target="../slideLayouts/slideLayout151.xml"/><Relationship Id="rId84" Type="http://schemas.openxmlformats.org/officeDocument/2006/relationships/slideLayout" Target="../slideLayouts/slideLayout159.xml"/><Relationship Id="rId89" Type="http://schemas.openxmlformats.org/officeDocument/2006/relationships/theme" Target="../theme/theme2.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slideLayout" Target="../slideLayouts/slideLayout154.xml"/><Relationship Id="rId87" Type="http://schemas.openxmlformats.org/officeDocument/2006/relationships/slideLayout" Target="../slideLayouts/slideLayout162.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82" Type="http://schemas.openxmlformats.org/officeDocument/2006/relationships/slideLayout" Target="../slideLayouts/slideLayout157.xml"/><Relationship Id="rId90" Type="http://schemas.openxmlformats.org/officeDocument/2006/relationships/image" Target="../media/image1.png"/><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slideLayout" Target="../slideLayouts/slideLayout152.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80" Type="http://schemas.openxmlformats.org/officeDocument/2006/relationships/slideLayout" Target="../slideLayouts/slideLayout155.xml"/><Relationship Id="rId85" Type="http://schemas.openxmlformats.org/officeDocument/2006/relationships/slideLayout" Target="../slideLayouts/slideLayout160.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83" Type="http://schemas.openxmlformats.org/officeDocument/2006/relationships/slideLayout" Target="../slideLayouts/slideLayout158.xml"/><Relationship Id="rId88" Type="http://schemas.openxmlformats.org/officeDocument/2006/relationships/slideLayout" Target="../slideLayouts/slideLayout163.xml"/><Relationship Id="rId91" Type="http://schemas.openxmlformats.org/officeDocument/2006/relationships/image" Target="../media/image7.jpg"/><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slideLayout" Target="../slideLayouts/slideLayout153.xml"/><Relationship Id="rId81" Type="http://schemas.openxmlformats.org/officeDocument/2006/relationships/slideLayout" Target="../slideLayouts/slideLayout156.xml"/><Relationship Id="rId86" Type="http://schemas.openxmlformats.org/officeDocument/2006/relationships/slideLayout" Target="../slideLayouts/slideLayout161.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84" Type="http://schemas.openxmlformats.org/officeDocument/2006/relationships/slideLayout" Target="../slideLayouts/slideLayout247.xml"/><Relationship Id="rId89" Type="http://schemas.openxmlformats.org/officeDocument/2006/relationships/slideLayout" Target="../slideLayouts/slideLayout252.xml"/><Relationship Id="rId112" Type="http://schemas.openxmlformats.org/officeDocument/2006/relationships/image" Target="../media/image1.png"/><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9" Type="http://schemas.openxmlformats.org/officeDocument/2006/relationships/slideLayout" Target="../slideLayouts/slideLayout192.xml"/><Relationship Id="rId107" Type="http://schemas.openxmlformats.org/officeDocument/2006/relationships/slideLayout" Target="../slideLayouts/slideLayout270.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66" Type="http://schemas.openxmlformats.org/officeDocument/2006/relationships/slideLayout" Target="../slideLayouts/slideLayout229.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87" Type="http://schemas.openxmlformats.org/officeDocument/2006/relationships/slideLayout" Target="../slideLayouts/slideLayout250.xml"/><Relationship Id="rId102" Type="http://schemas.openxmlformats.org/officeDocument/2006/relationships/slideLayout" Target="../slideLayouts/slideLayout265.xml"/><Relationship Id="rId110" Type="http://schemas.openxmlformats.org/officeDocument/2006/relationships/slideLayout" Target="../slideLayouts/slideLayout273.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slideLayout" Target="../slideLayouts/slideLayout245.xml"/><Relationship Id="rId90" Type="http://schemas.openxmlformats.org/officeDocument/2006/relationships/slideLayout" Target="../slideLayouts/slideLayout253.xml"/><Relationship Id="rId95" Type="http://schemas.openxmlformats.org/officeDocument/2006/relationships/slideLayout" Target="../slideLayouts/slideLayout258.xml"/><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100" Type="http://schemas.openxmlformats.org/officeDocument/2006/relationships/slideLayout" Target="../slideLayouts/slideLayout263.xml"/><Relationship Id="rId105" Type="http://schemas.openxmlformats.org/officeDocument/2006/relationships/slideLayout" Target="../slideLayouts/slideLayout268.xml"/><Relationship Id="rId113" Type="http://schemas.openxmlformats.org/officeDocument/2006/relationships/image" Target="../media/image7.jpg"/><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85" Type="http://schemas.openxmlformats.org/officeDocument/2006/relationships/slideLayout" Target="../slideLayouts/slideLayout248.xml"/><Relationship Id="rId93" Type="http://schemas.openxmlformats.org/officeDocument/2006/relationships/slideLayout" Target="../slideLayouts/slideLayout256.xml"/><Relationship Id="rId98" Type="http://schemas.openxmlformats.org/officeDocument/2006/relationships/slideLayout" Target="../slideLayouts/slideLayout261.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103" Type="http://schemas.openxmlformats.org/officeDocument/2006/relationships/slideLayout" Target="../slideLayouts/slideLayout266.xml"/><Relationship Id="rId108" Type="http://schemas.openxmlformats.org/officeDocument/2006/relationships/slideLayout" Target="../slideLayouts/slideLayout271.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83" Type="http://schemas.openxmlformats.org/officeDocument/2006/relationships/slideLayout" Target="../slideLayouts/slideLayout246.xml"/><Relationship Id="rId88" Type="http://schemas.openxmlformats.org/officeDocument/2006/relationships/slideLayout" Target="../slideLayouts/slideLayout251.xml"/><Relationship Id="rId91" Type="http://schemas.openxmlformats.org/officeDocument/2006/relationships/slideLayout" Target="../slideLayouts/slideLayout254.xml"/><Relationship Id="rId96" Type="http://schemas.openxmlformats.org/officeDocument/2006/relationships/slideLayout" Target="../slideLayouts/slideLayout259.xml"/><Relationship Id="rId111" Type="http://schemas.openxmlformats.org/officeDocument/2006/relationships/theme" Target="../theme/theme3.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6" Type="http://schemas.openxmlformats.org/officeDocument/2006/relationships/slideLayout" Target="../slideLayouts/slideLayout269.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slideLayout" Target="../slideLayouts/slideLayout244.xml"/><Relationship Id="rId86" Type="http://schemas.openxmlformats.org/officeDocument/2006/relationships/slideLayout" Target="../slideLayouts/slideLayout249.xml"/><Relationship Id="rId94" Type="http://schemas.openxmlformats.org/officeDocument/2006/relationships/slideLayout" Target="../slideLayouts/slideLayout257.xml"/><Relationship Id="rId99" Type="http://schemas.openxmlformats.org/officeDocument/2006/relationships/slideLayout" Target="../slideLayouts/slideLayout262.xml"/><Relationship Id="rId101" Type="http://schemas.openxmlformats.org/officeDocument/2006/relationships/slideLayout" Target="../slideLayouts/slideLayout264.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109" Type="http://schemas.openxmlformats.org/officeDocument/2006/relationships/slideLayout" Target="../slideLayouts/slideLayout27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97" Type="http://schemas.openxmlformats.org/officeDocument/2006/relationships/slideLayout" Target="../slideLayouts/slideLayout260.xml"/><Relationship Id="rId104" Type="http://schemas.openxmlformats.org/officeDocument/2006/relationships/slideLayout" Target="../slideLayouts/slideLayout267.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92" Type="http://schemas.openxmlformats.org/officeDocument/2006/relationships/slideLayout" Target="../slideLayouts/slideLayout25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99.xml"/><Relationship Id="rId21" Type="http://schemas.openxmlformats.org/officeDocument/2006/relationships/slideLayout" Target="../slideLayouts/slideLayout294.xml"/><Relationship Id="rId42" Type="http://schemas.openxmlformats.org/officeDocument/2006/relationships/slideLayout" Target="../slideLayouts/slideLayout315.xml"/><Relationship Id="rId47" Type="http://schemas.openxmlformats.org/officeDocument/2006/relationships/slideLayout" Target="../slideLayouts/slideLayout320.xml"/><Relationship Id="rId63" Type="http://schemas.openxmlformats.org/officeDocument/2006/relationships/slideLayout" Target="../slideLayouts/slideLayout336.xml"/><Relationship Id="rId68" Type="http://schemas.openxmlformats.org/officeDocument/2006/relationships/slideLayout" Target="../slideLayouts/slideLayout341.xml"/><Relationship Id="rId84" Type="http://schemas.openxmlformats.org/officeDocument/2006/relationships/slideLayout" Target="../slideLayouts/slideLayout357.xml"/><Relationship Id="rId89" Type="http://schemas.openxmlformats.org/officeDocument/2006/relationships/slideLayout" Target="../slideLayouts/slideLayout362.xml"/><Relationship Id="rId7" Type="http://schemas.openxmlformats.org/officeDocument/2006/relationships/slideLayout" Target="../slideLayouts/slideLayout280.xml"/><Relationship Id="rId71" Type="http://schemas.openxmlformats.org/officeDocument/2006/relationships/slideLayout" Target="../slideLayouts/slideLayout344.xml"/><Relationship Id="rId92" Type="http://schemas.openxmlformats.org/officeDocument/2006/relationships/slideLayout" Target="../slideLayouts/slideLayout365.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9" Type="http://schemas.openxmlformats.org/officeDocument/2006/relationships/slideLayout" Target="../slideLayouts/slideLayout302.xml"/><Relationship Id="rId11" Type="http://schemas.openxmlformats.org/officeDocument/2006/relationships/slideLayout" Target="../slideLayouts/slideLayout284.xml"/><Relationship Id="rId24" Type="http://schemas.openxmlformats.org/officeDocument/2006/relationships/slideLayout" Target="../slideLayouts/slideLayout297.xml"/><Relationship Id="rId32" Type="http://schemas.openxmlformats.org/officeDocument/2006/relationships/slideLayout" Target="../slideLayouts/slideLayout305.xml"/><Relationship Id="rId37" Type="http://schemas.openxmlformats.org/officeDocument/2006/relationships/slideLayout" Target="../slideLayouts/slideLayout310.xml"/><Relationship Id="rId40" Type="http://schemas.openxmlformats.org/officeDocument/2006/relationships/slideLayout" Target="../slideLayouts/slideLayout313.xml"/><Relationship Id="rId45" Type="http://schemas.openxmlformats.org/officeDocument/2006/relationships/slideLayout" Target="../slideLayouts/slideLayout318.xml"/><Relationship Id="rId53" Type="http://schemas.openxmlformats.org/officeDocument/2006/relationships/slideLayout" Target="../slideLayouts/slideLayout326.xml"/><Relationship Id="rId58" Type="http://schemas.openxmlformats.org/officeDocument/2006/relationships/slideLayout" Target="../slideLayouts/slideLayout331.xml"/><Relationship Id="rId66" Type="http://schemas.openxmlformats.org/officeDocument/2006/relationships/slideLayout" Target="../slideLayouts/slideLayout339.xml"/><Relationship Id="rId74" Type="http://schemas.openxmlformats.org/officeDocument/2006/relationships/slideLayout" Target="../slideLayouts/slideLayout347.xml"/><Relationship Id="rId79" Type="http://schemas.openxmlformats.org/officeDocument/2006/relationships/slideLayout" Target="../slideLayouts/slideLayout352.xml"/><Relationship Id="rId87" Type="http://schemas.openxmlformats.org/officeDocument/2006/relationships/slideLayout" Target="../slideLayouts/slideLayout360.xml"/><Relationship Id="rId102" Type="http://schemas.openxmlformats.org/officeDocument/2006/relationships/theme" Target="../theme/theme4.xml"/><Relationship Id="rId5" Type="http://schemas.openxmlformats.org/officeDocument/2006/relationships/slideLayout" Target="../slideLayouts/slideLayout278.xml"/><Relationship Id="rId61" Type="http://schemas.openxmlformats.org/officeDocument/2006/relationships/slideLayout" Target="../slideLayouts/slideLayout334.xml"/><Relationship Id="rId82" Type="http://schemas.openxmlformats.org/officeDocument/2006/relationships/slideLayout" Target="../slideLayouts/slideLayout355.xml"/><Relationship Id="rId90" Type="http://schemas.openxmlformats.org/officeDocument/2006/relationships/slideLayout" Target="../slideLayouts/slideLayout363.xml"/><Relationship Id="rId95" Type="http://schemas.openxmlformats.org/officeDocument/2006/relationships/slideLayout" Target="../slideLayouts/slideLayout368.xml"/><Relationship Id="rId19" Type="http://schemas.openxmlformats.org/officeDocument/2006/relationships/slideLayout" Target="../slideLayouts/slideLayout292.xml"/><Relationship Id="rId14" Type="http://schemas.openxmlformats.org/officeDocument/2006/relationships/slideLayout" Target="../slideLayouts/slideLayout287.xml"/><Relationship Id="rId22" Type="http://schemas.openxmlformats.org/officeDocument/2006/relationships/slideLayout" Target="../slideLayouts/slideLayout295.xml"/><Relationship Id="rId27" Type="http://schemas.openxmlformats.org/officeDocument/2006/relationships/slideLayout" Target="../slideLayouts/slideLayout300.xml"/><Relationship Id="rId30" Type="http://schemas.openxmlformats.org/officeDocument/2006/relationships/slideLayout" Target="../slideLayouts/slideLayout303.xml"/><Relationship Id="rId35" Type="http://schemas.openxmlformats.org/officeDocument/2006/relationships/slideLayout" Target="../slideLayouts/slideLayout308.xml"/><Relationship Id="rId43" Type="http://schemas.openxmlformats.org/officeDocument/2006/relationships/slideLayout" Target="../slideLayouts/slideLayout316.xml"/><Relationship Id="rId48" Type="http://schemas.openxmlformats.org/officeDocument/2006/relationships/slideLayout" Target="../slideLayouts/slideLayout321.xml"/><Relationship Id="rId56" Type="http://schemas.openxmlformats.org/officeDocument/2006/relationships/slideLayout" Target="../slideLayouts/slideLayout329.xml"/><Relationship Id="rId64" Type="http://schemas.openxmlformats.org/officeDocument/2006/relationships/slideLayout" Target="../slideLayouts/slideLayout337.xml"/><Relationship Id="rId69" Type="http://schemas.openxmlformats.org/officeDocument/2006/relationships/slideLayout" Target="../slideLayouts/slideLayout342.xml"/><Relationship Id="rId77" Type="http://schemas.openxmlformats.org/officeDocument/2006/relationships/slideLayout" Target="../slideLayouts/slideLayout350.xml"/><Relationship Id="rId100" Type="http://schemas.openxmlformats.org/officeDocument/2006/relationships/slideLayout" Target="../slideLayouts/slideLayout373.xml"/><Relationship Id="rId8" Type="http://schemas.openxmlformats.org/officeDocument/2006/relationships/slideLayout" Target="../slideLayouts/slideLayout281.xml"/><Relationship Id="rId51" Type="http://schemas.openxmlformats.org/officeDocument/2006/relationships/slideLayout" Target="../slideLayouts/slideLayout324.xml"/><Relationship Id="rId72" Type="http://schemas.openxmlformats.org/officeDocument/2006/relationships/slideLayout" Target="../slideLayouts/slideLayout345.xml"/><Relationship Id="rId80" Type="http://schemas.openxmlformats.org/officeDocument/2006/relationships/slideLayout" Target="../slideLayouts/slideLayout353.xml"/><Relationship Id="rId85" Type="http://schemas.openxmlformats.org/officeDocument/2006/relationships/slideLayout" Target="../slideLayouts/slideLayout358.xml"/><Relationship Id="rId93" Type="http://schemas.openxmlformats.org/officeDocument/2006/relationships/slideLayout" Target="../slideLayouts/slideLayout366.xml"/><Relationship Id="rId98" Type="http://schemas.openxmlformats.org/officeDocument/2006/relationships/slideLayout" Target="../slideLayouts/slideLayout371.xml"/><Relationship Id="rId3" Type="http://schemas.openxmlformats.org/officeDocument/2006/relationships/slideLayout" Target="../slideLayouts/slideLayout276.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5" Type="http://schemas.openxmlformats.org/officeDocument/2006/relationships/slideLayout" Target="../slideLayouts/slideLayout298.xml"/><Relationship Id="rId33" Type="http://schemas.openxmlformats.org/officeDocument/2006/relationships/slideLayout" Target="../slideLayouts/slideLayout306.xml"/><Relationship Id="rId38" Type="http://schemas.openxmlformats.org/officeDocument/2006/relationships/slideLayout" Target="../slideLayouts/slideLayout311.xml"/><Relationship Id="rId46" Type="http://schemas.openxmlformats.org/officeDocument/2006/relationships/slideLayout" Target="../slideLayouts/slideLayout319.xml"/><Relationship Id="rId59" Type="http://schemas.openxmlformats.org/officeDocument/2006/relationships/slideLayout" Target="../slideLayouts/slideLayout332.xml"/><Relationship Id="rId67" Type="http://schemas.openxmlformats.org/officeDocument/2006/relationships/slideLayout" Target="../slideLayouts/slideLayout340.xml"/><Relationship Id="rId103" Type="http://schemas.openxmlformats.org/officeDocument/2006/relationships/image" Target="../media/image1.png"/><Relationship Id="rId20" Type="http://schemas.openxmlformats.org/officeDocument/2006/relationships/slideLayout" Target="../slideLayouts/slideLayout293.xml"/><Relationship Id="rId41" Type="http://schemas.openxmlformats.org/officeDocument/2006/relationships/slideLayout" Target="../slideLayouts/slideLayout314.xml"/><Relationship Id="rId54" Type="http://schemas.openxmlformats.org/officeDocument/2006/relationships/slideLayout" Target="../slideLayouts/slideLayout327.xml"/><Relationship Id="rId62" Type="http://schemas.openxmlformats.org/officeDocument/2006/relationships/slideLayout" Target="../slideLayouts/slideLayout335.xml"/><Relationship Id="rId70" Type="http://schemas.openxmlformats.org/officeDocument/2006/relationships/slideLayout" Target="../slideLayouts/slideLayout343.xml"/><Relationship Id="rId75" Type="http://schemas.openxmlformats.org/officeDocument/2006/relationships/slideLayout" Target="../slideLayouts/slideLayout348.xml"/><Relationship Id="rId83" Type="http://schemas.openxmlformats.org/officeDocument/2006/relationships/slideLayout" Target="../slideLayouts/slideLayout356.xml"/><Relationship Id="rId88" Type="http://schemas.openxmlformats.org/officeDocument/2006/relationships/slideLayout" Target="../slideLayouts/slideLayout361.xml"/><Relationship Id="rId91" Type="http://schemas.openxmlformats.org/officeDocument/2006/relationships/slideLayout" Target="../slideLayouts/slideLayout364.xml"/><Relationship Id="rId96" Type="http://schemas.openxmlformats.org/officeDocument/2006/relationships/slideLayout" Target="../slideLayouts/slideLayout369.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5" Type="http://schemas.openxmlformats.org/officeDocument/2006/relationships/slideLayout" Target="../slideLayouts/slideLayout288.xml"/><Relationship Id="rId23" Type="http://schemas.openxmlformats.org/officeDocument/2006/relationships/slideLayout" Target="../slideLayouts/slideLayout296.xml"/><Relationship Id="rId28" Type="http://schemas.openxmlformats.org/officeDocument/2006/relationships/slideLayout" Target="../slideLayouts/slideLayout301.xml"/><Relationship Id="rId36" Type="http://schemas.openxmlformats.org/officeDocument/2006/relationships/slideLayout" Target="../slideLayouts/slideLayout309.xml"/><Relationship Id="rId49" Type="http://schemas.openxmlformats.org/officeDocument/2006/relationships/slideLayout" Target="../slideLayouts/slideLayout322.xml"/><Relationship Id="rId57" Type="http://schemas.openxmlformats.org/officeDocument/2006/relationships/slideLayout" Target="../slideLayouts/slideLayout330.xml"/><Relationship Id="rId10" Type="http://schemas.openxmlformats.org/officeDocument/2006/relationships/slideLayout" Target="../slideLayouts/slideLayout283.xml"/><Relationship Id="rId31" Type="http://schemas.openxmlformats.org/officeDocument/2006/relationships/slideLayout" Target="../slideLayouts/slideLayout304.xml"/><Relationship Id="rId44" Type="http://schemas.openxmlformats.org/officeDocument/2006/relationships/slideLayout" Target="../slideLayouts/slideLayout317.xml"/><Relationship Id="rId52" Type="http://schemas.openxmlformats.org/officeDocument/2006/relationships/slideLayout" Target="../slideLayouts/slideLayout325.xml"/><Relationship Id="rId60" Type="http://schemas.openxmlformats.org/officeDocument/2006/relationships/slideLayout" Target="../slideLayouts/slideLayout333.xml"/><Relationship Id="rId65" Type="http://schemas.openxmlformats.org/officeDocument/2006/relationships/slideLayout" Target="../slideLayouts/slideLayout338.xml"/><Relationship Id="rId73" Type="http://schemas.openxmlformats.org/officeDocument/2006/relationships/slideLayout" Target="../slideLayouts/slideLayout346.xml"/><Relationship Id="rId78" Type="http://schemas.openxmlformats.org/officeDocument/2006/relationships/slideLayout" Target="../slideLayouts/slideLayout351.xml"/><Relationship Id="rId81" Type="http://schemas.openxmlformats.org/officeDocument/2006/relationships/slideLayout" Target="../slideLayouts/slideLayout354.xml"/><Relationship Id="rId86" Type="http://schemas.openxmlformats.org/officeDocument/2006/relationships/slideLayout" Target="../slideLayouts/slideLayout359.xml"/><Relationship Id="rId94" Type="http://schemas.openxmlformats.org/officeDocument/2006/relationships/slideLayout" Target="../slideLayouts/slideLayout367.xml"/><Relationship Id="rId99" Type="http://schemas.openxmlformats.org/officeDocument/2006/relationships/slideLayout" Target="../slideLayouts/slideLayout372.xml"/><Relationship Id="rId101" Type="http://schemas.openxmlformats.org/officeDocument/2006/relationships/slideLayout" Target="../slideLayouts/slideLayout374.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39" Type="http://schemas.openxmlformats.org/officeDocument/2006/relationships/slideLayout" Target="../slideLayouts/slideLayout312.xml"/><Relationship Id="rId34" Type="http://schemas.openxmlformats.org/officeDocument/2006/relationships/slideLayout" Target="../slideLayouts/slideLayout307.xml"/><Relationship Id="rId50" Type="http://schemas.openxmlformats.org/officeDocument/2006/relationships/slideLayout" Target="../slideLayouts/slideLayout323.xml"/><Relationship Id="rId55" Type="http://schemas.openxmlformats.org/officeDocument/2006/relationships/slideLayout" Target="../slideLayouts/slideLayout328.xml"/><Relationship Id="rId76" Type="http://schemas.openxmlformats.org/officeDocument/2006/relationships/slideLayout" Target="../slideLayouts/slideLayout349.xml"/><Relationship Id="rId97" Type="http://schemas.openxmlformats.org/officeDocument/2006/relationships/slideLayout" Target="../slideLayouts/slideLayout370.xml"/><Relationship Id="rId10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87.xml"/><Relationship Id="rId18" Type="http://schemas.openxmlformats.org/officeDocument/2006/relationships/slideLayout" Target="../slideLayouts/slideLayout392.xml"/><Relationship Id="rId26" Type="http://schemas.openxmlformats.org/officeDocument/2006/relationships/slideLayout" Target="../slideLayouts/slideLayout400.xml"/><Relationship Id="rId39" Type="http://schemas.openxmlformats.org/officeDocument/2006/relationships/slideLayout" Target="../slideLayouts/slideLayout413.xml"/><Relationship Id="rId21" Type="http://schemas.openxmlformats.org/officeDocument/2006/relationships/slideLayout" Target="../slideLayouts/slideLayout395.xml"/><Relationship Id="rId34" Type="http://schemas.openxmlformats.org/officeDocument/2006/relationships/slideLayout" Target="../slideLayouts/slideLayout408.xml"/><Relationship Id="rId42" Type="http://schemas.openxmlformats.org/officeDocument/2006/relationships/slideLayout" Target="../slideLayouts/slideLayout416.xml"/><Relationship Id="rId47" Type="http://schemas.openxmlformats.org/officeDocument/2006/relationships/slideLayout" Target="../slideLayouts/slideLayout421.xml"/><Relationship Id="rId50" Type="http://schemas.openxmlformats.org/officeDocument/2006/relationships/slideLayout" Target="../slideLayouts/slideLayout424.xml"/><Relationship Id="rId55" Type="http://schemas.openxmlformats.org/officeDocument/2006/relationships/slideLayout" Target="../slideLayouts/slideLayout429.xml"/><Relationship Id="rId63" Type="http://schemas.openxmlformats.org/officeDocument/2006/relationships/slideLayout" Target="../slideLayouts/slideLayout437.xml"/><Relationship Id="rId68" Type="http://schemas.openxmlformats.org/officeDocument/2006/relationships/slideLayout" Target="../slideLayouts/slideLayout442.xml"/><Relationship Id="rId76" Type="http://schemas.openxmlformats.org/officeDocument/2006/relationships/slideLayout" Target="../slideLayouts/slideLayout450.xml"/><Relationship Id="rId7" Type="http://schemas.openxmlformats.org/officeDocument/2006/relationships/slideLayout" Target="../slideLayouts/slideLayout381.xml"/><Relationship Id="rId71" Type="http://schemas.openxmlformats.org/officeDocument/2006/relationships/slideLayout" Target="../slideLayouts/slideLayout445.xml"/><Relationship Id="rId2" Type="http://schemas.openxmlformats.org/officeDocument/2006/relationships/slideLayout" Target="../slideLayouts/slideLayout376.xml"/><Relationship Id="rId16" Type="http://schemas.openxmlformats.org/officeDocument/2006/relationships/slideLayout" Target="../slideLayouts/slideLayout390.xml"/><Relationship Id="rId29" Type="http://schemas.openxmlformats.org/officeDocument/2006/relationships/slideLayout" Target="../slideLayouts/slideLayout403.xml"/><Relationship Id="rId11" Type="http://schemas.openxmlformats.org/officeDocument/2006/relationships/slideLayout" Target="../slideLayouts/slideLayout385.xml"/><Relationship Id="rId24" Type="http://schemas.openxmlformats.org/officeDocument/2006/relationships/slideLayout" Target="../slideLayouts/slideLayout398.xml"/><Relationship Id="rId32" Type="http://schemas.openxmlformats.org/officeDocument/2006/relationships/slideLayout" Target="../slideLayouts/slideLayout406.xml"/><Relationship Id="rId37" Type="http://schemas.openxmlformats.org/officeDocument/2006/relationships/slideLayout" Target="../slideLayouts/slideLayout411.xml"/><Relationship Id="rId40" Type="http://schemas.openxmlformats.org/officeDocument/2006/relationships/slideLayout" Target="../slideLayouts/slideLayout414.xml"/><Relationship Id="rId45" Type="http://schemas.openxmlformats.org/officeDocument/2006/relationships/slideLayout" Target="../slideLayouts/slideLayout419.xml"/><Relationship Id="rId53" Type="http://schemas.openxmlformats.org/officeDocument/2006/relationships/slideLayout" Target="../slideLayouts/slideLayout427.xml"/><Relationship Id="rId58" Type="http://schemas.openxmlformats.org/officeDocument/2006/relationships/slideLayout" Target="../slideLayouts/slideLayout432.xml"/><Relationship Id="rId66" Type="http://schemas.openxmlformats.org/officeDocument/2006/relationships/slideLayout" Target="../slideLayouts/slideLayout440.xml"/><Relationship Id="rId74" Type="http://schemas.openxmlformats.org/officeDocument/2006/relationships/slideLayout" Target="../slideLayouts/slideLayout448.xml"/><Relationship Id="rId79" Type="http://schemas.openxmlformats.org/officeDocument/2006/relationships/slideLayout" Target="../slideLayouts/slideLayout453.xml"/><Relationship Id="rId5" Type="http://schemas.openxmlformats.org/officeDocument/2006/relationships/slideLayout" Target="../slideLayouts/slideLayout379.xml"/><Relationship Id="rId61" Type="http://schemas.openxmlformats.org/officeDocument/2006/relationships/slideLayout" Target="../slideLayouts/slideLayout435.xml"/><Relationship Id="rId10" Type="http://schemas.openxmlformats.org/officeDocument/2006/relationships/slideLayout" Target="../slideLayouts/slideLayout384.xml"/><Relationship Id="rId19" Type="http://schemas.openxmlformats.org/officeDocument/2006/relationships/slideLayout" Target="../slideLayouts/slideLayout393.xml"/><Relationship Id="rId31" Type="http://schemas.openxmlformats.org/officeDocument/2006/relationships/slideLayout" Target="../slideLayouts/slideLayout405.xml"/><Relationship Id="rId44" Type="http://schemas.openxmlformats.org/officeDocument/2006/relationships/slideLayout" Target="../slideLayouts/slideLayout418.xml"/><Relationship Id="rId52" Type="http://schemas.openxmlformats.org/officeDocument/2006/relationships/slideLayout" Target="../slideLayouts/slideLayout426.xml"/><Relationship Id="rId60" Type="http://schemas.openxmlformats.org/officeDocument/2006/relationships/slideLayout" Target="../slideLayouts/slideLayout434.xml"/><Relationship Id="rId65" Type="http://schemas.openxmlformats.org/officeDocument/2006/relationships/slideLayout" Target="../slideLayouts/slideLayout439.xml"/><Relationship Id="rId73" Type="http://schemas.openxmlformats.org/officeDocument/2006/relationships/slideLayout" Target="../slideLayouts/slideLayout447.xml"/><Relationship Id="rId78" Type="http://schemas.openxmlformats.org/officeDocument/2006/relationships/slideLayout" Target="../slideLayouts/slideLayout452.xml"/><Relationship Id="rId81" Type="http://schemas.openxmlformats.org/officeDocument/2006/relationships/image" Target="../media/image1.png"/><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slideLayout" Target="../slideLayouts/slideLayout388.xml"/><Relationship Id="rId22" Type="http://schemas.openxmlformats.org/officeDocument/2006/relationships/slideLayout" Target="../slideLayouts/slideLayout396.xml"/><Relationship Id="rId27" Type="http://schemas.openxmlformats.org/officeDocument/2006/relationships/slideLayout" Target="../slideLayouts/slideLayout401.xml"/><Relationship Id="rId30" Type="http://schemas.openxmlformats.org/officeDocument/2006/relationships/slideLayout" Target="../slideLayouts/slideLayout404.xml"/><Relationship Id="rId35" Type="http://schemas.openxmlformats.org/officeDocument/2006/relationships/slideLayout" Target="../slideLayouts/slideLayout409.xml"/><Relationship Id="rId43" Type="http://schemas.openxmlformats.org/officeDocument/2006/relationships/slideLayout" Target="../slideLayouts/slideLayout417.xml"/><Relationship Id="rId48" Type="http://schemas.openxmlformats.org/officeDocument/2006/relationships/slideLayout" Target="../slideLayouts/slideLayout422.xml"/><Relationship Id="rId56" Type="http://schemas.openxmlformats.org/officeDocument/2006/relationships/slideLayout" Target="../slideLayouts/slideLayout430.xml"/><Relationship Id="rId64" Type="http://schemas.openxmlformats.org/officeDocument/2006/relationships/slideLayout" Target="../slideLayouts/slideLayout438.xml"/><Relationship Id="rId69" Type="http://schemas.openxmlformats.org/officeDocument/2006/relationships/slideLayout" Target="../slideLayouts/slideLayout443.xml"/><Relationship Id="rId77" Type="http://schemas.openxmlformats.org/officeDocument/2006/relationships/slideLayout" Target="../slideLayouts/slideLayout451.xml"/><Relationship Id="rId8" Type="http://schemas.openxmlformats.org/officeDocument/2006/relationships/slideLayout" Target="../slideLayouts/slideLayout382.xml"/><Relationship Id="rId51" Type="http://schemas.openxmlformats.org/officeDocument/2006/relationships/slideLayout" Target="../slideLayouts/slideLayout425.xml"/><Relationship Id="rId72" Type="http://schemas.openxmlformats.org/officeDocument/2006/relationships/slideLayout" Target="../slideLayouts/slideLayout446.xml"/><Relationship Id="rId80" Type="http://schemas.openxmlformats.org/officeDocument/2006/relationships/theme" Target="../theme/theme5.xml"/><Relationship Id="rId3" Type="http://schemas.openxmlformats.org/officeDocument/2006/relationships/slideLayout" Target="../slideLayouts/slideLayout377.xml"/><Relationship Id="rId12" Type="http://schemas.openxmlformats.org/officeDocument/2006/relationships/slideLayout" Target="../slideLayouts/slideLayout386.xml"/><Relationship Id="rId17" Type="http://schemas.openxmlformats.org/officeDocument/2006/relationships/slideLayout" Target="../slideLayouts/slideLayout391.xml"/><Relationship Id="rId25" Type="http://schemas.openxmlformats.org/officeDocument/2006/relationships/slideLayout" Target="../slideLayouts/slideLayout399.xml"/><Relationship Id="rId33" Type="http://schemas.openxmlformats.org/officeDocument/2006/relationships/slideLayout" Target="../slideLayouts/slideLayout407.xml"/><Relationship Id="rId38" Type="http://schemas.openxmlformats.org/officeDocument/2006/relationships/slideLayout" Target="../slideLayouts/slideLayout412.xml"/><Relationship Id="rId46" Type="http://schemas.openxmlformats.org/officeDocument/2006/relationships/slideLayout" Target="../slideLayouts/slideLayout420.xml"/><Relationship Id="rId59" Type="http://schemas.openxmlformats.org/officeDocument/2006/relationships/slideLayout" Target="../slideLayouts/slideLayout433.xml"/><Relationship Id="rId67" Type="http://schemas.openxmlformats.org/officeDocument/2006/relationships/slideLayout" Target="../slideLayouts/slideLayout441.xml"/><Relationship Id="rId20" Type="http://schemas.openxmlformats.org/officeDocument/2006/relationships/slideLayout" Target="../slideLayouts/slideLayout394.xml"/><Relationship Id="rId41" Type="http://schemas.openxmlformats.org/officeDocument/2006/relationships/slideLayout" Target="../slideLayouts/slideLayout415.xml"/><Relationship Id="rId54" Type="http://schemas.openxmlformats.org/officeDocument/2006/relationships/slideLayout" Target="../slideLayouts/slideLayout428.xml"/><Relationship Id="rId62" Type="http://schemas.openxmlformats.org/officeDocument/2006/relationships/slideLayout" Target="../slideLayouts/slideLayout436.xml"/><Relationship Id="rId70" Type="http://schemas.openxmlformats.org/officeDocument/2006/relationships/slideLayout" Target="../slideLayouts/slideLayout444.xml"/><Relationship Id="rId75" Type="http://schemas.openxmlformats.org/officeDocument/2006/relationships/slideLayout" Target="../slideLayouts/slideLayout449.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5" Type="http://schemas.openxmlformats.org/officeDocument/2006/relationships/slideLayout" Target="../slideLayouts/slideLayout389.xml"/><Relationship Id="rId23" Type="http://schemas.openxmlformats.org/officeDocument/2006/relationships/slideLayout" Target="../slideLayouts/slideLayout397.xml"/><Relationship Id="rId28" Type="http://schemas.openxmlformats.org/officeDocument/2006/relationships/slideLayout" Target="../slideLayouts/slideLayout402.xml"/><Relationship Id="rId36" Type="http://schemas.openxmlformats.org/officeDocument/2006/relationships/slideLayout" Target="../slideLayouts/slideLayout410.xml"/><Relationship Id="rId49" Type="http://schemas.openxmlformats.org/officeDocument/2006/relationships/slideLayout" Target="../slideLayouts/slideLayout423.xml"/><Relationship Id="rId57" Type="http://schemas.openxmlformats.org/officeDocument/2006/relationships/slideLayout" Target="../slideLayouts/slideLayout4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66.xml"/><Relationship Id="rId18" Type="http://schemas.openxmlformats.org/officeDocument/2006/relationships/slideLayout" Target="../slideLayouts/slideLayout471.xml"/><Relationship Id="rId26" Type="http://schemas.openxmlformats.org/officeDocument/2006/relationships/slideLayout" Target="../slideLayouts/slideLayout479.xml"/><Relationship Id="rId39" Type="http://schemas.openxmlformats.org/officeDocument/2006/relationships/slideLayout" Target="../slideLayouts/slideLayout492.xml"/><Relationship Id="rId21" Type="http://schemas.openxmlformats.org/officeDocument/2006/relationships/slideLayout" Target="../slideLayouts/slideLayout474.xml"/><Relationship Id="rId34" Type="http://schemas.openxmlformats.org/officeDocument/2006/relationships/slideLayout" Target="../slideLayouts/slideLayout487.xml"/><Relationship Id="rId42" Type="http://schemas.openxmlformats.org/officeDocument/2006/relationships/slideLayout" Target="../slideLayouts/slideLayout495.xml"/><Relationship Id="rId47" Type="http://schemas.openxmlformats.org/officeDocument/2006/relationships/slideLayout" Target="../slideLayouts/slideLayout500.xml"/><Relationship Id="rId50" Type="http://schemas.openxmlformats.org/officeDocument/2006/relationships/slideLayout" Target="../slideLayouts/slideLayout503.xml"/><Relationship Id="rId55" Type="http://schemas.openxmlformats.org/officeDocument/2006/relationships/slideLayout" Target="../slideLayouts/slideLayout508.xml"/><Relationship Id="rId63" Type="http://schemas.openxmlformats.org/officeDocument/2006/relationships/slideLayout" Target="../slideLayouts/slideLayout516.xml"/><Relationship Id="rId68" Type="http://schemas.openxmlformats.org/officeDocument/2006/relationships/slideLayout" Target="../slideLayouts/slideLayout521.xml"/><Relationship Id="rId76" Type="http://schemas.openxmlformats.org/officeDocument/2006/relationships/slideLayout" Target="../slideLayouts/slideLayout529.xml"/><Relationship Id="rId84" Type="http://schemas.openxmlformats.org/officeDocument/2006/relationships/slideLayout" Target="../slideLayouts/slideLayout537.xml"/><Relationship Id="rId7" Type="http://schemas.openxmlformats.org/officeDocument/2006/relationships/slideLayout" Target="../slideLayouts/slideLayout460.xml"/><Relationship Id="rId71" Type="http://schemas.openxmlformats.org/officeDocument/2006/relationships/slideLayout" Target="../slideLayouts/slideLayout524.xml"/><Relationship Id="rId2" Type="http://schemas.openxmlformats.org/officeDocument/2006/relationships/slideLayout" Target="../slideLayouts/slideLayout455.xml"/><Relationship Id="rId16" Type="http://schemas.openxmlformats.org/officeDocument/2006/relationships/slideLayout" Target="../slideLayouts/slideLayout469.xml"/><Relationship Id="rId29" Type="http://schemas.openxmlformats.org/officeDocument/2006/relationships/slideLayout" Target="../slideLayouts/slideLayout482.xml"/><Relationship Id="rId11" Type="http://schemas.openxmlformats.org/officeDocument/2006/relationships/slideLayout" Target="../slideLayouts/slideLayout464.xml"/><Relationship Id="rId24" Type="http://schemas.openxmlformats.org/officeDocument/2006/relationships/slideLayout" Target="../slideLayouts/slideLayout477.xml"/><Relationship Id="rId32" Type="http://schemas.openxmlformats.org/officeDocument/2006/relationships/slideLayout" Target="../slideLayouts/slideLayout485.xml"/><Relationship Id="rId37" Type="http://schemas.openxmlformats.org/officeDocument/2006/relationships/slideLayout" Target="../slideLayouts/slideLayout490.xml"/><Relationship Id="rId40" Type="http://schemas.openxmlformats.org/officeDocument/2006/relationships/slideLayout" Target="../slideLayouts/slideLayout493.xml"/><Relationship Id="rId45" Type="http://schemas.openxmlformats.org/officeDocument/2006/relationships/slideLayout" Target="../slideLayouts/slideLayout498.xml"/><Relationship Id="rId53" Type="http://schemas.openxmlformats.org/officeDocument/2006/relationships/slideLayout" Target="../slideLayouts/slideLayout506.xml"/><Relationship Id="rId58" Type="http://schemas.openxmlformats.org/officeDocument/2006/relationships/slideLayout" Target="../slideLayouts/slideLayout511.xml"/><Relationship Id="rId66" Type="http://schemas.openxmlformats.org/officeDocument/2006/relationships/slideLayout" Target="../slideLayouts/slideLayout519.xml"/><Relationship Id="rId74" Type="http://schemas.openxmlformats.org/officeDocument/2006/relationships/slideLayout" Target="../slideLayouts/slideLayout527.xml"/><Relationship Id="rId79" Type="http://schemas.openxmlformats.org/officeDocument/2006/relationships/slideLayout" Target="../slideLayouts/slideLayout532.xml"/><Relationship Id="rId87" Type="http://schemas.openxmlformats.org/officeDocument/2006/relationships/theme" Target="../theme/theme6.xml"/><Relationship Id="rId5" Type="http://schemas.openxmlformats.org/officeDocument/2006/relationships/slideLayout" Target="../slideLayouts/slideLayout458.xml"/><Relationship Id="rId61" Type="http://schemas.openxmlformats.org/officeDocument/2006/relationships/slideLayout" Target="../slideLayouts/slideLayout514.xml"/><Relationship Id="rId82" Type="http://schemas.openxmlformats.org/officeDocument/2006/relationships/slideLayout" Target="../slideLayouts/slideLayout535.xml"/><Relationship Id="rId19" Type="http://schemas.openxmlformats.org/officeDocument/2006/relationships/slideLayout" Target="../slideLayouts/slideLayout472.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slideLayout" Target="../slideLayouts/slideLayout467.xml"/><Relationship Id="rId22" Type="http://schemas.openxmlformats.org/officeDocument/2006/relationships/slideLayout" Target="../slideLayouts/slideLayout475.xml"/><Relationship Id="rId27" Type="http://schemas.openxmlformats.org/officeDocument/2006/relationships/slideLayout" Target="../slideLayouts/slideLayout480.xml"/><Relationship Id="rId30" Type="http://schemas.openxmlformats.org/officeDocument/2006/relationships/slideLayout" Target="../slideLayouts/slideLayout483.xml"/><Relationship Id="rId35" Type="http://schemas.openxmlformats.org/officeDocument/2006/relationships/slideLayout" Target="../slideLayouts/slideLayout488.xml"/><Relationship Id="rId43" Type="http://schemas.openxmlformats.org/officeDocument/2006/relationships/slideLayout" Target="../slideLayouts/slideLayout496.xml"/><Relationship Id="rId48" Type="http://schemas.openxmlformats.org/officeDocument/2006/relationships/slideLayout" Target="../slideLayouts/slideLayout501.xml"/><Relationship Id="rId56" Type="http://schemas.openxmlformats.org/officeDocument/2006/relationships/slideLayout" Target="../slideLayouts/slideLayout509.xml"/><Relationship Id="rId64" Type="http://schemas.openxmlformats.org/officeDocument/2006/relationships/slideLayout" Target="../slideLayouts/slideLayout517.xml"/><Relationship Id="rId69" Type="http://schemas.openxmlformats.org/officeDocument/2006/relationships/slideLayout" Target="../slideLayouts/slideLayout522.xml"/><Relationship Id="rId77" Type="http://schemas.openxmlformats.org/officeDocument/2006/relationships/slideLayout" Target="../slideLayouts/slideLayout530.xml"/><Relationship Id="rId8" Type="http://schemas.openxmlformats.org/officeDocument/2006/relationships/slideLayout" Target="../slideLayouts/slideLayout461.xml"/><Relationship Id="rId51" Type="http://schemas.openxmlformats.org/officeDocument/2006/relationships/slideLayout" Target="../slideLayouts/slideLayout504.xml"/><Relationship Id="rId72" Type="http://schemas.openxmlformats.org/officeDocument/2006/relationships/slideLayout" Target="../slideLayouts/slideLayout525.xml"/><Relationship Id="rId80" Type="http://schemas.openxmlformats.org/officeDocument/2006/relationships/slideLayout" Target="../slideLayouts/slideLayout533.xml"/><Relationship Id="rId85" Type="http://schemas.openxmlformats.org/officeDocument/2006/relationships/slideLayout" Target="../slideLayouts/slideLayout538.xml"/><Relationship Id="rId3" Type="http://schemas.openxmlformats.org/officeDocument/2006/relationships/slideLayout" Target="../slideLayouts/slideLayout456.xml"/><Relationship Id="rId12" Type="http://schemas.openxmlformats.org/officeDocument/2006/relationships/slideLayout" Target="../slideLayouts/slideLayout465.xml"/><Relationship Id="rId17" Type="http://schemas.openxmlformats.org/officeDocument/2006/relationships/slideLayout" Target="../slideLayouts/slideLayout470.xml"/><Relationship Id="rId25" Type="http://schemas.openxmlformats.org/officeDocument/2006/relationships/slideLayout" Target="../slideLayouts/slideLayout478.xml"/><Relationship Id="rId33" Type="http://schemas.openxmlformats.org/officeDocument/2006/relationships/slideLayout" Target="../slideLayouts/slideLayout486.xml"/><Relationship Id="rId38" Type="http://schemas.openxmlformats.org/officeDocument/2006/relationships/slideLayout" Target="../slideLayouts/slideLayout491.xml"/><Relationship Id="rId46" Type="http://schemas.openxmlformats.org/officeDocument/2006/relationships/slideLayout" Target="../slideLayouts/slideLayout499.xml"/><Relationship Id="rId59" Type="http://schemas.openxmlformats.org/officeDocument/2006/relationships/slideLayout" Target="../slideLayouts/slideLayout512.xml"/><Relationship Id="rId67" Type="http://schemas.openxmlformats.org/officeDocument/2006/relationships/slideLayout" Target="../slideLayouts/slideLayout520.xml"/><Relationship Id="rId20" Type="http://schemas.openxmlformats.org/officeDocument/2006/relationships/slideLayout" Target="../slideLayouts/slideLayout473.xml"/><Relationship Id="rId41" Type="http://schemas.openxmlformats.org/officeDocument/2006/relationships/slideLayout" Target="../slideLayouts/slideLayout494.xml"/><Relationship Id="rId54" Type="http://schemas.openxmlformats.org/officeDocument/2006/relationships/slideLayout" Target="../slideLayouts/slideLayout507.xml"/><Relationship Id="rId62" Type="http://schemas.openxmlformats.org/officeDocument/2006/relationships/slideLayout" Target="../slideLayouts/slideLayout515.xml"/><Relationship Id="rId70" Type="http://schemas.openxmlformats.org/officeDocument/2006/relationships/slideLayout" Target="../slideLayouts/slideLayout523.xml"/><Relationship Id="rId75" Type="http://schemas.openxmlformats.org/officeDocument/2006/relationships/slideLayout" Target="../slideLayouts/slideLayout528.xml"/><Relationship Id="rId83" Type="http://schemas.openxmlformats.org/officeDocument/2006/relationships/slideLayout" Target="../slideLayouts/slideLayout536.xml"/><Relationship Id="rId88" Type="http://schemas.openxmlformats.org/officeDocument/2006/relationships/image" Target="../media/image1.png"/><Relationship Id="rId1" Type="http://schemas.openxmlformats.org/officeDocument/2006/relationships/slideLayout" Target="../slideLayouts/slideLayout454.xml"/><Relationship Id="rId6" Type="http://schemas.openxmlformats.org/officeDocument/2006/relationships/slideLayout" Target="../slideLayouts/slideLayout459.xml"/><Relationship Id="rId15" Type="http://schemas.openxmlformats.org/officeDocument/2006/relationships/slideLayout" Target="../slideLayouts/slideLayout468.xml"/><Relationship Id="rId23" Type="http://schemas.openxmlformats.org/officeDocument/2006/relationships/slideLayout" Target="../slideLayouts/slideLayout476.xml"/><Relationship Id="rId28" Type="http://schemas.openxmlformats.org/officeDocument/2006/relationships/slideLayout" Target="../slideLayouts/slideLayout481.xml"/><Relationship Id="rId36" Type="http://schemas.openxmlformats.org/officeDocument/2006/relationships/slideLayout" Target="../slideLayouts/slideLayout489.xml"/><Relationship Id="rId49" Type="http://schemas.openxmlformats.org/officeDocument/2006/relationships/slideLayout" Target="../slideLayouts/slideLayout502.xml"/><Relationship Id="rId57" Type="http://schemas.openxmlformats.org/officeDocument/2006/relationships/slideLayout" Target="../slideLayouts/slideLayout510.xml"/><Relationship Id="rId10" Type="http://schemas.openxmlformats.org/officeDocument/2006/relationships/slideLayout" Target="../slideLayouts/slideLayout463.xml"/><Relationship Id="rId31" Type="http://schemas.openxmlformats.org/officeDocument/2006/relationships/slideLayout" Target="../slideLayouts/slideLayout484.xml"/><Relationship Id="rId44" Type="http://schemas.openxmlformats.org/officeDocument/2006/relationships/slideLayout" Target="../slideLayouts/slideLayout497.xml"/><Relationship Id="rId52" Type="http://schemas.openxmlformats.org/officeDocument/2006/relationships/slideLayout" Target="../slideLayouts/slideLayout505.xml"/><Relationship Id="rId60" Type="http://schemas.openxmlformats.org/officeDocument/2006/relationships/slideLayout" Target="../slideLayouts/slideLayout513.xml"/><Relationship Id="rId65" Type="http://schemas.openxmlformats.org/officeDocument/2006/relationships/slideLayout" Target="../slideLayouts/slideLayout518.xml"/><Relationship Id="rId73" Type="http://schemas.openxmlformats.org/officeDocument/2006/relationships/slideLayout" Target="../slideLayouts/slideLayout526.xml"/><Relationship Id="rId78" Type="http://schemas.openxmlformats.org/officeDocument/2006/relationships/slideLayout" Target="../slideLayouts/slideLayout531.xml"/><Relationship Id="rId81" Type="http://schemas.openxmlformats.org/officeDocument/2006/relationships/slideLayout" Target="../slideLayouts/slideLayout534.xml"/><Relationship Id="rId86" Type="http://schemas.openxmlformats.org/officeDocument/2006/relationships/slideLayout" Target="../slideLayouts/slideLayout53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552.xml"/><Relationship Id="rId18" Type="http://schemas.openxmlformats.org/officeDocument/2006/relationships/slideLayout" Target="../slideLayouts/slideLayout557.xml"/><Relationship Id="rId26" Type="http://schemas.openxmlformats.org/officeDocument/2006/relationships/slideLayout" Target="../slideLayouts/slideLayout565.xml"/><Relationship Id="rId39" Type="http://schemas.openxmlformats.org/officeDocument/2006/relationships/slideLayout" Target="../slideLayouts/slideLayout578.xml"/><Relationship Id="rId21" Type="http://schemas.openxmlformats.org/officeDocument/2006/relationships/slideLayout" Target="../slideLayouts/slideLayout560.xml"/><Relationship Id="rId34" Type="http://schemas.openxmlformats.org/officeDocument/2006/relationships/slideLayout" Target="../slideLayouts/slideLayout573.xml"/><Relationship Id="rId42" Type="http://schemas.openxmlformats.org/officeDocument/2006/relationships/slideLayout" Target="../slideLayouts/slideLayout581.xml"/><Relationship Id="rId47" Type="http://schemas.openxmlformats.org/officeDocument/2006/relationships/slideLayout" Target="../slideLayouts/slideLayout586.xml"/><Relationship Id="rId50" Type="http://schemas.openxmlformats.org/officeDocument/2006/relationships/slideLayout" Target="../slideLayouts/slideLayout589.xml"/><Relationship Id="rId55" Type="http://schemas.openxmlformats.org/officeDocument/2006/relationships/slideLayout" Target="../slideLayouts/slideLayout594.xml"/><Relationship Id="rId63" Type="http://schemas.openxmlformats.org/officeDocument/2006/relationships/slideLayout" Target="../slideLayouts/slideLayout602.xml"/><Relationship Id="rId68" Type="http://schemas.openxmlformats.org/officeDocument/2006/relationships/slideLayout" Target="../slideLayouts/slideLayout607.xml"/><Relationship Id="rId76" Type="http://schemas.openxmlformats.org/officeDocument/2006/relationships/slideLayout" Target="../slideLayouts/slideLayout615.xml"/><Relationship Id="rId7" Type="http://schemas.openxmlformats.org/officeDocument/2006/relationships/slideLayout" Target="../slideLayouts/slideLayout546.xml"/><Relationship Id="rId71" Type="http://schemas.openxmlformats.org/officeDocument/2006/relationships/slideLayout" Target="../slideLayouts/slideLayout610.xml"/><Relationship Id="rId2" Type="http://schemas.openxmlformats.org/officeDocument/2006/relationships/slideLayout" Target="../slideLayouts/slideLayout541.xml"/><Relationship Id="rId16" Type="http://schemas.openxmlformats.org/officeDocument/2006/relationships/slideLayout" Target="../slideLayouts/slideLayout555.xml"/><Relationship Id="rId29" Type="http://schemas.openxmlformats.org/officeDocument/2006/relationships/slideLayout" Target="../slideLayouts/slideLayout568.xml"/><Relationship Id="rId11" Type="http://schemas.openxmlformats.org/officeDocument/2006/relationships/slideLayout" Target="../slideLayouts/slideLayout550.xml"/><Relationship Id="rId24" Type="http://schemas.openxmlformats.org/officeDocument/2006/relationships/slideLayout" Target="../slideLayouts/slideLayout563.xml"/><Relationship Id="rId32" Type="http://schemas.openxmlformats.org/officeDocument/2006/relationships/slideLayout" Target="../slideLayouts/slideLayout571.xml"/><Relationship Id="rId37" Type="http://schemas.openxmlformats.org/officeDocument/2006/relationships/slideLayout" Target="../slideLayouts/slideLayout576.xml"/><Relationship Id="rId40" Type="http://schemas.openxmlformats.org/officeDocument/2006/relationships/slideLayout" Target="../slideLayouts/slideLayout579.xml"/><Relationship Id="rId45" Type="http://schemas.openxmlformats.org/officeDocument/2006/relationships/slideLayout" Target="../slideLayouts/slideLayout584.xml"/><Relationship Id="rId53" Type="http://schemas.openxmlformats.org/officeDocument/2006/relationships/slideLayout" Target="../slideLayouts/slideLayout592.xml"/><Relationship Id="rId58" Type="http://schemas.openxmlformats.org/officeDocument/2006/relationships/slideLayout" Target="../slideLayouts/slideLayout597.xml"/><Relationship Id="rId66" Type="http://schemas.openxmlformats.org/officeDocument/2006/relationships/slideLayout" Target="../slideLayouts/slideLayout605.xml"/><Relationship Id="rId74" Type="http://schemas.openxmlformats.org/officeDocument/2006/relationships/slideLayout" Target="../slideLayouts/slideLayout613.xml"/><Relationship Id="rId79" Type="http://schemas.openxmlformats.org/officeDocument/2006/relationships/slideLayout" Target="../slideLayouts/slideLayout618.xml"/><Relationship Id="rId5" Type="http://schemas.openxmlformats.org/officeDocument/2006/relationships/slideLayout" Target="../slideLayouts/slideLayout544.xml"/><Relationship Id="rId61" Type="http://schemas.openxmlformats.org/officeDocument/2006/relationships/slideLayout" Target="../slideLayouts/slideLayout600.xml"/><Relationship Id="rId82" Type="http://schemas.openxmlformats.org/officeDocument/2006/relationships/image" Target="../media/image7.jpg"/><Relationship Id="rId10" Type="http://schemas.openxmlformats.org/officeDocument/2006/relationships/slideLayout" Target="../slideLayouts/slideLayout549.xml"/><Relationship Id="rId19" Type="http://schemas.openxmlformats.org/officeDocument/2006/relationships/slideLayout" Target="../slideLayouts/slideLayout558.xml"/><Relationship Id="rId31" Type="http://schemas.openxmlformats.org/officeDocument/2006/relationships/slideLayout" Target="../slideLayouts/slideLayout570.xml"/><Relationship Id="rId44" Type="http://schemas.openxmlformats.org/officeDocument/2006/relationships/slideLayout" Target="../slideLayouts/slideLayout583.xml"/><Relationship Id="rId52" Type="http://schemas.openxmlformats.org/officeDocument/2006/relationships/slideLayout" Target="../slideLayouts/slideLayout591.xml"/><Relationship Id="rId60" Type="http://schemas.openxmlformats.org/officeDocument/2006/relationships/slideLayout" Target="../slideLayouts/slideLayout599.xml"/><Relationship Id="rId65" Type="http://schemas.openxmlformats.org/officeDocument/2006/relationships/slideLayout" Target="../slideLayouts/slideLayout604.xml"/><Relationship Id="rId73" Type="http://schemas.openxmlformats.org/officeDocument/2006/relationships/slideLayout" Target="../slideLayouts/slideLayout612.xml"/><Relationship Id="rId78" Type="http://schemas.openxmlformats.org/officeDocument/2006/relationships/slideLayout" Target="../slideLayouts/slideLayout617.xml"/><Relationship Id="rId81" Type="http://schemas.openxmlformats.org/officeDocument/2006/relationships/image" Target="../media/image1.png"/><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slideLayout" Target="../slideLayouts/slideLayout553.xml"/><Relationship Id="rId22" Type="http://schemas.openxmlformats.org/officeDocument/2006/relationships/slideLayout" Target="../slideLayouts/slideLayout561.xml"/><Relationship Id="rId27" Type="http://schemas.openxmlformats.org/officeDocument/2006/relationships/slideLayout" Target="../slideLayouts/slideLayout566.xml"/><Relationship Id="rId30" Type="http://schemas.openxmlformats.org/officeDocument/2006/relationships/slideLayout" Target="../slideLayouts/slideLayout569.xml"/><Relationship Id="rId35" Type="http://schemas.openxmlformats.org/officeDocument/2006/relationships/slideLayout" Target="../slideLayouts/slideLayout574.xml"/><Relationship Id="rId43" Type="http://schemas.openxmlformats.org/officeDocument/2006/relationships/slideLayout" Target="../slideLayouts/slideLayout582.xml"/><Relationship Id="rId48" Type="http://schemas.openxmlformats.org/officeDocument/2006/relationships/slideLayout" Target="../slideLayouts/slideLayout587.xml"/><Relationship Id="rId56" Type="http://schemas.openxmlformats.org/officeDocument/2006/relationships/slideLayout" Target="../slideLayouts/slideLayout595.xml"/><Relationship Id="rId64" Type="http://schemas.openxmlformats.org/officeDocument/2006/relationships/slideLayout" Target="../slideLayouts/slideLayout603.xml"/><Relationship Id="rId69" Type="http://schemas.openxmlformats.org/officeDocument/2006/relationships/slideLayout" Target="../slideLayouts/slideLayout608.xml"/><Relationship Id="rId77" Type="http://schemas.openxmlformats.org/officeDocument/2006/relationships/slideLayout" Target="../slideLayouts/slideLayout616.xml"/><Relationship Id="rId8" Type="http://schemas.openxmlformats.org/officeDocument/2006/relationships/slideLayout" Target="../slideLayouts/slideLayout547.xml"/><Relationship Id="rId51" Type="http://schemas.openxmlformats.org/officeDocument/2006/relationships/slideLayout" Target="../slideLayouts/slideLayout590.xml"/><Relationship Id="rId72" Type="http://schemas.openxmlformats.org/officeDocument/2006/relationships/slideLayout" Target="../slideLayouts/slideLayout611.xml"/><Relationship Id="rId80" Type="http://schemas.openxmlformats.org/officeDocument/2006/relationships/theme" Target="../theme/theme7.xml"/><Relationship Id="rId3" Type="http://schemas.openxmlformats.org/officeDocument/2006/relationships/slideLayout" Target="../slideLayouts/slideLayout542.xml"/><Relationship Id="rId12" Type="http://schemas.openxmlformats.org/officeDocument/2006/relationships/slideLayout" Target="../slideLayouts/slideLayout551.xml"/><Relationship Id="rId17" Type="http://schemas.openxmlformats.org/officeDocument/2006/relationships/slideLayout" Target="../slideLayouts/slideLayout556.xml"/><Relationship Id="rId25" Type="http://schemas.openxmlformats.org/officeDocument/2006/relationships/slideLayout" Target="../slideLayouts/slideLayout564.xml"/><Relationship Id="rId33" Type="http://schemas.openxmlformats.org/officeDocument/2006/relationships/slideLayout" Target="../slideLayouts/slideLayout572.xml"/><Relationship Id="rId38" Type="http://schemas.openxmlformats.org/officeDocument/2006/relationships/slideLayout" Target="../slideLayouts/slideLayout577.xml"/><Relationship Id="rId46" Type="http://schemas.openxmlformats.org/officeDocument/2006/relationships/slideLayout" Target="../slideLayouts/slideLayout585.xml"/><Relationship Id="rId59" Type="http://schemas.openxmlformats.org/officeDocument/2006/relationships/slideLayout" Target="../slideLayouts/slideLayout598.xml"/><Relationship Id="rId67" Type="http://schemas.openxmlformats.org/officeDocument/2006/relationships/slideLayout" Target="../slideLayouts/slideLayout606.xml"/><Relationship Id="rId20" Type="http://schemas.openxmlformats.org/officeDocument/2006/relationships/slideLayout" Target="../slideLayouts/slideLayout559.xml"/><Relationship Id="rId41" Type="http://schemas.openxmlformats.org/officeDocument/2006/relationships/slideLayout" Target="../slideLayouts/slideLayout580.xml"/><Relationship Id="rId54" Type="http://schemas.openxmlformats.org/officeDocument/2006/relationships/slideLayout" Target="../slideLayouts/slideLayout593.xml"/><Relationship Id="rId62" Type="http://schemas.openxmlformats.org/officeDocument/2006/relationships/slideLayout" Target="../slideLayouts/slideLayout601.xml"/><Relationship Id="rId70" Type="http://schemas.openxmlformats.org/officeDocument/2006/relationships/slideLayout" Target="../slideLayouts/slideLayout609.xml"/><Relationship Id="rId75" Type="http://schemas.openxmlformats.org/officeDocument/2006/relationships/slideLayout" Target="../slideLayouts/slideLayout614.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5" Type="http://schemas.openxmlformats.org/officeDocument/2006/relationships/slideLayout" Target="../slideLayouts/slideLayout554.xml"/><Relationship Id="rId23" Type="http://schemas.openxmlformats.org/officeDocument/2006/relationships/slideLayout" Target="../slideLayouts/slideLayout562.xml"/><Relationship Id="rId28" Type="http://schemas.openxmlformats.org/officeDocument/2006/relationships/slideLayout" Target="../slideLayouts/slideLayout567.xml"/><Relationship Id="rId36" Type="http://schemas.openxmlformats.org/officeDocument/2006/relationships/slideLayout" Target="../slideLayouts/slideLayout575.xml"/><Relationship Id="rId49" Type="http://schemas.openxmlformats.org/officeDocument/2006/relationships/slideLayout" Target="../slideLayouts/slideLayout588.xml"/><Relationship Id="rId57" Type="http://schemas.openxmlformats.org/officeDocument/2006/relationships/slideLayout" Target="../slideLayouts/slideLayout5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78"/>
        <p:cNvGrpSpPr/>
        <p:nvPr/>
      </p:nvGrpSpPr>
      <p:grpSpPr>
        <a:xfrm>
          <a:off x="0" y="0"/>
          <a:ext cx="0" cy="0"/>
          <a:chOff x="0" y="0"/>
          <a:chExt cx="0" cy="0"/>
        </a:xfrm>
      </p:grpSpPr>
      <p:sp>
        <p:nvSpPr>
          <p:cNvPr id="579" name="Google Shape;579;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80" name="Google Shape;580;p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81" name="Google Shape;581;p7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2" name="Google Shape;582;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83" name="Google Shape;583;p72"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 id="2147483779" r:id="rId62"/>
    <p:sldLayoutId id="2147483780" r:id="rId63"/>
    <p:sldLayoutId id="2147483781" r:id="rId64"/>
    <p:sldLayoutId id="2147483782" r:id="rId65"/>
    <p:sldLayoutId id="2147483783" r:id="rId66"/>
    <p:sldLayoutId id="2147483784" r:id="rId67"/>
    <p:sldLayoutId id="2147483785" r:id="rId68"/>
    <p:sldLayoutId id="2147483786" r:id="rId69"/>
    <p:sldLayoutId id="2147483787" r:id="rId70"/>
    <p:sldLayoutId id="2147483788" r:id="rId71"/>
    <p:sldLayoutId id="2147483789" r:id="rId72"/>
    <p:sldLayoutId id="2147483790" r:id="rId73"/>
    <p:sldLayoutId id="2147483791" r:id="rId74"/>
    <p:sldLayoutId id="2147483792"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64"/>
        <p:cNvGrpSpPr/>
        <p:nvPr/>
      </p:nvGrpSpPr>
      <p:grpSpPr>
        <a:xfrm>
          <a:off x="0" y="0"/>
          <a:ext cx="0" cy="0"/>
          <a:chOff x="0" y="0"/>
          <a:chExt cx="0" cy="0"/>
        </a:xfrm>
      </p:grpSpPr>
      <p:sp>
        <p:nvSpPr>
          <p:cNvPr id="1165" name="Google Shape;1165;p14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166" name="Google Shape;1166;p14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67" name="Google Shape;1167;p1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8" name="Google Shape;1168;p148"/>
          <p:cNvSpPr txBox="1">
            <a:spLocks noGrp="1"/>
          </p:cNvSpPr>
          <p:nvPr>
            <p:ph type="sldNum" idx="12"/>
          </p:nvPr>
        </p:nvSpPr>
        <p:spPr>
          <a:xfrm>
            <a:off x="8184150" y="4707650"/>
            <a:ext cx="801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69" name="Google Shape;1169;p148" descr="Decorative line break"/>
          <p:cNvPicPr preferRelativeResize="0"/>
          <p:nvPr/>
        </p:nvPicPr>
        <p:blipFill rotWithShape="1">
          <a:blip r:embed="rId90">
            <a:alphaModFix/>
          </a:blip>
          <a:srcRect/>
          <a:stretch/>
        </p:blipFill>
        <p:spPr>
          <a:xfrm>
            <a:off x="603503" y="1168770"/>
            <a:ext cx="964694" cy="18288"/>
          </a:xfrm>
          <a:prstGeom prst="rect">
            <a:avLst/>
          </a:prstGeom>
          <a:noFill/>
          <a:ln>
            <a:noFill/>
          </a:ln>
        </p:spPr>
      </p:pic>
      <p:grpSp>
        <p:nvGrpSpPr>
          <p:cNvPr id="1170" name="Google Shape;1170;p148"/>
          <p:cNvGrpSpPr/>
          <p:nvPr/>
        </p:nvGrpSpPr>
        <p:grpSpPr>
          <a:xfrm>
            <a:off x="180290" y="4600563"/>
            <a:ext cx="3539983" cy="342900"/>
            <a:chOff x="180290" y="4600563"/>
            <a:chExt cx="3539983" cy="342900"/>
          </a:xfrm>
        </p:grpSpPr>
        <p:pic>
          <p:nvPicPr>
            <p:cNvPr id="1171" name="Google Shape;1171;p148"/>
            <p:cNvPicPr preferRelativeResize="0"/>
            <p:nvPr/>
          </p:nvPicPr>
          <p:blipFill>
            <a:blip r:embed="rId91">
              <a:alphaModFix/>
            </a:blip>
            <a:stretch>
              <a:fillRect/>
            </a:stretch>
          </p:blipFill>
          <p:spPr>
            <a:xfrm>
              <a:off x="180290" y="4600563"/>
              <a:ext cx="357596" cy="342900"/>
            </a:xfrm>
            <a:prstGeom prst="rect">
              <a:avLst/>
            </a:prstGeom>
            <a:noFill/>
            <a:ln>
              <a:noFill/>
            </a:ln>
          </p:spPr>
        </p:pic>
        <p:sp>
          <p:nvSpPr>
            <p:cNvPr id="1172" name="Google Shape;1172;p1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 id="2147483841" r:id="rId49"/>
    <p:sldLayoutId id="2147483842" r:id="rId50"/>
    <p:sldLayoutId id="2147483843" r:id="rId51"/>
    <p:sldLayoutId id="2147483844" r:id="rId52"/>
    <p:sldLayoutId id="2147483845" r:id="rId53"/>
    <p:sldLayoutId id="2147483846" r:id="rId54"/>
    <p:sldLayoutId id="2147483847" r:id="rId55"/>
    <p:sldLayoutId id="2147483848" r:id="rId56"/>
    <p:sldLayoutId id="2147483849" r:id="rId57"/>
    <p:sldLayoutId id="2147483850" r:id="rId58"/>
    <p:sldLayoutId id="2147483851" r:id="rId59"/>
    <p:sldLayoutId id="2147483852" r:id="rId60"/>
    <p:sldLayoutId id="2147483853" r:id="rId61"/>
    <p:sldLayoutId id="2147483854" r:id="rId62"/>
    <p:sldLayoutId id="2147483855" r:id="rId63"/>
    <p:sldLayoutId id="2147483856" r:id="rId64"/>
    <p:sldLayoutId id="2147483857" r:id="rId65"/>
    <p:sldLayoutId id="2147483858" r:id="rId66"/>
    <p:sldLayoutId id="2147483859" r:id="rId67"/>
    <p:sldLayoutId id="2147483860" r:id="rId68"/>
    <p:sldLayoutId id="2147483861" r:id="rId69"/>
    <p:sldLayoutId id="2147483862" r:id="rId70"/>
    <p:sldLayoutId id="2147483863" r:id="rId71"/>
    <p:sldLayoutId id="2147483864" r:id="rId72"/>
    <p:sldLayoutId id="2147483865" r:id="rId73"/>
    <p:sldLayoutId id="2147483866" r:id="rId74"/>
    <p:sldLayoutId id="2147483867" r:id="rId75"/>
    <p:sldLayoutId id="2147483868" r:id="rId76"/>
    <p:sldLayoutId id="2147483869" r:id="rId77"/>
    <p:sldLayoutId id="2147483870" r:id="rId78"/>
    <p:sldLayoutId id="2147483871" r:id="rId79"/>
    <p:sldLayoutId id="2147483872" r:id="rId80"/>
    <p:sldLayoutId id="2147483873" r:id="rId81"/>
    <p:sldLayoutId id="2147483874" r:id="rId82"/>
    <p:sldLayoutId id="2147483875" r:id="rId83"/>
    <p:sldLayoutId id="2147483876" r:id="rId84"/>
    <p:sldLayoutId id="2147483877" r:id="rId85"/>
    <p:sldLayoutId id="2147483878" r:id="rId86"/>
    <p:sldLayoutId id="2147483879" r:id="rId87"/>
    <p:sldLayoutId id="2147483880" r:id="rId8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32"/>
        <p:cNvGrpSpPr/>
        <p:nvPr/>
      </p:nvGrpSpPr>
      <p:grpSpPr>
        <a:xfrm>
          <a:off x="0" y="0"/>
          <a:ext cx="0" cy="0"/>
          <a:chOff x="0" y="0"/>
          <a:chExt cx="0" cy="0"/>
        </a:xfrm>
      </p:grpSpPr>
      <p:sp>
        <p:nvSpPr>
          <p:cNvPr id="1833" name="Google Shape;1833;p2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834" name="Google Shape;1834;p2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35" name="Google Shape;1835;p2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36" name="Google Shape;1836;p2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7" name="Google Shape;1837;p237" descr="Decorative line break"/>
          <p:cNvPicPr preferRelativeResize="0"/>
          <p:nvPr/>
        </p:nvPicPr>
        <p:blipFill rotWithShape="1">
          <a:blip r:embed="rId112">
            <a:alphaModFix/>
          </a:blip>
          <a:srcRect/>
          <a:stretch/>
        </p:blipFill>
        <p:spPr>
          <a:xfrm>
            <a:off x="603503" y="1168770"/>
            <a:ext cx="964694" cy="18288"/>
          </a:xfrm>
          <a:prstGeom prst="rect">
            <a:avLst/>
          </a:prstGeom>
          <a:noFill/>
          <a:ln>
            <a:noFill/>
          </a:ln>
        </p:spPr>
      </p:pic>
      <p:grpSp>
        <p:nvGrpSpPr>
          <p:cNvPr id="1838" name="Google Shape;1838;p237"/>
          <p:cNvGrpSpPr/>
          <p:nvPr/>
        </p:nvGrpSpPr>
        <p:grpSpPr>
          <a:xfrm>
            <a:off x="180290" y="4600563"/>
            <a:ext cx="3539983" cy="342900"/>
            <a:chOff x="180290" y="4600563"/>
            <a:chExt cx="3539983" cy="342900"/>
          </a:xfrm>
        </p:grpSpPr>
        <p:pic>
          <p:nvPicPr>
            <p:cNvPr id="1839" name="Google Shape;1839;p237"/>
            <p:cNvPicPr preferRelativeResize="0"/>
            <p:nvPr/>
          </p:nvPicPr>
          <p:blipFill>
            <a:blip r:embed="rId113">
              <a:alphaModFix/>
            </a:blip>
            <a:stretch>
              <a:fillRect/>
            </a:stretch>
          </p:blipFill>
          <p:spPr>
            <a:xfrm>
              <a:off x="180290" y="4600563"/>
              <a:ext cx="357596" cy="342900"/>
            </a:xfrm>
            <a:prstGeom prst="rect">
              <a:avLst/>
            </a:prstGeom>
            <a:noFill/>
            <a:ln>
              <a:noFill/>
            </a:ln>
          </p:spPr>
        </p:pic>
        <p:sp>
          <p:nvSpPr>
            <p:cNvPr id="1840" name="Google Shape;1840;p23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1" r:id="rId41"/>
    <p:sldLayoutId id="2147483922" r:id="rId42"/>
    <p:sldLayoutId id="2147483923" r:id="rId43"/>
    <p:sldLayoutId id="2147483924" r:id="rId44"/>
    <p:sldLayoutId id="2147483925" r:id="rId45"/>
    <p:sldLayoutId id="2147483926" r:id="rId46"/>
    <p:sldLayoutId id="2147483927" r:id="rId47"/>
    <p:sldLayoutId id="2147483928" r:id="rId48"/>
    <p:sldLayoutId id="2147483929" r:id="rId49"/>
    <p:sldLayoutId id="2147483930" r:id="rId50"/>
    <p:sldLayoutId id="2147483931" r:id="rId51"/>
    <p:sldLayoutId id="2147483932" r:id="rId52"/>
    <p:sldLayoutId id="2147483933" r:id="rId53"/>
    <p:sldLayoutId id="2147483934" r:id="rId54"/>
    <p:sldLayoutId id="2147483935" r:id="rId55"/>
    <p:sldLayoutId id="2147483936" r:id="rId56"/>
    <p:sldLayoutId id="2147483937" r:id="rId57"/>
    <p:sldLayoutId id="2147483938" r:id="rId58"/>
    <p:sldLayoutId id="2147483939" r:id="rId59"/>
    <p:sldLayoutId id="2147483940" r:id="rId60"/>
    <p:sldLayoutId id="2147483941" r:id="rId61"/>
    <p:sldLayoutId id="2147483942" r:id="rId62"/>
    <p:sldLayoutId id="2147483943" r:id="rId63"/>
    <p:sldLayoutId id="2147483944" r:id="rId64"/>
    <p:sldLayoutId id="2147483945" r:id="rId65"/>
    <p:sldLayoutId id="2147483946" r:id="rId66"/>
    <p:sldLayoutId id="2147483947" r:id="rId67"/>
    <p:sldLayoutId id="2147483948" r:id="rId68"/>
    <p:sldLayoutId id="2147483949" r:id="rId69"/>
    <p:sldLayoutId id="2147483950" r:id="rId70"/>
    <p:sldLayoutId id="2147483951" r:id="rId71"/>
    <p:sldLayoutId id="2147483952" r:id="rId72"/>
    <p:sldLayoutId id="2147483953" r:id="rId73"/>
    <p:sldLayoutId id="2147483954" r:id="rId74"/>
    <p:sldLayoutId id="2147483955" r:id="rId75"/>
    <p:sldLayoutId id="2147483956" r:id="rId76"/>
    <p:sldLayoutId id="2147483957" r:id="rId77"/>
    <p:sldLayoutId id="2147483958" r:id="rId78"/>
    <p:sldLayoutId id="2147483959" r:id="rId79"/>
    <p:sldLayoutId id="2147483960" r:id="rId80"/>
    <p:sldLayoutId id="2147483961" r:id="rId81"/>
    <p:sldLayoutId id="2147483962" r:id="rId82"/>
    <p:sldLayoutId id="2147483963" r:id="rId83"/>
    <p:sldLayoutId id="2147483964" r:id="rId84"/>
    <p:sldLayoutId id="2147483965" r:id="rId85"/>
    <p:sldLayoutId id="2147483966" r:id="rId86"/>
    <p:sldLayoutId id="2147483967" r:id="rId87"/>
    <p:sldLayoutId id="2147483968" r:id="rId88"/>
    <p:sldLayoutId id="2147483969" r:id="rId89"/>
    <p:sldLayoutId id="2147483970" r:id="rId90"/>
    <p:sldLayoutId id="2147483971" r:id="rId91"/>
    <p:sldLayoutId id="2147483972" r:id="rId92"/>
    <p:sldLayoutId id="2147483973" r:id="rId93"/>
    <p:sldLayoutId id="2147483974" r:id="rId94"/>
    <p:sldLayoutId id="2147483975" r:id="rId95"/>
    <p:sldLayoutId id="2147483976" r:id="rId96"/>
    <p:sldLayoutId id="2147483977" r:id="rId97"/>
    <p:sldLayoutId id="2147483978" r:id="rId98"/>
    <p:sldLayoutId id="2147483979" r:id="rId99"/>
    <p:sldLayoutId id="2147483980" r:id="rId100"/>
    <p:sldLayoutId id="2147483981" r:id="rId101"/>
    <p:sldLayoutId id="2147483982" r:id="rId102"/>
    <p:sldLayoutId id="2147483983" r:id="rId103"/>
    <p:sldLayoutId id="2147483984" r:id="rId104"/>
    <p:sldLayoutId id="2147483985" r:id="rId105"/>
    <p:sldLayoutId id="2147483986" r:id="rId106"/>
    <p:sldLayoutId id="2147483987" r:id="rId107"/>
    <p:sldLayoutId id="2147483988" r:id="rId108"/>
    <p:sldLayoutId id="2147483989" r:id="rId109"/>
    <p:sldLayoutId id="2147483990" r:id="rId1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43"/>
        <p:cNvGrpSpPr/>
        <p:nvPr/>
      </p:nvGrpSpPr>
      <p:grpSpPr>
        <a:xfrm>
          <a:off x="0" y="0"/>
          <a:ext cx="0" cy="0"/>
          <a:chOff x="0" y="0"/>
          <a:chExt cx="0" cy="0"/>
        </a:xfrm>
      </p:grpSpPr>
      <p:sp>
        <p:nvSpPr>
          <p:cNvPr id="2544" name="Google Shape;2544;p3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545" name="Google Shape;2545;p3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46" name="Google Shape;2546;p3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47" name="Google Shape;2547;p34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48" name="Google Shape;2548;p348" descr="Decorative line break"/>
          <p:cNvPicPr preferRelativeResize="0"/>
          <p:nvPr/>
        </p:nvPicPr>
        <p:blipFill rotWithShape="1">
          <a:blip r:embed="rId103">
            <a:alphaModFix/>
          </a:blip>
          <a:srcRect/>
          <a:stretch/>
        </p:blipFill>
        <p:spPr>
          <a:xfrm>
            <a:off x="603503" y="1168770"/>
            <a:ext cx="964694" cy="18288"/>
          </a:xfrm>
          <a:prstGeom prst="rect">
            <a:avLst/>
          </a:prstGeom>
          <a:noFill/>
          <a:ln>
            <a:noFill/>
          </a:ln>
        </p:spPr>
      </p:pic>
      <p:grpSp>
        <p:nvGrpSpPr>
          <p:cNvPr id="2549" name="Google Shape;2549;p348"/>
          <p:cNvGrpSpPr/>
          <p:nvPr/>
        </p:nvGrpSpPr>
        <p:grpSpPr>
          <a:xfrm>
            <a:off x="344190" y="4570313"/>
            <a:ext cx="3644410" cy="342900"/>
            <a:chOff x="344190" y="4570313"/>
            <a:chExt cx="3644410" cy="342900"/>
          </a:xfrm>
        </p:grpSpPr>
        <p:sp>
          <p:nvSpPr>
            <p:cNvPr id="2550" name="Google Shape;2550;p348"/>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551" name="Google Shape;2551;p348"/>
            <p:cNvPicPr preferRelativeResize="0"/>
            <p:nvPr/>
          </p:nvPicPr>
          <p:blipFill>
            <a:blip r:embed="rId104">
              <a:alphaModFix/>
            </a:blip>
            <a:stretch>
              <a:fillRect/>
            </a:stretch>
          </p:blipFill>
          <p:spPr>
            <a:xfrm>
              <a:off x="344190" y="4570313"/>
              <a:ext cx="357596" cy="3429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22" r:id="rId32"/>
    <p:sldLayoutId id="2147484023" r:id="rId33"/>
    <p:sldLayoutId id="2147484024" r:id="rId34"/>
    <p:sldLayoutId id="2147484025" r:id="rId35"/>
    <p:sldLayoutId id="2147484026" r:id="rId36"/>
    <p:sldLayoutId id="2147484027" r:id="rId37"/>
    <p:sldLayoutId id="2147484028" r:id="rId38"/>
    <p:sldLayoutId id="2147484029" r:id="rId39"/>
    <p:sldLayoutId id="2147484030" r:id="rId40"/>
    <p:sldLayoutId id="2147484031" r:id="rId41"/>
    <p:sldLayoutId id="2147484032" r:id="rId42"/>
    <p:sldLayoutId id="2147484033" r:id="rId43"/>
    <p:sldLayoutId id="2147484034" r:id="rId44"/>
    <p:sldLayoutId id="2147484035" r:id="rId45"/>
    <p:sldLayoutId id="2147484036" r:id="rId46"/>
    <p:sldLayoutId id="2147484037" r:id="rId47"/>
    <p:sldLayoutId id="2147484038" r:id="rId48"/>
    <p:sldLayoutId id="2147484039" r:id="rId49"/>
    <p:sldLayoutId id="2147484040" r:id="rId50"/>
    <p:sldLayoutId id="2147484041" r:id="rId51"/>
    <p:sldLayoutId id="2147484042" r:id="rId52"/>
    <p:sldLayoutId id="2147484043" r:id="rId53"/>
    <p:sldLayoutId id="2147484044" r:id="rId54"/>
    <p:sldLayoutId id="2147484045" r:id="rId55"/>
    <p:sldLayoutId id="2147484046" r:id="rId56"/>
    <p:sldLayoutId id="2147484047" r:id="rId57"/>
    <p:sldLayoutId id="2147484048" r:id="rId58"/>
    <p:sldLayoutId id="2147484049" r:id="rId59"/>
    <p:sldLayoutId id="2147484050" r:id="rId60"/>
    <p:sldLayoutId id="2147484051" r:id="rId61"/>
    <p:sldLayoutId id="2147484052" r:id="rId62"/>
    <p:sldLayoutId id="2147484053" r:id="rId63"/>
    <p:sldLayoutId id="2147484054" r:id="rId64"/>
    <p:sldLayoutId id="2147484055" r:id="rId65"/>
    <p:sldLayoutId id="2147484056" r:id="rId66"/>
    <p:sldLayoutId id="2147484057" r:id="rId67"/>
    <p:sldLayoutId id="2147484058" r:id="rId68"/>
    <p:sldLayoutId id="2147484059" r:id="rId69"/>
    <p:sldLayoutId id="2147484060" r:id="rId70"/>
    <p:sldLayoutId id="2147484061" r:id="rId71"/>
    <p:sldLayoutId id="2147484062" r:id="rId72"/>
    <p:sldLayoutId id="2147484063" r:id="rId73"/>
    <p:sldLayoutId id="2147484064" r:id="rId74"/>
    <p:sldLayoutId id="2147484065" r:id="rId75"/>
    <p:sldLayoutId id="2147484066" r:id="rId76"/>
    <p:sldLayoutId id="2147484067" r:id="rId77"/>
    <p:sldLayoutId id="2147484068" r:id="rId78"/>
    <p:sldLayoutId id="2147484069" r:id="rId79"/>
    <p:sldLayoutId id="2147484070" r:id="rId80"/>
    <p:sldLayoutId id="2147484071" r:id="rId81"/>
    <p:sldLayoutId id="2147484072" r:id="rId82"/>
    <p:sldLayoutId id="2147484073" r:id="rId83"/>
    <p:sldLayoutId id="2147484074" r:id="rId84"/>
    <p:sldLayoutId id="2147484075" r:id="rId85"/>
    <p:sldLayoutId id="2147484076" r:id="rId86"/>
    <p:sldLayoutId id="2147484077" r:id="rId87"/>
    <p:sldLayoutId id="2147484078" r:id="rId88"/>
    <p:sldLayoutId id="2147484079" r:id="rId89"/>
    <p:sldLayoutId id="2147484080" r:id="rId90"/>
    <p:sldLayoutId id="2147484081" r:id="rId91"/>
    <p:sldLayoutId id="2147484082" r:id="rId92"/>
    <p:sldLayoutId id="2147484083" r:id="rId93"/>
    <p:sldLayoutId id="2147484084" r:id="rId94"/>
    <p:sldLayoutId id="2147484085" r:id="rId95"/>
    <p:sldLayoutId id="2147484086" r:id="rId96"/>
    <p:sldLayoutId id="2147484087" r:id="rId97"/>
    <p:sldLayoutId id="2147484088" r:id="rId98"/>
    <p:sldLayoutId id="2147484089" r:id="rId99"/>
    <p:sldLayoutId id="2147484090" r:id="rId100"/>
    <p:sldLayoutId id="2147484091" r:id="rId10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224"/>
        <p:cNvGrpSpPr/>
        <p:nvPr/>
      </p:nvGrpSpPr>
      <p:grpSpPr>
        <a:xfrm>
          <a:off x="0" y="0"/>
          <a:ext cx="0" cy="0"/>
          <a:chOff x="0" y="0"/>
          <a:chExt cx="0" cy="0"/>
        </a:xfrm>
      </p:grpSpPr>
      <p:sp>
        <p:nvSpPr>
          <p:cNvPr id="3225" name="Google Shape;3225;p45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226" name="Google Shape;3226;p45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27" name="Google Shape;3227;p4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28" name="Google Shape;3228;p4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29" name="Google Shape;3229;p450"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4" r:id="rId43"/>
    <p:sldLayoutId id="2147484135" r:id="rId44"/>
    <p:sldLayoutId id="2147484136" r:id="rId45"/>
    <p:sldLayoutId id="2147484137" r:id="rId46"/>
    <p:sldLayoutId id="2147484138" r:id="rId47"/>
    <p:sldLayoutId id="2147484139" r:id="rId48"/>
    <p:sldLayoutId id="2147484140" r:id="rId49"/>
    <p:sldLayoutId id="2147484141" r:id="rId50"/>
    <p:sldLayoutId id="2147484142" r:id="rId51"/>
    <p:sldLayoutId id="2147484143" r:id="rId52"/>
    <p:sldLayoutId id="2147484144" r:id="rId53"/>
    <p:sldLayoutId id="2147484145" r:id="rId54"/>
    <p:sldLayoutId id="2147484146" r:id="rId55"/>
    <p:sldLayoutId id="2147484147" r:id="rId56"/>
    <p:sldLayoutId id="2147484148" r:id="rId57"/>
    <p:sldLayoutId id="2147484149" r:id="rId58"/>
    <p:sldLayoutId id="2147484150" r:id="rId59"/>
    <p:sldLayoutId id="2147484151" r:id="rId60"/>
    <p:sldLayoutId id="2147484152" r:id="rId61"/>
    <p:sldLayoutId id="2147484153" r:id="rId62"/>
    <p:sldLayoutId id="2147484154" r:id="rId63"/>
    <p:sldLayoutId id="2147484155" r:id="rId64"/>
    <p:sldLayoutId id="2147484156" r:id="rId65"/>
    <p:sldLayoutId id="2147484157" r:id="rId66"/>
    <p:sldLayoutId id="2147484158" r:id="rId67"/>
    <p:sldLayoutId id="2147484159" r:id="rId68"/>
    <p:sldLayoutId id="2147484160" r:id="rId69"/>
    <p:sldLayoutId id="2147484161" r:id="rId70"/>
    <p:sldLayoutId id="2147484162" r:id="rId71"/>
    <p:sldLayoutId id="2147484163" r:id="rId72"/>
    <p:sldLayoutId id="2147484164" r:id="rId73"/>
    <p:sldLayoutId id="2147484165" r:id="rId74"/>
    <p:sldLayoutId id="2147484166" r:id="rId75"/>
    <p:sldLayoutId id="2147484167" r:id="rId76"/>
    <p:sldLayoutId id="2147484168" r:id="rId77"/>
    <p:sldLayoutId id="2147484169" r:id="rId78"/>
    <p:sldLayoutId id="2147484170"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36"/>
        <p:cNvGrpSpPr/>
        <p:nvPr/>
      </p:nvGrpSpPr>
      <p:grpSpPr>
        <a:xfrm>
          <a:off x="0" y="0"/>
          <a:ext cx="0" cy="0"/>
          <a:chOff x="0" y="0"/>
          <a:chExt cx="0" cy="0"/>
        </a:xfrm>
      </p:grpSpPr>
      <p:sp>
        <p:nvSpPr>
          <p:cNvPr id="3837" name="Google Shape;3837;p5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838" name="Google Shape;3838;p5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839" name="Google Shape;3839;p5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40" name="Google Shape;3840;p5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841" name="Google Shape;3841;p530"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 id="2147484198" r:id="rId28"/>
    <p:sldLayoutId id="2147484199" r:id="rId29"/>
    <p:sldLayoutId id="2147484200" r:id="rId30"/>
    <p:sldLayoutId id="2147484201" r:id="rId31"/>
    <p:sldLayoutId id="2147484202" r:id="rId32"/>
    <p:sldLayoutId id="2147484203" r:id="rId33"/>
    <p:sldLayoutId id="2147484204" r:id="rId34"/>
    <p:sldLayoutId id="2147484205" r:id="rId35"/>
    <p:sldLayoutId id="2147484206" r:id="rId36"/>
    <p:sldLayoutId id="2147484207" r:id="rId37"/>
    <p:sldLayoutId id="2147484208" r:id="rId38"/>
    <p:sldLayoutId id="2147484209" r:id="rId39"/>
    <p:sldLayoutId id="2147484210" r:id="rId40"/>
    <p:sldLayoutId id="2147484211" r:id="rId41"/>
    <p:sldLayoutId id="2147484212" r:id="rId42"/>
    <p:sldLayoutId id="2147484213" r:id="rId43"/>
    <p:sldLayoutId id="2147484214" r:id="rId44"/>
    <p:sldLayoutId id="2147484215" r:id="rId45"/>
    <p:sldLayoutId id="2147484216" r:id="rId46"/>
    <p:sldLayoutId id="2147484217" r:id="rId47"/>
    <p:sldLayoutId id="2147484218" r:id="rId48"/>
    <p:sldLayoutId id="2147484219" r:id="rId49"/>
    <p:sldLayoutId id="2147484220" r:id="rId50"/>
    <p:sldLayoutId id="2147484221" r:id="rId51"/>
    <p:sldLayoutId id="2147484222" r:id="rId52"/>
    <p:sldLayoutId id="2147484223" r:id="rId53"/>
    <p:sldLayoutId id="2147484224" r:id="rId54"/>
    <p:sldLayoutId id="2147484225" r:id="rId55"/>
    <p:sldLayoutId id="2147484226" r:id="rId56"/>
    <p:sldLayoutId id="2147484227" r:id="rId57"/>
    <p:sldLayoutId id="2147484228" r:id="rId58"/>
    <p:sldLayoutId id="2147484229" r:id="rId59"/>
    <p:sldLayoutId id="2147484230" r:id="rId60"/>
    <p:sldLayoutId id="2147484231" r:id="rId61"/>
    <p:sldLayoutId id="2147484232" r:id="rId62"/>
    <p:sldLayoutId id="2147484233" r:id="rId63"/>
    <p:sldLayoutId id="2147484234" r:id="rId64"/>
    <p:sldLayoutId id="2147484235" r:id="rId65"/>
    <p:sldLayoutId id="2147484236" r:id="rId66"/>
    <p:sldLayoutId id="2147484237" r:id="rId67"/>
    <p:sldLayoutId id="2147484238" r:id="rId68"/>
    <p:sldLayoutId id="2147484239" r:id="rId69"/>
    <p:sldLayoutId id="2147484240" r:id="rId70"/>
    <p:sldLayoutId id="2147484241" r:id="rId71"/>
    <p:sldLayoutId id="2147484242" r:id="rId72"/>
    <p:sldLayoutId id="2147484243" r:id="rId73"/>
    <p:sldLayoutId id="2147484244" r:id="rId74"/>
    <p:sldLayoutId id="2147484245" r:id="rId75"/>
    <p:sldLayoutId id="2147484246" r:id="rId76"/>
    <p:sldLayoutId id="2147484247" r:id="rId77"/>
    <p:sldLayoutId id="2147484248" r:id="rId78"/>
    <p:sldLayoutId id="2147484249" r:id="rId79"/>
    <p:sldLayoutId id="2147484250" r:id="rId80"/>
    <p:sldLayoutId id="2147484251" r:id="rId81"/>
    <p:sldLayoutId id="2147484252" r:id="rId82"/>
    <p:sldLayoutId id="2147484253" r:id="rId83"/>
    <p:sldLayoutId id="2147484254" r:id="rId84"/>
    <p:sldLayoutId id="2147484255" r:id="rId85"/>
    <p:sldLayoutId id="2147484256"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483"/>
        <p:cNvGrpSpPr/>
        <p:nvPr/>
      </p:nvGrpSpPr>
      <p:grpSpPr>
        <a:xfrm>
          <a:off x="0" y="0"/>
          <a:ext cx="0" cy="0"/>
          <a:chOff x="0" y="0"/>
          <a:chExt cx="0" cy="0"/>
        </a:xfrm>
      </p:grpSpPr>
      <p:sp>
        <p:nvSpPr>
          <p:cNvPr id="4484" name="Google Shape;4484;p6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4485" name="Google Shape;4485;p6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486" name="Google Shape;4486;p6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87" name="Google Shape;4487;p6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88" name="Google Shape;4488;p617"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4489" name="Google Shape;4489;p617"/>
          <p:cNvGrpSpPr/>
          <p:nvPr/>
        </p:nvGrpSpPr>
        <p:grpSpPr>
          <a:xfrm>
            <a:off x="180290" y="4600563"/>
            <a:ext cx="3539983" cy="342900"/>
            <a:chOff x="180290" y="4600563"/>
            <a:chExt cx="3539983" cy="342900"/>
          </a:xfrm>
        </p:grpSpPr>
        <p:pic>
          <p:nvPicPr>
            <p:cNvPr id="4490" name="Google Shape;4490;p617"/>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4491" name="Google Shape;4491;p61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US"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 id="2147484268" r:id="rId12"/>
    <p:sldLayoutId id="2147484269" r:id="rId13"/>
    <p:sldLayoutId id="2147484270" r:id="rId14"/>
    <p:sldLayoutId id="2147484271" r:id="rId15"/>
    <p:sldLayoutId id="2147484272" r:id="rId16"/>
    <p:sldLayoutId id="2147484273" r:id="rId17"/>
    <p:sldLayoutId id="2147484274" r:id="rId18"/>
    <p:sldLayoutId id="2147484275" r:id="rId19"/>
    <p:sldLayoutId id="2147484276" r:id="rId20"/>
    <p:sldLayoutId id="2147484277" r:id="rId21"/>
    <p:sldLayoutId id="2147484278" r:id="rId22"/>
    <p:sldLayoutId id="2147484279" r:id="rId23"/>
    <p:sldLayoutId id="2147484280" r:id="rId24"/>
    <p:sldLayoutId id="2147484281" r:id="rId25"/>
    <p:sldLayoutId id="2147484282" r:id="rId26"/>
    <p:sldLayoutId id="2147484283" r:id="rId27"/>
    <p:sldLayoutId id="2147484284" r:id="rId28"/>
    <p:sldLayoutId id="2147484285" r:id="rId29"/>
    <p:sldLayoutId id="2147484286" r:id="rId30"/>
    <p:sldLayoutId id="2147484287" r:id="rId31"/>
    <p:sldLayoutId id="2147484288" r:id="rId32"/>
    <p:sldLayoutId id="2147484289" r:id="rId33"/>
    <p:sldLayoutId id="2147484290" r:id="rId34"/>
    <p:sldLayoutId id="2147484291" r:id="rId35"/>
    <p:sldLayoutId id="2147484292" r:id="rId36"/>
    <p:sldLayoutId id="2147484293" r:id="rId37"/>
    <p:sldLayoutId id="2147484294" r:id="rId38"/>
    <p:sldLayoutId id="2147484295" r:id="rId39"/>
    <p:sldLayoutId id="2147484296" r:id="rId40"/>
    <p:sldLayoutId id="2147484297" r:id="rId41"/>
    <p:sldLayoutId id="2147484298" r:id="rId42"/>
    <p:sldLayoutId id="2147484299" r:id="rId43"/>
    <p:sldLayoutId id="2147484300" r:id="rId44"/>
    <p:sldLayoutId id="2147484301" r:id="rId45"/>
    <p:sldLayoutId id="2147484302" r:id="rId46"/>
    <p:sldLayoutId id="2147484303" r:id="rId47"/>
    <p:sldLayoutId id="2147484304" r:id="rId48"/>
    <p:sldLayoutId id="2147484305" r:id="rId49"/>
    <p:sldLayoutId id="2147484306" r:id="rId50"/>
    <p:sldLayoutId id="2147484307" r:id="rId51"/>
    <p:sldLayoutId id="2147484308" r:id="rId52"/>
    <p:sldLayoutId id="2147484309" r:id="rId53"/>
    <p:sldLayoutId id="2147484310" r:id="rId54"/>
    <p:sldLayoutId id="2147484311" r:id="rId55"/>
    <p:sldLayoutId id="2147484312" r:id="rId56"/>
    <p:sldLayoutId id="2147484313" r:id="rId57"/>
    <p:sldLayoutId id="2147484314" r:id="rId58"/>
    <p:sldLayoutId id="2147484315" r:id="rId59"/>
    <p:sldLayoutId id="2147484316" r:id="rId60"/>
    <p:sldLayoutId id="2147484317" r:id="rId61"/>
    <p:sldLayoutId id="2147484318" r:id="rId62"/>
    <p:sldLayoutId id="2147484319" r:id="rId63"/>
    <p:sldLayoutId id="2147484320" r:id="rId64"/>
    <p:sldLayoutId id="2147484321" r:id="rId65"/>
    <p:sldLayoutId id="2147484322" r:id="rId66"/>
    <p:sldLayoutId id="2147484323" r:id="rId67"/>
    <p:sldLayoutId id="2147484324" r:id="rId68"/>
    <p:sldLayoutId id="2147484325" r:id="rId69"/>
    <p:sldLayoutId id="2147484326" r:id="rId70"/>
    <p:sldLayoutId id="2147484327" r:id="rId71"/>
    <p:sldLayoutId id="2147484328" r:id="rId72"/>
    <p:sldLayoutId id="2147484329" r:id="rId73"/>
    <p:sldLayoutId id="2147484330" r:id="rId74"/>
    <p:sldLayoutId id="2147484331" r:id="rId75"/>
    <p:sldLayoutId id="2147484332" r:id="rId76"/>
    <p:sldLayoutId id="2147484333" r:id="rId77"/>
    <p:sldLayoutId id="2147484334" r:id="rId78"/>
    <p:sldLayoutId id="2147484335"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5.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0.xml"/><Relationship Id="rId1" Type="http://schemas.openxmlformats.org/officeDocument/2006/relationships/slideLayout" Target="../slideLayouts/slideLayout17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7.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21.xml"/><Relationship Id="rId1" Type="http://schemas.openxmlformats.org/officeDocument/2006/relationships/slideLayout" Target="../slideLayouts/slideLayout8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9.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95.xml"/><Relationship Id="rId4" Type="http://schemas.openxmlformats.org/officeDocument/2006/relationships/hyperlink" Target="https://docs.google.com/spreadsheets/d/1il4eYTKS7mwfQ2_399i7_rcTaO3BmTnVAik1xOAn980/edit#gid=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8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0.xml"/><Relationship Id="rId4" Type="http://schemas.openxmlformats.org/officeDocument/2006/relationships/hyperlink" Target="https://docs.google.com/spreadsheets/d/1il4eYTKS7mwfQ2_399i7_rcTaO3BmTnVAik1xOAn980/edit#gi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8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27.xml"/><Relationship Id="rId4" Type="http://schemas.openxmlformats.org/officeDocument/2006/relationships/hyperlink" Target="https://docs.google.com/spreadsheets/d/1il4eYTKS7mwfQ2_399i7_rcTaO3BmTnVAik1xOAn980/edit#gid=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4.xml"/><Relationship Id="rId1" Type="http://schemas.openxmlformats.org/officeDocument/2006/relationships/slideLayout" Target="../slideLayouts/slideLayout124.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6.xml"/><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7.xml"/><Relationship Id="rId1" Type="http://schemas.openxmlformats.org/officeDocument/2006/relationships/slideLayout" Target="../slideLayouts/slideLayout9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8.xml"/><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slide" Target="slide4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8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3.xml"/><Relationship Id="rId1" Type="http://schemas.openxmlformats.org/officeDocument/2006/relationships/slideLayout" Target="../slideLayouts/slideLayout39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4.xml"/><Relationship Id="rId1" Type="http://schemas.openxmlformats.org/officeDocument/2006/relationships/slideLayout" Target="../slideLayouts/slideLayout394.xml"/><Relationship Id="rId6" Type="http://schemas.openxmlformats.org/officeDocument/2006/relationships/slide" Target="slide39.xml"/><Relationship Id="rId5" Type="http://schemas.openxmlformats.org/officeDocument/2006/relationships/slide" Target="slide27.xml"/><Relationship Id="rId4" Type="http://schemas.openxmlformats.org/officeDocument/2006/relationships/slide" Target="slide11.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134.xml"/><Relationship Id="rId4" Type="http://schemas.openxmlformats.org/officeDocument/2006/relationships/slide" Target="slide6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8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489.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oregon.gov/ode/educator-resources/standards/mathematics/Pages/MathStandards.aspx" TargetMode="External"/><Relationship Id="rId2" Type="http://schemas.openxmlformats.org/officeDocument/2006/relationships/notesSlide" Target="../notesSlides/notesSlide49.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0.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6.xml"/></Relationships>
</file>

<file path=ppt/slides/_rels/slide54.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4.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5.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6.xml"/><Relationship Id="rId1" Type="http://schemas.openxmlformats.org/officeDocument/2006/relationships/slideLayout" Target="../slideLayouts/slideLayout138.xml"/></Relationships>
</file>

<file path=ppt/slides/_rels/slide57.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7.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39.xml"/></Relationships>
</file>

<file path=ppt/slides/_rels/slide59.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59.xml"/><Relationship Id="rId1" Type="http://schemas.openxmlformats.org/officeDocument/2006/relationships/slideLayout" Target="../slideLayouts/slideLayout1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60.xml"/><Relationship Id="rId1" Type="http://schemas.openxmlformats.org/officeDocument/2006/relationships/slideLayout" Target="../slideLayouts/slideLayout139.xml"/></Relationships>
</file>

<file path=ppt/slides/_rels/slide61.xml.rels><?xml version="1.0" encoding="UTF-8" standalone="yes"?>
<Relationships xmlns="http://schemas.openxmlformats.org/package/2006/relationships"><Relationship Id="rId8" Type="http://schemas.openxmlformats.org/officeDocument/2006/relationships/hyperlink" Target="https://docs.google.com/document/d/1ZVUZpEgt3pID6NouYsNigWRTYgd5aT3V/edit#heading=h.2lpxemk" TargetMode="External"/><Relationship Id="rId3" Type="http://schemas.openxmlformats.org/officeDocument/2006/relationships/hyperlink" Target="https://www.oregon.gov/ode/educator-resources/standards/mathematics/Documents/K12FullVersionwithGuidance.pdf" TargetMode="External"/><Relationship Id="rId7" Type="http://schemas.openxmlformats.org/officeDocument/2006/relationships/hyperlink" Target="https://docs.google.com/document/d/1ZVUZpEgt3pID6NouYsNigWRTYgd5aT3V/edit#heading=h.1mkzlqy" TargetMode="External"/><Relationship Id="rId2" Type="http://schemas.openxmlformats.org/officeDocument/2006/relationships/notesSlide" Target="../notesSlides/notesSlide61.xml"/><Relationship Id="rId1" Type="http://schemas.openxmlformats.org/officeDocument/2006/relationships/slideLayout" Target="../slideLayouts/slideLayout139.xml"/><Relationship Id="rId6" Type="http://schemas.openxmlformats.org/officeDocument/2006/relationships/hyperlink" Target="https://docs.google.com/document/d/1ZVUZpEgt3pID6NouYsNigWRTYgd5aT3V/edit#heading=h.37fpbj5" TargetMode="External"/><Relationship Id="rId5" Type="http://schemas.openxmlformats.org/officeDocument/2006/relationships/hyperlink" Target="https://docs.google.com/document/d/1ZVUZpEgt3pID6NouYsNigWRTYgd5aT3V/edit#heading=h.ng1svc" TargetMode="External"/><Relationship Id="rId10" Type="http://schemas.openxmlformats.org/officeDocument/2006/relationships/hyperlink" Target="https://docs.google.com/document/d/1ZVUZpEgt3pID6NouYsNigWRTYgd5aT3V/edit#heading=h.3kuv7i6" TargetMode="External"/><Relationship Id="rId4" Type="http://schemas.openxmlformats.org/officeDocument/2006/relationships/hyperlink" Target="https://docs.google.com/document/d/1ZVUZpEgt3pID6NouYsNigWRTYgd5aT3V/edit#heading=h.3t5h8fq" TargetMode="External"/><Relationship Id="rId9" Type="http://schemas.openxmlformats.org/officeDocument/2006/relationships/hyperlink" Target="https://docs.google.com/document/d/1ZVUZpEgt3pID6NouYsNigWRTYgd5aT3V/edit#heading=h.10v7ou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notesSlide" Target="../notesSlides/notesSlide62.xml"/><Relationship Id="rId1" Type="http://schemas.openxmlformats.org/officeDocument/2006/relationships/slideLayout" Target="../slideLayouts/slideLayout139.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138.xml"/><Relationship Id="rId4" Type="http://schemas.openxmlformats.org/officeDocument/2006/relationships/hyperlink" Target="https://www.oregon.gov/ode/educator-resources/standards/mathematics/Documents/K12FullVersionwithGuidance.pdf"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4.xml"/><Relationship Id="rId1" Type="http://schemas.openxmlformats.org/officeDocument/2006/relationships/slideLayout" Target="../slideLayouts/slideLayout8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6.xml"/></Relationships>
</file>

<file path=ppt/slides/_rels/slide6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6.xml"/><Relationship Id="rId1" Type="http://schemas.openxmlformats.org/officeDocument/2006/relationships/slideLayout" Target="../slideLayouts/slideLayout29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140.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489.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135.xml"/><Relationship Id="rId4" Type="http://schemas.openxmlformats.org/officeDocument/2006/relationships/hyperlink" Target="https://docs.google.com/spreadsheets/d/1il4eYTKS7mwfQ2_399i7_rcTaO3BmTnVAik1xOAn980/edit#gid=0"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89.xml"/><Relationship Id="rId6" Type="http://schemas.openxmlformats.org/officeDocument/2006/relationships/slide" Target="slide39.xml"/><Relationship Id="rId5" Type="http://schemas.openxmlformats.org/officeDocument/2006/relationships/slide" Target="slide27.xml"/><Relationship Id="rId4" Type="http://schemas.openxmlformats.org/officeDocument/2006/relationships/slide" Target="slide11.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33.xml"/><Relationship Id="rId4" Type="http://schemas.openxmlformats.org/officeDocument/2006/relationships/hyperlink" Target="https://docs.google.com/spreadsheets/d/1il4eYTKS7mwfQ2_399i7_rcTaO3BmTnVAik1xOAn980/edit#gid=0"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5.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39.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139.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139.xml"/></Relationships>
</file>

<file path=ppt/slides/_rels/slide7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5.xml"/><Relationship Id="rId1" Type="http://schemas.openxmlformats.org/officeDocument/2006/relationships/slideLayout" Target="../slideLayouts/slideLayout138.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6.xml"/><Relationship Id="rId1" Type="http://schemas.openxmlformats.org/officeDocument/2006/relationships/slideLayout" Target="../slideLayouts/slideLayout139.xml"/><Relationship Id="rId4" Type="http://schemas.openxmlformats.org/officeDocument/2006/relationships/hyperlink" Target="https://www.oregon.gov/ode/educator-resources/standards/mathematics/Documents/K12FullVersionwithGuidance.pdf"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139.xml"/><Relationship Id="rId4" Type="http://schemas.openxmlformats.org/officeDocument/2006/relationships/hyperlink" Target="https://www.oregon.gov/ode/educator-resources/standards/mathematics/Documents/K12FullVersionwithGuidance.pdf"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139.xml"/><Relationship Id="rId4" Type="http://schemas.openxmlformats.org/officeDocument/2006/relationships/hyperlink" Target="https://docs.google.com/spreadsheets/d/1il4eYTKS7mwfQ2_399i7_rcTaO3BmTnVAik1xOAn980/edit#gid=0"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4.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1.xml"/><Relationship Id="rId1" Type="http://schemas.openxmlformats.org/officeDocument/2006/relationships/slideLayout" Target="../slideLayouts/slideLayout133.xml"/><Relationship Id="rId4" Type="http://schemas.openxmlformats.org/officeDocument/2006/relationships/hyperlink" Target="https://docs.google.com/spreadsheets/d/1il4eYTKS7mwfQ2_399i7_rcTaO3BmTnVAik1xOAn980/edit#gid=0"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139.xml"/><Relationship Id="rId4" Type="http://schemas.openxmlformats.org/officeDocument/2006/relationships/hyperlink" Target="https://www.oregon.gov/ode/educator-resources/standards/mathematics/Documents/K12FullVersionwithGuidance.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139.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139.xml"/><Relationship Id="rId4" Type="http://schemas.openxmlformats.org/officeDocument/2006/relationships/hyperlink" Target="https://docs.google.com/spreadsheets/d/1il4eYTKS7mwfQ2_399i7_rcTaO3BmTnVAik1xOAn980/edit#gid=0"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4.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133.xml"/><Relationship Id="rId4" Type="http://schemas.openxmlformats.org/officeDocument/2006/relationships/hyperlink" Target="https://docs.google.com/spreadsheets/d/1il4eYTKS7mwfQ2_399i7_rcTaO3BmTnVAik1xOAn980/edit#gid=0"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8.xml"/><Relationship Id="rId1" Type="http://schemas.openxmlformats.org/officeDocument/2006/relationships/slideLayout" Target="../slideLayouts/slideLayout13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8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4.xml"/></Relationships>
</file>

<file path=ppt/slides/_rels/slide9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1.xml"/><Relationship Id="rId1" Type="http://schemas.openxmlformats.org/officeDocument/2006/relationships/slideLayout" Target="../slideLayouts/slideLayout9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6.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3.xml"/><Relationship Id="rId1" Type="http://schemas.openxmlformats.org/officeDocument/2006/relationships/slideLayout" Target="../slideLayouts/slideLayout1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94.xml"/><Relationship Id="rId1" Type="http://schemas.openxmlformats.org/officeDocument/2006/relationships/slideLayout" Target="../slideLayouts/slideLayout95.xml"/><Relationship Id="rId4" Type="http://schemas.openxmlformats.org/officeDocument/2006/relationships/slide" Target="slide6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9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9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9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86"/>
        <p:cNvGrpSpPr/>
        <p:nvPr/>
      </p:nvGrpSpPr>
      <p:grpSpPr>
        <a:xfrm>
          <a:off x="0" y="0"/>
          <a:ext cx="0" cy="0"/>
          <a:chOff x="0" y="0"/>
          <a:chExt cx="0" cy="0"/>
        </a:xfrm>
      </p:grpSpPr>
      <p:sp>
        <p:nvSpPr>
          <p:cNvPr id="5087" name="Google Shape;5087;p69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b="1"/>
              <a:t>Module 2</a:t>
            </a:r>
            <a:endParaRPr sz="3600"/>
          </a:p>
          <a:p>
            <a:pPr marL="0" lvl="0" indent="0" algn="ctr" rtl="0">
              <a:spcBef>
                <a:spcPts val="0"/>
              </a:spcBef>
              <a:spcAft>
                <a:spcPts val="0"/>
              </a:spcAft>
              <a:buNone/>
            </a:pPr>
            <a:r>
              <a:rPr lang="en-US" sz="2600" b="1"/>
              <a:t>Part 2: </a:t>
            </a:r>
            <a:r>
              <a:rPr lang="en-US" sz="2600" i="1"/>
              <a:t>What ambitious math teaching looks like at the unit level</a:t>
            </a:r>
            <a:endParaRPr sz="2600" i="1"/>
          </a:p>
        </p:txBody>
      </p:sp>
      <p:sp>
        <p:nvSpPr>
          <p:cNvPr id="5088" name="Google Shape;5088;p697"/>
          <p:cNvSpPr txBox="1">
            <a:spLocks noGrp="1"/>
          </p:cNvSpPr>
          <p:nvPr>
            <p:ph type="sldNum" idx="12"/>
          </p:nvPr>
        </p:nvSpPr>
        <p:spPr>
          <a:xfrm>
            <a:off x="8250375" y="4711775"/>
            <a:ext cx="735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4"/>
        <p:cNvGrpSpPr/>
        <p:nvPr/>
      </p:nvGrpSpPr>
      <p:grpSpPr>
        <a:xfrm>
          <a:off x="0" y="0"/>
          <a:ext cx="0" cy="0"/>
          <a:chOff x="0" y="0"/>
          <a:chExt cx="0" cy="0"/>
        </a:xfrm>
      </p:grpSpPr>
      <p:sp>
        <p:nvSpPr>
          <p:cNvPr id="5165" name="Google Shape;5165;p70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Revisiting norms</a:t>
            </a:r>
            <a:endParaRPr sz="2800" b="1"/>
          </a:p>
        </p:txBody>
      </p:sp>
      <p:sp>
        <p:nvSpPr>
          <p:cNvPr id="5166" name="Google Shape;5166;p70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US" sz="2500">
                <a:highlight>
                  <a:srgbClr val="FFE599"/>
                </a:highlight>
              </a:rPr>
              <a:t>[Insert your group norms]</a:t>
            </a:r>
            <a:endParaRPr sz="1500"/>
          </a:p>
          <a:p>
            <a:pPr marL="0" lvl="0" indent="0" algn="l" rtl="0">
              <a:spcBef>
                <a:spcPts val="800"/>
              </a:spcBef>
              <a:spcAft>
                <a:spcPts val="0"/>
              </a:spcAft>
              <a:buNone/>
            </a:pPr>
            <a:endParaRPr sz="1300"/>
          </a:p>
        </p:txBody>
      </p:sp>
      <p:sp>
        <p:nvSpPr>
          <p:cNvPr id="5167" name="Google Shape;5167;p70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5168" name="Google Shape;5168;p706"/>
          <p:cNvSpPr txBox="1"/>
          <p:nvPr/>
        </p:nvSpPr>
        <p:spPr>
          <a:xfrm>
            <a:off x="5742225" y="1369225"/>
            <a:ext cx="3150300" cy="1990800"/>
          </a:xfrm>
          <a:prstGeom prst="rect">
            <a:avLst/>
          </a:prstGeom>
          <a:solidFill>
            <a:srgbClr val="F0F4E6"/>
          </a:solidFill>
          <a:ln w="28575" cap="flat" cmpd="sng">
            <a:solidFill>
              <a:srgbClr val="007F43"/>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US"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5169" name="Google Shape;5169;p706"/>
          <p:cNvSpPr txBox="1"/>
          <p:nvPr/>
        </p:nvSpPr>
        <p:spPr>
          <a:xfrm>
            <a:off x="6600663" y="4574369"/>
            <a:ext cx="1703400" cy="338700"/>
          </a:xfrm>
          <a:prstGeom prst="rect">
            <a:avLst/>
          </a:prstGeom>
          <a:solidFill>
            <a:srgbClr val="F0F4E6"/>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US" sz="1000" u="sng">
                <a:solidFill>
                  <a:schemeClr val="hlink"/>
                </a:solidFill>
                <a:latin typeface="Calibri"/>
                <a:ea typeface="Calibri"/>
                <a:cs typeface="Calibri"/>
                <a:sym typeface="Calibri"/>
                <a:hlinkClick r:id="rId3"/>
              </a:rPr>
              <a:t>(Kalinec-Craig, 2017)</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4"/>
        <p:cNvGrpSpPr/>
        <p:nvPr/>
      </p:nvGrpSpPr>
      <p:grpSpPr>
        <a:xfrm>
          <a:off x="0" y="0"/>
          <a:ext cx="0" cy="0"/>
          <a:chOff x="0" y="0"/>
          <a:chExt cx="0" cy="0"/>
        </a:xfrm>
      </p:grpSpPr>
      <p:sp>
        <p:nvSpPr>
          <p:cNvPr id="5175" name="Google Shape;5175;p707"/>
          <p:cNvSpPr txBox="1">
            <a:spLocks noGrp="1"/>
          </p:cNvSpPr>
          <p:nvPr>
            <p:ph type="ctrTitle"/>
          </p:nvPr>
        </p:nvSpPr>
        <p:spPr>
          <a:xfrm>
            <a:off x="1143000" y="1453031"/>
            <a:ext cx="6858000" cy="11832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600" b="1"/>
              <a:t>Doing math together:</a:t>
            </a:r>
            <a:r>
              <a:rPr lang="en-US" sz="3600"/>
              <a:t> </a:t>
            </a:r>
            <a:endParaRPr sz="3600"/>
          </a:p>
          <a:p>
            <a:pPr marL="0" lvl="0" indent="0" algn="ctr" rtl="0">
              <a:spcBef>
                <a:spcPts val="0"/>
              </a:spcBef>
              <a:spcAft>
                <a:spcPts val="0"/>
              </a:spcAft>
              <a:buNone/>
            </a:pPr>
            <a:r>
              <a:rPr lang="en-US" sz="3600"/>
              <a:t>“Which one is unique and why?”</a:t>
            </a:r>
            <a:endParaRPr sz="3600"/>
          </a:p>
        </p:txBody>
      </p:sp>
      <p:sp>
        <p:nvSpPr>
          <p:cNvPr id="5176" name="Google Shape;5176;p707"/>
          <p:cNvSpPr txBox="1">
            <a:spLocks noGrp="1"/>
          </p:cNvSpPr>
          <p:nvPr>
            <p:ph type="subTitle" idx="1"/>
          </p:nvPr>
        </p:nvSpPr>
        <p:spPr>
          <a:xfrm>
            <a:off x="1143000" y="3002378"/>
            <a:ext cx="6858000" cy="984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sz="2200"/>
              <a:t>Experiencing an activity which can engage all students in grade level content. </a:t>
            </a:r>
            <a:endParaRPr sz="2200"/>
          </a:p>
        </p:txBody>
      </p:sp>
      <p:sp>
        <p:nvSpPr>
          <p:cNvPr id="5177" name="Google Shape;5177;p70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5178" name="Google Shape;5178;p707" descr="Group brainstorm with solid fill"/>
          <p:cNvPicPr preferRelativeResize="0"/>
          <p:nvPr/>
        </p:nvPicPr>
        <p:blipFill rotWithShape="1">
          <a:blip r:embed="rId3">
            <a:alphaModFix/>
          </a:blip>
          <a:srcRect/>
          <a:stretch/>
        </p:blipFill>
        <p:spPr>
          <a:xfrm>
            <a:off x="7357658" y="3274983"/>
            <a:ext cx="1603688" cy="160368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5182"/>
        <p:cNvGrpSpPr/>
        <p:nvPr/>
      </p:nvGrpSpPr>
      <p:grpSpPr>
        <a:xfrm>
          <a:off x="0" y="0"/>
          <a:ext cx="0" cy="0"/>
          <a:chOff x="0" y="0"/>
          <a:chExt cx="0" cy="0"/>
        </a:xfrm>
      </p:grpSpPr>
      <p:sp>
        <p:nvSpPr>
          <p:cNvPr id="5183" name="Google Shape;5183;p70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Doing Math Together </a:t>
            </a:r>
            <a:endParaRPr sz="2800"/>
          </a:p>
        </p:txBody>
      </p:sp>
      <p:sp>
        <p:nvSpPr>
          <p:cNvPr id="5184" name="Google Shape;5184;p70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US"/>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US"/>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US"/>
              <a:t>Helps us think about the experiences of our students</a:t>
            </a:r>
            <a:endParaRPr/>
          </a:p>
          <a:p>
            <a:pPr marL="914400" lvl="1" indent="-317500" algn="l" rtl="0">
              <a:lnSpc>
                <a:spcPct val="100000"/>
              </a:lnSpc>
              <a:spcBef>
                <a:spcPts val="0"/>
              </a:spcBef>
              <a:spcAft>
                <a:spcPts val="0"/>
              </a:spcAft>
              <a:buSzPts val="1400"/>
              <a:buChar char="•"/>
            </a:pPr>
            <a:r>
              <a:rPr lang="en-US"/>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US" i="1" u="sng"/>
              <a:t>Establish norms for doing math together</a:t>
            </a:r>
            <a:r>
              <a:rPr lang="en-US"/>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US" i="1" u="sng"/>
              <a:t>Support participants in engaging with the task as learners and as teachers.</a:t>
            </a:r>
            <a:r>
              <a:rPr lang="en-US"/>
              <a:t> Be explicit about when/how participants should take up each of these roles.</a:t>
            </a:r>
            <a:endParaRPr/>
          </a:p>
        </p:txBody>
      </p:sp>
      <p:pic>
        <p:nvPicPr>
          <p:cNvPr id="5185" name="Google Shape;5185;p708"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5186" name="Google Shape;5186;p708"/>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190"/>
        <p:cNvGrpSpPr/>
        <p:nvPr/>
      </p:nvGrpSpPr>
      <p:grpSpPr>
        <a:xfrm>
          <a:off x="0" y="0"/>
          <a:ext cx="0" cy="0"/>
          <a:chOff x="0" y="0"/>
          <a:chExt cx="0" cy="0"/>
        </a:xfrm>
      </p:grpSpPr>
      <p:sp>
        <p:nvSpPr>
          <p:cNvPr id="5191" name="Google Shape;5191;p70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solidFill>
                  <a:schemeClr val="accent5"/>
                </a:solidFill>
              </a:rPr>
              <a:t>“Which one is unique and why?”</a:t>
            </a:r>
            <a:endParaRPr sz="2800">
              <a:solidFill>
                <a:schemeClr val="accent5"/>
              </a:solidFill>
            </a:endParaRPr>
          </a:p>
        </p:txBody>
      </p:sp>
      <p:sp>
        <p:nvSpPr>
          <p:cNvPr id="5192" name="Google Shape;5192;p70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5193" name="Google Shape;5193;p709"/>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5"/>
                </a:solidFill>
              </a:rPr>
              <a:t>Goals for us as math learners:</a:t>
            </a:r>
            <a:endParaRPr sz="2000" b="1">
              <a:solidFill>
                <a:schemeClr val="accent5"/>
              </a:solidFill>
            </a:endParaRPr>
          </a:p>
        </p:txBody>
      </p:sp>
      <p:sp>
        <p:nvSpPr>
          <p:cNvPr id="5194" name="Google Shape;5194;p709"/>
          <p:cNvSpPr txBox="1">
            <a:spLocks noGrp="1"/>
          </p:cNvSpPr>
          <p:nvPr>
            <p:ph type="body" idx="4294967295"/>
          </p:nvPr>
        </p:nvSpPr>
        <p:spPr>
          <a:xfrm>
            <a:off x="659150" y="1749250"/>
            <a:ext cx="7967100" cy="1110900"/>
          </a:xfrm>
          <a:prstGeom prst="rect">
            <a:avLst/>
          </a:prstGeom>
          <a:solidFill>
            <a:srgbClr val="D9EAD3"/>
          </a:solidFill>
        </p:spPr>
        <p:txBody>
          <a:bodyPr spcFirstLastPara="1" wrap="square" lIns="68575" tIns="34275" rIns="68575" bIns="34275" anchor="t" anchorCtr="0">
            <a:normAutofit fontScale="92500"/>
          </a:bodyPr>
          <a:lstStyle/>
          <a:p>
            <a:pPr marL="457200" lvl="0" indent="-330200" algn="l" rtl="0">
              <a:lnSpc>
                <a:spcPct val="100000"/>
              </a:lnSpc>
              <a:spcBef>
                <a:spcPts val="0"/>
              </a:spcBef>
              <a:spcAft>
                <a:spcPts val="0"/>
              </a:spcAft>
              <a:buSzPts val="1600"/>
              <a:buFont typeface="Nunito"/>
              <a:buChar char="●"/>
            </a:pPr>
            <a:r>
              <a:rPr lang="en-US" sz="1600" b="1"/>
              <a:t>Mathematical goal</a:t>
            </a:r>
            <a:r>
              <a:rPr lang="en-US" sz="1600"/>
              <a:t>: Use key features of parabolas to create equations. </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b="1"/>
              <a:t>Equity goal</a:t>
            </a:r>
            <a:r>
              <a:rPr lang="en-US" sz="1600"/>
              <a:t>: Use reasoning, technology, and rough draft thinking to give learners opportunities for higher level thinking when finding the unique properties of different parabolas.</a:t>
            </a:r>
            <a:endParaRPr sz="15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198"/>
        <p:cNvGrpSpPr/>
        <p:nvPr/>
      </p:nvGrpSpPr>
      <p:grpSpPr>
        <a:xfrm>
          <a:off x="0" y="0"/>
          <a:ext cx="0" cy="0"/>
          <a:chOff x="0" y="0"/>
          <a:chExt cx="0" cy="0"/>
        </a:xfrm>
      </p:grpSpPr>
      <p:sp>
        <p:nvSpPr>
          <p:cNvPr id="5199" name="Google Shape;5199;p71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solidFill>
                  <a:schemeClr val="accent5"/>
                </a:solidFill>
              </a:rPr>
              <a:t>“Which one is unique and why?”</a:t>
            </a:r>
            <a:endParaRPr sz="2800">
              <a:solidFill>
                <a:schemeClr val="accent5"/>
              </a:solidFill>
            </a:endParaRPr>
          </a:p>
        </p:txBody>
      </p:sp>
      <p:sp>
        <p:nvSpPr>
          <p:cNvPr id="5200" name="Google Shape;5200;p71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5201" name="Google Shape;5201;p710"/>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5"/>
                </a:solidFill>
              </a:rPr>
              <a:t>Goals for us as teachers:</a:t>
            </a:r>
            <a:endParaRPr sz="2000" b="1">
              <a:solidFill>
                <a:schemeClr val="accent5"/>
              </a:solidFill>
            </a:endParaRPr>
          </a:p>
        </p:txBody>
      </p:sp>
      <p:sp>
        <p:nvSpPr>
          <p:cNvPr id="5202" name="Google Shape;5202;p710"/>
          <p:cNvSpPr txBox="1">
            <a:spLocks noGrp="1"/>
          </p:cNvSpPr>
          <p:nvPr>
            <p:ph type="body" idx="4294967295"/>
          </p:nvPr>
        </p:nvSpPr>
        <p:spPr>
          <a:xfrm>
            <a:off x="659150" y="1749250"/>
            <a:ext cx="7967100" cy="1971000"/>
          </a:xfrm>
          <a:prstGeom prst="rect">
            <a:avLst/>
          </a:prstGeom>
          <a:solidFill>
            <a:srgbClr val="D9EAD3"/>
          </a:solidFill>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Nunito"/>
              <a:buChar char="●"/>
            </a:pPr>
            <a:r>
              <a:rPr lang="en-US" sz="1600" b="1"/>
              <a:t>Equity goal</a:t>
            </a:r>
            <a:r>
              <a:rPr lang="en-US" sz="1600"/>
              <a:t>: Understand how structures like “Which One is Unique? Why?” provide access to grade level content and make space for multiple perspectives which helps us elevate the status of students who are often excluded by schooling.</a:t>
            </a:r>
            <a:r>
              <a:rPr lang="en-US" sz="1600" i="1"/>
              <a:t> </a:t>
            </a:r>
            <a:endParaRPr sz="1600"/>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US" sz="1600" b="1"/>
              <a:t>Pedagogical goal</a:t>
            </a:r>
            <a:r>
              <a:rPr lang="en-US" sz="1600"/>
              <a:t>: Notice how teachers can use structure to support justification and mathematical  thinking. </a:t>
            </a:r>
            <a:endParaRPr sz="15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6"/>
        <p:cNvGrpSpPr/>
        <p:nvPr/>
      </p:nvGrpSpPr>
      <p:grpSpPr>
        <a:xfrm>
          <a:off x="0" y="0"/>
          <a:ext cx="0" cy="0"/>
          <a:chOff x="0" y="0"/>
          <a:chExt cx="0" cy="0"/>
        </a:xfrm>
      </p:grpSpPr>
      <p:pic>
        <p:nvPicPr>
          <p:cNvPr id="5207" name="Google Shape;5207;p711" descr="a table design with four squares labeled A B C D and the question asking which one is unique and why" title="slide 15"/>
          <p:cNvPicPr preferRelativeResize="0"/>
          <p:nvPr/>
        </p:nvPicPr>
        <p:blipFill>
          <a:blip r:embed="rId3">
            <a:alphaModFix/>
          </a:blip>
          <a:stretch>
            <a:fillRect/>
          </a:stretch>
        </p:blipFill>
        <p:spPr>
          <a:xfrm>
            <a:off x="2823283" y="1705762"/>
            <a:ext cx="2943225" cy="2924175"/>
          </a:xfrm>
          <a:prstGeom prst="rect">
            <a:avLst/>
          </a:prstGeom>
          <a:noFill/>
          <a:ln>
            <a:noFill/>
          </a:ln>
        </p:spPr>
      </p:pic>
      <p:sp>
        <p:nvSpPr>
          <p:cNvPr id="5209" name="Google Shape;5209;p711"/>
          <p:cNvSpPr txBox="1"/>
          <p:nvPr/>
        </p:nvSpPr>
        <p:spPr>
          <a:xfrm>
            <a:off x="439440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B</a:t>
            </a:r>
            <a:endParaRPr sz="1400"/>
          </a:p>
        </p:txBody>
      </p:sp>
      <p:sp>
        <p:nvSpPr>
          <p:cNvPr id="5210" name="Google Shape;5210;p711"/>
          <p:cNvSpPr txBox="1"/>
          <p:nvPr/>
        </p:nvSpPr>
        <p:spPr>
          <a:xfrm>
            <a:off x="299535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A</a:t>
            </a:r>
            <a:endParaRPr sz="1400"/>
          </a:p>
        </p:txBody>
      </p:sp>
      <p:sp>
        <p:nvSpPr>
          <p:cNvPr id="5211" name="Google Shape;5211;p711"/>
          <p:cNvSpPr txBox="1"/>
          <p:nvPr/>
        </p:nvSpPr>
        <p:spPr>
          <a:xfrm>
            <a:off x="2995350" y="290460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C</a:t>
            </a:r>
            <a:endParaRPr sz="1400"/>
          </a:p>
        </p:txBody>
      </p:sp>
      <p:sp>
        <p:nvSpPr>
          <p:cNvPr id="5212" name="Google Shape;5212;p711"/>
          <p:cNvSpPr txBox="1"/>
          <p:nvPr/>
        </p:nvSpPr>
        <p:spPr>
          <a:xfrm>
            <a:off x="4375050" y="2904600"/>
            <a:ext cx="2163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D</a:t>
            </a:r>
            <a:endParaRPr sz="1400"/>
          </a:p>
        </p:txBody>
      </p:sp>
      <p:sp>
        <p:nvSpPr>
          <p:cNvPr id="4" name="Title 3"/>
          <p:cNvSpPr>
            <a:spLocks noGrp="1"/>
          </p:cNvSpPr>
          <p:nvPr>
            <p:ph type="title"/>
          </p:nvPr>
        </p:nvSpPr>
        <p:spPr/>
        <p:txBody>
          <a:bodyPr/>
          <a:lstStyle/>
          <a:p>
            <a:r>
              <a:rPr lang="en-US" dirty="0" smtClean="0"/>
              <a:t>Which one is unique? Why?</a:t>
            </a:r>
            <a:endParaRPr lang="en-US" dirty="0"/>
          </a:p>
        </p:txBody>
      </p:sp>
      <p:sp>
        <p:nvSpPr>
          <p:cNvPr id="5214" name="Google Shape;5214;p711"/>
          <p:cNvSpPr txBox="1">
            <a:spLocks noGrp="1"/>
          </p:cNvSpPr>
          <p:nvPr>
            <p:ph type="sldNum" idx="12"/>
          </p:nvPr>
        </p:nvSpPr>
        <p:spPr/>
        <p:txBody>
          <a:bodyPr/>
          <a:lstStyle/>
          <a:p>
            <a:pPr lvl="0"/>
            <a:fld id="{00000000-1234-1234-1234-123412341234}" type="slidenum">
              <a:rPr lang="en-US" smtClean="0"/>
              <a:pPr lvl="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8"/>
        <p:cNvGrpSpPr/>
        <p:nvPr/>
      </p:nvGrpSpPr>
      <p:grpSpPr>
        <a:xfrm>
          <a:off x="0" y="0"/>
          <a:ext cx="0" cy="0"/>
          <a:chOff x="0" y="0"/>
          <a:chExt cx="0" cy="0"/>
        </a:xfrm>
      </p:grpSpPr>
      <p:sp>
        <p:nvSpPr>
          <p:cNvPr id="5219" name="Google Shape;5219;p71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US" sz="4000"/>
              <a:t>Small Group Activity</a:t>
            </a:r>
            <a:endParaRPr sz="4000"/>
          </a:p>
          <a:p>
            <a:pPr marL="0" lvl="0" indent="0" algn="l" rtl="0">
              <a:spcBef>
                <a:spcPts val="0"/>
              </a:spcBef>
              <a:spcAft>
                <a:spcPts val="0"/>
              </a:spcAft>
              <a:buNone/>
            </a:pPr>
            <a:r>
              <a:rPr lang="en-US" sz="1700"/>
              <a:t>Directions: </a:t>
            </a:r>
            <a:r>
              <a:rPr lang="en-US" sz="1700">
                <a:solidFill>
                  <a:schemeClr val="dk1"/>
                </a:solidFill>
              </a:rPr>
              <a:t>Work with your group to justify why each image could be considered unique.</a:t>
            </a:r>
            <a:endParaRPr sz="5200">
              <a:solidFill>
                <a:schemeClr val="dk1"/>
              </a:solidFill>
            </a:endParaRPr>
          </a:p>
        </p:txBody>
      </p:sp>
      <p:sp>
        <p:nvSpPr>
          <p:cNvPr id="5220" name="Google Shape;5220;p712"/>
          <p:cNvSpPr txBox="1">
            <a:spLocks noGrp="1"/>
          </p:cNvSpPr>
          <p:nvPr>
            <p:ph type="sldNum" idx="12"/>
          </p:nvPr>
        </p:nvSpPr>
        <p:spPr>
          <a:xfrm>
            <a:off x="8320650" y="4711775"/>
            <a:ext cx="665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24"/>
        <p:cNvGrpSpPr/>
        <p:nvPr/>
      </p:nvGrpSpPr>
      <p:grpSpPr>
        <a:xfrm>
          <a:off x="0" y="0"/>
          <a:ext cx="0" cy="0"/>
          <a:chOff x="0" y="0"/>
          <a:chExt cx="0" cy="0"/>
        </a:xfrm>
      </p:grpSpPr>
      <p:pic>
        <p:nvPicPr>
          <p:cNvPr id="5225" name="Google Shape;5225;p713" descr="A table diagram with four squares within labeled A B C D asking qhich one is unique and justify why" title="Slide 17 Workspace Slide"/>
          <p:cNvPicPr preferRelativeResize="0"/>
          <p:nvPr/>
        </p:nvPicPr>
        <p:blipFill>
          <a:blip r:embed="rId3">
            <a:alphaModFix/>
          </a:blip>
          <a:stretch>
            <a:fillRect/>
          </a:stretch>
        </p:blipFill>
        <p:spPr>
          <a:xfrm>
            <a:off x="2871725" y="1300625"/>
            <a:ext cx="2943225" cy="2924175"/>
          </a:xfrm>
          <a:prstGeom prst="rect">
            <a:avLst/>
          </a:prstGeom>
          <a:noFill/>
          <a:ln>
            <a:noFill/>
          </a:ln>
        </p:spPr>
      </p:pic>
      <p:sp>
        <p:nvSpPr>
          <p:cNvPr id="5226" name="Google Shape;5226;p713"/>
          <p:cNvSpPr txBox="1"/>
          <p:nvPr/>
        </p:nvSpPr>
        <p:spPr>
          <a:xfrm>
            <a:off x="458250" y="940013"/>
            <a:ext cx="82389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Justify why each of the following graphs could be the one that is unique?</a:t>
            </a:r>
            <a:endParaRPr sz="1400"/>
          </a:p>
          <a:p>
            <a:pPr marL="0" lvl="0" indent="0" algn="l" rtl="0">
              <a:spcBef>
                <a:spcPts val="0"/>
              </a:spcBef>
              <a:spcAft>
                <a:spcPts val="0"/>
              </a:spcAft>
              <a:buNone/>
            </a:pPr>
            <a:endParaRPr sz="1400"/>
          </a:p>
        </p:txBody>
      </p:sp>
      <p:sp>
        <p:nvSpPr>
          <p:cNvPr id="5227" name="Google Shape;5227;p713" descr="Title question: which one is unique? Why?" title="Slide 17"/>
          <p:cNvSpPr txBox="1"/>
          <p:nvPr/>
        </p:nvSpPr>
        <p:spPr>
          <a:xfrm>
            <a:off x="225525" y="417607"/>
            <a:ext cx="870000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dirty="0" smtClean="0">
                <a:solidFill>
                  <a:schemeClr val="accent5"/>
                </a:solidFill>
                <a:latin typeface="Calibri"/>
                <a:ea typeface="Calibri"/>
                <a:cs typeface="Calibri"/>
                <a:sym typeface="Calibri"/>
              </a:rPr>
              <a:t> </a:t>
            </a:r>
            <a:endParaRPr sz="2700" dirty="0">
              <a:solidFill>
                <a:schemeClr val="accent5"/>
              </a:solidFill>
              <a:latin typeface="Calibri"/>
              <a:ea typeface="Calibri"/>
              <a:cs typeface="Calibri"/>
              <a:sym typeface="Calibri"/>
            </a:endParaRPr>
          </a:p>
        </p:txBody>
      </p:sp>
      <p:sp>
        <p:nvSpPr>
          <p:cNvPr id="5228" name="Google Shape;5228;p713"/>
          <p:cNvSpPr txBox="1"/>
          <p:nvPr/>
        </p:nvSpPr>
        <p:spPr>
          <a:xfrm>
            <a:off x="439440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B</a:t>
            </a:r>
            <a:endParaRPr sz="1400"/>
          </a:p>
        </p:txBody>
      </p:sp>
      <p:sp>
        <p:nvSpPr>
          <p:cNvPr id="5229" name="Google Shape;5229;p713"/>
          <p:cNvSpPr txBox="1"/>
          <p:nvPr/>
        </p:nvSpPr>
        <p:spPr>
          <a:xfrm>
            <a:off x="299535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A</a:t>
            </a:r>
            <a:endParaRPr sz="1400"/>
          </a:p>
        </p:txBody>
      </p:sp>
      <p:sp>
        <p:nvSpPr>
          <p:cNvPr id="5230" name="Google Shape;5230;p713"/>
          <p:cNvSpPr txBox="1"/>
          <p:nvPr/>
        </p:nvSpPr>
        <p:spPr>
          <a:xfrm>
            <a:off x="2995350" y="290460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C</a:t>
            </a:r>
            <a:endParaRPr sz="1400"/>
          </a:p>
        </p:txBody>
      </p:sp>
      <p:sp>
        <p:nvSpPr>
          <p:cNvPr id="5231" name="Google Shape;5231;p713"/>
          <p:cNvSpPr txBox="1"/>
          <p:nvPr/>
        </p:nvSpPr>
        <p:spPr>
          <a:xfrm>
            <a:off x="4375050" y="2904600"/>
            <a:ext cx="2163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D</a:t>
            </a:r>
            <a:endParaRPr sz="1400"/>
          </a:p>
        </p:txBody>
      </p:sp>
      <p:sp>
        <p:nvSpPr>
          <p:cNvPr id="5232" name="Google Shape;5232;p713"/>
          <p:cNvSpPr txBox="1"/>
          <p:nvPr/>
        </p:nvSpPr>
        <p:spPr>
          <a:xfrm>
            <a:off x="211350" y="1411950"/>
            <a:ext cx="2600100" cy="1492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A</a:t>
            </a:r>
            <a:endParaRPr sz="1400">
              <a:latin typeface="Nunito"/>
              <a:ea typeface="Nunito"/>
              <a:cs typeface="Nunito"/>
              <a:sym typeface="Nunito"/>
            </a:endParaRPr>
          </a:p>
        </p:txBody>
      </p:sp>
      <p:sp>
        <p:nvSpPr>
          <p:cNvPr id="5233" name="Google Shape;5233;p713"/>
          <p:cNvSpPr txBox="1"/>
          <p:nvPr/>
        </p:nvSpPr>
        <p:spPr>
          <a:xfrm>
            <a:off x="225525" y="2946000"/>
            <a:ext cx="2586000" cy="137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C</a:t>
            </a:r>
            <a:endParaRPr sz="1400">
              <a:latin typeface="Nunito"/>
              <a:ea typeface="Nunito"/>
              <a:cs typeface="Nunito"/>
              <a:sym typeface="Nunito"/>
            </a:endParaRPr>
          </a:p>
        </p:txBody>
      </p:sp>
      <p:sp>
        <p:nvSpPr>
          <p:cNvPr id="5234" name="Google Shape;5234;p713"/>
          <p:cNvSpPr txBox="1"/>
          <p:nvPr/>
        </p:nvSpPr>
        <p:spPr>
          <a:xfrm>
            <a:off x="5857875" y="1411780"/>
            <a:ext cx="3067800" cy="1492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B</a:t>
            </a:r>
            <a:endParaRPr sz="1400">
              <a:latin typeface="Nunito"/>
              <a:ea typeface="Nunito"/>
              <a:cs typeface="Nunito"/>
              <a:sym typeface="Nunito"/>
            </a:endParaRPr>
          </a:p>
        </p:txBody>
      </p:sp>
      <p:sp>
        <p:nvSpPr>
          <p:cNvPr id="5236" name="Google Shape;5236;p713"/>
          <p:cNvSpPr txBox="1"/>
          <p:nvPr/>
        </p:nvSpPr>
        <p:spPr>
          <a:xfrm>
            <a:off x="5857725" y="2993400"/>
            <a:ext cx="3067800" cy="13740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D</a:t>
            </a:r>
            <a:endParaRPr sz="1400">
              <a:latin typeface="Nunito"/>
              <a:ea typeface="Nunito"/>
              <a:cs typeface="Nunito"/>
              <a:sym typeface="Nunito"/>
            </a:endParaRPr>
          </a:p>
        </p:txBody>
      </p:sp>
      <p:sp>
        <p:nvSpPr>
          <p:cNvPr id="2" name="Title 1" descr="Secondary title is question posed which one is unique? why?" title="Slide 17 part 2"/>
          <p:cNvSpPr>
            <a:spLocks noGrp="1"/>
          </p:cNvSpPr>
          <p:nvPr>
            <p:ph type="title"/>
          </p:nvPr>
        </p:nvSpPr>
        <p:spPr/>
        <p:txBody>
          <a:bodyPr>
            <a:normAutofit/>
          </a:bodyPr>
          <a:lstStyle/>
          <a:p>
            <a:pPr algn="ctr"/>
            <a:r>
              <a:rPr lang="en-US" sz="3200" dirty="0" smtClean="0"/>
              <a:t>Which One is Unique? Why?</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41"/>
        <p:cNvGrpSpPr/>
        <p:nvPr/>
      </p:nvGrpSpPr>
      <p:grpSpPr>
        <a:xfrm>
          <a:off x="0" y="0"/>
          <a:ext cx="0" cy="0"/>
          <a:chOff x="0" y="0"/>
          <a:chExt cx="0" cy="0"/>
        </a:xfrm>
      </p:grpSpPr>
      <p:pic>
        <p:nvPicPr>
          <p:cNvPr id="5242" name="Google Shape;5242;p714" descr="Larger square boxes with blank space or note taking each titled insert ideas from small groups" title="slide 18"/>
          <p:cNvPicPr preferRelativeResize="0"/>
          <p:nvPr/>
        </p:nvPicPr>
        <p:blipFill>
          <a:blip r:embed="rId3">
            <a:alphaModFix/>
          </a:blip>
          <a:stretch>
            <a:fillRect/>
          </a:stretch>
        </p:blipFill>
        <p:spPr>
          <a:xfrm>
            <a:off x="2871725" y="1300625"/>
            <a:ext cx="2943225" cy="2924175"/>
          </a:xfrm>
          <a:prstGeom prst="rect">
            <a:avLst/>
          </a:prstGeom>
          <a:noFill/>
          <a:ln>
            <a:noFill/>
          </a:ln>
        </p:spPr>
      </p:pic>
      <p:sp>
        <p:nvSpPr>
          <p:cNvPr id="5243" name="Google Shape;5243;p714"/>
          <p:cNvSpPr txBox="1"/>
          <p:nvPr/>
        </p:nvSpPr>
        <p:spPr>
          <a:xfrm>
            <a:off x="458250" y="729450"/>
            <a:ext cx="8238900" cy="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Justify why each of the following graphs could be the one that is unique?</a:t>
            </a:r>
            <a:endParaRPr sz="1400"/>
          </a:p>
          <a:p>
            <a:pPr marL="0" lvl="0" indent="0" algn="l" rtl="0">
              <a:spcBef>
                <a:spcPts val="0"/>
              </a:spcBef>
              <a:spcAft>
                <a:spcPts val="0"/>
              </a:spcAft>
              <a:buNone/>
            </a:pPr>
            <a:endParaRPr sz="1400"/>
          </a:p>
        </p:txBody>
      </p:sp>
      <p:sp>
        <p:nvSpPr>
          <p:cNvPr id="5245" name="Google Shape;5245;p714"/>
          <p:cNvSpPr txBox="1"/>
          <p:nvPr/>
        </p:nvSpPr>
        <p:spPr>
          <a:xfrm>
            <a:off x="439440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B</a:t>
            </a:r>
            <a:endParaRPr sz="1400"/>
          </a:p>
        </p:txBody>
      </p:sp>
      <p:sp>
        <p:nvSpPr>
          <p:cNvPr id="5246" name="Google Shape;5246;p714"/>
          <p:cNvSpPr txBox="1"/>
          <p:nvPr/>
        </p:nvSpPr>
        <p:spPr>
          <a:xfrm>
            <a:off x="299535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A</a:t>
            </a:r>
            <a:endParaRPr sz="1400"/>
          </a:p>
        </p:txBody>
      </p:sp>
      <p:sp>
        <p:nvSpPr>
          <p:cNvPr id="5247" name="Google Shape;5247;p714"/>
          <p:cNvSpPr txBox="1"/>
          <p:nvPr/>
        </p:nvSpPr>
        <p:spPr>
          <a:xfrm>
            <a:off x="2995350" y="290460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C</a:t>
            </a:r>
            <a:endParaRPr sz="1400"/>
          </a:p>
        </p:txBody>
      </p:sp>
      <p:sp>
        <p:nvSpPr>
          <p:cNvPr id="5248" name="Google Shape;5248;p714"/>
          <p:cNvSpPr txBox="1"/>
          <p:nvPr/>
        </p:nvSpPr>
        <p:spPr>
          <a:xfrm>
            <a:off x="4375050" y="2904600"/>
            <a:ext cx="2163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D</a:t>
            </a:r>
            <a:endParaRPr sz="1400"/>
          </a:p>
        </p:txBody>
      </p:sp>
      <p:sp>
        <p:nvSpPr>
          <p:cNvPr id="5249" name="Google Shape;5249;p714"/>
          <p:cNvSpPr txBox="1"/>
          <p:nvPr/>
        </p:nvSpPr>
        <p:spPr>
          <a:xfrm>
            <a:off x="211350" y="1125225"/>
            <a:ext cx="2600100" cy="14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1200">
                <a:solidFill>
                  <a:schemeClr val="dk1"/>
                </a:solidFill>
                <a:latin typeface="Nunito"/>
                <a:ea typeface="Nunito"/>
                <a:cs typeface="Nunito"/>
                <a:sym typeface="Nunito"/>
              </a:rPr>
              <a:t>A</a:t>
            </a:r>
            <a:r>
              <a:rPr lang="en-US" sz="1200">
                <a:solidFill>
                  <a:schemeClr val="dk1"/>
                </a:solidFill>
              </a:rPr>
              <a:t>: </a:t>
            </a:r>
            <a:r>
              <a:rPr lang="en-US" sz="1400">
                <a:solidFill>
                  <a:schemeClr val="dk1"/>
                </a:solidFill>
                <a:highlight>
                  <a:srgbClr val="FFF2CC"/>
                </a:highlight>
                <a:latin typeface="Nunito"/>
                <a:ea typeface="Nunito"/>
                <a:cs typeface="Nunito"/>
                <a:sym typeface="Nunito"/>
              </a:rPr>
              <a:t>INSERT IDEAS FROM SMALL GROUPS</a:t>
            </a:r>
            <a:endParaRPr sz="1200">
              <a:solidFill>
                <a:schemeClr val="dk1"/>
              </a:solidFill>
            </a:endParaRPr>
          </a:p>
          <a:p>
            <a:pPr marL="0" lvl="0" indent="0" algn="l" rtl="0">
              <a:spcBef>
                <a:spcPts val="0"/>
              </a:spcBef>
              <a:spcAft>
                <a:spcPts val="0"/>
              </a:spcAft>
              <a:buNone/>
            </a:pPr>
            <a:endParaRPr sz="1400">
              <a:highlight>
                <a:srgbClr val="FFF2CC"/>
              </a:highlight>
              <a:latin typeface="Nunito"/>
              <a:ea typeface="Nunito"/>
              <a:cs typeface="Nunito"/>
              <a:sym typeface="Nunito"/>
            </a:endParaRPr>
          </a:p>
        </p:txBody>
      </p:sp>
      <p:sp>
        <p:nvSpPr>
          <p:cNvPr id="5250" name="Google Shape;5250;p714"/>
          <p:cNvSpPr txBox="1"/>
          <p:nvPr/>
        </p:nvSpPr>
        <p:spPr>
          <a:xfrm>
            <a:off x="225525" y="2668650"/>
            <a:ext cx="2586000" cy="1926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Nunito"/>
                <a:ea typeface="Nunito"/>
                <a:cs typeface="Nunito"/>
                <a:sym typeface="Nunito"/>
              </a:rPr>
              <a:t>C</a:t>
            </a:r>
            <a:r>
              <a:rPr lang="en-US" sz="1200">
                <a:solidFill>
                  <a:schemeClr val="dk1"/>
                </a:solidFill>
              </a:rPr>
              <a:t>: </a:t>
            </a:r>
            <a:r>
              <a:rPr lang="en-US" sz="1400">
                <a:solidFill>
                  <a:schemeClr val="dk1"/>
                </a:solidFill>
                <a:highlight>
                  <a:srgbClr val="FFF2CC"/>
                </a:highlight>
                <a:latin typeface="Nunito"/>
                <a:ea typeface="Nunito"/>
                <a:cs typeface="Nunito"/>
                <a:sym typeface="Nunito"/>
              </a:rPr>
              <a:t>INSERT IDEAS FROM SMALL GROUPS</a:t>
            </a:r>
            <a:endParaRPr sz="1200">
              <a:solidFill>
                <a:schemeClr val="dk1"/>
              </a:solidFill>
            </a:endParaRPr>
          </a:p>
          <a:p>
            <a:pPr marL="0" lvl="0" indent="0" algn="l" rtl="0">
              <a:spcBef>
                <a:spcPts val="0"/>
              </a:spcBef>
              <a:spcAft>
                <a:spcPts val="0"/>
              </a:spcAft>
              <a:buNone/>
            </a:pPr>
            <a:endParaRPr sz="1200">
              <a:solidFill>
                <a:schemeClr val="dk1"/>
              </a:solidFill>
              <a:latin typeface="Nunito"/>
              <a:ea typeface="Nunito"/>
              <a:cs typeface="Nunito"/>
              <a:sym typeface="Nunito"/>
            </a:endParaRPr>
          </a:p>
        </p:txBody>
      </p:sp>
      <p:sp>
        <p:nvSpPr>
          <p:cNvPr id="5251" name="Google Shape;5251;p714"/>
          <p:cNvSpPr txBox="1"/>
          <p:nvPr/>
        </p:nvSpPr>
        <p:spPr>
          <a:xfrm>
            <a:off x="5857875" y="1089800"/>
            <a:ext cx="3067800" cy="1814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B: </a:t>
            </a:r>
            <a:r>
              <a:rPr lang="en-US" sz="1400">
                <a:solidFill>
                  <a:schemeClr val="dk1"/>
                </a:solidFill>
                <a:highlight>
                  <a:srgbClr val="FFF2CC"/>
                </a:highlight>
                <a:latin typeface="Nunito"/>
                <a:ea typeface="Nunito"/>
                <a:cs typeface="Nunito"/>
                <a:sym typeface="Nunito"/>
              </a:rPr>
              <a:t>INSERT IDEAS FROM SMALL GROUPS</a:t>
            </a:r>
            <a:endParaRPr sz="1400">
              <a:latin typeface="Nunito"/>
              <a:ea typeface="Nunito"/>
              <a:cs typeface="Nunito"/>
              <a:sym typeface="Nunito"/>
            </a:endParaRPr>
          </a:p>
        </p:txBody>
      </p:sp>
      <p:sp>
        <p:nvSpPr>
          <p:cNvPr id="5253" name="Google Shape;5253;p714"/>
          <p:cNvSpPr txBox="1"/>
          <p:nvPr/>
        </p:nvSpPr>
        <p:spPr>
          <a:xfrm>
            <a:off x="5857650" y="2946000"/>
            <a:ext cx="3067800" cy="1926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a:latin typeface="Nunito"/>
                <a:ea typeface="Nunito"/>
                <a:cs typeface="Nunito"/>
                <a:sym typeface="Nunito"/>
              </a:rPr>
              <a:t>D:</a:t>
            </a:r>
            <a:r>
              <a:rPr lang="en-US" sz="1400">
                <a:solidFill>
                  <a:srgbClr val="0000FF"/>
                </a:solidFill>
              </a:rPr>
              <a:t> </a:t>
            </a:r>
            <a:r>
              <a:rPr lang="en-US" sz="1400">
                <a:solidFill>
                  <a:schemeClr val="dk1"/>
                </a:solidFill>
                <a:highlight>
                  <a:srgbClr val="FFF2CC"/>
                </a:highlight>
                <a:latin typeface="Nunito"/>
                <a:ea typeface="Nunito"/>
                <a:cs typeface="Nunito"/>
                <a:sym typeface="Nunito"/>
              </a:rPr>
              <a:t>INSERT IDEAS FROM SMALL GROUPS</a:t>
            </a:r>
            <a:r>
              <a:rPr lang="en-US" sz="1400">
                <a:solidFill>
                  <a:srgbClr val="0000FF"/>
                </a:solidFill>
              </a:rPr>
              <a:t> </a:t>
            </a:r>
            <a:endParaRPr sz="1400">
              <a:solidFill>
                <a:srgbClr val="0000FF"/>
              </a:solidFill>
            </a:endParaRPr>
          </a:p>
          <a:p>
            <a:pPr marL="0" lvl="0" indent="0" algn="l" rtl="0">
              <a:spcBef>
                <a:spcPts val="0"/>
              </a:spcBef>
              <a:spcAft>
                <a:spcPts val="0"/>
              </a:spcAft>
              <a:buNone/>
            </a:pPr>
            <a:endParaRPr sz="1400">
              <a:latin typeface="Nunito"/>
              <a:ea typeface="Nunito"/>
              <a:cs typeface="Nunito"/>
              <a:sym typeface="Nunito"/>
            </a:endParaRPr>
          </a:p>
        </p:txBody>
      </p:sp>
      <p:sp>
        <p:nvSpPr>
          <p:cNvPr id="3" name="Title 2"/>
          <p:cNvSpPr>
            <a:spLocks noGrp="1"/>
          </p:cNvSpPr>
          <p:nvPr>
            <p:ph type="title"/>
          </p:nvPr>
        </p:nvSpPr>
        <p:spPr>
          <a:xfrm>
            <a:off x="537882" y="342900"/>
            <a:ext cx="8088300" cy="527957"/>
          </a:xfrm>
        </p:spPr>
        <p:txBody>
          <a:bodyPr>
            <a:normAutofit/>
          </a:bodyPr>
          <a:lstStyle/>
          <a:p>
            <a:pPr algn="ctr"/>
            <a:r>
              <a:rPr lang="en-US" sz="2800" dirty="0" smtClean="0"/>
              <a:t>Which One is Unique?  Why?</a:t>
            </a:r>
            <a:endParaRPr lang="en-US" sz="2800" dirty="0"/>
          </a:p>
        </p:txBody>
      </p:sp>
      <p:sp>
        <p:nvSpPr>
          <p:cNvPr id="5254" name="Google Shape;5254;p714"/>
          <p:cNvSpPr txBox="1">
            <a:spLocks noGrp="1"/>
          </p:cNvSpPr>
          <p:nvPr>
            <p:ph type="sldNum" idx="12"/>
          </p:nvPr>
        </p:nvSpPr>
        <p:spPr/>
        <p:txBody>
          <a:bodyPr/>
          <a:lstStyle/>
          <a:p>
            <a:pPr lvl="0"/>
            <a:fld id="{00000000-1234-1234-1234-123412341234}" type="slidenum">
              <a:rPr lang="en-US" smtClean="0">
                <a:sym typeface="Calibri"/>
              </a:rPr>
              <a:pPr lvl="0"/>
              <a:t>18</a:t>
            </a:fld>
            <a:endParaRPr lang="en-US">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58"/>
        <p:cNvGrpSpPr/>
        <p:nvPr/>
      </p:nvGrpSpPr>
      <p:grpSpPr>
        <a:xfrm>
          <a:off x="0" y="0"/>
          <a:ext cx="0" cy="0"/>
          <a:chOff x="0" y="0"/>
          <a:chExt cx="0" cy="0"/>
        </a:xfrm>
      </p:grpSpPr>
      <p:pic>
        <p:nvPicPr>
          <p:cNvPr id="5259" name="Google Shape;5259;p715" descr="Question asked is what might the equations for each graphs look like&#10;Four boxes within a large square and in each box is a graph labeled A B C D" title="Slide 19"/>
          <p:cNvPicPr preferRelativeResize="0"/>
          <p:nvPr/>
        </p:nvPicPr>
        <p:blipFill>
          <a:blip r:embed="rId3">
            <a:alphaModFix/>
          </a:blip>
          <a:stretch>
            <a:fillRect/>
          </a:stretch>
        </p:blipFill>
        <p:spPr>
          <a:xfrm>
            <a:off x="2814575" y="1300625"/>
            <a:ext cx="2943225" cy="2924175"/>
          </a:xfrm>
          <a:prstGeom prst="rect">
            <a:avLst/>
          </a:prstGeom>
          <a:noFill/>
          <a:ln>
            <a:noFill/>
          </a:ln>
        </p:spPr>
      </p:pic>
      <p:sp>
        <p:nvSpPr>
          <p:cNvPr id="5260" name="Google Shape;5260;p715" descr="Title question: what might the equations for each graphs look like?" title="Slide 19"/>
          <p:cNvSpPr txBox="1"/>
          <p:nvPr/>
        </p:nvSpPr>
        <p:spPr>
          <a:xfrm>
            <a:off x="206325" y="354056"/>
            <a:ext cx="8813400" cy="6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dirty="0" smtClean="0">
                <a:solidFill>
                  <a:schemeClr val="accent5"/>
                </a:solidFill>
                <a:latin typeface="Calibri"/>
                <a:ea typeface="Calibri"/>
                <a:cs typeface="Calibri"/>
                <a:sym typeface="Calibri"/>
              </a:rPr>
              <a:t> </a:t>
            </a:r>
            <a:endParaRPr sz="2700" dirty="0">
              <a:solidFill>
                <a:schemeClr val="accent5"/>
              </a:solidFill>
              <a:latin typeface="Calibri"/>
              <a:ea typeface="Calibri"/>
              <a:cs typeface="Calibri"/>
              <a:sym typeface="Calibri"/>
            </a:endParaRPr>
          </a:p>
        </p:txBody>
      </p:sp>
      <p:sp>
        <p:nvSpPr>
          <p:cNvPr id="5261" name="Google Shape;5261;p715"/>
          <p:cNvSpPr txBox="1"/>
          <p:nvPr/>
        </p:nvSpPr>
        <p:spPr>
          <a:xfrm>
            <a:off x="439440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B</a:t>
            </a:r>
            <a:endParaRPr sz="1400"/>
          </a:p>
        </p:txBody>
      </p:sp>
      <p:sp>
        <p:nvSpPr>
          <p:cNvPr id="5262" name="Google Shape;5262;p715"/>
          <p:cNvSpPr txBox="1"/>
          <p:nvPr/>
        </p:nvSpPr>
        <p:spPr>
          <a:xfrm>
            <a:off x="2995350" y="149905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A</a:t>
            </a:r>
            <a:endParaRPr sz="1400"/>
          </a:p>
        </p:txBody>
      </p:sp>
      <p:sp>
        <p:nvSpPr>
          <p:cNvPr id="5263" name="Google Shape;5263;p715"/>
          <p:cNvSpPr txBox="1"/>
          <p:nvPr/>
        </p:nvSpPr>
        <p:spPr>
          <a:xfrm>
            <a:off x="2995350" y="2904600"/>
            <a:ext cx="1776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C</a:t>
            </a:r>
            <a:endParaRPr sz="1400"/>
          </a:p>
        </p:txBody>
      </p:sp>
      <p:sp>
        <p:nvSpPr>
          <p:cNvPr id="5264" name="Google Shape;5264;p715"/>
          <p:cNvSpPr txBox="1"/>
          <p:nvPr/>
        </p:nvSpPr>
        <p:spPr>
          <a:xfrm>
            <a:off x="4375050" y="2904600"/>
            <a:ext cx="216300" cy="1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t>D</a:t>
            </a:r>
            <a:endParaRPr sz="1400"/>
          </a:p>
        </p:txBody>
      </p:sp>
      <p:sp>
        <p:nvSpPr>
          <p:cNvPr id="3" name="Title 2"/>
          <p:cNvSpPr>
            <a:spLocks noGrp="1"/>
          </p:cNvSpPr>
          <p:nvPr>
            <p:ph type="title"/>
          </p:nvPr>
        </p:nvSpPr>
        <p:spPr/>
        <p:txBody>
          <a:bodyPr>
            <a:normAutofit/>
          </a:bodyPr>
          <a:lstStyle/>
          <a:p>
            <a:pPr algn="ctr"/>
            <a:r>
              <a:rPr lang="en-US" sz="2800" dirty="0" smtClean="0"/>
              <a:t>What might the equations for each graphs look like?</a:t>
            </a:r>
            <a:endParaRPr lang="en-US" sz="2800" dirty="0"/>
          </a:p>
        </p:txBody>
      </p:sp>
      <p:sp>
        <p:nvSpPr>
          <p:cNvPr id="5266" name="Google Shape;5266;p715"/>
          <p:cNvSpPr txBox="1">
            <a:spLocks noGrp="1"/>
          </p:cNvSpPr>
          <p:nvPr>
            <p:ph type="sldNum" idx="12"/>
          </p:nvPr>
        </p:nvSpPr>
        <p:spPr/>
        <p:txBody>
          <a:bodyPr/>
          <a:lstStyle/>
          <a:p>
            <a:pPr lvl="0"/>
            <a:fld id="{00000000-1234-1234-1234-123412341234}" type="slidenum">
              <a:rPr lang="en-US" smtClean="0"/>
              <a:pPr lvl="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092"/>
        <p:cNvGrpSpPr/>
        <p:nvPr/>
      </p:nvGrpSpPr>
      <p:grpSpPr>
        <a:xfrm>
          <a:off x="0" y="0"/>
          <a:ext cx="0" cy="0"/>
          <a:chOff x="0" y="0"/>
          <a:chExt cx="0" cy="0"/>
        </a:xfrm>
      </p:grpSpPr>
      <p:sp>
        <p:nvSpPr>
          <p:cNvPr id="5093" name="Google Shape;5093;p698"/>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Clr>
                <a:schemeClr val="dk1"/>
              </a:buClr>
              <a:buSzPts val="1100"/>
              <a:buFont typeface="Arial"/>
              <a:buNone/>
            </a:pPr>
            <a:r>
              <a:rPr lang="en-US" sz="1600"/>
              <a:t>In </a:t>
            </a:r>
            <a:r>
              <a:rPr lang="en-US" sz="1600" b="1"/>
              <a:t>Module 2</a:t>
            </a:r>
            <a:r>
              <a:rPr lang="en-US" sz="1600"/>
              <a:t>, we will dig deeper into </a:t>
            </a:r>
            <a:r>
              <a:rPr lang="en-US" sz="1600" b="1"/>
              <a:t>ambitious math instruction</a:t>
            </a:r>
            <a:r>
              <a:rPr lang="en-US" sz="1600"/>
              <a:t> and our day-to-day work as teachers. We will explore:</a:t>
            </a:r>
            <a:endParaRPr sz="1600"/>
          </a:p>
          <a:p>
            <a:pPr marL="457200" lvl="0" indent="-330200" algn="l" rtl="0">
              <a:lnSpc>
                <a:spcPct val="115000"/>
              </a:lnSpc>
              <a:spcBef>
                <a:spcPts val="0"/>
              </a:spcBef>
              <a:spcAft>
                <a:spcPts val="0"/>
              </a:spcAft>
              <a:buSzPts val="1600"/>
              <a:buFont typeface="Calibri"/>
              <a:buChar char="●"/>
            </a:pPr>
            <a:r>
              <a:rPr lang="en-US" sz="1600"/>
              <a:t>What does ambitious math instruction look like at the unit, lesson, and task levels?</a:t>
            </a:r>
            <a:endParaRPr sz="1600"/>
          </a:p>
          <a:p>
            <a:pPr marL="457200" lvl="0" indent="-330200" algn="l" rtl="0">
              <a:lnSpc>
                <a:spcPct val="100000"/>
              </a:lnSpc>
              <a:spcBef>
                <a:spcPts val="0"/>
              </a:spcBef>
              <a:spcAft>
                <a:spcPts val="0"/>
              </a:spcAft>
              <a:buSzPts val="1600"/>
              <a:buFont typeface="Calibri"/>
              <a:buChar char="●"/>
            </a:pPr>
            <a:r>
              <a:rPr lang="en-US" sz="1600"/>
              <a:t>How do we value and build on the mathematical strengths of students who are often excluded by schooling?</a:t>
            </a:r>
            <a:endParaRPr sz="1600"/>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Clr>
                <a:schemeClr val="dk1"/>
              </a:buClr>
              <a:buSzPts val="800"/>
              <a:buFont typeface="Arial"/>
              <a:buNone/>
            </a:pPr>
            <a:r>
              <a:rPr lang="en-US" sz="1600"/>
              <a:t>In </a:t>
            </a:r>
            <a:r>
              <a:rPr lang="en-US" sz="1600" b="1"/>
              <a:t>Module 2, Part 2, </a:t>
            </a:r>
            <a:r>
              <a:rPr lang="en-US" sz="1600"/>
              <a:t>we focus especially on deepening our understanding of what ambitious math instruction looks like </a:t>
            </a:r>
            <a:r>
              <a:rPr lang="en-US" sz="1600" u="sng"/>
              <a:t>at the unit level.</a:t>
            </a:r>
            <a:endParaRPr sz="1600">
              <a:solidFill>
                <a:srgbClr val="353535"/>
              </a:solidFill>
            </a:endParaRPr>
          </a:p>
        </p:txBody>
      </p:sp>
      <p:sp>
        <p:nvSpPr>
          <p:cNvPr id="5094" name="Google Shape;5094;p6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Welcome to Module 2, Part 2!</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0"/>
        <p:cNvGrpSpPr/>
        <p:nvPr/>
      </p:nvGrpSpPr>
      <p:grpSpPr>
        <a:xfrm>
          <a:off x="0" y="0"/>
          <a:ext cx="0" cy="0"/>
          <a:chOff x="0" y="0"/>
          <a:chExt cx="0" cy="0"/>
        </a:xfrm>
      </p:grpSpPr>
      <p:sp>
        <p:nvSpPr>
          <p:cNvPr id="5271" name="Google Shape;5271;p71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US" sz="4000"/>
              <a:t>Small Group Activity</a:t>
            </a:r>
            <a:endParaRPr sz="4000"/>
          </a:p>
          <a:p>
            <a:pPr marL="0" lvl="0" indent="0" algn="l" rtl="0">
              <a:spcBef>
                <a:spcPts val="0"/>
              </a:spcBef>
              <a:spcAft>
                <a:spcPts val="0"/>
              </a:spcAft>
              <a:buNone/>
            </a:pPr>
            <a:r>
              <a:rPr lang="en-US" sz="1800"/>
              <a:t>Directions: </a:t>
            </a:r>
            <a:r>
              <a:rPr lang="en-US" sz="1800">
                <a:solidFill>
                  <a:schemeClr val="dk1"/>
                </a:solidFill>
              </a:rPr>
              <a:t>Work with your team to use Desmos or a graphing calculator to find an “approximate equation” for each graph. </a:t>
            </a:r>
            <a:endParaRPr sz="1800">
              <a:solidFill>
                <a:schemeClr val="dk1"/>
              </a:solidFill>
            </a:endParaRPr>
          </a:p>
        </p:txBody>
      </p:sp>
      <p:sp>
        <p:nvSpPr>
          <p:cNvPr id="5272" name="Google Shape;5272;p716"/>
          <p:cNvSpPr txBox="1">
            <a:spLocks noGrp="1"/>
          </p:cNvSpPr>
          <p:nvPr>
            <p:ph type="sldNum" idx="12"/>
          </p:nvPr>
        </p:nvSpPr>
        <p:spPr>
          <a:xfrm>
            <a:off x="8320650" y="4711775"/>
            <a:ext cx="665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77"/>
        <p:cNvGrpSpPr/>
        <p:nvPr/>
      </p:nvGrpSpPr>
      <p:grpSpPr>
        <a:xfrm>
          <a:off x="0" y="0"/>
          <a:ext cx="0" cy="0"/>
          <a:chOff x="0" y="0"/>
          <a:chExt cx="0" cy="0"/>
        </a:xfrm>
      </p:grpSpPr>
      <p:sp>
        <p:nvSpPr>
          <p:cNvPr id="5278" name="Google Shape;5278;p717"/>
          <p:cNvSpPr txBox="1">
            <a:spLocks noGrp="1"/>
          </p:cNvSpPr>
          <p:nvPr>
            <p:ph type="title"/>
          </p:nvPr>
        </p:nvSpPr>
        <p:spPr>
          <a:xfrm>
            <a:off x="537882" y="410138"/>
            <a:ext cx="8088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700"/>
              <a:buNone/>
            </a:pPr>
            <a:r>
              <a:rPr lang="en-US" sz="2000"/>
              <a:t>Use Desmos or a graphing calculator to find an “approximate equation” for each of the following. Be prepared to share your  mathematical reasoning. </a:t>
            </a:r>
            <a:endParaRPr sz="2000"/>
          </a:p>
        </p:txBody>
      </p:sp>
      <p:sp>
        <p:nvSpPr>
          <p:cNvPr id="5279" name="Google Shape;5279;p71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5280" name="Google Shape;5280;p717"/>
          <p:cNvSpPr txBox="1"/>
          <p:nvPr/>
        </p:nvSpPr>
        <p:spPr>
          <a:xfrm>
            <a:off x="264113" y="1288350"/>
            <a:ext cx="5513100" cy="354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solidFill>
                  <a:schemeClr val="dk1"/>
                </a:solidFill>
                <a:latin typeface="Calibri"/>
                <a:ea typeface="Calibri"/>
                <a:cs typeface="Calibri"/>
                <a:sym typeface="Calibri"/>
              </a:rPr>
              <a:t>Desmos</a:t>
            </a:r>
            <a:r>
              <a:rPr lang="en-US" sz="1400">
                <a:solidFill>
                  <a:schemeClr val="dk1"/>
                </a:solidFill>
                <a:latin typeface="Nunito"/>
                <a:ea typeface="Nunito"/>
                <a:cs typeface="Nunito"/>
                <a:sym typeface="Nunito"/>
              </a:rPr>
              <a:t> </a:t>
            </a:r>
            <a:r>
              <a:rPr lang="en-US" sz="1700" b="1" u="sng">
                <a:solidFill>
                  <a:schemeClr val="accent5"/>
                </a:solidFill>
                <a:latin typeface="Poppins"/>
                <a:ea typeface="Poppins"/>
                <a:cs typeface="Poppins"/>
                <a:sym typeface="Poppi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https://www.desmos.com/calculator</a:t>
            </a:r>
            <a:endParaRPr sz="1700" b="1">
              <a:solidFill>
                <a:schemeClr val="accent5"/>
              </a:solidFill>
              <a:latin typeface="Poppins"/>
              <a:ea typeface="Poppins"/>
              <a:cs typeface="Poppins"/>
              <a:sym typeface="Poppins"/>
            </a:endParaRPr>
          </a:p>
          <a:p>
            <a:pPr marL="0" lvl="0" indent="0" algn="l" rtl="0">
              <a:spcBef>
                <a:spcPts val="0"/>
              </a:spcBef>
              <a:spcAft>
                <a:spcPts val="0"/>
              </a:spcAft>
              <a:buNone/>
            </a:pPr>
            <a:endParaRPr sz="1700" b="1">
              <a:solidFill>
                <a:schemeClr val="dk1"/>
              </a:solidFill>
              <a:latin typeface="Poppins"/>
              <a:ea typeface="Poppins"/>
              <a:cs typeface="Poppins"/>
              <a:sym typeface="Poppins"/>
            </a:endParaRPr>
          </a:p>
          <a:p>
            <a:pPr marL="0" lvl="0" indent="0" algn="l" rtl="0">
              <a:spcBef>
                <a:spcPts val="0"/>
              </a:spcBef>
              <a:spcAft>
                <a:spcPts val="0"/>
              </a:spcAft>
              <a:buNone/>
            </a:pPr>
            <a:r>
              <a:rPr lang="en-US" sz="1700">
                <a:solidFill>
                  <a:schemeClr val="dk1"/>
                </a:solidFill>
                <a:latin typeface="Calibri"/>
                <a:ea typeface="Calibri"/>
                <a:cs typeface="Calibri"/>
                <a:sym typeface="Calibri"/>
              </a:rPr>
              <a:t>Be ready to share…</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Your equations and your strategies for finding them.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US" sz="1700">
                <a:solidFill>
                  <a:schemeClr val="dk1"/>
                </a:solidFill>
                <a:latin typeface="Calibri"/>
                <a:ea typeface="Calibri"/>
                <a:cs typeface="Calibri"/>
                <a:sym typeface="Calibri"/>
              </a:rPr>
              <a:t>A: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US" sz="1700">
                <a:solidFill>
                  <a:schemeClr val="dk1"/>
                </a:solidFill>
                <a:latin typeface="Calibri"/>
                <a:ea typeface="Calibri"/>
                <a:cs typeface="Calibri"/>
                <a:sym typeface="Calibri"/>
              </a:rPr>
              <a:t>B: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US" sz="1700">
                <a:solidFill>
                  <a:schemeClr val="dk1"/>
                </a:solidFill>
                <a:latin typeface="Calibri"/>
                <a:ea typeface="Calibri"/>
                <a:cs typeface="Calibri"/>
                <a:sym typeface="Calibri"/>
              </a:rPr>
              <a:t>C: </a:t>
            </a:r>
            <a:endParaRPr sz="1700">
              <a:solidFill>
                <a:schemeClr val="dk1"/>
              </a:solidFill>
              <a:latin typeface="Calibri"/>
              <a:ea typeface="Calibri"/>
              <a:cs typeface="Calibri"/>
              <a:sym typeface="Calibri"/>
            </a:endParaRPr>
          </a:p>
          <a:p>
            <a:pPr marL="457200" lvl="0" indent="0" algn="l" rtl="0">
              <a:spcBef>
                <a:spcPts val="0"/>
              </a:spcBef>
              <a:spcAft>
                <a:spcPts val="0"/>
              </a:spcAft>
              <a:buNone/>
            </a:pPr>
            <a:r>
              <a:rPr lang="en-US" sz="1700">
                <a:solidFill>
                  <a:schemeClr val="dk1"/>
                </a:solidFill>
                <a:latin typeface="Calibri"/>
                <a:ea typeface="Calibri"/>
                <a:cs typeface="Calibri"/>
                <a:sym typeface="Calibri"/>
              </a:rPr>
              <a:t>D: </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One new insight you have as a result of investigating this.</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b="1">
              <a:solidFill>
                <a:schemeClr val="dk1"/>
              </a:solidFill>
              <a:latin typeface="Poppins"/>
              <a:ea typeface="Poppins"/>
              <a:cs typeface="Poppins"/>
              <a:sym typeface="Poppins"/>
            </a:endParaRPr>
          </a:p>
          <a:p>
            <a:pPr marL="0" lvl="0" indent="0" algn="l" rtl="0">
              <a:spcBef>
                <a:spcPts val="0"/>
              </a:spcBef>
              <a:spcAft>
                <a:spcPts val="0"/>
              </a:spcAft>
              <a:buNone/>
            </a:pPr>
            <a:endParaRPr sz="1400">
              <a:solidFill>
                <a:schemeClr val="dk1"/>
              </a:solidFill>
              <a:latin typeface="Nunito"/>
              <a:ea typeface="Nunito"/>
              <a:cs typeface="Nunito"/>
              <a:sym typeface="Nunito"/>
            </a:endParaRPr>
          </a:p>
        </p:txBody>
      </p:sp>
      <p:pic>
        <p:nvPicPr>
          <p:cNvPr id="5281" name="Google Shape;5281;p717" descr="Image of four squares labeled A B C D and within each square is a graph" title="slide 21"/>
          <p:cNvPicPr preferRelativeResize="0"/>
          <p:nvPr/>
        </p:nvPicPr>
        <p:blipFill>
          <a:blip r:embed="rId4">
            <a:alphaModFix/>
          </a:blip>
          <a:stretch>
            <a:fillRect/>
          </a:stretch>
        </p:blipFill>
        <p:spPr>
          <a:xfrm>
            <a:off x="5692575" y="1583331"/>
            <a:ext cx="2933700" cy="3000375"/>
          </a:xfrm>
          <a:prstGeom prst="rect">
            <a:avLst/>
          </a:prstGeom>
          <a:noFill/>
          <a:ln>
            <a:noFill/>
          </a:ln>
        </p:spPr>
      </p:pic>
      <p:sp>
        <p:nvSpPr>
          <p:cNvPr id="5282" name="Google Shape;5282;p717"/>
          <p:cNvSpPr txBox="1"/>
          <p:nvPr/>
        </p:nvSpPr>
        <p:spPr>
          <a:xfrm>
            <a:off x="1581656" y="184913"/>
            <a:ext cx="6000900" cy="3849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600" b="1" i="1">
                <a:solidFill>
                  <a:srgbClr val="9E9E9E"/>
                </a:solidFill>
                <a:latin typeface="Calibri"/>
                <a:ea typeface="Calibri"/>
                <a:cs typeface="Calibri"/>
                <a:sym typeface="Calibri"/>
              </a:rPr>
              <a:t>Preview of Workspace Slide</a:t>
            </a:r>
            <a:endParaRPr sz="1600" b="1" i="1">
              <a:solidFill>
                <a:srgbClr val="9E9E9E"/>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Shape 5287"/>
        <p:cNvGrpSpPr/>
        <p:nvPr/>
      </p:nvGrpSpPr>
      <p:grpSpPr>
        <a:xfrm>
          <a:off x="0" y="0"/>
          <a:ext cx="0" cy="0"/>
          <a:chOff x="0" y="0"/>
          <a:chExt cx="0" cy="0"/>
        </a:xfrm>
      </p:grpSpPr>
      <p:sp>
        <p:nvSpPr>
          <p:cNvPr id="5288" name="Google Shape;5288;p7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sz="1000">
                <a:solidFill>
                  <a:schemeClr val="dk2"/>
                </a:solidFill>
                <a:latin typeface="Arial"/>
                <a:ea typeface="Arial"/>
                <a:cs typeface="Arial"/>
                <a:sym typeface="Arial"/>
              </a:rPr>
              <a:t>22</a:t>
            </a:fld>
            <a:endParaRPr sz="1000">
              <a:solidFill>
                <a:schemeClr val="dk2"/>
              </a:solidFill>
              <a:latin typeface="Arial"/>
              <a:ea typeface="Arial"/>
              <a:cs typeface="Arial"/>
              <a:sym typeface="Arial"/>
            </a:endParaRPr>
          </a:p>
        </p:txBody>
      </p:sp>
      <p:pic>
        <p:nvPicPr>
          <p:cNvPr id="5289" name="Google Shape;5289;p718" descr="titled anticipation responses with four square graph boxes labeled a b c d " title="slide 22"/>
          <p:cNvPicPr preferRelativeResize="0"/>
          <p:nvPr/>
        </p:nvPicPr>
        <p:blipFill>
          <a:blip r:embed="rId3">
            <a:alphaModFix/>
          </a:blip>
          <a:stretch>
            <a:fillRect/>
          </a:stretch>
        </p:blipFill>
        <p:spPr>
          <a:xfrm>
            <a:off x="2013844" y="1707076"/>
            <a:ext cx="2489813" cy="2546400"/>
          </a:xfrm>
          <a:prstGeom prst="rect">
            <a:avLst/>
          </a:prstGeom>
          <a:noFill/>
          <a:ln>
            <a:noFill/>
          </a:ln>
        </p:spPr>
      </p:pic>
      <p:sp>
        <p:nvSpPr>
          <p:cNvPr id="5290" name="Google Shape;5290;p718"/>
          <p:cNvSpPr txBox="1">
            <a:spLocks noGrp="1"/>
          </p:cNvSpPr>
          <p:nvPr>
            <p:ph type="title" idx="4294967295"/>
          </p:nvPr>
        </p:nvSpPr>
        <p:spPr>
          <a:xfrm>
            <a:off x="527850" y="488344"/>
            <a:ext cx="8088300" cy="507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000">
                <a:solidFill>
                  <a:schemeClr val="accent5"/>
                </a:solidFill>
              </a:rPr>
              <a:t>Anticipated Responses </a:t>
            </a:r>
            <a:endParaRPr sz="3000">
              <a:solidFill>
                <a:schemeClr val="accent5"/>
              </a:solidFill>
            </a:endParaRPr>
          </a:p>
        </p:txBody>
      </p:sp>
      <p:pic>
        <p:nvPicPr>
          <p:cNvPr id="5291" name="Google Shape;5291;p718" descr="second image of a square box with hand-written algebraic formula" title="slide 22 part 2"/>
          <p:cNvPicPr preferRelativeResize="0"/>
          <p:nvPr/>
        </p:nvPicPr>
        <p:blipFill rotWithShape="1">
          <a:blip r:embed="rId4">
            <a:alphaModFix/>
          </a:blip>
          <a:srcRect l="53806" t="9406" r="7053" b="21327"/>
          <a:stretch/>
        </p:blipFill>
        <p:spPr>
          <a:xfrm>
            <a:off x="4611338" y="1668188"/>
            <a:ext cx="2635500" cy="26953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295"/>
        <p:cNvGrpSpPr/>
        <p:nvPr/>
      </p:nvGrpSpPr>
      <p:grpSpPr>
        <a:xfrm>
          <a:off x="0" y="0"/>
          <a:ext cx="0" cy="0"/>
          <a:chOff x="0" y="0"/>
          <a:chExt cx="0" cy="0"/>
        </a:xfrm>
      </p:grpSpPr>
      <p:sp>
        <p:nvSpPr>
          <p:cNvPr id="5296" name="Google Shape;5296;p719"/>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solidFill>
                  <a:schemeClr val="accent5"/>
                </a:solidFill>
              </a:rPr>
              <a:t>Debriefing “Which one is unique and why?”</a:t>
            </a:r>
            <a:endParaRPr sz="2800">
              <a:solidFill>
                <a:schemeClr val="accent5"/>
              </a:solidFill>
            </a:endParaRPr>
          </a:p>
        </p:txBody>
      </p:sp>
      <p:sp>
        <p:nvSpPr>
          <p:cNvPr id="5297" name="Google Shape;5297;p719"/>
          <p:cNvSpPr txBox="1"/>
          <p:nvPr/>
        </p:nvSpPr>
        <p:spPr>
          <a:xfrm>
            <a:off x="598519" y="3109306"/>
            <a:ext cx="79671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Calibri"/>
                <a:ea typeface="Calibri"/>
                <a:cs typeface="Calibri"/>
                <a:sym typeface="Calibri"/>
              </a:rPr>
              <a:t>Discuss:</a:t>
            </a:r>
            <a:endParaRPr sz="1700" b="1">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How did you see me working on each of these goals during the lesson?</a:t>
            </a:r>
            <a:endParaRPr sz="1700" b="1">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AutoNum type="arabicPeriod"/>
            </a:pPr>
            <a:r>
              <a:rPr lang="en-US" sz="1700" b="1">
                <a:solidFill>
                  <a:schemeClr val="dk1"/>
                </a:solidFill>
                <a:latin typeface="Calibri"/>
                <a:ea typeface="Calibri"/>
                <a:cs typeface="Calibri"/>
                <a:sym typeface="Calibri"/>
              </a:rPr>
              <a:t>What moves was I making as a teacher of mathematics?</a:t>
            </a:r>
            <a:endParaRPr sz="1700" b="1">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US" sz="1700" b="1">
                <a:latin typeface="Calibri"/>
                <a:ea typeface="Calibri"/>
                <a:cs typeface="Calibri"/>
                <a:sym typeface="Calibri"/>
              </a:rPr>
              <a:t>What moves could have been made to support our work on these goals even more?</a:t>
            </a:r>
            <a:endParaRPr sz="1700" b="1">
              <a:latin typeface="Calibri"/>
              <a:ea typeface="Calibri"/>
              <a:cs typeface="Calibri"/>
              <a:sym typeface="Calibri"/>
            </a:endParaRPr>
          </a:p>
        </p:txBody>
      </p:sp>
      <p:sp>
        <p:nvSpPr>
          <p:cNvPr id="5298" name="Google Shape;5298;p71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5299" name="Google Shape;5299;p719"/>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5"/>
                </a:solidFill>
              </a:rPr>
              <a:t>Goals for us as math learners:</a:t>
            </a:r>
            <a:endParaRPr sz="2000" b="1">
              <a:solidFill>
                <a:schemeClr val="accent5"/>
              </a:solidFill>
            </a:endParaRPr>
          </a:p>
        </p:txBody>
      </p:sp>
      <p:sp>
        <p:nvSpPr>
          <p:cNvPr id="5300" name="Google Shape;5300;p719"/>
          <p:cNvSpPr txBox="1">
            <a:spLocks noGrp="1"/>
          </p:cNvSpPr>
          <p:nvPr>
            <p:ph type="body" idx="4294967295"/>
          </p:nvPr>
        </p:nvSpPr>
        <p:spPr>
          <a:xfrm>
            <a:off x="659150" y="1749250"/>
            <a:ext cx="7967100" cy="1110900"/>
          </a:xfrm>
          <a:prstGeom prst="rect">
            <a:avLst/>
          </a:prstGeom>
          <a:solidFill>
            <a:srgbClr val="D9EAD3"/>
          </a:solidFill>
        </p:spPr>
        <p:txBody>
          <a:bodyPr spcFirstLastPara="1" wrap="square" lIns="68575" tIns="34275" rIns="68575" bIns="34275" anchor="t" anchorCtr="0">
            <a:normAutofit fontScale="92500"/>
          </a:bodyPr>
          <a:lstStyle/>
          <a:p>
            <a:pPr marL="457200" lvl="0" indent="-330200" algn="l" rtl="0">
              <a:lnSpc>
                <a:spcPct val="100000"/>
              </a:lnSpc>
              <a:spcBef>
                <a:spcPts val="0"/>
              </a:spcBef>
              <a:spcAft>
                <a:spcPts val="0"/>
              </a:spcAft>
              <a:buSzPts val="1600"/>
              <a:buFont typeface="Nunito"/>
              <a:buChar char="●"/>
            </a:pPr>
            <a:r>
              <a:rPr lang="en-US" sz="1600" b="1"/>
              <a:t>Mathematical goal</a:t>
            </a:r>
            <a:r>
              <a:rPr lang="en-US" sz="1600"/>
              <a:t>: Use key features of parabolas to create equations. </a:t>
            </a:r>
            <a:endParaRPr sz="1600"/>
          </a:p>
          <a:p>
            <a:pPr marL="457200" lvl="0" indent="0" algn="l" rtl="0">
              <a:lnSpc>
                <a:spcPct val="100000"/>
              </a:lnSpc>
              <a:spcBef>
                <a:spcPts val="0"/>
              </a:spcBef>
              <a:spcAft>
                <a:spcPts val="0"/>
              </a:spcAft>
              <a:buClr>
                <a:schemeClr val="dk1"/>
              </a:buClr>
              <a:buSzPts val="800"/>
              <a:buFont typeface="Arial"/>
              <a:buNone/>
            </a:pPr>
            <a:endParaRPr sz="1600"/>
          </a:p>
          <a:p>
            <a:pPr marL="457200" lvl="0" indent="-330200" algn="l" rtl="0">
              <a:lnSpc>
                <a:spcPct val="100000"/>
              </a:lnSpc>
              <a:spcBef>
                <a:spcPts val="0"/>
              </a:spcBef>
              <a:spcAft>
                <a:spcPts val="0"/>
              </a:spcAft>
              <a:buSzPts val="1600"/>
              <a:buChar char="●"/>
            </a:pPr>
            <a:r>
              <a:rPr lang="en-US" sz="1600" b="1"/>
              <a:t>Equity goal</a:t>
            </a:r>
            <a:r>
              <a:rPr lang="en-US" sz="1600"/>
              <a:t>: Use reasoning, technology, and rough draft thinking to give learners opportunities for higher level thinking when finding the unique properties of different parabolas.</a:t>
            </a:r>
            <a:endParaRPr sz="15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04"/>
        <p:cNvGrpSpPr/>
        <p:nvPr/>
      </p:nvGrpSpPr>
      <p:grpSpPr>
        <a:xfrm>
          <a:off x="0" y="0"/>
          <a:ext cx="0" cy="0"/>
          <a:chOff x="0" y="0"/>
          <a:chExt cx="0" cy="0"/>
        </a:xfrm>
      </p:grpSpPr>
      <p:sp>
        <p:nvSpPr>
          <p:cNvPr id="5305" name="Google Shape;5305;p720"/>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US" sz="2800">
                <a:solidFill>
                  <a:schemeClr val="accent5"/>
                </a:solidFill>
              </a:rPr>
              <a:t>Debriefing “Which one is unique and why?”</a:t>
            </a:r>
            <a:endParaRPr sz="2800">
              <a:solidFill>
                <a:schemeClr val="accent5"/>
              </a:solidFill>
            </a:endParaRPr>
          </a:p>
        </p:txBody>
      </p:sp>
      <p:sp>
        <p:nvSpPr>
          <p:cNvPr id="5306" name="Google Shape;5306;p720"/>
          <p:cNvSpPr txBox="1"/>
          <p:nvPr/>
        </p:nvSpPr>
        <p:spPr>
          <a:xfrm>
            <a:off x="659150" y="3137544"/>
            <a:ext cx="79671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chemeClr val="dk1"/>
                </a:solidFill>
                <a:latin typeface="Calibri"/>
                <a:ea typeface="Calibri"/>
                <a:cs typeface="Calibri"/>
                <a:sym typeface="Calibri"/>
              </a:rPr>
              <a:t>Discuss:</a:t>
            </a:r>
            <a:endParaRPr sz="1700">
              <a:latin typeface="Calibri"/>
              <a:ea typeface="Calibri"/>
              <a:cs typeface="Calibri"/>
              <a:sym typeface="Calibri"/>
            </a:endParaRPr>
          </a:p>
          <a:p>
            <a:pPr marL="342900" lvl="0" indent="-273050" algn="l" rtl="0">
              <a:spcBef>
                <a:spcPts val="0"/>
              </a:spcBef>
              <a:spcAft>
                <a:spcPts val="0"/>
              </a:spcAft>
              <a:buSzPts val="1700"/>
              <a:buFont typeface="Calibri"/>
              <a:buAutoNum type="arabicPeriod"/>
            </a:pPr>
            <a:r>
              <a:rPr lang="en-US" sz="1700" b="1">
                <a:latin typeface="Calibri"/>
                <a:ea typeface="Calibri"/>
                <a:cs typeface="Calibri"/>
                <a:sym typeface="Calibri"/>
              </a:rPr>
              <a:t>What new ideas do you have about what reasoning and sensemaking look like and sounds like?</a:t>
            </a:r>
            <a:endParaRPr sz="1700" b="1">
              <a:latin typeface="Calibri"/>
              <a:ea typeface="Calibri"/>
              <a:cs typeface="Calibri"/>
              <a:sym typeface="Calibri"/>
            </a:endParaRPr>
          </a:p>
          <a:p>
            <a:pPr marL="342900" lvl="0" indent="-273050" algn="l" rtl="0">
              <a:spcBef>
                <a:spcPts val="0"/>
              </a:spcBef>
              <a:spcAft>
                <a:spcPts val="0"/>
              </a:spcAft>
              <a:buSzPts val="1700"/>
              <a:buFont typeface="Calibri"/>
              <a:buAutoNum type="arabicPeriod"/>
            </a:pPr>
            <a:r>
              <a:rPr lang="en-US" sz="1700" b="1">
                <a:latin typeface="Calibri"/>
                <a:ea typeface="Calibri"/>
                <a:cs typeface="Calibri"/>
                <a:sym typeface="Calibri"/>
              </a:rPr>
              <a:t>What questions do you have about supporting students’ reasoning and sensemaking?</a:t>
            </a:r>
            <a:endParaRPr sz="1700" b="1">
              <a:latin typeface="Calibri"/>
              <a:ea typeface="Calibri"/>
              <a:cs typeface="Calibri"/>
              <a:sym typeface="Calibri"/>
            </a:endParaRPr>
          </a:p>
        </p:txBody>
      </p:sp>
      <p:sp>
        <p:nvSpPr>
          <p:cNvPr id="5307" name="Google Shape;5307;p72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5308" name="Google Shape;5308;p720"/>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US" sz="2000" b="1">
                <a:solidFill>
                  <a:schemeClr val="accent5"/>
                </a:solidFill>
              </a:rPr>
              <a:t>Goals for us as teachers:</a:t>
            </a:r>
            <a:endParaRPr sz="2000" b="1">
              <a:solidFill>
                <a:schemeClr val="accent5"/>
              </a:solidFill>
            </a:endParaRPr>
          </a:p>
        </p:txBody>
      </p:sp>
      <p:sp>
        <p:nvSpPr>
          <p:cNvPr id="5309" name="Google Shape;5309;p720"/>
          <p:cNvSpPr txBox="1">
            <a:spLocks noGrp="1"/>
          </p:cNvSpPr>
          <p:nvPr>
            <p:ph type="body" idx="4294967295"/>
          </p:nvPr>
        </p:nvSpPr>
        <p:spPr>
          <a:xfrm>
            <a:off x="659150" y="1749250"/>
            <a:ext cx="7967100" cy="1384500"/>
          </a:xfrm>
          <a:prstGeom prst="rect">
            <a:avLst/>
          </a:prstGeom>
          <a:solidFill>
            <a:srgbClr val="D9EAD3"/>
          </a:solidFill>
        </p:spPr>
        <p:txBody>
          <a:bodyPr spcFirstLastPara="1" wrap="square" lIns="68575" tIns="34275" rIns="68575" bIns="34275" anchor="t" anchorCtr="0">
            <a:normAutofit fontScale="92500" lnSpcReduction="10000"/>
          </a:bodyPr>
          <a:lstStyle/>
          <a:p>
            <a:pPr marL="457200" lvl="0" indent="-322580" algn="l" rtl="0">
              <a:lnSpc>
                <a:spcPct val="100000"/>
              </a:lnSpc>
              <a:spcBef>
                <a:spcPts val="0"/>
              </a:spcBef>
              <a:spcAft>
                <a:spcPts val="0"/>
              </a:spcAft>
              <a:buSzPct val="100000"/>
              <a:buFont typeface="Nunito"/>
              <a:buChar char="●"/>
            </a:pPr>
            <a:r>
              <a:rPr lang="en-US" sz="1600" b="1"/>
              <a:t>Equity goal</a:t>
            </a:r>
            <a:r>
              <a:rPr lang="en-US" sz="1600"/>
              <a:t>: Understand how structures like “Which One is Unique? Why?” provide access to grade level content and make space for multiple perspectives which helps us elevate the status of students who are often excluded from rich mathematics by schooling.</a:t>
            </a:r>
            <a:r>
              <a:rPr lang="en-US" sz="1600" i="1"/>
              <a:t> </a:t>
            </a:r>
            <a:endParaRPr sz="1600"/>
          </a:p>
          <a:p>
            <a:pPr marL="457200" lvl="0" indent="0" algn="l" rtl="0">
              <a:lnSpc>
                <a:spcPct val="100000"/>
              </a:lnSpc>
              <a:spcBef>
                <a:spcPts val="0"/>
              </a:spcBef>
              <a:spcAft>
                <a:spcPts val="0"/>
              </a:spcAft>
              <a:buClr>
                <a:schemeClr val="dk1"/>
              </a:buClr>
              <a:buSzPct val="50000"/>
              <a:buFont typeface="Arial"/>
              <a:buNone/>
            </a:pPr>
            <a:endParaRPr sz="1600"/>
          </a:p>
          <a:p>
            <a:pPr marL="457200" lvl="0" indent="-322580" algn="l" rtl="0">
              <a:lnSpc>
                <a:spcPct val="100000"/>
              </a:lnSpc>
              <a:spcBef>
                <a:spcPts val="0"/>
              </a:spcBef>
              <a:spcAft>
                <a:spcPts val="0"/>
              </a:spcAft>
              <a:buSzPct val="100000"/>
              <a:buChar char="●"/>
            </a:pPr>
            <a:r>
              <a:rPr lang="en-US" sz="1600" b="1"/>
              <a:t>Pedagogical goal</a:t>
            </a:r>
            <a:r>
              <a:rPr lang="en-US" sz="1600"/>
              <a:t>: Notice how teachers can use structure to support justification and mathematical  thinking. </a:t>
            </a:r>
            <a:endParaRPr sz="15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3"/>
        <p:cNvGrpSpPr/>
        <p:nvPr/>
      </p:nvGrpSpPr>
      <p:grpSpPr>
        <a:xfrm>
          <a:off x="0" y="0"/>
          <a:ext cx="0" cy="0"/>
          <a:chOff x="0" y="0"/>
          <a:chExt cx="0" cy="0"/>
        </a:xfrm>
      </p:grpSpPr>
      <p:sp>
        <p:nvSpPr>
          <p:cNvPr id="5314" name="Google Shape;5314;p721"/>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accent5"/>
                </a:solidFill>
              </a:rPr>
              <a:t>Debrief: </a:t>
            </a:r>
            <a:r>
              <a:rPr lang="en-US" sz="2800" b="1">
                <a:solidFill>
                  <a:schemeClr val="accent5"/>
                </a:solidFill>
              </a:rPr>
              <a:t>Habits</a:t>
            </a:r>
            <a:r>
              <a:rPr lang="en-US" sz="2800">
                <a:solidFill>
                  <a:schemeClr val="accent5"/>
                </a:solidFill>
              </a:rPr>
              <a:t> of mind and interaction </a:t>
            </a:r>
            <a:endParaRPr sz="2800">
              <a:solidFill>
                <a:schemeClr val="accent5"/>
              </a:solidFill>
            </a:endParaRPr>
          </a:p>
        </p:txBody>
      </p:sp>
      <p:pic>
        <p:nvPicPr>
          <p:cNvPr id="5315" name="Google Shape;5315;p721"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chemeClr val="dk2"/>
            </a:solidFill>
            <a:prstDash val="solid"/>
            <a:round/>
            <a:headEnd type="none" w="sm" len="sm"/>
            <a:tailEnd type="none" w="sm" len="sm"/>
          </a:ln>
        </p:spPr>
      </p:pic>
      <p:sp>
        <p:nvSpPr>
          <p:cNvPr id="5316" name="Google Shape;5316;p721"/>
          <p:cNvSpPr txBox="1"/>
          <p:nvPr/>
        </p:nvSpPr>
        <p:spPr>
          <a:xfrm>
            <a:off x="7101075" y="1623050"/>
            <a:ext cx="1803600" cy="2548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US" sz="1400" b="1">
                <a:solidFill>
                  <a:schemeClr val="dk1"/>
                </a:solidFill>
                <a:latin typeface="Calibri"/>
                <a:ea typeface="Calibri"/>
                <a:cs typeface="Calibri"/>
                <a:sym typeface="Calibri"/>
              </a:rPr>
              <a:t>Habits of Mind:</a:t>
            </a:r>
            <a:r>
              <a:rPr lang="en-US" sz="1400">
                <a:solidFill>
                  <a:schemeClr val="dk1"/>
                </a:solidFill>
                <a:latin typeface="Calibri"/>
                <a:ea typeface="Calibri"/>
                <a:cs typeface="Calibri"/>
                <a:sym typeface="Calibri"/>
              </a:rPr>
              <a:t> Things we do as individual mathematicians when solving problems. </a:t>
            </a:r>
            <a:endParaRPr sz="1400">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Habits of Interaction</a:t>
            </a:r>
            <a:r>
              <a:rPr lang="en-US" sz="1400">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5317" name="Google Shape;5317;p721"/>
          <p:cNvSpPr txBox="1"/>
          <p:nvPr/>
        </p:nvSpPr>
        <p:spPr>
          <a:xfrm>
            <a:off x="391825" y="9237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5318" name="Google Shape;5318;p721"/>
          <p:cNvSpPr/>
          <p:nvPr/>
        </p:nvSpPr>
        <p:spPr>
          <a:xfrm>
            <a:off x="6374825" y="46048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sz="1400"/>
          </a:p>
        </p:txBody>
      </p:sp>
      <p:sp>
        <p:nvSpPr>
          <p:cNvPr id="5319" name="Google Shape;5319;p721"/>
          <p:cNvSpPr txBox="1">
            <a:spLocks noGrp="1"/>
          </p:cNvSpPr>
          <p:nvPr>
            <p:ph type="sldNum" idx="12"/>
          </p:nvPr>
        </p:nvSpPr>
        <p:spPr>
          <a:xfrm>
            <a:off x="8408225" y="4625550"/>
            <a:ext cx="23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23"/>
        <p:cNvGrpSpPr/>
        <p:nvPr/>
      </p:nvGrpSpPr>
      <p:grpSpPr>
        <a:xfrm>
          <a:off x="0" y="0"/>
          <a:ext cx="0" cy="0"/>
          <a:chOff x="0" y="0"/>
          <a:chExt cx="0" cy="0"/>
        </a:xfrm>
      </p:grpSpPr>
      <p:sp>
        <p:nvSpPr>
          <p:cNvPr id="5324" name="Google Shape;5324;p722"/>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800">
                <a:solidFill>
                  <a:schemeClr val="accent5"/>
                </a:solidFill>
              </a:rPr>
              <a:t>Debrief: </a:t>
            </a:r>
            <a:r>
              <a:rPr lang="en-US" sz="2800" b="1">
                <a:solidFill>
                  <a:schemeClr val="accent5"/>
                </a:solidFill>
              </a:rPr>
              <a:t>Practices</a:t>
            </a:r>
            <a:r>
              <a:rPr lang="en-US" sz="2800">
                <a:solidFill>
                  <a:schemeClr val="accent5"/>
                </a:solidFill>
              </a:rPr>
              <a:t> of ambitious mathematics teaching</a:t>
            </a:r>
            <a:endParaRPr sz="2600">
              <a:solidFill>
                <a:schemeClr val="accent5"/>
              </a:solidFill>
            </a:endParaRPr>
          </a:p>
        </p:txBody>
      </p:sp>
      <p:sp>
        <p:nvSpPr>
          <p:cNvPr id="5325" name="Google Shape;5325;p722"/>
          <p:cNvSpPr txBox="1"/>
          <p:nvPr/>
        </p:nvSpPr>
        <p:spPr>
          <a:xfrm>
            <a:off x="511500" y="108532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5326" name="Google Shape;5326;p722"/>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US"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Build on procedural fluency </a:t>
            </a:r>
            <a:r>
              <a:rPr lang="en-US" sz="1700" i="1">
                <a:solidFill>
                  <a:schemeClr val="dk1"/>
                </a:solidFill>
                <a:latin typeface="Calibri"/>
                <a:ea typeface="Calibri"/>
                <a:cs typeface="Calibri"/>
                <a:sym typeface="Calibri"/>
              </a:rPr>
              <a:t>from</a:t>
            </a:r>
            <a:r>
              <a:rPr lang="en-US"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US"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5327" name="Google Shape;5327;p722"/>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sz="1400"/>
          </a:p>
        </p:txBody>
      </p:sp>
      <p:sp>
        <p:nvSpPr>
          <p:cNvPr id="5328" name="Google Shape;5328;p722"/>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33"/>
        <p:cNvGrpSpPr/>
        <p:nvPr/>
      </p:nvGrpSpPr>
      <p:grpSpPr>
        <a:xfrm>
          <a:off x="0" y="0"/>
          <a:ext cx="0" cy="0"/>
          <a:chOff x="0" y="0"/>
          <a:chExt cx="0" cy="0"/>
        </a:xfrm>
      </p:grpSpPr>
      <p:sp>
        <p:nvSpPr>
          <p:cNvPr id="5334" name="Google Shape;5334;p723"/>
          <p:cNvSpPr txBox="1">
            <a:spLocks noGrp="1"/>
          </p:cNvSpPr>
          <p:nvPr>
            <p:ph type="ctrTitle"/>
          </p:nvPr>
        </p:nvSpPr>
        <p:spPr>
          <a:xfrm>
            <a:off x="1143000" y="10100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5"/>
                </a:solidFill>
              </a:rPr>
              <a:t>Connecting to research</a:t>
            </a:r>
            <a:endParaRPr sz="3800" b="1">
              <a:solidFill>
                <a:schemeClr val="accent5"/>
              </a:solidFill>
            </a:endParaRPr>
          </a:p>
        </p:txBody>
      </p:sp>
      <p:sp>
        <p:nvSpPr>
          <p:cNvPr id="5335" name="Google Shape;5335;p72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00000"/>
              </a:lnSpc>
              <a:spcBef>
                <a:spcPts val="800"/>
              </a:spcBef>
              <a:spcAft>
                <a:spcPts val="0"/>
              </a:spcAft>
              <a:buNone/>
            </a:pPr>
            <a:r>
              <a:rPr lang="en-US" sz="1900">
                <a:solidFill>
                  <a:schemeClr val="accent5"/>
                </a:solidFill>
              </a:rPr>
              <a:t>Scaffolding and supporting to give students access to grade level content </a:t>
            </a:r>
            <a:endParaRPr sz="3000">
              <a:solidFill>
                <a:schemeClr val="accent5"/>
              </a:solidFill>
            </a:endParaRPr>
          </a:p>
        </p:txBody>
      </p:sp>
      <p:sp>
        <p:nvSpPr>
          <p:cNvPr id="5336" name="Google Shape;5336;p723"/>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5337" name="Google Shape;5337;p723" descr="Storytelling with solid fill"/>
          <p:cNvPicPr preferRelativeResize="0"/>
          <p:nvPr/>
        </p:nvPicPr>
        <p:blipFill rotWithShape="1">
          <a:blip r:embed="rId3">
            <a:alphaModFix/>
          </a:blip>
          <a:srcRect/>
          <a:stretch/>
        </p:blipFill>
        <p:spPr>
          <a:xfrm>
            <a:off x="7556844" y="3548454"/>
            <a:ext cx="1183725" cy="118372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5341"/>
        <p:cNvGrpSpPr/>
        <p:nvPr/>
      </p:nvGrpSpPr>
      <p:grpSpPr>
        <a:xfrm>
          <a:off x="0" y="0"/>
          <a:ext cx="0" cy="0"/>
          <a:chOff x="0" y="0"/>
          <a:chExt cx="0" cy="0"/>
        </a:xfrm>
      </p:grpSpPr>
      <p:sp>
        <p:nvSpPr>
          <p:cNvPr id="5342" name="Google Shape;5342;p72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5343" name="Google Shape;5343;p72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they’ve read.</a:t>
            </a:r>
            <a:endParaRPr>
              <a:solidFill>
                <a:schemeClr val="accent3"/>
              </a:solidFill>
            </a:endParaRPr>
          </a:p>
        </p:txBody>
      </p:sp>
      <p:pic>
        <p:nvPicPr>
          <p:cNvPr id="5344" name="Google Shape;5344;p724"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5345" name="Google Shape;5345;p724"/>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49"/>
        <p:cNvGrpSpPr/>
        <p:nvPr/>
      </p:nvGrpSpPr>
      <p:grpSpPr>
        <a:xfrm>
          <a:off x="0" y="0"/>
          <a:ext cx="0" cy="0"/>
          <a:chOff x="0" y="0"/>
          <a:chExt cx="0" cy="0"/>
        </a:xfrm>
      </p:grpSpPr>
      <p:sp>
        <p:nvSpPr>
          <p:cNvPr id="5350" name="Google Shape;5350;p72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800" b="1">
                <a:solidFill>
                  <a:schemeClr val="accent5"/>
                </a:solidFill>
              </a:rPr>
              <a:t>Continuing the Journey: </a:t>
            </a:r>
            <a:endParaRPr sz="2800" b="1">
              <a:solidFill>
                <a:schemeClr val="accent5"/>
              </a:solidFill>
            </a:endParaRPr>
          </a:p>
          <a:p>
            <a:pPr marL="0" lvl="0" indent="0" algn="l" rtl="0">
              <a:spcBef>
                <a:spcPts val="0"/>
              </a:spcBef>
              <a:spcAft>
                <a:spcPts val="0"/>
              </a:spcAft>
              <a:buNone/>
            </a:pPr>
            <a:r>
              <a:rPr lang="en-US" sz="2800">
                <a:solidFill>
                  <a:schemeClr val="accent5"/>
                </a:solidFill>
              </a:rPr>
              <a:t>Mathematics Learning 2021 and Beyond </a:t>
            </a:r>
            <a:endParaRPr sz="2800">
              <a:solidFill>
                <a:schemeClr val="accent5"/>
              </a:solidFill>
            </a:endParaRPr>
          </a:p>
        </p:txBody>
      </p:sp>
      <p:pic>
        <p:nvPicPr>
          <p:cNvPr id="5351" name="Google Shape;5351;p725" descr="Image of three connected horizontal circles with circle 1 titled grade level content, circle 2 is equitable, effective and teaching practices and circle 3 is advocacy" title="slide 29"/>
          <p:cNvPicPr preferRelativeResize="0"/>
          <p:nvPr/>
        </p:nvPicPr>
        <p:blipFill>
          <a:blip r:embed="rId3">
            <a:alphaModFix/>
          </a:blip>
          <a:stretch>
            <a:fillRect/>
          </a:stretch>
        </p:blipFill>
        <p:spPr>
          <a:xfrm>
            <a:off x="383832" y="1474153"/>
            <a:ext cx="6846732" cy="2744747"/>
          </a:xfrm>
          <a:prstGeom prst="rect">
            <a:avLst/>
          </a:prstGeom>
          <a:noFill/>
          <a:ln>
            <a:noFill/>
          </a:ln>
        </p:spPr>
      </p:pic>
      <p:sp>
        <p:nvSpPr>
          <p:cNvPr id="5352" name="Google Shape;5352;p725"/>
          <p:cNvSpPr txBox="1"/>
          <p:nvPr/>
        </p:nvSpPr>
        <p:spPr>
          <a:xfrm>
            <a:off x="7331044" y="1474147"/>
            <a:ext cx="1509000" cy="28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Let’s create greater opportunities for all students to learn and have access to grade level content.  </a:t>
            </a:r>
            <a:r>
              <a:rPr lang="en-US" sz="1500">
                <a:solidFill>
                  <a:schemeClr val="dk1"/>
                </a:solidFill>
                <a:latin typeface="Calibri"/>
                <a:ea typeface="Calibri"/>
                <a:cs typeface="Calibri"/>
                <a:sym typeface="Calibri"/>
              </a:rPr>
              <a:t>      </a:t>
            </a:r>
            <a:endParaRPr sz="1500">
              <a:latin typeface="Calibri"/>
              <a:ea typeface="Calibri"/>
              <a:cs typeface="Calibri"/>
              <a:sym typeface="Calibri"/>
            </a:endParaRPr>
          </a:p>
        </p:txBody>
      </p:sp>
      <p:sp>
        <p:nvSpPr>
          <p:cNvPr id="5353" name="Google Shape;5353;p725"/>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5354" name="Google Shape;5354;p725"/>
          <p:cNvSpPr txBox="1"/>
          <p:nvPr/>
        </p:nvSpPr>
        <p:spPr>
          <a:xfrm>
            <a:off x="6800850" y="4591050"/>
            <a:ext cx="1485900" cy="307800"/>
          </a:xfrm>
          <a:prstGeom prst="rect">
            <a:avLst/>
          </a:prstGeom>
          <a:solidFill>
            <a:srgbClr val="D9EAD3"/>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100" u="sng">
                <a:solidFill>
                  <a:schemeClr val="hlink"/>
                </a:solidFill>
                <a:latin typeface="Calibri"/>
                <a:ea typeface="Calibri"/>
                <a:cs typeface="Calibri"/>
                <a:sym typeface="Calibri"/>
                <a:hlinkClick r:id="rId4"/>
              </a:rPr>
              <a:t>(NCTM, NCSM, 2021)</a:t>
            </a:r>
            <a:endParaRPr sz="1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5098"/>
        <p:cNvGrpSpPr/>
        <p:nvPr/>
      </p:nvGrpSpPr>
      <p:grpSpPr>
        <a:xfrm>
          <a:off x="0" y="0"/>
          <a:ext cx="0" cy="0"/>
          <a:chOff x="0" y="0"/>
          <a:chExt cx="0" cy="0"/>
        </a:xfrm>
      </p:grpSpPr>
      <p:sp>
        <p:nvSpPr>
          <p:cNvPr id="5099" name="Google Shape;5099;p69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Professional learning activity types</a:t>
            </a:r>
            <a:endParaRPr sz="2800"/>
          </a:p>
        </p:txBody>
      </p:sp>
      <p:sp>
        <p:nvSpPr>
          <p:cNvPr id="5100" name="Google Shape;5100;p699"/>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US" b="1">
                <a:solidFill>
                  <a:schemeClr val="accent3"/>
                </a:solidFill>
              </a:rPr>
              <a:t>Setting and maintaining norms: </a:t>
            </a:r>
            <a:r>
              <a:rPr lang="en-US"/>
              <a:t>These activities support participants to establish norms that will guide participation in sessions.</a:t>
            </a:r>
            <a:endParaRPr/>
          </a:p>
          <a:p>
            <a:pPr marL="0" lvl="0" indent="0" algn="l" rtl="0">
              <a:spcBef>
                <a:spcPts val="800"/>
              </a:spcBef>
              <a:spcAft>
                <a:spcPts val="0"/>
              </a:spcAft>
              <a:buNone/>
            </a:pPr>
            <a:r>
              <a:rPr lang="en-US" b="1">
                <a:solidFill>
                  <a:schemeClr val="accent3"/>
                </a:solidFill>
              </a:rPr>
              <a:t>Doing math together: </a:t>
            </a:r>
            <a:r>
              <a:rPr lang="en-US"/>
              <a:t>These activities engage participants in a mathematics task.</a:t>
            </a:r>
            <a:endParaRPr/>
          </a:p>
          <a:p>
            <a:pPr marL="0" lvl="0" indent="0" algn="l" rtl="0">
              <a:spcBef>
                <a:spcPts val="800"/>
              </a:spcBef>
              <a:spcAft>
                <a:spcPts val="0"/>
              </a:spcAft>
              <a:buNone/>
            </a:pPr>
            <a:r>
              <a:rPr lang="en-US" b="1">
                <a:solidFill>
                  <a:schemeClr val="accent3"/>
                </a:solidFill>
              </a:rPr>
              <a:t>Studying teaching: </a:t>
            </a:r>
            <a:r>
              <a:rPr lang="en-US"/>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US" b="1">
                <a:solidFill>
                  <a:schemeClr val="accent3"/>
                </a:solidFill>
              </a:rPr>
              <a:t>Connecting to research: </a:t>
            </a:r>
            <a:r>
              <a:rPr lang="en-US"/>
              <a:t>These activities involve unpacking and understanding the research in mathematics education underpinning focal ideas and concepts.</a:t>
            </a:r>
            <a:endParaRPr/>
          </a:p>
          <a:p>
            <a:pPr marL="0" lvl="0" indent="0" algn="l" rtl="0">
              <a:spcBef>
                <a:spcPts val="800"/>
              </a:spcBef>
              <a:spcAft>
                <a:spcPts val="0"/>
              </a:spcAft>
              <a:buNone/>
            </a:pPr>
            <a:r>
              <a:rPr lang="en-US" b="1">
                <a:solidFill>
                  <a:schemeClr val="accent3"/>
                </a:solidFill>
              </a:rPr>
              <a:t>Planning for action: </a:t>
            </a:r>
            <a:r>
              <a:rPr lang="en-US"/>
              <a:t>These activities involve making links between session content and our own practice and contexts.</a:t>
            </a:r>
            <a:endParaRPr b="1"/>
          </a:p>
        </p:txBody>
      </p:sp>
      <p:pic>
        <p:nvPicPr>
          <p:cNvPr id="5101" name="Google Shape;5101;p699"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5102" name="Google Shape;5102;p699"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5103" name="Google Shape;5103;p699"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5104" name="Google Shape;5104;p699"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5105" name="Google Shape;5105;p699"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5106" name="Google Shape;5106;p699"/>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58"/>
        <p:cNvGrpSpPr/>
        <p:nvPr/>
      </p:nvGrpSpPr>
      <p:grpSpPr>
        <a:xfrm>
          <a:off x="0" y="0"/>
          <a:ext cx="0" cy="0"/>
          <a:chOff x="0" y="0"/>
          <a:chExt cx="0" cy="0"/>
        </a:xfrm>
      </p:grpSpPr>
      <p:pic>
        <p:nvPicPr>
          <p:cNvPr id="5359" name="Google Shape;5359;p726" descr="image of a copy of the article called continuing the journey mathematics learning 2021 and beyond" title="slide 30"/>
          <p:cNvPicPr preferRelativeResize="0"/>
          <p:nvPr/>
        </p:nvPicPr>
        <p:blipFill>
          <a:blip r:embed="rId3">
            <a:alphaModFix/>
          </a:blip>
          <a:stretch>
            <a:fillRect/>
          </a:stretch>
        </p:blipFill>
        <p:spPr>
          <a:xfrm rot="-249221">
            <a:off x="369121" y="921559"/>
            <a:ext cx="4907578" cy="3890665"/>
          </a:xfrm>
          <a:prstGeom prst="rect">
            <a:avLst/>
          </a:prstGeom>
          <a:noFill/>
          <a:ln>
            <a:noFill/>
          </a:ln>
        </p:spPr>
      </p:pic>
      <p:sp>
        <p:nvSpPr>
          <p:cNvPr id="5360" name="Google Shape;5360;p726"/>
          <p:cNvSpPr txBox="1"/>
          <p:nvPr/>
        </p:nvSpPr>
        <p:spPr>
          <a:xfrm>
            <a:off x="5666494" y="308588"/>
            <a:ext cx="3227400" cy="3865200"/>
          </a:xfrm>
          <a:prstGeom prst="rect">
            <a:avLst/>
          </a:prstGeom>
          <a:solidFill>
            <a:srgbClr val="F0F4E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alibri"/>
                <a:ea typeface="Calibri"/>
                <a:cs typeface="Calibri"/>
                <a:sym typeface="Calibri"/>
              </a:rPr>
              <a:t>In teams of 3, read pages 2-4, 5-6, 7-9 and jigsaw what you learned. </a:t>
            </a:r>
            <a:endParaRPr sz="1600" b="1">
              <a:latin typeface="Calibri"/>
              <a:ea typeface="Calibri"/>
              <a:cs typeface="Calibri"/>
              <a:sym typeface="Calibri"/>
            </a:endParaRPr>
          </a:p>
          <a:p>
            <a:pPr marL="0" lvl="0" indent="0" algn="l" rtl="0">
              <a:spcBef>
                <a:spcPts val="0"/>
              </a:spcBef>
              <a:spcAft>
                <a:spcPts val="0"/>
              </a:spcAft>
              <a:buNone/>
            </a:pPr>
            <a:endParaRPr sz="16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Consider while you read:</a:t>
            </a:r>
            <a:r>
              <a:rPr lang="en-US" sz="1600" b="1" u="sng">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What additional work do teachers need to do when </a:t>
            </a:r>
            <a:r>
              <a:rPr lang="en-US" sz="1600" b="1" u="sng">
                <a:solidFill>
                  <a:schemeClr val="dk1"/>
                </a:solidFill>
                <a:latin typeface="Calibri"/>
                <a:ea typeface="Calibri"/>
                <a:cs typeface="Calibri"/>
                <a:sym typeface="Calibri"/>
              </a:rPr>
              <a:t>planning units and lessons</a:t>
            </a:r>
            <a:r>
              <a:rPr lang="en-US" sz="1600" b="1">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to ensure that students who are often excluded from rich mathematics by schooling have access to the grade level content?</a:t>
            </a:r>
            <a:endParaRPr sz="1600" b="1">
              <a:latin typeface="Calibri"/>
              <a:ea typeface="Calibri"/>
              <a:cs typeface="Calibri"/>
              <a:sym typeface="Calibri"/>
            </a:endParaRPr>
          </a:p>
        </p:txBody>
      </p:sp>
      <p:sp>
        <p:nvSpPr>
          <p:cNvPr id="3" name="Title 2"/>
          <p:cNvSpPr>
            <a:spLocks noGrp="1"/>
          </p:cNvSpPr>
          <p:nvPr>
            <p:ph type="title"/>
          </p:nvPr>
        </p:nvSpPr>
        <p:spPr>
          <a:xfrm>
            <a:off x="372419" y="-20865"/>
            <a:ext cx="5038740" cy="769800"/>
          </a:xfrm>
        </p:spPr>
        <p:txBody>
          <a:bodyPr>
            <a:normAutofit/>
          </a:bodyPr>
          <a:lstStyle/>
          <a:p>
            <a:r>
              <a:rPr lang="en-US" sz="2800" dirty="0" smtClean="0"/>
              <a:t>Mathematics Learning &amp; Beyond</a:t>
            </a:r>
            <a:endParaRPr lang="en-US" sz="2800" dirty="0"/>
          </a:p>
        </p:txBody>
      </p:sp>
      <p:sp>
        <p:nvSpPr>
          <p:cNvPr id="5361" name="Google Shape;5361;p726"/>
          <p:cNvSpPr txBox="1">
            <a:spLocks noGrp="1"/>
          </p:cNvSpPr>
          <p:nvPr>
            <p:ph type="sldNum" idx="12"/>
          </p:nvPr>
        </p:nvSpPr>
        <p:spPr/>
        <p:txBody>
          <a:bodyPr/>
          <a:lstStyle/>
          <a:p>
            <a:pPr lvl="0"/>
            <a:fld id="{00000000-1234-1234-1234-123412341234}" type="slidenum">
              <a:rPr lang="en-US" smtClean="0"/>
              <a:pPr lvl="0"/>
              <a:t>30</a:t>
            </a:fld>
            <a:endParaRPr lang="en-US"/>
          </a:p>
        </p:txBody>
      </p:sp>
      <p:sp>
        <p:nvSpPr>
          <p:cNvPr id="5362" name="Google Shape;5362;p726"/>
          <p:cNvSpPr txBox="1"/>
          <p:nvPr/>
        </p:nvSpPr>
        <p:spPr>
          <a:xfrm>
            <a:off x="6800850" y="4591050"/>
            <a:ext cx="1485900" cy="3078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100" u="sng">
                <a:solidFill>
                  <a:schemeClr val="hlink"/>
                </a:solidFill>
                <a:latin typeface="Calibri"/>
                <a:ea typeface="Calibri"/>
                <a:cs typeface="Calibri"/>
                <a:sym typeface="Calibri"/>
                <a:hlinkClick r:id="rId4"/>
              </a:rPr>
              <a:t>(NCTM, NCSM, 2021)</a:t>
            </a:r>
            <a:endParaRPr sz="11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66"/>
        <p:cNvGrpSpPr/>
        <p:nvPr/>
      </p:nvGrpSpPr>
      <p:grpSpPr>
        <a:xfrm>
          <a:off x="0" y="0"/>
          <a:ext cx="0" cy="0"/>
          <a:chOff x="0" y="0"/>
          <a:chExt cx="0" cy="0"/>
        </a:xfrm>
      </p:grpSpPr>
      <p:sp>
        <p:nvSpPr>
          <p:cNvPr id="5367" name="Google Shape;5367;p72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US" sz="4000"/>
              <a:t>Small Group Activity</a:t>
            </a:r>
            <a:endParaRPr sz="4000"/>
          </a:p>
          <a:p>
            <a:pPr marL="0" lvl="0" indent="0" algn="ctr" rtl="0">
              <a:spcBef>
                <a:spcPts val="0"/>
              </a:spcBef>
              <a:spcAft>
                <a:spcPts val="0"/>
              </a:spcAft>
              <a:buNone/>
            </a:pPr>
            <a:r>
              <a:rPr lang="en-US" sz="1600" b="1"/>
              <a:t>Directions:</a:t>
            </a:r>
            <a:r>
              <a:rPr lang="en-US" sz="1600"/>
              <a:t> </a:t>
            </a:r>
            <a:r>
              <a:rPr lang="en-US" sz="1600">
                <a:solidFill>
                  <a:schemeClr val="dk1"/>
                </a:solidFill>
              </a:rPr>
              <a:t>Spend 10 min privately to read your section of “Continuing the Journey” and then spend 3 minutes each to share key ideas referring to specific paragraphs. </a:t>
            </a:r>
            <a:endParaRPr/>
          </a:p>
        </p:txBody>
      </p:sp>
      <p:sp>
        <p:nvSpPr>
          <p:cNvPr id="5368" name="Google Shape;5368;p72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3"/>
        <p:cNvGrpSpPr/>
        <p:nvPr/>
      </p:nvGrpSpPr>
      <p:grpSpPr>
        <a:xfrm>
          <a:off x="0" y="0"/>
          <a:ext cx="0" cy="0"/>
          <a:chOff x="0" y="0"/>
          <a:chExt cx="0" cy="0"/>
        </a:xfrm>
      </p:grpSpPr>
      <p:sp>
        <p:nvSpPr>
          <p:cNvPr id="5374" name="Google Shape;5374;p728"/>
          <p:cNvSpPr txBox="1">
            <a:spLocks noGrp="1"/>
          </p:cNvSpPr>
          <p:nvPr>
            <p:ph type="title"/>
          </p:nvPr>
        </p:nvSpPr>
        <p:spPr>
          <a:xfrm>
            <a:off x="5184750" y="342900"/>
            <a:ext cx="3441300" cy="372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SzPts val="700"/>
              <a:buNone/>
            </a:pPr>
            <a:r>
              <a:rPr lang="en-US" sz="1800" b="1" i="1">
                <a:solidFill>
                  <a:srgbClr val="9E9E9E"/>
                </a:solidFill>
              </a:rPr>
              <a:t>Preview of workspace slide</a:t>
            </a:r>
            <a:endParaRPr sz="1800" b="1" i="1">
              <a:solidFill>
                <a:srgbClr val="9E9E9E"/>
              </a:solidFill>
            </a:endParaRPr>
          </a:p>
        </p:txBody>
      </p:sp>
      <p:sp>
        <p:nvSpPr>
          <p:cNvPr id="5375" name="Google Shape;5375;p728"/>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5376" name="Google Shape;5376;p728"/>
          <p:cNvSpPr txBox="1">
            <a:spLocks noGrp="1"/>
          </p:cNvSpPr>
          <p:nvPr>
            <p:ph type="title"/>
          </p:nvPr>
        </p:nvSpPr>
        <p:spPr>
          <a:xfrm>
            <a:off x="416850" y="342900"/>
            <a:ext cx="4437900" cy="3723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1900">
                <a:solidFill>
                  <a:schemeClr val="lt1"/>
                </a:solidFill>
              </a:rPr>
              <a:t>Team Names:</a:t>
            </a:r>
            <a:endParaRPr sz="1900">
              <a:solidFill>
                <a:schemeClr val="lt1"/>
              </a:solidFill>
            </a:endParaRPr>
          </a:p>
        </p:txBody>
      </p:sp>
      <p:graphicFrame>
        <p:nvGraphicFramePr>
          <p:cNvPr id="5377" name="Google Shape;5377;p728" descr="Workspace slide  of a table with three columns. heading one is key ideas from pages 2-4, column two is key ideas from pages 5-6 and column three is key ideas from pages 7-9" title="slide 32"/>
          <p:cNvGraphicFramePr/>
          <p:nvPr>
            <p:extLst>
              <p:ext uri="{D42A27DB-BD31-4B8C-83A1-F6EECF244321}">
                <p14:modId xmlns:p14="http://schemas.microsoft.com/office/powerpoint/2010/main" val="1829606214"/>
              </p:ext>
            </p:extLst>
          </p:nvPr>
        </p:nvGraphicFramePr>
        <p:xfrm>
          <a:off x="381394" y="957338"/>
          <a:ext cx="8471625" cy="3425730"/>
        </p:xfrm>
        <a:graphic>
          <a:graphicData uri="http://schemas.openxmlformats.org/drawingml/2006/table">
            <a:tbl>
              <a:tblPr firstRow="1">
                <a:noFill/>
                <a:tableStyleId>{557A405F-537F-404B-B538-D2F21C6AF254}</a:tableStyleId>
              </a:tblPr>
              <a:tblGrid>
                <a:gridCol w="2823875">
                  <a:extLst>
                    <a:ext uri="{9D8B030D-6E8A-4147-A177-3AD203B41FA5}">
                      <a16:colId xmlns:a16="http://schemas.microsoft.com/office/drawing/2014/main" val="20000"/>
                    </a:ext>
                  </a:extLst>
                </a:gridCol>
                <a:gridCol w="2823875">
                  <a:extLst>
                    <a:ext uri="{9D8B030D-6E8A-4147-A177-3AD203B41FA5}">
                      <a16:colId xmlns:a16="http://schemas.microsoft.com/office/drawing/2014/main" val="20001"/>
                    </a:ext>
                  </a:extLst>
                </a:gridCol>
                <a:gridCol w="2823875">
                  <a:extLst>
                    <a:ext uri="{9D8B030D-6E8A-4147-A177-3AD203B41FA5}">
                      <a16:colId xmlns:a16="http://schemas.microsoft.com/office/drawing/2014/main" val="20002"/>
                    </a:ext>
                  </a:extLst>
                </a:gridCol>
              </a:tblGrid>
              <a:tr h="890375">
                <a:tc gridSpan="3">
                  <a:txBody>
                    <a:bodyPr/>
                    <a:lstStyle/>
                    <a:p>
                      <a:pPr marL="0" lvl="0" indent="0" algn="l" rtl="0">
                        <a:spcBef>
                          <a:spcPts val="0"/>
                        </a:spcBef>
                        <a:spcAft>
                          <a:spcPts val="0"/>
                        </a:spcAft>
                        <a:buClr>
                          <a:schemeClr val="dk1"/>
                        </a:buClr>
                        <a:buSzPts val="800"/>
                        <a:buFont typeface="Arial"/>
                        <a:buNone/>
                      </a:pPr>
                      <a:r>
                        <a:rPr lang="en-US" sz="1600">
                          <a:solidFill>
                            <a:schemeClr val="dk1"/>
                          </a:solidFill>
                          <a:latin typeface="Calibri"/>
                          <a:ea typeface="Calibri"/>
                          <a:cs typeface="Calibri"/>
                          <a:sym typeface="Calibri"/>
                        </a:rPr>
                        <a:t>For each section of the article, jot down notes related to the following prompt: </a:t>
                      </a:r>
                      <a:r>
                        <a:rPr lang="en-US" sz="1600" i="1">
                          <a:solidFill>
                            <a:schemeClr val="dk1"/>
                          </a:solidFill>
                          <a:latin typeface="Calibri"/>
                          <a:ea typeface="Calibri"/>
                          <a:cs typeface="Calibri"/>
                          <a:sym typeface="Calibri"/>
                        </a:rPr>
                        <a:t>What additional work do teachers need to do when </a:t>
                      </a:r>
                      <a:r>
                        <a:rPr lang="en-US" sz="1600" b="1" i="1" u="sng">
                          <a:solidFill>
                            <a:schemeClr val="dk1"/>
                          </a:solidFill>
                          <a:latin typeface="Calibri"/>
                          <a:ea typeface="Calibri"/>
                          <a:cs typeface="Calibri"/>
                          <a:sym typeface="Calibri"/>
                        </a:rPr>
                        <a:t>planning units and lessons</a:t>
                      </a:r>
                      <a:r>
                        <a:rPr lang="en-US" sz="1600" b="1" i="1">
                          <a:solidFill>
                            <a:schemeClr val="dk1"/>
                          </a:solidFill>
                          <a:latin typeface="Calibri"/>
                          <a:ea typeface="Calibri"/>
                          <a:cs typeface="Calibri"/>
                          <a:sym typeface="Calibri"/>
                        </a:rPr>
                        <a:t> </a:t>
                      </a:r>
                      <a:r>
                        <a:rPr lang="en-US" sz="1600" i="1">
                          <a:solidFill>
                            <a:schemeClr val="dk1"/>
                          </a:solidFill>
                          <a:latin typeface="Calibri"/>
                          <a:ea typeface="Calibri"/>
                          <a:cs typeface="Calibri"/>
                          <a:sym typeface="Calibri"/>
                        </a:rPr>
                        <a:t>to ensure that students who are often excluded from rich mathematics by schooling have access to the grade level content?</a:t>
                      </a:r>
                      <a:endParaRPr sz="1400" i="1">
                        <a:latin typeface="Calibri"/>
                        <a:ea typeface="Calibri"/>
                        <a:cs typeface="Calibri"/>
                        <a:sym typeface="Calibri"/>
                      </a:endParaRPr>
                    </a:p>
                  </a:txBody>
                  <a:tcPr marL="68575" marR="68575" marT="68575" marB="685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6525">
                <a:tc>
                  <a:txBody>
                    <a:bodyPr/>
                    <a:lstStyle/>
                    <a:p>
                      <a:pPr marL="0" lvl="0" indent="0" algn="ctr" rtl="0">
                        <a:spcBef>
                          <a:spcPts val="0"/>
                        </a:spcBef>
                        <a:spcAft>
                          <a:spcPts val="0"/>
                        </a:spcAft>
                        <a:buNone/>
                      </a:pPr>
                      <a:r>
                        <a:rPr lang="en-US" sz="1400" b="1">
                          <a:latin typeface="Calibri"/>
                          <a:ea typeface="Calibri"/>
                          <a:cs typeface="Calibri"/>
                          <a:sym typeface="Calibri"/>
                        </a:rPr>
                        <a:t>Key ideas from pages 2-4</a:t>
                      </a:r>
                      <a:endParaRPr sz="1400" b="1">
                        <a:latin typeface="Calibri"/>
                        <a:ea typeface="Calibri"/>
                        <a:cs typeface="Calibri"/>
                        <a:sym typeface="Calibri"/>
                      </a:endParaRPr>
                    </a:p>
                  </a:txBody>
                  <a:tcPr marL="68575" marR="68575" marT="68575" marB="68575"/>
                </a:tc>
                <a:tc>
                  <a:txBody>
                    <a:bodyPr/>
                    <a:lstStyle/>
                    <a:p>
                      <a:pPr marL="0" lvl="0" indent="0" algn="ctr" rtl="0">
                        <a:spcBef>
                          <a:spcPts val="0"/>
                        </a:spcBef>
                        <a:spcAft>
                          <a:spcPts val="0"/>
                        </a:spcAft>
                        <a:buNone/>
                      </a:pPr>
                      <a:r>
                        <a:rPr lang="en-US" sz="1400" b="1">
                          <a:latin typeface="Calibri"/>
                          <a:ea typeface="Calibri"/>
                          <a:cs typeface="Calibri"/>
                          <a:sym typeface="Calibri"/>
                        </a:rPr>
                        <a:t>Key ideas from pages 5-6</a:t>
                      </a:r>
                      <a:endParaRPr sz="1400" b="1">
                        <a:latin typeface="Calibri"/>
                        <a:ea typeface="Calibri"/>
                        <a:cs typeface="Calibri"/>
                        <a:sym typeface="Calibri"/>
                      </a:endParaRPr>
                    </a:p>
                  </a:txBody>
                  <a:tcPr marL="68575" marR="68575" marT="68575" marB="68575"/>
                </a:tc>
                <a:tc>
                  <a:txBody>
                    <a:bodyPr/>
                    <a:lstStyle/>
                    <a:p>
                      <a:pPr marL="0" lvl="0" indent="0" algn="ctr" rtl="0">
                        <a:spcBef>
                          <a:spcPts val="0"/>
                        </a:spcBef>
                        <a:spcAft>
                          <a:spcPts val="0"/>
                        </a:spcAft>
                        <a:buNone/>
                      </a:pPr>
                      <a:r>
                        <a:rPr lang="en-US" sz="1400" b="1">
                          <a:latin typeface="Calibri"/>
                          <a:ea typeface="Calibri"/>
                          <a:cs typeface="Calibri"/>
                          <a:sym typeface="Calibri"/>
                        </a:rPr>
                        <a:t>Key ideas from pages 7-9</a:t>
                      </a:r>
                      <a:endParaRPr sz="1400" b="1">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386525">
                <a:tc>
                  <a:txBody>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txBody>
                  <a:tcPr marL="68575" marR="68575" marT="68575" marB="68575"/>
                </a:tc>
                <a:tc>
                  <a:txBody>
                    <a:bodyPr/>
                    <a:lstStyle/>
                    <a:p>
                      <a:pPr marL="0" lvl="0" indent="0" algn="l" rtl="0">
                        <a:spcBef>
                          <a:spcPts val="0"/>
                        </a:spcBef>
                        <a:spcAft>
                          <a:spcPts val="0"/>
                        </a:spcAft>
                        <a:buNone/>
                      </a:pPr>
                      <a:endParaRPr sz="1100"/>
                    </a:p>
                  </a:txBody>
                  <a:tcPr marL="68575" marR="68575" marT="68575" marB="68575"/>
                </a:tc>
                <a:tc>
                  <a:txBody>
                    <a:bodyPr/>
                    <a:lstStyle/>
                    <a:p>
                      <a:pPr marL="0" lvl="0" indent="0" algn="l" rtl="0">
                        <a:spcBef>
                          <a:spcPts val="0"/>
                        </a:spcBef>
                        <a:spcAft>
                          <a:spcPts val="0"/>
                        </a:spcAft>
                        <a:buNone/>
                      </a:pPr>
                      <a:endParaRPr sz="1100" dirty="0"/>
                    </a:p>
                  </a:txBody>
                  <a:tcPr marL="68575" marR="68575" marT="68575" marB="68575"/>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72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266700" algn="l" rtl="0">
              <a:spcBef>
                <a:spcPts val="800"/>
              </a:spcBef>
              <a:spcAft>
                <a:spcPts val="0"/>
              </a:spcAft>
              <a:buSzPts val="1600"/>
              <a:buChar char="•"/>
            </a:pPr>
            <a:r>
              <a:rPr lang="en-US" sz="2000"/>
              <a:t>The role and relationship between mathematical content and practices in supporting students’ learning</a:t>
            </a:r>
            <a:endParaRPr sz="2000"/>
          </a:p>
          <a:p>
            <a:pPr marL="342900" lvl="0" indent="-266700" algn="l" rtl="0">
              <a:spcBef>
                <a:spcPts val="0"/>
              </a:spcBef>
              <a:spcAft>
                <a:spcPts val="0"/>
              </a:spcAft>
              <a:buSzPts val="1600"/>
              <a:buChar char="•"/>
            </a:pPr>
            <a:r>
              <a:rPr lang="en-US" sz="2000"/>
              <a:t>Shifting away from “remediation” and instead offering supports and scaffolding</a:t>
            </a:r>
            <a:endParaRPr sz="2000"/>
          </a:p>
          <a:p>
            <a:pPr marL="685800" lvl="1" indent="-266700" algn="l" rtl="0">
              <a:spcBef>
                <a:spcPts val="0"/>
              </a:spcBef>
              <a:spcAft>
                <a:spcPts val="0"/>
              </a:spcAft>
              <a:buSzPts val="1600"/>
              <a:buChar char="•"/>
            </a:pPr>
            <a:r>
              <a:rPr lang="en-US" sz="2000"/>
              <a:t>The differences between remediation and supports/scaffolding</a:t>
            </a:r>
            <a:endParaRPr sz="2000"/>
          </a:p>
        </p:txBody>
      </p:sp>
      <p:sp>
        <p:nvSpPr>
          <p:cNvPr id="5384" name="Google Shape;5384;p72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Key ideas from “Continuing the Journey”</a:t>
            </a:r>
            <a:endParaRPr/>
          </a:p>
        </p:txBody>
      </p:sp>
      <p:sp>
        <p:nvSpPr>
          <p:cNvPr id="5385" name="Google Shape;5385;p729"/>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89"/>
        <p:cNvGrpSpPr/>
        <p:nvPr/>
      </p:nvGrpSpPr>
      <p:grpSpPr>
        <a:xfrm>
          <a:off x="0" y="0"/>
          <a:ext cx="0" cy="0"/>
          <a:chOff x="0" y="0"/>
          <a:chExt cx="0" cy="0"/>
        </a:xfrm>
      </p:grpSpPr>
      <p:sp>
        <p:nvSpPr>
          <p:cNvPr id="5390" name="Google Shape;5390;p730"/>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US" sz="2800">
                <a:solidFill>
                  <a:schemeClr val="accent5"/>
                </a:solidFill>
              </a:rPr>
              <a:t>Mathematical content, process, and practices</a:t>
            </a:r>
            <a:endParaRPr sz="3600">
              <a:solidFill>
                <a:schemeClr val="accent5"/>
              </a:solidFill>
            </a:endParaRPr>
          </a:p>
        </p:txBody>
      </p:sp>
      <p:sp>
        <p:nvSpPr>
          <p:cNvPr id="5391" name="Google Shape;5391;p730"/>
          <p:cNvSpPr txBox="1"/>
          <p:nvPr/>
        </p:nvSpPr>
        <p:spPr>
          <a:xfrm>
            <a:off x="337175" y="1261924"/>
            <a:ext cx="8664000" cy="33291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Students’ opportunities to engage in </a:t>
            </a:r>
            <a:r>
              <a:rPr lang="en-US" sz="1900">
                <a:solidFill>
                  <a:schemeClr val="dk1"/>
                </a:solidFill>
                <a:highlight>
                  <a:srgbClr val="F0F4E6"/>
                </a:highlight>
                <a:latin typeface="Calibri"/>
                <a:ea typeface="Calibri"/>
                <a:cs typeface="Calibri"/>
                <a:sym typeface="Calibri"/>
              </a:rPr>
              <a:t>mathematical practices and processes are “co-equal partners” </a:t>
            </a:r>
            <a:r>
              <a:rPr lang="en-US" sz="1900">
                <a:solidFill>
                  <a:schemeClr val="dk1"/>
                </a:solidFill>
                <a:latin typeface="Calibri"/>
                <a:ea typeface="Calibri"/>
                <a:cs typeface="Calibri"/>
                <a:sym typeface="Calibri"/>
              </a:rPr>
              <a:t>with the specific content priorities for a course or a grade level (NCTM, 2021). </a:t>
            </a:r>
            <a:endParaRPr sz="1900">
              <a:solidFill>
                <a:schemeClr val="dk1"/>
              </a:solidFill>
              <a:latin typeface="Calibri"/>
              <a:ea typeface="Calibri"/>
              <a:cs typeface="Calibri"/>
              <a:sym typeface="Calibri"/>
            </a:endParaRPr>
          </a:p>
          <a:p>
            <a:pPr marL="457200" lvl="0" indent="0" algn="l" rtl="0">
              <a:spcBef>
                <a:spcPts val="0"/>
              </a:spcBef>
              <a:spcAft>
                <a:spcPts val="0"/>
              </a:spcAft>
              <a:buNone/>
            </a:pPr>
            <a:endParaRPr sz="1900">
              <a:solidFill>
                <a:schemeClr val="dk1"/>
              </a:solidFill>
              <a:highlight>
                <a:schemeClr val="accent6"/>
              </a:highlight>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sz="1800" b="1">
                <a:solidFill>
                  <a:schemeClr val="dk1"/>
                </a:solidFill>
                <a:latin typeface="Calibri"/>
                <a:ea typeface="Calibri"/>
                <a:cs typeface="Calibri"/>
                <a:sym typeface="Calibri"/>
              </a:rPr>
              <a:t>Students should therefore have opportunities to:</a:t>
            </a:r>
            <a:endParaRPr sz="1800" b="1">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make sense of mathematical problems and persevere in solving them; </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reason abstractly and quantitatively; </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construct viable arguments and critique the reasoning of others using precise language; </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use mathematics to model the world; and </a:t>
            </a:r>
            <a:endParaRPr sz="17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Char char="○"/>
            </a:pPr>
            <a:r>
              <a:rPr lang="en-US" sz="1700">
                <a:solidFill>
                  <a:schemeClr val="dk1"/>
                </a:solidFill>
                <a:latin typeface="Calibri"/>
                <a:ea typeface="Calibri"/>
                <a:cs typeface="Calibri"/>
                <a:sym typeface="Calibri"/>
              </a:rPr>
              <a:t>develop generalizations </a:t>
            </a:r>
            <a:endParaRPr sz="1800">
              <a:latin typeface="Calibri"/>
              <a:ea typeface="Calibri"/>
              <a:cs typeface="Calibri"/>
              <a:sym typeface="Calibri"/>
            </a:endParaRPr>
          </a:p>
        </p:txBody>
      </p:sp>
      <p:sp>
        <p:nvSpPr>
          <p:cNvPr id="5392" name="Google Shape;5392;p730"/>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5393" name="Google Shape;5393;p730"/>
          <p:cNvSpPr txBox="1"/>
          <p:nvPr/>
        </p:nvSpPr>
        <p:spPr>
          <a:xfrm>
            <a:off x="6457950" y="4591050"/>
            <a:ext cx="1828800" cy="3387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300" u="sng">
                <a:solidFill>
                  <a:schemeClr val="hlink"/>
                </a:solidFill>
                <a:latin typeface="Calibri"/>
                <a:ea typeface="Calibri"/>
                <a:cs typeface="Calibri"/>
                <a:sym typeface="Calibri"/>
                <a:hlinkClick r:id="rId3"/>
              </a:rPr>
              <a:t>(NCTM, NCSM, 2021)</a:t>
            </a:r>
            <a:endParaRPr sz="13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8"/>
        <p:cNvGrpSpPr/>
        <p:nvPr/>
      </p:nvGrpSpPr>
      <p:grpSpPr>
        <a:xfrm>
          <a:off x="0" y="0"/>
          <a:ext cx="0" cy="0"/>
          <a:chOff x="0" y="0"/>
          <a:chExt cx="0" cy="0"/>
        </a:xfrm>
      </p:grpSpPr>
      <p:sp>
        <p:nvSpPr>
          <p:cNvPr id="5399" name="Google Shape;5399;p73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800"/>
              <a:t>Shifting from remediation to supporting </a:t>
            </a:r>
            <a:endParaRPr sz="2800"/>
          </a:p>
          <a:p>
            <a:pPr marL="0" lvl="0" indent="0" algn="l" rtl="0">
              <a:spcBef>
                <a:spcPts val="0"/>
              </a:spcBef>
              <a:spcAft>
                <a:spcPts val="0"/>
              </a:spcAft>
              <a:buNone/>
            </a:pPr>
            <a:r>
              <a:rPr lang="en-US" sz="2800"/>
              <a:t>and scaffolding </a:t>
            </a:r>
            <a:endParaRPr sz="2800"/>
          </a:p>
        </p:txBody>
      </p:sp>
      <p:sp>
        <p:nvSpPr>
          <p:cNvPr id="5400" name="Google Shape;5400;p731"/>
          <p:cNvSpPr txBox="1"/>
          <p:nvPr/>
        </p:nvSpPr>
        <p:spPr>
          <a:xfrm>
            <a:off x="370500" y="1285875"/>
            <a:ext cx="8314800" cy="3143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Students who are viewed as “struggling” often never “get to” more engaging rigorous mathematics. </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When teachers believe that certain knowledge is a prerequisite in order to engage with grade level content, students may miss out on important content and practices because they are constantly engaged in “remediation” instead.</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When teachers leverage students’ strengths and existing knowledge to help them make sense of and access mathematical concepts and contexts they can support all students in engaging with rich grade level mathematics. </a:t>
            </a:r>
            <a:endParaRPr sz="1700">
              <a:latin typeface="Calibri"/>
              <a:ea typeface="Calibri"/>
              <a:cs typeface="Calibri"/>
              <a:sym typeface="Calibri"/>
            </a:endParaRPr>
          </a:p>
          <a:p>
            <a:pPr marL="0" lvl="0" indent="0" algn="l" rtl="0">
              <a:spcBef>
                <a:spcPts val="0"/>
              </a:spcBef>
              <a:spcAft>
                <a:spcPts val="0"/>
              </a:spcAft>
              <a:buNone/>
            </a:pPr>
            <a:endParaRPr sz="1600">
              <a:highlight>
                <a:schemeClr val="accent6"/>
              </a:highlight>
              <a:latin typeface="Calibri"/>
              <a:ea typeface="Calibri"/>
              <a:cs typeface="Calibri"/>
              <a:sym typeface="Calibri"/>
            </a:endParaRPr>
          </a:p>
          <a:p>
            <a:pPr marL="457200" lvl="0" indent="0" algn="l" rtl="0">
              <a:spcBef>
                <a:spcPts val="0"/>
              </a:spcBef>
              <a:spcAft>
                <a:spcPts val="0"/>
              </a:spcAft>
              <a:buNone/>
            </a:pPr>
            <a:endParaRPr sz="1500">
              <a:latin typeface="Calibri"/>
              <a:ea typeface="Calibri"/>
              <a:cs typeface="Calibri"/>
              <a:sym typeface="Calibri"/>
            </a:endParaRPr>
          </a:p>
        </p:txBody>
      </p:sp>
      <p:sp>
        <p:nvSpPr>
          <p:cNvPr id="5401" name="Google Shape;5401;p731"/>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5402" name="Google Shape;5402;p731"/>
          <p:cNvSpPr txBox="1"/>
          <p:nvPr/>
        </p:nvSpPr>
        <p:spPr>
          <a:xfrm>
            <a:off x="6457950" y="4591050"/>
            <a:ext cx="1828800" cy="3387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300" u="sng">
                <a:solidFill>
                  <a:schemeClr val="hlink"/>
                </a:solidFill>
                <a:latin typeface="Calibri"/>
                <a:ea typeface="Calibri"/>
                <a:cs typeface="Calibri"/>
                <a:sym typeface="Calibri"/>
                <a:hlinkClick r:id="rId3"/>
              </a:rPr>
              <a:t>(NCTM, NCSM, 2021)</a:t>
            </a:r>
            <a:endParaRPr sz="13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07"/>
        <p:cNvGrpSpPr/>
        <p:nvPr/>
      </p:nvGrpSpPr>
      <p:grpSpPr>
        <a:xfrm>
          <a:off x="0" y="0"/>
          <a:ext cx="0" cy="0"/>
          <a:chOff x="0" y="0"/>
          <a:chExt cx="0" cy="0"/>
        </a:xfrm>
      </p:grpSpPr>
      <p:sp>
        <p:nvSpPr>
          <p:cNvPr id="5408" name="Google Shape;5408;p732"/>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5409" name="Google Shape;5409;p732"/>
          <p:cNvSpPr txBox="1">
            <a:spLocks noGrp="1"/>
          </p:cNvSpPr>
          <p:nvPr>
            <p:ph type="title" idx="4294967295"/>
          </p:nvPr>
        </p:nvSpPr>
        <p:spPr>
          <a:xfrm>
            <a:off x="537881" y="342900"/>
            <a:ext cx="8088300" cy="513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a:solidFill>
                  <a:schemeClr val="accent5"/>
                </a:solidFill>
              </a:rPr>
              <a:t>What do we mean by scaffolding?</a:t>
            </a:r>
            <a:endParaRPr sz="2800">
              <a:solidFill>
                <a:schemeClr val="accent5"/>
              </a:solidFill>
            </a:endParaRPr>
          </a:p>
        </p:txBody>
      </p:sp>
      <p:sp>
        <p:nvSpPr>
          <p:cNvPr id="5410" name="Google Shape;5410;p732"/>
          <p:cNvSpPr txBox="1"/>
          <p:nvPr/>
        </p:nvSpPr>
        <p:spPr>
          <a:xfrm>
            <a:off x="537875" y="912225"/>
            <a:ext cx="80883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a:latin typeface="Calibri"/>
                <a:ea typeface="Calibri"/>
                <a:cs typeface="Calibri"/>
                <a:sym typeface="Calibri"/>
              </a:rPr>
              <a:t>Scaffolding:</a:t>
            </a:r>
            <a:endParaRPr sz="1400"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Supports the immediate construction of knowledge by the learner;</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Provides the basis for the future independent learning of the individual</a:t>
            </a:r>
            <a:endParaRPr sz="1400">
              <a:latin typeface="Calibri"/>
              <a:ea typeface="Calibri"/>
              <a:cs typeface="Calibri"/>
              <a:sym typeface="Calibri"/>
            </a:endParaRPr>
          </a:p>
          <a:p>
            <a:pPr marL="457200" lvl="0" indent="-317500" algn="l" rtl="0">
              <a:spcBef>
                <a:spcPts val="0"/>
              </a:spcBef>
              <a:spcAft>
                <a:spcPts val="0"/>
              </a:spcAft>
              <a:buSzPts val="1400"/>
              <a:buChar char="●"/>
            </a:pPr>
            <a:r>
              <a:rPr lang="en-US" sz="1400">
                <a:latin typeface="Calibri"/>
                <a:ea typeface="Calibri"/>
                <a:cs typeface="Calibri"/>
                <a:sym typeface="Calibri"/>
              </a:rPr>
              <a:t>Make tasks accessible </a:t>
            </a:r>
            <a:r>
              <a:rPr lang="en-US" sz="1400" b="1" u="sng">
                <a:latin typeface="Calibri"/>
                <a:ea typeface="Calibri"/>
                <a:cs typeface="Calibri"/>
                <a:sym typeface="Calibri"/>
              </a:rPr>
              <a:t>without</a:t>
            </a:r>
            <a:r>
              <a:rPr lang="en-US" sz="1400" b="1">
                <a:latin typeface="Calibri"/>
                <a:ea typeface="Calibri"/>
                <a:cs typeface="Calibri"/>
                <a:sym typeface="Calibri"/>
              </a:rPr>
              <a:t> </a:t>
            </a:r>
            <a:r>
              <a:rPr lang="en-US" sz="1400">
                <a:latin typeface="Calibri"/>
                <a:ea typeface="Calibri"/>
                <a:cs typeface="Calibri"/>
                <a:sym typeface="Calibri"/>
              </a:rPr>
              <a:t>lowering the cognitive demand, the type of questioning used, or ways of promoting mathematical discourse. </a:t>
            </a:r>
            <a:endParaRPr sz="1400">
              <a:latin typeface="Calibri"/>
              <a:ea typeface="Calibri"/>
              <a:cs typeface="Calibri"/>
              <a:sym typeface="Calibri"/>
            </a:endParaRPr>
          </a:p>
          <a:p>
            <a:pPr marL="45720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b="1">
                <a:latin typeface="Calibri"/>
                <a:ea typeface="Calibri"/>
                <a:cs typeface="Calibri"/>
                <a:sym typeface="Calibri"/>
              </a:rPr>
              <a:t>Scaffolding vs. Remediation</a:t>
            </a:r>
            <a:endParaRPr sz="1400"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Research shows that just-in-case remediation increases, rather than decreases, gaps in student achievement, whereas just-in time scaffolding supports and values student knowledge while being intentional to ensure success with grade-level content (TNTP 2018). </a:t>
            </a:r>
            <a:endParaRPr sz="140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sz="1400">
                <a:latin typeface="Calibri"/>
                <a:ea typeface="Calibri"/>
                <a:cs typeface="Calibri"/>
                <a:sym typeface="Calibri"/>
              </a:rPr>
              <a:t>Begin the year with grade-level content and instruction and include opportunities for just-in-time scaffolds and support. </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sz="1400">
                <a:latin typeface="Calibri"/>
                <a:ea typeface="Calibri"/>
                <a:cs typeface="Calibri"/>
                <a:sym typeface="Calibri"/>
              </a:rPr>
              <a:t>Rather than thinking about what students need “before” they can do grade level work, ask “What do students know about the world/mathematics that can help them make sense of this grade level idea?”</a:t>
            </a:r>
            <a:endParaRPr sz="1400">
              <a:latin typeface="Calibri"/>
              <a:ea typeface="Calibri"/>
              <a:cs typeface="Calibri"/>
              <a:sym typeface="Calibri"/>
            </a:endParaRPr>
          </a:p>
          <a:p>
            <a:pPr marL="914400" lvl="1" indent="-317500" algn="l" rtl="0">
              <a:spcBef>
                <a:spcPts val="0"/>
              </a:spcBef>
              <a:spcAft>
                <a:spcPts val="0"/>
              </a:spcAft>
              <a:buSzPts val="1400"/>
              <a:buFont typeface="Calibri"/>
              <a:buChar char="○"/>
            </a:pPr>
            <a:r>
              <a:rPr lang="en-US" sz="1400">
                <a:latin typeface="Calibri"/>
                <a:ea typeface="Calibri"/>
                <a:cs typeface="Calibri"/>
                <a:sym typeface="Calibri"/>
              </a:rPr>
              <a:t>Weave in content from prior grade levels as needed.</a:t>
            </a:r>
            <a:endParaRPr sz="1400">
              <a:latin typeface="Calibri"/>
              <a:ea typeface="Calibri"/>
              <a:cs typeface="Calibri"/>
              <a:sym typeface="Calibri"/>
            </a:endParaRPr>
          </a:p>
        </p:txBody>
      </p:sp>
      <p:sp>
        <p:nvSpPr>
          <p:cNvPr id="5411" name="Google Shape;5411;p732"/>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5412" name="Google Shape;5412;p732"/>
          <p:cNvSpPr txBox="1"/>
          <p:nvPr/>
        </p:nvSpPr>
        <p:spPr>
          <a:xfrm>
            <a:off x="6457950" y="4591050"/>
            <a:ext cx="1828800" cy="338700"/>
          </a:xfrm>
          <a:prstGeom prst="rect">
            <a:avLst/>
          </a:prstGeom>
          <a:solidFill>
            <a:srgbClr val="F0F4E6"/>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1300" u="sng">
                <a:solidFill>
                  <a:schemeClr val="hlink"/>
                </a:solidFill>
                <a:latin typeface="Calibri"/>
                <a:ea typeface="Calibri"/>
                <a:cs typeface="Calibri"/>
                <a:sym typeface="Calibri"/>
                <a:hlinkClick r:id="rId3"/>
              </a:rPr>
              <a:t>(NCTM, NCSM, 2021)</a:t>
            </a:r>
            <a:endParaRPr sz="13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17"/>
        <p:cNvGrpSpPr/>
        <p:nvPr/>
      </p:nvGrpSpPr>
      <p:grpSpPr>
        <a:xfrm>
          <a:off x="0" y="0"/>
          <a:ext cx="0" cy="0"/>
          <a:chOff x="0" y="0"/>
          <a:chExt cx="0" cy="0"/>
        </a:xfrm>
      </p:grpSpPr>
      <p:sp>
        <p:nvSpPr>
          <p:cNvPr id="5419" name="Google Shape;5419;p733"/>
          <p:cNvSpPr txBox="1"/>
          <p:nvPr/>
        </p:nvSpPr>
        <p:spPr>
          <a:xfrm>
            <a:off x="6335906" y="4551300"/>
            <a:ext cx="20253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u="sng">
                <a:solidFill>
                  <a:schemeClr val="hlink"/>
                </a:solidFill>
                <a:latin typeface="Calibri"/>
                <a:ea typeface="Calibri"/>
                <a:cs typeface="Calibri"/>
                <a:sym typeface="Calibri"/>
                <a:hlinkClick r:id="rId3"/>
              </a:rPr>
              <a:t>(Adapted from TNTP, 2020)</a:t>
            </a:r>
            <a:endParaRPr sz="1300">
              <a:latin typeface="Calibri"/>
              <a:ea typeface="Calibri"/>
              <a:cs typeface="Calibri"/>
              <a:sym typeface="Calibri"/>
            </a:endParaRPr>
          </a:p>
        </p:txBody>
      </p:sp>
      <p:sp>
        <p:nvSpPr>
          <p:cNvPr id="5420" name="Google Shape;5420;p733"/>
          <p:cNvSpPr txBox="1"/>
          <p:nvPr/>
        </p:nvSpPr>
        <p:spPr>
          <a:xfrm>
            <a:off x="7252700" y="1411994"/>
            <a:ext cx="1606500" cy="21240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a:solidFill>
                  <a:schemeClr val="dk1"/>
                </a:solidFill>
                <a:latin typeface="Calibri"/>
                <a:ea typeface="Calibri"/>
                <a:cs typeface="Calibri"/>
                <a:sym typeface="Calibri"/>
              </a:rPr>
              <a:t>These are Elementary Standards.</a:t>
            </a:r>
            <a:endParaRPr sz="1400" b="1">
              <a:solidFill>
                <a:schemeClr val="dk1"/>
              </a:solidFill>
              <a:latin typeface="Calibri"/>
              <a:ea typeface="Calibri"/>
              <a:cs typeface="Calibri"/>
              <a:sym typeface="Calibri"/>
            </a:endParaRPr>
          </a:p>
          <a:p>
            <a:pPr marL="0" lvl="0" indent="0" algn="l" rtl="0">
              <a:spcBef>
                <a:spcPts val="0"/>
              </a:spcBef>
              <a:spcAft>
                <a:spcPts val="0"/>
              </a:spcAft>
              <a:buNone/>
            </a:pPr>
            <a:endParaRPr sz="1400" b="1">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Would this look differently if it were High School examples? </a:t>
            </a:r>
            <a:endParaRPr sz="1400" b="1">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Why or why not? </a:t>
            </a:r>
            <a:endParaRPr sz="1400" b="1">
              <a:solidFill>
                <a:schemeClr val="dk1"/>
              </a:solidFill>
              <a:latin typeface="Calibri"/>
              <a:ea typeface="Calibri"/>
              <a:cs typeface="Calibri"/>
              <a:sym typeface="Calibri"/>
            </a:endParaRPr>
          </a:p>
        </p:txBody>
      </p:sp>
      <p:sp>
        <p:nvSpPr>
          <p:cNvPr id="8" name="Title 7"/>
          <p:cNvSpPr>
            <a:spLocks noGrp="1"/>
          </p:cNvSpPr>
          <p:nvPr>
            <p:ph type="title"/>
          </p:nvPr>
        </p:nvSpPr>
        <p:spPr>
          <a:xfrm>
            <a:off x="696686" y="342900"/>
            <a:ext cx="7929496" cy="490556"/>
          </a:xfrm>
        </p:spPr>
        <p:txBody>
          <a:bodyPr>
            <a:normAutofit fontScale="90000"/>
          </a:bodyPr>
          <a:lstStyle/>
          <a:p>
            <a:pPr algn="ctr"/>
            <a:r>
              <a:rPr lang="en-US" dirty="0" smtClean="0"/>
              <a:t>Addressing students’ needs</a:t>
            </a:r>
            <a:endParaRPr lang="en-US" dirty="0"/>
          </a:p>
        </p:txBody>
      </p:sp>
      <p:sp>
        <p:nvSpPr>
          <p:cNvPr id="5421" name="Google Shape;5421;p733"/>
          <p:cNvSpPr txBox="1">
            <a:spLocks noGrp="1"/>
          </p:cNvSpPr>
          <p:nvPr>
            <p:ph type="sldNum" idx="12"/>
          </p:nvPr>
        </p:nvSpPr>
        <p:spPr/>
        <p:txBody>
          <a:bodyPr/>
          <a:lstStyle/>
          <a:p>
            <a:pPr lvl="0"/>
            <a:fld id="{00000000-1234-1234-1234-123412341234}" type="slidenum">
              <a:rPr lang="en-US" smtClean="0"/>
              <a:pPr lvl="0"/>
              <a:t>37</a:t>
            </a:fld>
            <a:endParaRPr lang="en-US"/>
          </a:p>
        </p:txBody>
      </p:sp>
      <p:pic>
        <p:nvPicPr>
          <p:cNvPr id="5422" name="Google Shape;5422;p733" descr="Image showing how standards from previous grade levels can be address through engagement with grade level content rather than before grade level content. &#10;"/>
          <p:cNvPicPr preferRelativeResize="0"/>
          <p:nvPr/>
        </p:nvPicPr>
        <p:blipFill rotWithShape="1">
          <a:blip r:embed="rId4">
            <a:alphaModFix/>
          </a:blip>
          <a:srcRect t="1545" r="3081"/>
          <a:stretch/>
        </p:blipFill>
        <p:spPr>
          <a:xfrm>
            <a:off x="285750" y="890606"/>
            <a:ext cx="6966958" cy="360354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26"/>
        <p:cNvGrpSpPr/>
        <p:nvPr/>
      </p:nvGrpSpPr>
      <p:grpSpPr>
        <a:xfrm>
          <a:off x="0" y="0"/>
          <a:ext cx="0" cy="0"/>
          <a:chOff x="0" y="0"/>
          <a:chExt cx="0" cy="0"/>
        </a:xfrm>
      </p:grpSpPr>
      <p:sp>
        <p:nvSpPr>
          <p:cNvPr id="5427" name="Google Shape;5427;p734"/>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5428" name="Google Shape;5428;p73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5429" name="Google Shape;5429;p734"/>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5430" name="Google Shape;5430;p734"/>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5431" name="Google Shape;5431;p734"/>
          <p:cNvSpPr txBox="1"/>
          <p:nvPr/>
        </p:nvSpPr>
        <p:spPr>
          <a:xfrm>
            <a:off x="6752306" y="4549350"/>
            <a:ext cx="18741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5432" name="Google Shape;5432;p73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accent5"/>
                </a:solidFill>
              </a:rPr>
              <a:t>Debrief: </a:t>
            </a:r>
            <a:r>
              <a:rPr lang="en-US" sz="2900" b="1"/>
              <a:t>Principles</a:t>
            </a:r>
            <a:r>
              <a:rPr lang="en-US" sz="2900">
                <a:solidFill>
                  <a:schemeClr val="accent5"/>
                </a:solidFill>
              </a:rPr>
              <a:t> of ambitious mathematics teaching</a:t>
            </a:r>
            <a:endParaRPr sz="2700">
              <a:solidFill>
                <a:schemeClr val="accent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sp>
        <p:nvSpPr>
          <p:cNvPr id="5437" name="Google Shape;5437;p735"/>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3800" b="1"/>
          </a:p>
          <a:p>
            <a:pPr marL="0" lvl="0" indent="0" algn="ctr" rtl="0">
              <a:spcBef>
                <a:spcPts val="0"/>
              </a:spcBef>
              <a:spcAft>
                <a:spcPts val="0"/>
              </a:spcAft>
              <a:buNone/>
            </a:pPr>
            <a:r>
              <a:rPr lang="en-US" sz="3800" b="1"/>
              <a:t>Planning for action:</a:t>
            </a:r>
            <a:endParaRPr sz="3800" b="1"/>
          </a:p>
        </p:txBody>
      </p:sp>
      <p:sp>
        <p:nvSpPr>
          <p:cNvPr id="5438" name="Google Shape;5438;p73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00000"/>
              </a:lnSpc>
              <a:spcBef>
                <a:spcPts val="800"/>
              </a:spcBef>
              <a:spcAft>
                <a:spcPts val="0"/>
              </a:spcAft>
              <a:buNone/>
            </a:pPr>
            <a:r>
              <a:rPr lang="en-US" sz="2700"/>
              <a:t>Applying our learning to our work in the classroom</a:t>
            </a:r>
            <a:endParaRPr sz="2700"/>
          </a:p>
        </p:txBody>
      </p:sp>
      <p:sp>
        <p:nvSpPr>
          <p:cNvPr id="5439" name="Google Shape;5439;p73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pic>
        <p:nvPicPr>
          <p:cNvPr id="5440" name="Google Shape;5440;p735" descr="Blueprint with solid fill"/>
          <p:cNvPicPr preferRelativeResize="0"/>
          <p:nvPr/>
        </p:nvPicPr>
        <p:blipFill rotWithShape="1">
          <a:blip r:embed="rId3">
            <a:alphaModFix/>
          </a:blip>
          <a:srcRect/>
          <a:stretch/>
        </p:blipFill>
        <p:spPr>
          <a:xfrm>
            <a:off x="7595181" y="3612431"/>
            <a:ext cx="1371600" cy="13716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5111"/>
        <p:cNvGrpSpPr/>
        <p:nvPr/>
      </p:nvGrpSpPr>
      <p:grpSpPr>
        <a:xfrm>
          <a:off x="0" y="0"/>
          <a:ext cx="0" cy="0"/>
          <a:chOff x="0" y="0"/>
          <a:chExt cx="0" cy="0"/>
        </a:xfrm>
      </p:grpSpPr>
      <p:sp>
        <p:nvSpPr>
          <p:cNvPr id="5112" name="Google Shape;5112;p7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3"/>
                </a:solidFill>
              </a:rPr>
              <a:t>Facilitator Guide: </a:t>
            </a:r>
            <a:r>
              <a:rPr lang="en-US" sz="2800">
                <a:solidFill>
                  <a:schemeClr val="accent3"/>
                </a:solidFill>
              </a:rPr>
              <a:t>Table of contents</a:t>
            </a:r>
            <a:endParaRPr sz="2800">
              <a:solidFill>
                <a:schemeClr val="accent3"/>
              </a:solidFill>
            </a:endParaRPr>
          </a:p>
        </p:txBody>
      </p:sp>
      <p:sp>
        <p:nvSpPr>
          <p:cNvPr id="5113" name="Google Shape;5113;p70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None/>
            </a:pPr>
            <a:r>
              <a:rPr lang="en-US" sz="1300" b="1" u="sng">
                <a:solidFill>
                  <a:schemeClr val="hlink"/>
                </a:solidFill>
                <a:hlinkClick r:id="rId3" action="ppaction://hlinksldjump"/>
              </a:rPr>
              <a:t>Session 10</a:t>
            </a:r>
            <a:r>
              <a:rPr lang="en-US" sz="1300" b="1"/>
              <a:t>, Ambitious math teaching at the unit level: </a:t>
            </a:r>
            <a:r>
              <a:rPr lang="en-US" sz="1300"/>
              <a:t>Planning to support students in accessing grade level content (~75 min)</a:t>
            </a:r>
            <a:endParaRPr sz="1300">
              <a:highlight>
                <a:srgbClr val="FFFF00"/>
              </a:highlight>
            </a:endParaRPr>
          </a:p>
          <a:p>
            <a:pPr marL="254000" lvl="0" indent="-247650" algn="l" rtl="0">
              <a:lnSpc>
                <a:spcPct val="100000"/>
              </a:lnSpc>
              <a:spcBef>
                <a:spcPts val="800"/>
              </a:spcBef>
              <a:spcAft>
                <a:spcPts val="0"/>
              </a:spcAft>
              <a:buSzPts val="1300"/>
              <a:buFont typeface="Calibri"/>
              <a:buAutoNum type="arabicPeriod"/>
            </a:pPr>
            <a:r>
              <a:rPr lang="en-US" sz="1300" b="1"/>
              <a:t>Doing math together:</a:t>
            </a:r>
            <a:r>
              <a:rPr lang="en-US" sz="1300"/>
              <a:t> Experiencing an activity which can engage all students in grade level content (“Which one is unique and why?”; Algebra)</a:t>
            </a:r>
            <a:endParaRPr sz="1300" i="1">
              <a:highlight>
                <a:schemeClr val="lt1"/>
              </a:highlight>
            </a:endParaRPr>
          </a:p>
          <a:p>
            <a:pPr marL="254000" lvl="0" indent="-247650" algn="l" rtl="0">
              <a:lnSpc>
                <a:spcPct val="100000"/>
              </a:lnSpc>
              <a:spcBef>
                <a:spcPts val="0"/>
              </a:spcBef>
              <a:spcAft>
                <a:spcPts val="0"/>
              </a:spcAft>
              <a:buSzPts val="1300"/>
              <a:buFont typeface="Calibri"/>
              <a:buAutoNum type="arabicPeriod"/>
            </a:pPr>
            <a:r>
              <a:rPr lang="en-US" sz="1300" b="1"/>
              <a:t>Connecting to research: </a:t>
            </a:r>
            <a:r>
              <a:rPr lang="en-US" sz="1300"/>
              <a:t>Scaffolding and supporting to give students access to  grade level content </a:t>
            </a:r>
            <a:endParaRPr sz="1300"/>
          </a:p>
          <a:p>
            <a:pPr marL="254000" lvl="0" indent="-247650" algn="l" rtl="0">
              <a:lnSpc>
                <a:spcPct val="100000"/>
              </a:lnSpc>
              <a:spcBef>
                <a:spcPts val="0"/>
              </a:spcBef>
              <a:spcAft>
                <a:spcPts val="0"/>
              </a:spcAft>
              <a:buSzPts val="1300"/>
              <a:buFont typeface="Calibri"/>
              <a:buAutoNum type="arabicPeriod"/>
            </a:pPr>
            <a:r>
              <a:rPr lang="en-US" sz="1300" b="1"/>
              <a:t>Planning for action: </a:t>
            </a:r>
            <a:r>
              <a:rPr lang="en-US" sz="1300"/>
              <a:t>Applying our learning to our work in the classroom</a:t>
            </a:r>
            <a:endParaRPr sz="1300"/>
          </a:p>
          <a:p>
            <a:pPr marL="0" lvl="0" indent="0" algn="l" rtl="0">
              <a:lnSpc>
                <a:spcPct val="100000"/>
              </a:lnSpc>
              <a:spcBef>
                <a:spcPts val="800"/>
              </a:spcBef>
              <a:spcAft>
                <a:spcPts val="0"/>
              </a:spcAft>
              <a:buNone/>
            </a:pPr>
            <a:r>
              <a:rPr lang="en-US" sz="1300" b="1" u="sng">
                <a:solidFill>
                  <a:schemeClr val="hlink"/>
                </a:solidFill>
                <a:hlinkClick r:id="rId4" action="ppaction://hlinksldjump"/>
              </a:rPr>
              <a:t>Session 11</a:t>
            </a:r>
            <a:r>
              <a:rPr lang="en-US" sz="1300" b="1"/>
              <a:t>, Ambitious math teaching at the unit level: </a:t>
            </a:r>
            <a:r>
              <a:rPr lang="en-US" sz="1300"/>
              <a:t>Planning a unit that supports ambitious math teaching (~90-120 min)</a:t>
            </a:r>
            <a:endParaRPr sz="1300" b="1"/>
          </a:p>
          <a:p>
            <a:pPr marL="254000" lvl="0" indent="-247650" algn="l" rtl="0">
              <a:lnSpc>
                <a:spcPct val="100000"/>
              </a:lnSpc>
              <a:spcBef>
                <a:spcPts val="800"/>
              </a:spcBef>
              <a:spcAft>
                <a:spcPts val="0"/>
              </a:spcAft>
              <a:buSzPts val="1300"/>
              <a:buFont typeface="Calibri"/>
              <a:buAutoNum type="arabicPeriod"/>
            </a:pPr>
            <a:r>
              <a:rPr lang="en-US" sz="1300" b="1"/>
              <a:t>Connecting to research:</a:t>
            </a:r>
            <a:r>
              <a:rPr lang="en-US" sz="1300" b="1">
                <a:highlight>
                  <a:schemeClr val="lt1"/>
                </a:highlight>
              </a:rPr>
              <a:t> </a:t>
            </a:r>
            <a:r>
              <a:rPr lang="en-US" sz="1300">
                <a:highlight>
                  <a:schemeClr val="lt1"/>
                </a:highlight>
              </a:rPr>
              <a:t>Using the Oregon Math Standards to plan units which support students in accessing grade level content</a:t>
            </a:r>
            <a:endParaRPr sz="1300">
              <a:highlight>
                <a:schemeClr val="lt1"/>
              </a:highlight>
            </a:endParaRPr>
          </a:p>
          <a:p>
            <a:pPr marL="254000" lvl="0" indent="-247650" algn="l" rtl="0">
              <a:lnSpc>
                <a:spcPct val="100000"/>
              </a:lnSpc>
              <a:spcBef>
                <a:spcPts val="0"/>
              </a:spcBef>
              <a:spcAft>
                <a:spcPts val="0"/>
              </a:spcAft>
              <a:buSzPts val="1300"/>
              <a:buFont typeface="Calibri"/>
              <a:buAutoNum type="arabicPeriod"/>
            </a:pPr>
            <a:r>
              <a:rPr lang="en-US" sz="1300" b="1"/>
              <a:t>Planning for action:</a:t>
            </a:r>
            <a:r>
              <a:rPr lang="en-US" sz="1300" b="1">
                <a:highlight>
                  <a:schemeClr val="lt1"/>
                </a:highlight>
              </a:rPr>
              <a:t> </a:t>
            </a:r>
            <a:r>
              <a:rPr lang="en-US" sz="1300">
                <a:highlight>
                  <a:schemeClr val="lt1"/>
                </a:highlight>
              </a:rPr>
              <a:t>Using a unit planning protocol to plan units of instruction which support students in accessing grade level content</a:t>
            </a:r>
            <a:endParaRPr sz="1100" b="1"/>
          </a:p>
        </p:txBody>
      </p:sp>
      <p:sp>
        <p:nvSpPr>
          <p:cNvPr id="5114" name="Google Shape;5114;p700"/>
          <p:cNvSpPr txBox="1">
            <a:spLocks noGrp="1"/>
          </p:cNvSpPr>
          <p:nvPr>
            <p:ph type="sldNum" idx="12"/>
          </p:nvPr>
        </p:nvSpPr>
        <p:spPr>
          <a:xfrm>
            <a:off x="8152650" y="4707350"/>
            <a:ext cx="83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5444"/>
        <p:cNvGrpSpPr/>
        <p:nvPr/>
      </p:nvGrpSpPr>
      <p:grpSpPr>
        <a:xfrm>
          <a:off x="0" y="0"/>
          <a:ext cx="0" cy="0"/>
          <a:chOff x="0" y="0"/>
          <a:chExt cx="0" cy="0"/>
        </a:xfrm>
      </p:grpSpPr>
      <p:sp>
        <p:nvSpPr>
          <p:cNvPr id="5445" name="Google Shape;5445;p7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5446" name="Google Shape;5446;p7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5447" name="Google Shape;5447;p736"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5448" name="Google Shape;5448;p736"/>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53"/>
        <p:cNvGrpSpPr/>
        <p:nvPr/>
      </p:nvGrpSpPr>
      <p:grpSpPr>
        <a:xfrm>
          <a:off x="0" y="0"/>
          <a:ext cx="0" cy="0"/>
          <a:chOff x="0" y="0"/>
          <a:chExt cx="0" cy="0"/>
        </a:xfrm>
      </p:grpSpPr>
      <p:sp>
        <p:nvSpPr>
          <p:cNvPr id="5454" name="Google Shape;5454;p737"/>
          <p:cNvSpPr txBox="1">
            <a:spLocks noGrp="1"/>
          </p:cNvSpPr>
          <p:nvPr>
            <p:ph type="body" idx="1"/>
          </p:nvPr>
        </p:nvSpPr>
        <p:spPr>
          <a:xfrm>
            <a:off x="537875" y="1369230"/>
            <a:ext cx="8088300" cy="2949000"/>
          </a:xfrm>
          <a:prstGeom prst="rect">
            <a:avLst/>
          </a:prstGeom>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Font typeface="Calibri"/>
              <a:buAutoNum type="arabicPeriod"/>
            </a:pPr>
            <a:r>
              <a:rPr lang="en-US" sz="1500" b="1"/>
              <a:t>Work with a partner/group or independently to reflect on the unit of instruction you are currently working on:</a:t>
            </a:r>
            <a:endParaRPr sz="1500" b="1"/>
          </a:p>
          <a:p>
            <a:pPr marL="685800" lvl="0" indent="-234950" algn="l" rtl="0">
              <a:lnSpc>
                <a:spcPct val="100000"/>
              </a:lnSpc>
              <a:spcBef>
                <a:spcPts val="0"/>
              </a:spcBef>
              <a:spcAft>
                <a:spcPts val="0"/>
              </a:spcAft>
              <a:buSzPts val="1100"/>
              <a:buFont typeface="Calibri"/>
              <a:buChar char="-"/>
            </a:pPr>
            <a:r>
              <a:rPr lang="en-US" sz="1500"/>
              <a:t>How do the ideas from the “Continuing the Journey” article relate to your work teaching this unit?</a:t>
            </a:r>
            <a:endParaRPr sz="1500"/>
          </a:p>
          <a:p>
            <a:pPr marL="1371600" lvl="1" indent="-234950" algn="l" rtl="0">
              <a:lnSpc>
                <a:spcPct val="100000"/>
              </a:lnSpc>
              <a:spcBef>
                <a:spcPts val="0"/>
              </a:spcBef>
              <a:spcAft>
                <a:spcPts val="0"/>
              </a:spcAft>
              <a:buSzPts val="1100"/>
              <a:buFont typeface="Calibri"/>
              <a:buChar char="-"/>
            </a:pPr>
            <a:r>
              <a:rPr lang="en-US" sz="1500"/>
              <a:t>What new ideas do you have about remediation vs. scaffolding? How might these ideas apply to your current unit of instruction now or in the future?</a:t>
            </a:r>
            <a:endParaRPr sz="1500"/>
          </a:p>
          <a:p>
            <a:pPr marL="0" lvl="0" indent="0" algn="l" rtl="0">
              <a:lnSpc>
                <a:spcPct val="100000"/>
              </a:lnSpc>
              <a:spcBef>
                <a:spcPts val="800"/>
              </a:spcBef>
              <a:spcAft>
                <a:spcPts val="0"/>
              </a:spcAft>
              <a:buNone/>
            </a:pPr>
            <a:endParaRPr sz="1500"/>
          </a:p>
          <a:p>
            <a:pPr marL="457200" lvl="0" indent="-323850" algn="l" rtl="0">
              <a:lnSpc>
                <a:spcPct val="100000"/>
              </a:lnSpc>
              <a:spcBef>
                <a:spcPts val="800"/>
              </a:spcBef>
              <a:spcAft>
                <a:spcPts val="0"/>
              </a:spcAft>
              <a:buSzPts val="1500"/>
              <a:buFont typeface="Calibri"/>
              <a:buAutoNum type="arabicPeriod"/>
            </a:pPr>
            <a:r>
              <a:rPr lang="en-US" sz="1500" b="1"/>
              <a:t>Make at least one change to your current unit plan with a colleague based on your conversation.</a:t>
            </a:r>
            <a:r>
              <a:rPr lang="en-US" sz="1500"/>
              <a:t> </a:t>
            </a:r>
            <a:endParaRPr sz="1500"/>
          </a:p>
          <a:p>
            <a:pPr marL="914400" lvl="1" indent="-298450" algn="l" rtl="0">
              <a:lnSpc>
                <a:spcPct val="100000"/>
              </a:lnSpc>
              <a:spcBef>
                <a:spcPts val="0"/>
              </a:spcBef>
              <a:spcAft>
                <a:spcPts val="0"/>
              </a:spcAft>
              <a:buSzPts val="1100"/>
              <a:buFont typeface="Calibri"/>
              <a:buChar char="•"/>
            </a:pPr>
            <a:r>
              <a:rPr lang="en-US" sz="1500"/>
              <a:t>Be sure you schedule time for a quick follow-up about how trying this idea out went between now and our next session (i.e., at your next PLC meeting)</a:t>
            </a:r>
            <a:endParaRPr sz="1500"/>
          </a:p>
          <a:p>
            <a:pPr marL="457200" lvl="0" indent="0" algn="l" rtl="0">
              <a:spcBef>
                <a:spcPts val="800"/>
              </a:spcBef>
              <a:spcAft>
                <a:spcPts val="0"/>
              </a:spcAft>
              <a:buNone/>
            </a:pPr>
            <a:endParaRPr sz="1200"/>
          </a:p>
          <a:p>
            <a:pPr marL="0" lvl="0" indent="0" algn="l" rtl="0">
              <a:spcBef>
                <a:spcPts val="800"/>
              </a:spcBef>
              <a:spcAft>
                <a:spcPts val="0"/>
              </a:spcAft>
              <a:buNone/>
            </a:pPr>
            <a:endParaRPr sz="1200"/>
          </a:p>
        </p:txBody>
      </p:sp>
      <p:sp>
        <p:nvSpPr>
          <p:cNvPr id="5455" name="Google Shape;5455;p7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800"/>
              <a:t>Applying our learning to our work in the classroom</a:t>
            </a:r>
            <a:endParaRPr/>
          </a:p>
        </p:txBody>
      </p:sp>
      <p:sp>
        <p:nvSpPr>
          <p:cNvPr id="5456" name="Google Shape;5456;p737"/>
          <p:cNvSpPr txBox="1">
            <a:spLocks noGrp="1"/>
          </p:cNvSpPr>
          <p:nvPr>
            <p:ph type="sldNum" idx="12"/>
          </p:nvPr>
        </p:nvSpPr>
        <p:spPr>
          <a:xfrm>
            <a:off x="6782825" y="4658970"/>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1"/>
        <p:cNvGrpSpPr/>
        <p:nvPr/>
      </p:nvGrpSpPr>
      <p:grpSpPr>
        <a:xfrm>
          <a:off x="0" y="0"/>
          <a:ext cx="0" cy="0"/>
          <a:chOff x="0" y="0"/>
          <a:chExt cx="0" cy="0"/>
        </a:xfrm>
      </p:grpSpPr>
      <p:sp>
        <p:nvSpPr>
          <p:cNvPr id="5462" name="Google Shape;5462;p738"/>
          <p:cNvSpPr txBox="1">
            <a:spLocks noGrp="1"/>
          </p:cNvSpPr>
          <p:nvPr>
            <p:ph type="ctrTitle"/>
          </p:nvPr>
        </p:nvSpPr>
        <p:spPr>
          <a:xfrm>
            <a:off x="1143000" y="10100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Debriefing Session 10</a:t>
            </a:r>
            <a:endParaRPr sz="3800" b="1"/>
          </a:p>
        </p:txBody>
      </p:sp>
      <p:sp>
        <p:nvSpPr>
          <p:cNvPr id="5463" name="Google Shape;5463;p738"/>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t>Reflecting on our work in the activities in the session</a:t>
            </a:r>
            <a:endParaRPr/>
          </a:p>
        </p:txBody>
      </p:sp>
      <p:sp>
        <p:nvSpPr>
          <p:cNvPr id="5464" name="Google Shape;5464;p73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8"/>
        <p:cNvGrpSpPr/>
        <p:nvPr/>
      </p:nvGrpSpPr>
      <p:grpSpPr>
        <a:xfrm>
          <a:off x="0" y="0"/>
          <a:ext cx="0" cy="0"/>
          <a:chOff x="0" y="0"/>
          <a:chExt cx="0" cy="0"/>
        </a:xfrm>
      </p:grpSpPr>
      <p:sp>
        <p:nvSpPr>
          <p:cNvPr id="5469" name="Google Shape;5469;p739"/>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5470" name="Google Shape;5470;p739"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5471" name="Google Shape;5471;p739"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5472" name="Google Shape;5472;p739"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5473" name="Google Shape;5473;p739"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5474" name="Google Shape;5474;p739"/>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5475" name="Google Shape;5475;p739"/>
          <p:cNvSpPr/>
          <p:nvPr/>
        </p:nvSpPr>
        <p:spPr>
          <a:xfrm>
            <a:off x="6138325" y="4514875"/>
            <a:ext cx="2033400" cy="3690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sz="1400"/>
          </a:p>
        </p:txBody>
      </p:sp>
      <p:sp>
        <p:nvSpPr>
          <p:cNvPr id="5476" name="Google Shape;5476;p739"/>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5477" name="Google Shape;5477;p739"/>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500" i="1">
                <a:solidFill>
                  <a:schemeClr val="accent5"/>
                </a:solidFill>
              </a:rPr>
              <a:t>Debriefing Session 10:</a:t>
            </a:r>
            <a:r>
              <a:rPr lang="en-US" sz="2500">
                <a:solidFill>
                  <a:schemeClr val="accent5"/>
                </a:solidFill>
              </a:rPr>
              <a:t> Four </a:t>
            </a:r>
            <a:r>
              <a:rPr lang="en-US" sz="2500" b="1">
                <a:solidFill>
                  <a:schemeClr val="accent5"/>
                </a:solidFill>
              </a:rPr>
              <a:t>cornerstone principles </a:t>
            </a:r>
            <a:r>
              <a:rPr lang="en-US" sz="2500">
                <a:solidFill>
                  <a:schemeClr val="accent5"/>
                </a:solidFill>
              </a:rPr>
              <a:t>of the OMP</a:t>
            </a:r>
            <a:endParaRPr sz="2300">
              <a:solidFill>
                <a:schemeClr val="accent5"/>
              </a:solidFill>
            </a:endParaRPr>
          </a:p>
        </p:txBody>
      </p:sp>
      <p:sp>
        <p:nvSpPr>
          <p:cNvPr id="5478" name="Google Shape;5478;p739"/>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482"/>
        <p:cNvGrpSpPr/>
        <p:nvPr/>
      </p:nvGrpSpPr>
      <p:grpSpPr>
        <a:xfrm>
          <a:off x="0" y="0"/>
          <a:ext cx="0" cy="0"/>
          <a:chOff x="0" y="0"/>
          <a:chExt cx="0" cy="0"/>
        </a:xfrm>
      </p:grpSpPr>
      <p:sp>
        <p:nvSpPr>
          <p:cNvPr id="5483" name="Google Shape;5483;p74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
        <p:nvSpPr>
          <p:cNvPr id="5484" name="Google Shape;5484;p74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600" i="1">
                <a:solidFill>
                  <a:schemeClr val="accent5"/>
                </a:solidFill>
              </a:rPr>
              <a:t>Debriefing Session 10:</a:t>
            </a:r>
            <a:r>
              <a:rPr lang="en-US" sz="2600">
                <a:solidFill>
                  <a:schemeClr val="accent5"/>
                </a:solidFill>
              </a:rPr>
              <a:t> </a:t>
            </a:r>
            <a:r>
              <a:rPr lang="en-US" sz="2600" b="1">
                <a:solidFill>
                  <a:schemeClr val="accent5"/>
                </a:solidFill>
              </a:rPr>
              <a:t>Focus</a:t>
            </a:r>
            <a:r>
              <a:rPr lang="en-US" sz="2600">
                <a:solidFill>
                  <a:schemeClr val="accent5"/>
                </a:solidFill>
              </a:rPr>
              <a:t> of the session</a:t>
            </a:r>
            <a:endParaRPr sz="2400">
              <a:solidFill>
                <a:schemeClr val="accent5"/>
              </a:solidFill>
            </a:endParaRPr>
          </a:p>
        </p:txBody>
      </p:sp>
      <p:sp>
        <p:nvSpPr>
          <p:cNvPr id="5485" name="Google Shape;5485;p740"/>
          <p:cNvSpPr txBox="1"/>
          <p:nvPr/>
        </p:nvSpPr>
        <p:spPr>
          <a:xfrm>
            <a:off x="511500" y="987475"/>
            <a:ext cx="8121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planning to support students in accessing rich grade level content?</a:t>
            </a:r>
            <a:endParaRPr sz="1500" b="1">
              <a:solidFill>
                <a:schemeClr val="lt1"/>
              </a:solidFill>
              <a:latin typeface="Calibri"/>
              <a:ea typeface="Calibri"/>
              <a:cs typeface="Calibri"/>
              <a:sym typeface="Calibri"/>
            </a:endParaRPr>
          </a:p>
        </p:txBody>
      </p:sp>
      <p:sp>
        <p:nvSpPr>
          <p:cNvPr id="5486" name="Google Shape;5486;p740"/>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a:p>
          <a:p>
            <a:pPr marL="0" lvl="0" indent="0" algn="l" rtl="0">
              <a:lnSpc>
                <a:spcPct val="100000"/>
              </a:lnSpc>
              <a:spcBef>
                <a:spcPts val="1000"/>
              </a:spcBef>
              <a:spcAft>
                <a:spcPts val="0"/>
              </a:spcAft>
              <a:buNone/>
            </a:pPr>
            <a:endParaRPr sz="1500"/>
          </a:p>
          <a:p>
            <a:pPr marL="0" lvl="0" indent="0" algn="l" rtl="0">
              <a:lnSpc>
                <a:spcPct val="100000"/>
              </a:lnSpc>
              <a:spcBef>
                <a:spcPts val="0"/>
              </a:spcBef>
              <a:spcAft>
                <a:spcPts val="0"/>
              </a:spcAft>
              <a:buNone/>
            </a:pPr>
            <a:r>
              <a:rPr lang="en-US" sz="1500" b="1"/>
              <a:t>Agenda for this session:</a:t>
            </a:r>
            <a:endParaRPr sz="1400">
              <a:highlight>
                <a:srgbClr val="FFFF00"/>
              </a:highlight>
            </a:endParaRPr>
          </a:p>
          <a:p>
            <a:pPr marL="342900" lvl="0" indent="-260350" algn="l" rtl="0">
              <a:lnSpc>
                <a:spcPct val="100000"/>
              </a:lnSpc>
              <a:spcBef>
                <a:spcPts val="0"/>
              </a:spcBef>
              <a:spcAft>
                <a:spcPts val="0"/>
              </a:spcAft>
              <a:buSzPts val="1500"/>
              <a:buFont typeface="Calibri"/>
              <a:buAutoNum type="arabicPeriod"/>
            </a:pPr>
            <a:r>
              <a:rPr lang="en-US" sz="1500" b="1" u="sng">
                <a:solidFill>
                  <a:schemeClr val="hlink"/>
                </a:solidFill>
                <a:hlinkClick r:id="rId3" action="ppaction://hlinksldjump"/>
              </a:rPr>
              <a:t>Setting and maintaining norms:</a:t>
            </a:r>
            <a:r>
              <a:rPr lang="en-US" sz="1500" b="1"/>
              <a:t> </a:t>
            </a:r>
            <a:r>
              <a:rPr lang="en-US" sz="1500"/>
              <a:t>Reconnect with and revise our norms for interacting together</a:t>
            </a:r>
            <a:endParaRPr sz="1500">
              <a:highlight>
                <a:srgbClr val="FFFF00"/>
              </a:highlight>
            </a:endParaRPr>
          </a:p>
          <a:p>
            <a:pPr marL="342900" lvl="0" indent="-260350" algn="l" rtl="0">
              <a:lnSpc>
                <a:spcPct val="100000"/>
              </a:lnSpc>
              <a:spcBef>
                <a:spcPts val="0"/>
              </a:spcBef>
              <a:spcAft>
                <a:spcPts val="0"/>
              </a:spcAft>
              <a:buSzPts val="1500"/>
              <a:buFont typeface="Calibri"/>
              <a:buAutoNum type="arabicPeriod"/>
            </a:pPr>
            <a:r>
              <a:rPr lang="en-US" sz="1500" b="1" u="sng">
                <a:solidFill>
                  <a:schemeClr val="hlink"/>
                </a:solidFill>
                <a:hlinkClick r:id="rId4" action="ppaction://hlinksldjump"/>
              </a:rPr>
              <a:t>Doing math together:</a:t>
            </a:r>
            <a:r>
              <a:rPr lang="en-US" sz="1500"/>
              <a:t> Experiencing an activity which can engage all students in grade level content (“Which one is unique and why?”; Algebra)</a:t>
            </a:r>
            <a:endParaRPr sz="1500" i="1">
              <a:highlight>
                <a:schemeClr val="lt1"/>
              </a:highlight>
            </a:endParaRPr>
          </a:p>
          <a:p>
            <a:pPr marL="342900" lvl="0" indent="-260350" algn="l" rtl="0">
              <a:lnSpc>
                <a:spcPct val="100000"/>
              </a:lnSpc>
              <a:spcBef>
                <a:spcPts val="0"/>
              </a:spcBef>
              <a:spcAft>
                <a:spcPts val="0"/>
              </a:spcAft>
              <a:buSzPts val="1500"/>
              <a:buFont typeface="Calibri"/>
              <a:buAutoNum type="arabicPeriod"/>
            </a:pPr>
            <a:r>
              <a:rPr lang="en-US" sz="1500" b="1" u="sng">
                <a:solidFill>
                  <a:schemeClr val="hlink"/>
                </a:solidFill>
                <a:hlinkClick r:id="rId5" action="ppaction://hlinksldjump"/>
              </a:rPr>
              <a:t>Connecting to research:</a:t>
            </a:r>
            <a:r>
              <a:rPr lang="en-US" sz="1500" b="1"/>
              <a:t> </a:t>
            </a:r>
            <a:r>
              <a:rPr lang="en-US" sz="1500"/>
              <a:t>Scaffolding and supporting to give students access to  grade level content </a:t>
            </a:r>
            <a:endParaRPr sz="1500">
              <a:highlight>
                <a:schemeClr val="lt1"/>
              </a:highlight>
            </a:endParaRPr>
          </a:p>
          <a:p>
            <a:pPr marL="342900" lvl="0" indent="-260350" algn="l" rtl="0">
              <a:lnSpc>
                <a:spcPct val="100000"/>
              </a:lnSpc>
              <a:spcBef>
                <a:spcPts val="0"/>
              </a:spcBef>
              <a:spcAft>
                <a:spcPts val="0"/>
              </a:spcAft>
              <a:buSzPts val="1500"/>
              <a:buFont typeface="Calibri"/>
              <a:buAutoNum type="arabicPeriod"/>
            </a:pPr>
            <a:r>
              <a:rPr lang="en-US" sz="1500" b="1" u="sng">
                <a:solidFill>
                  <a:schemeClr val="hlink"/>
                </a:solidFill>
                <a:hlinkClick r:id="rId6" action="ppaction://hlinksldjump"/>
              </a:rPr>
              <a:t>Planning for action: </a:t>
            </a:r>
            <a:r>
              <a:rPr lang="en-US" sz="1500"/>
              <a:t>Applying our learning to our work in the classroom</a:t>
            </a:r>
            <a:endParaRPr sz="1700" b="1"/>
          </a:p>
          <a:p>
            <a:pPr marL="0" lvl="0" indent="0" algn="l" rtl="0">
              <a:lnSpc>
                <a:spcPct val="115000"/>
              </a:lnSpc>
              <a:spcBef>
                <a:spcPts val="0"/>
              </a:spcBef>
              <a:spcAft>
                <a:spcPts val="0"/>
              </a:spcAft>
              <a:buNone/>
            </a:pPr>
            <a:endParaRPr sz="15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1"/>
        <p:cNvGrpSpPr/>
        <p:nvPr/>
      </p:nvGrpSpPr>
      <p:grpSpPr>
        <a:xfrm>
          <a:off x="0" y="0"/>
          <a:ext cx="0" cy="0"/>
          <a:chOff x="0" y="0"/>
          <a:chExt cx="0" cy="0"/>
        </a:xfrm>
      </p:grpSpPr>
      <p:sp>
        <p:nvSpPr>
          <p:cNvPr id="5492" name="Google Shape;5492;p741"/>
          <p:cNvSpPr txBox="1">
            <a:spLocks noGrp="1"/>
          </p:cNvSpPr>
          <p:nvPr>
            <p:ph type="title"/>
          </p:nvPr>
        </p:nvSpPr>
        <p:spPr>
          <a:xfrm>
            <a:off x="537881" y="584737"/>
            <a:ext cx="2949000" cy="35805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US" sz="1700" b="1"/>
              <a:t>Section 11</a:t>
            </a:r>
            <a:endParaRPr sz="1700" b="1"/>
          </a:p>
          <a:p>
            <a:pPr marL="0" lvl="0" indent="0" algn="ctr" rtl="0">
              <a:spcBef>
                <a:spcPts val="0"/>
              </a:spcBef>
              <a:spcAft>
                <a:spcPts val="0"/>
              </a:spcAft>
              <a:buNone/>
            </a:pPr>
            <a:endParaRPr sz="1700" b="1"/>
          </a:p>
          <a:p>
            <a:pPr marL="0" lvl="0" indent="0" algn="l" rtl="0">
              <a:lnSpc>
                <a:spcPct val="115000"/>
              </a:lnSpc>
              <a:spcBef>
                <a:spcPts val="800"/>
              </a:spcBef>
              <a:spcAft>
                <a:spcPts val="0"/>
              </a:spcAft>
              <a:buClr>
                <a:schemeClr val="dk1"/>
              </a:buClr>
              <a:buSzPts val="800"/>
              <a:buFont typeface="Arial"/>
              <a:buNone/>
            </a:pPr>
            <a:r>
              <a:rPr lang="en-US" sz="2100" b="1"/>
              <a:t>Ambitious math instruction at the unit level: </a:t>
            </a:r>
            <a:r>
              <a:rPr lang="en-US" sz="2100"/>
              <a:t>Planning a unit that supports students in accessing grade level content</a:t>
            </a:r>
            <a:endParaRPr sz="2100"/>
          </a:p>
        </p:txBody>
      </p:sp>
      <p:sp>
        <p:nvSpPr>
          <p:cNvPr id="5493" name="Google Shape;5493;p741"/>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5494" name="Google Shape;5494;p741"/>
          <p:cNvSpPr txBox="1"/>
          <p:nvPr/>
        </p:nvSpPr>
        <p:spPr>
          <a:xfrm>
            <a:off x="4020188" y="438548"/>
            <a:ext cx="4656000" cy="4014600"/>
          </a:xfrm>
          <a:prstGeom prst="rect">
            <a:avLst/>
          </a:prstGeom>
          <a:noFill/>
          <a:ln>
            <a:noFill/>
          </a:ln>
        </p:spPr>
        <p:txBody>
          <a:bodyPr spcFirstLastPara="1" wrap="square" lIns="51425" tIns="25700" rIns="51425" bIns="25700" anchor="t" anchorCtr="0">
            <a:noAutofit/>
          </a:bodyPr>
          <a:lstStyle/>
          <a:p>
            <a:pPr marL="0" lvl="0" indent="0" algn="l" rtl="0">
              <a:spcBef>
                <a:spcPts val="0"/>
              </a:spcBef>
              <a:spcAft>
                <a:spcPts val="0"/>
              </a:spcAft>
              <a:buNone/>
            </a:pPr>
            <a:r>
              <a:rPr lang="en-US" sz="1600" b="1">
                <a:solidFill>
                  <a:srgbClr val="000000"/>
                </a:solidFill>
                <a:latin typeface="Calibri"/>
                <a:ea typeface="Calibri"/>
                <a:cs typeface="Calibri"/>
                <a:sym typeface="Calibri"/>
              </a:rPr>
              <a:t>Goal: </a:t>
            </a:r>
            <a:r>
              <a:rPr lang="en-US" sz="1600">
                <a:solidFill>
                  <a:srgbClr val="000000"/>
                </a:solidFill>
                <a:latin typeface="Calibri"/>
                <a:ea typeface="Calibri"/>
                <a:cs typeface="Calibri"/>
                <a:sym typeface="Calibri"/>
              </a:rPr>
              <a:t>The purpose of this section is </a:t>
            </a:r>
            <a:r>
              <a:rPr lang="en-US" sz="1600">
                <a:latin typeface="Calibri"/>
                <a:ea typeface="Calibri"/>
                <a:cs typeface="Calibri"/>
                <a:sym typeface="Calibri"/>
              </a:rPr>
              <a:t>to practice planning ambitious units of instruction which support students in accessing grade level content. </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sz="1600" b="1">
                <a:solidFill>
                  <a:srgbClr val="000000"/>
                </a:solidFill>
                <a:latin typeface="Calibri"/>
                <a:ea typeface="Calibri"/>
                <a:cs typeface="Calibri"/>
                <a:sym typeface="Calibri"/>
              </a:rPr>
              <a:t>Agenda for this section:</a:t>
            </a:r>
            <a:endParaRPr sz="1600" b="1">
              <a:solidFill>
                <a:srgbClr val="000000"/>
              </a:solidFill>
              <a:latin typeface="Calibri"/>
              <a:ea typeface="Calibri"/>
              <a:cs typeface="Calibri"/>
              <a:sym typeface="Calibri"/>
            </a:endParaRPr>
          </a:p>
          <a:p>
            <a:pPr marL="342900" lvl="0" indent="-266700" algn="l" rtl="0">
              <a:spcBef>
                <a:spcPts val="800"/>
              </a:spcBef>
              <a:spcAft>
                <a:spcPts val="0"/>
              </a:spcAft>
              <a:buClr>
                <a:schemeClr val="dk1"/>
              </a:buClr>
              <a:buSzPts val="1600"/>
              <a:buFont typeface="Calibri"/>
              <a:buAutoNum type="arabicPeriod"/>
            </a:pPr>
            <a:r>
              <a:rPr lang="en-US" sz="1600" b="1" u="sng">
                <a:solidFill>
                  <a:schemeClr val="hlink"/>
                </a:solidFill>
                <a:latin typeface="Calibri"/>
                <a:ea typeface="Calibri"/>
                <a:cs typeface="Calibri"/>
                <a:sym typeface="Calibri"/>
                <a:hlinkClick r:id="rId3" action="ppaction://hlinksldjump"/>
              </a:rPr>
              <a:t>Connecting to research:</a:t>
            </a:r>
            <a:r>
              <a:rPr lang="en-US" sz="1600">
                <a:solidFill>
                  <a:schemeClr val="dk1"/>
                </a:solidFill>
                <a:highlight>
                  <a:srgbClr val="FFFFFF"/>
                </a:highlight>
                <a:latin typeface="Calibri"/>
                <a:ea typeface="Calibri"/>
                <a:cs typeface="Calibri"/>
                <a:sym typeface="Calibri"/>
              </a:rPr>
              <a:t> Using the Oregon Math Standards to plan units which support students in accessing grade level content</a:t>
            </a:r>
            <a:endParaRPr sz="1600">
              <a:solidFill>
                <a:schemeClr val="dk1"/>
              </a:solidFill>
              <a:highlight>
                <a:srgbClr val="FFFFFF"/>
              </a:highlight>
              <a:latin typeface="Calibri"/>
              <a:ea typeface="Calibri"/>
              <a:cs typeface="Calibri"/>
              <a:sym typeface="Calibri"/>
            </a:endParaRPr>
          </a:p>
          <a:p>
            <a:pPr marL="342900" lvl="0" indent="-266700" algn="l" rtl="0">
              <a:spcBef>
                <a:spcPts val="0"/>
              </a:spcBef>
              <a:spcAft>
                <a:spcPts val="0"/>
              </a:spcAft>
              <a:buClr>
                <a:schemeClr val="dk1"/>
              </a:buClr>
              <a:buSzPts val="1600"/>
              <a:buFont typeface="Calibri"/>
              <a:buAutoNum type="arabicPeriod"/>
            </a:pPr>
            <a:r>
              <a:rPr lang="en-US" sz="1600" b="1" u="sng">
                <a:solidFill>
                  <a:schemeClr val="hlink"/>
                </a:solidFill>
                <a:latin typeface="Calibri"/>
                <a:ea typeface="Calibri"/>
                <a:cs typeface="Calibri"/>
                <a:sym typeface="Calibri"/>
                <a:hlinkClick r:id="rId4" action="ppaction://hlinksldjump"/>
              </a:rPr>
              <a:t>Planning for Action</a:t>
            </a:r>
            <a:r>
              <a:rPr lang="en-US" sz="1600" b="1">
                <a:solidFill>
                  <a:schemeClr val="dk1"/>
                </a:solidFill>
                <a:latin typeface="Calibri"/>
                <a:ea typeface="Calibri"/>
                <a:cs typeface="Calibri"/>
                <a:sym typeface="Calibri"/>
              </a:rPr>
              <a:t>:</a:t>
            </a:r>
            <a:r>
              <a:rPr lang="en-US" sz="1600" b="1">
                <a:solidFill>
                  <a:schemeClr val="dk1"/>
                </a:solidFill>
                <a:highlight>
                  <a:srgbClr val="FFFFFF"/>
                </a:highlight>
                <a:latin typeface="Calibri"/>
                <a:ea typeface="Calibri"/>
                <a:cs typeface="Calibri"/>
                <a:sym typeface="Calibri"/>
              </a:rPr>
              <a:t> </a:t>
            </a:r>
            <a:r>
              <a:rPr lang="en-US" sz="1600">
                <a:solidFill>
                  <a:schemeClr val="dk1"/>
                </a:solidFill>
                <a:highlight>
                  <a:srgbClr val="FFFFFF"/>
                </a:highlight>
                <a:latin typeface="Calibri"/>
                <a:ea typeface="Calibri"/>
                <a:cs typeface="Calibri"/>
                <a:sym typeface="Calibri"/>
              </a:rPr>
              <a:t>Using a unit planning protocol to plan units of instruction which support students in accessing grade level content</a:t>
            </a:r>
            <a:endParaRPr sz="1600">
              <a:solidFill>
                <a:schemeClr val="dk1"/>
              </a:solidFill>
              <a:highlight>
                <a:srgbClr val="FFFFFF"/>
              </a:highlight>
              <a:latin typeface="Calibri"/>
              <a:ea typeface="Calibri"/>
              <a:cs typeface="Calibri"/>
              <a:sym typeface="Calibri"/>
            </a:endParaRPr>
          </a:p>
          <a:p>
            <a:pPr marL="0" lvl="0" indent="0" algn="l" rtl="0">
              <a:spcBef>
                <a:spcPts val="8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lnSpc>
                <a:spcPct val="115000"/>
              </a:lnSpc>
              <a:spcBef>
                <a:spcPts val="300"/>
              </a:spcBef>
              <a:spcAft>
                <a:spcPts val="0"/>
              </a:spcAft>
              <a:buNone/>
            </a:pPr>
            <a:endParaRPr sz="1200" b="1">
              <a:latin typeface="Calibri"/>
              <a:ea typeface="Calibri"/>
              <a:cs typeface="Calibri"/>
              <a:sym typeface="Calibri"/>
            </a:endParaRPr>
          </a:p>
        </p:txBody>
      </p:sp>
      <p:sp>
        <p:nvSpPr>
          <p:cNvPr id="5495" name="Google Shape;5495;p741"/>
          <p:cNvSpPr txBox="1"/>
          <p:nvPr/>
        </p:nvSpPr>
        <p:spPr>
          <a:xfrm>
            <a:off x="381450" y="3944925"/>
            <a:ext cx="2111100" cy="323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200" b="1">
                <a:solidFill>
                  <a:schemeClr val="dk2"/>
                </a:solidFill>
                <a:latin typeface="Calibri"/>
                <a:ea typeface="Calibri"/>
                <a:cs typeface="Calibri"/>
                <a:sym typeface="Calibri"/>
              </a:rPr>
              <a:t>Time estimate: </a:t>
            </a:r>
            <a:r>
              <a:rPr lang="en-US" sz="1200">
                <a:solidFill>
                  <a:schemeClr val="dk2"/>
                </a:solidFill>
                <a:latin typeface="Calibri"/>
                <a:ea typeface="Calibri"/>
                <a:cs typeface="Calibri"/>
                <a:sym typeface="Calibri"/>
              </a:rPr>
              <a:t>90-120 minutes</a:t>
            </a:r>
            <a:endParaRPr sz="1200">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499"/>
        <p:cNvGrpSpPr/>
        <p:nvPr/>
      </p:nvGrpSpPr>
      <p:grpSpPr>
        <a:xfrm>
          <a:off x="0" y="0"/>
          <a:ext cx="0" cy="0"/>
          <a:chOff x="0" y="0"/>
          <a:chExt cx="0" cy="0"/>
        </a:xfrm>
      </p:grpSpPr>
      <p:sp>
        <p:nvSpPr>
          <p:cNvPr id="5500" name="Google Shape;5500;p742"/>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dk2"/>
                </a:solidFill>
              </a:rPr>
              <a:t>Connecting to research: </a:t>
            </a:r>
            <a:endParaRPr sz="3500">
              <a:solidFill>
                <a:schemeClr val="dk2"/>
              </a:solidFill>
            </a:endParaRPr>
          </a:p>
        </p:txBody>
      </p:sp>
      <p:sp>
        <p:nvSpPr>
          <p:cNvPr id="5501" name="Google Shape;5501;p742"/>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rmAutofit fontScale="85000" lnSpcReduction="20000"/>
          </a:bodyPr>
          <a:lstStyle/>
          <a:p>
            <a:pPr marL="0" lvl="0" indent="0" algn="ctr" rtl="0">
              <a:lnSpc>
                <a:spcPct val="90000"/>
              </a:lnSpc>
              <a:spcBef>
                <a:spcPts val="800"/>
              </a:spcBef>
              <a:spcAft>
                <a:spcPts val="0"/>
              </a:spcAft>
              <a:buNone/>
            </a:pPr>
            <a:r>
              <a:rPr lang="en-US" sz="2000">
                <a:solidFill>
                  <a:schemeClr val="dk2"/>
                </a:solidFill>
                <a:highlight>
                  <a:srgbClr val="FFFFFF"/>
                </a:highlight>
              </a:rPr>
              <a:t>Using the Oregon Math Standards to plan units which </a:t>
            </a:r>
            <a:endParaRPr sz="2000">
              <a:solidFill>
                <a:schemeClr val="dk2"/>
              </a:solidFill>
              <a:highlight>
                <a:srgbClr val="FFFFFF"/>
              </a:highlight>
            </a:endParaRPr>
          </a:p>
          <a:p>
            <a:pPr marL="0" lvl="0" indent="0" algn="ctr" rtl="0">
              <a:lnSpc>
                <a:spcPct val="90000"/>
              </a:lnSpc>
              <a:spcBef>
                <a:spcPts val="800"/>
              </a:spcBef>
              <a:spcAft>
                <a:spcPts val="0"/>
              </a:spcAft>
              <a:buNone/>
            </a:pPr>
            <a:r>
              <a:rPr lang="en-US" sz="2000">
                <a:solidFill>
                  <a:schemeClr val="dk2"/>
                </a:solidFill>
                <a:highlight>
                  <a:srgbClr val="FFFFFF"/>
                </a:highlight>
              </a:rPr>
              <a:t>support students in accessing grade level content</a:t>
            </a:r>
            <a:endParaRPr sz="3000">
              <a:solidFill>
                <a:schemeClr val="dk2"/>
              </a:solidFill>
            </a:endParaRPr>
          </a:p>
        </p:txBody>
      </p:sp>
      <p:sp>
        <p:nvSpPr>
          <p:cNvPr id="5502" name="Google Shape;5502;p74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pic>
        <p:nvPicPr>
          <p:cNvPr id="5503" name="Google Shape;5503;p742" descr="Image of a book with pages open" title="slide 46"/>
          <p:cNvPicPr preferRelativeResize="0"/>
          <p:nvPr/>
        </p:nvPicPr>
        <p:blipFill>
          <a:blip r:embed="rId3">
            <a:alphaModFix/>
          </a:blip>
          <a:stretch>
            <a:fillRect/>
          </a:stretch>
        </p:blipFill>
        <p:spPr>
          <a:xfrm>
            <a:off x="7525388" y="3494513"/>
            <a:ext cx="1310700" cy="1310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507"/>
        <p:cNvGrpSpPr/>
        <p:nvPr/>
      </p:nvGrpSpPr>
      <p:grpSpPr>
        <a:xfrm>
          <a:off x="0" y="0"/>
          <a:ext cx="0" cy="0"/>
          <a:chOff x="0" y="0"/>
          <a:chExt cx="0" cy="0"/>
        </a:xfrm>
      </p:grpSpPr>
      <p:sp>
        <p:nvSpPr>
          <p:cNvPr id="5508" name="Google Shape;5508;p74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Connecting to Research</a:t>
            </a:r>
            <a:endParaRPr sz="2800"/>
          </a:p>
        </p:txBody>
      </p:sp>
      <p:sp>
        <p:nvSpPr>
          <p:cNvPr id="5509" name="Google Shape;5509;p74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US"/>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US"/>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US"/>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US"/>
              <a:t>Closely pair opportunities to connect to research with opportunities to plan for action on the basis of what they have read.</a:t>
            </a:r>
            <a:endParaRPr>
              <a:solidFill>
                <a:schemeClr val="accent3"/>
              </a:solidFill>
            </a:endParaRPr>
          </a:p>
        </p:txBody>
      </p:sp>
      <p:pic>
        <p:nvPicPr>
          <p:cNvPr id="5510" name="Google Shape;5510;p743"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5511" name="Google Shape;5511;p743"/>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16"/>
        <p:cNvGrpSpPr/>
        <p:nvPr/>
      </p:nvGrpSpPr>
      <p:grpSpPr>
        <a:xfrm>
          <a:off x="0" y="0"/>
          <a:ext cx="0" cy="0"/>
          <a:chOff x="0" y="0"/>
          <a:chExt cx="0" cy="0"/>
        </a:xfrm>
      </p:grpSpPr>
      <p:sp>
        <p:nvSpPr>
          <p:cNvPr id="5517" name="Google Shape;5517;p74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Start planning with the standards</a:t>
            </a:r>
            <a:endParaRPr/>
          </a:p>
        </p:txBody>
      </p:sp>
      <p:sp>
        <p:nvSpPr>
          <p:cNvPr id="5518" name="Google Shape;5518;p744"/>
          <p:cNvSpPr txBox="1">
            <a:spLocks noGrp="1"/>
          </p:cNvSpPr>
          <p:nvPr>
            <p:ph type="body" idx="2"/>
          </p:nvPr>
        </p:nvSpPr>
        <p:spPr>
          <a:xfrm>
            <a:off x="3424425" y="1435670"/>
            <a:ext cx="5201700" cy="3169200"/>
          </a:xfrm>
          <a:prstGeom prst="rect">
            <a:avLst/>
          </a:prstGeom>
        </p:spPr>
        <p:txBody>
          <a:bodyPr spcFirstLastPara="1" wrap="square" lIns="68575" tIns="34275" rIns="68575" bIns="34275" anchor="t" anchorCtr="0">
            <a:noAutofit/>
          </a:bodyPr>
          <a:lstStyle/>
          <a:p>
            <a:pPr marL="342900" lvl="0" indent="-279400" algn="l" rtl="0">
              <a:spcBef>
                <a:spcPts val="800"/>
              </a:spcBef>
              <a:spcAft>
                <a:spcPts val="0"/>
              </a:spcAft>
              <a:buSzPts val="1800"/>
              <a:buChar char="•"/>
            </a:pPr>
            <a:r>
              <a:rPr lang="en-US" sz="2200"/>
              <a:t>The first step in planning a unit that supports ambitious instruction, is a acquiring a clear understanding of the mathematical content students will be working on. </a:t>
            </a:r>
            <a:endParaRPr sz="2200"/>
          </a:p>
          <a:p>
            <a:pPr marL="342900" lvl="0" indent="-304800" algn="l" rtl="0">
              <a:spcBef>
                <a:spcPts val="0"/>
              </a:spcBef>
              <a:spcAft>
                <a:spcPts val="0"/>
              </a:spcAft>
              <a:buSzPts val="2200"/>
              <a:buChar char="•"/>
            </a:pPr>
            <a:r>
              <a:rPr lang="en-US" sz="2200"/>
              <a:t>In the slides that follow, explore the revised Oregon Mathematics Standards, in order to build familiarity with the tools and resources that can support you in making sense of the standards. </a:t>
            </a:r>
            <a:endParaRPr sz="2200"/>
          </a:p>
        </p:txBody>
      </p:sp>
      <p:sp>
        <p:nvSpPr>
          <p:cNvPr id="5519" name="Google Shape;5519;p74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520" name="Google Shape;5520;p744" descr="Imapge of a person's hand pressing the start button" title="slide 48"/>
          <p:cNvPicPr preferRelativeResize="0"/>
          <p:nvPr/>
        </p:nvPicPr>
        <p:blipFill>
          <a:blip r:embed="rId3">
            <a:alphaModFix/>
          </a:blip>
          <a:stretch>
            <a:fillRect/>
          </a:stretch>
        </p:blipFill>
        <p:spPr>
          <a:xfrm>
            <a:off x="719400" y="1692891"/>
            <a:ext cx="2432231" cy="243223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524"/>
        <p:cNvGrpSpPr/>
        <p:nvPr/>
      </p:nvGrpSpPr>
      <p:grpSpPr>
        <a:xfrm>
          <a:off x="0" y="0"/>
          <a:ext cx="0" cy="0"/>
          <a:chOff x="0" y="0"/>
          <a:chExt cx="0" cy="0"/>
        </a:xfrm>
      </p:grpSpPr>
      <p:sp>
        <p:nvSpPr>
          <p:cNvPr id="5525" name="Google Shape;5525;p74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solidFill>
                  <a:schemeClr val="dk2"/>
                </a:solidFill>
              </a:rPr>
              <a:t>Revisions to the </a:t>
            </a:r>
            <a:r>
              <a:rPr lang="en-US"/>
              <a:t>s</a:t>
            </a:r>
            <a:r>
              <a:rPr lang="en-US">
                <a:solidFill>
                  <a:schemeClr val="dk2"/>
                </a:solidFill>
              </a:rPr>
              <a:t>tandards</a:t>
            </a:r>
            <a:endParaRPr>
              <a:solidFill>
                <a:schemeClr val="dk2"/>
              </a:solidFill>
            </a:endParaRPr>
          </a:p>
        </p:txBody>
      </p:sp>
      <p:sp>
        <p:nvSpPr>
          <p:cNvPr id="5526" name="Google Shape;5526;p745"/>
          <p:cNvSpPr txBox="1">
            <a:spLocks noGrp="1"/>
          </p:cNvSpPr>
          <p:nvPr>
            <p:ph type="body" idx="1"/>
          </p:nvPr>
        </p:nvSpPr>
        <p:spPr>
          <a:xfrm>
            <a:off x="537882" y="1369219"/>
            <a:ext cx="8088300" cy="3081900"/>
          </a:xfrm>
          <a:prstGeom prst="rect">
            <a:avLst/>
          </a:prstGeom>
          <a:solidFill>
            <a:schemeClr val="lt1"/>
          </a:solidFill>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b="1" u="sng">
                <a:solidFill>
                  <a:srgbClr val="333333"/>
                </a:solidFill>
              </a:rPr>
              <a:t>Key revisions from the previously adopted mathematics standards as of October, 2021 include:</a:t>
            </a:r>
            <a:endParaRPr sz="1500" b="1" u="sng">
              <a:solidFill>
                <a:srgbClr val="333333"/>
              </a:solidFill>
            </a:endParaRPr>
          </a:p>
          <a:p>
            <a:pPr marL="457200" lvl="0" indent="-323850" algn="l" rtl="0">
              <a:lnSpc>
                <a:spcPct val="115000"/>
              </a:lnSpc>
              <a:spcBef>
                <a:spcPts val="800"/>
              </a:spcBef>
              <a:spcAft>
                <a:spcPts val="0"/>
              </a:spcAft>
              <a:buClr>
                <a:srgbClr val="333333"/>
              </a:buClr>
              <a:buSzPts val="1500"/>
              <a:buFont typeface="Nunito"/>
              <a:buChar char="●"/>
            </a:pPr>
            <a:r>
              <a:rPr lang="en-US" sz="1500">
                <a:solidFill>
                  <a:srgbClr val="333333"/>
                </a:solidFill>
              </a:rPr>
              <a:t>Addition of a K-12 Data Reasoning Domain</a:t>
            </a:r>
            <a:endParaRPr sz="1500">
              <a:solidFill>
                <a:srgbClr val="333333"/>
              </a:solidFill>
            </a:endParaRPr>
          </a:p>
          <a:p>
            <a:pPr marL="457200" lvl="0" indent="-323850" algn="l" rtl="0">
              <a:lnSpc>
                <a:spcPct val="115000"/>
              </a:lnSpc>
              <a:spcBef>
                <a:spcPts val="0"/>
              </a:spcBef>
              <a:spcAft>
                <a:spcPts val="0"/>
              </a:spcAft>
              <a:buClr>
                <a:srgbClr val="333333"/>
              </a:buClr>
              <a:buSzPts val="1500"/>
              <a:buFont typeface="Nunito"/>
              <a:buChar char="●"/>
            </a:pPr>
            <a:r>
              <a:rPr lang="en-US" sz="1500">
                <a:solidFill>
                  <a:srgbClr val="333333"/>
                </a:solidFill>
              </a:rPr>
              <a:t>Merging of measurement content with Geometry content</a:t>
            </a:r>
            <a:endParaRPr sz="1500">
              <a:solidFill>
                <a:srgbClr val="333333"/>
              </a:solidFill>
            </a:endParaRPr>
          </a:p>
          <a:p>
            <a:pPr marL="457200" lvl="0" indent="-323850" algn="l" rtl="0">
              <a:lnSpc>
                <a:spcPct val="115000"/>
              </a:lnSpc>
              <a:spcBef>
                <a:spcPts val="0"/>
              </a:spcBef>
              <a:spcAft>
                <a:spcPts val="0"/>
              </a:spcAft>
              <a:buClr>
                <a:srgbClr val="333333"/>
              </a:buClr>
              <a:buSzPts val="1500"/>
              <a:buFont typeface="Nunito"/>
              <a:buChar char="●"/>
            </a:pPr>
            <a:r>
              <a:rPr lang="en-US" sz="1500">
                <a:solidFill>
                  <a:srgbClr val="333333"/>
                </a:solidFill>
              </a:rPr>
              <a:t>Revision of K-12 domains to reflect the learning pathways of Algebraic Reasoning, Numeric Reasoning, Geometric Reasoning &amp; Measurement, and Data Reasoning</a:t>
            </a:r>
            <a:endParaRPr sz="1500">
              <a:solidFill>
                <a:srgbClr val="333333"/>
              </a:solidFill>
            </a:endParaRPr>
          </a:p>
          <a:p>
            <a:pPr marL="457200" lvl="0" indent="-323850" algn="l" rtl="0">
              <a:lnSpc>
                <a:spcPct val="115000"/>
              </a:lnSpc>
              <a:spcBef>
                <a:spcPts val="0"/>
              </a:spcBef>
              <a:spcAft>
                <a:spcPts val="0"/>
              </a:spcAft>
              <a:buClr>
                <a:srgbClr val="333333"/>
              </a:buClr>
              <a:buSzPts val="1500"/>
              <a:buFont typeface="Nunito"/>
              <a:buChar char="●"/>
            </a:pPr>
            <a:r>
              <a:rPr lang="en-US" sz="1500">
                <a:solidFill>
                  <a:srgbClr val="333333"/>
                </a:solidFill>
              </a:rPr>
              <a:t>Identification of a core two credit requirement in high school that aligns to the Oregon 2+1 course design</a:t>
            </a:r>
            <a:endParaRPr sz="1500">
              <a:solidFill>
                <a:srgbClr val="333333"/>
              </a:solidFill>
            </a:endParaRPr>
          </a:p>
          <a:p>
            <a:pPr marL="0" lvl="0" indent="0" algn="l" rtl="0">
              <a:lnSpc>
                <a:spcPct val="115000"/>
              </a:lnSpc>
              <a:spcBef>
                <a:spcPts val="800"/>
              </a:spcBef>
              <a:spcAft>
                <a:spcPts val="0"/>
              </a:spcAft>
              <a:buNone/>
            </a:pPr>
            <a:r>
              <a:rPr lang="en-US" sz="1500">
                <a:solidFill>
                  <a:srgbClr val="333333"/>
                </a:solidFill>
                <a:highlight>
                  <a:srgbClr val="E7F5F3"/>
                </a:highlight>
              </a:rPr>
              <a:t>The transition from the 2010 standards to the 2021 standards will occur in the 2021-22 and 2022-23 school years, with updated materials used by students in the fall of the 2023-24 school year.”</a:t>
            </a:r>
            <a:endParaRPr sz="1500">
              <a:highlight>
                <a:srgbClr val="E7F5F3"/>
              </a:highlight>
            </a:endParaRPr>
          </a:p>
          <a:p>
            <a:pPr marL="0" lvl="0" indent="0" algn="l" rtl="0">
              <a:lnSpc>
                <a:spcPct val="115000"/>
              </a:lnSpc>
              <a:spcBef>
                <a:spcPts val="800"/>
              </a:spcBef>
              <a:spcAft>
                <a:spcPts val="800"/>
              </a:spcAft>
              <a:buNone/>
            </a:pPr>
            <a:r>
              <a:rPr lang="en-US" sz="1400" b="1" u="sng">
                <a:solidFill>
                  <a:schemeClr val="hlink"/>
                </a:solidFill>
                <a:highlight>
                  <a:schemeClr val="lt1"/>
                </a:highlight>
                <a:hlinkClick r:id="rId3"/>
              </a:rPr>
              <a:t>Link to more information from the Oregon Department of Education regarding Mathematics Standards </a:t>
            </a:r>
            <a:endParaRPr sz="1400" b="1">
              <a:highlight>
                <a:schemeClr val="lt1"/>
              </a:highlight>
            </a:endParaRPr>
          </a:p>
        </p:txBody>
      </p:sp>
      <p:sp>
        <p:nvSpPr>
          <p:cNvPr id="5527" name="Google Shape;5527;p745"/>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9"/>
        <p:cNvGrpSpPr/>
        <p:nvPr/>
      </p:nvGrpSpPr>
      <p:grpSpPr>
        <a:xfrm>
          <a:off x="0" y="0"/>
          <a:ext cx="0" cy="0"/>
          <a:chOff x="0" y="0"/>
          <a:chExt cx="0" cy="0"/>
        </a:xfrm>
      </p:grpSpPr>
      <p:sp>
        <p:nvSpPr>
          <p:cNvPr id="5120" name="Google Shape;5120;p7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US" sz="2800" b="1"/>
              <a:t>Essential Questions</a:t>
            </a:r>
            <a:r>
              <a:rPr lang="en-US" sz="2800"/>
              <a:t> of the Modules</a:t>
            </a:r>
            <a:endParaRPr sz="2800"/>
          </a:p>
        </p:txBody>
      </p:sp>
      <p:sp>
        <p:nvSpPr>
          <p:cNvPr id="5121" name="Google Shape;5121;p70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aphicFrame>
        <p:nvGraphicFramePr>
          <p:cNvPr id="5122" name="Google Shape;5122;p701"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411756958"/>
              </p:ext>
            </p:extLst>
          </p:nvPr>
        </p:nvGraphicFramePr>
        <p:xfrm>
          <a:off x="537875" y="1449265"/>
          <a:ext cx="7965800" cy="2471655"/>
        </p:xfrm>
        <a:graphic>
          <a:graphicData uri="http://schemas.openxmlformats.org/drawingml/2006/table">
            <a:tbl>
              <a:tblPr firstRow="1">
                <a:noFill/>
                <a:tableStyleId>{557A405F-537F-404B-B538-D2F21C6AF254}</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US" b="1">
                          <a:latin typeface="Calibri"/>
                          <a:ea typeface="Calibri"/>
                          <a:cs typeface="Calibri"/>
                          <a:sym typeface="Calibri"/>
                        </a:rPr>
                        <a:t>Module 1: </a:t>
                      </a:r>
                      <a:r>
                        <a:rPr lang="en-US" b="1" i="1">
                          <a:solidFill>
                            <a:srgbClr val="000000"/>
                          </a:solidFill>
                          <a:latin typeface="Calibri"/>
                          <a:ea typeface="Calibri"/>
                          <a:cs typeface="Calibri"/>
                          <a:sym typeface="Calibri"/>
                        </a:rPr>
                        <a:t>Foundations of High School Math Instruction</a:t>
                      </a:r>
                      <a:endParaRPr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US"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US"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US" b="1">
                          <a:latin typeface="Calibri"/>
                          <a:ea typeface="Calibri"/>
                          <a:cs typeface="Calibri"/>
                          <a:sym typeface="Calibri"/>
                        </a:rPr>
                        <a:t>Module 2: </a:t>
                      </a:r>
                      <a:r>
                        <a:rPr lang="en-US" b="1" i="1">
                          <a:solidFill>
                            <a:srgbClr val="000000"/>
                          </a:solidFill>
                          <a:latin typeface="Calibri"/>
                          <a:ea typeface="Calibri"/>
                          <a:cs typeface="Calibri"/>
                          <a:sym typeface="Calibri"/>
                        </a:rPr>
                        <a:t>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US" sz="1300">
                          <a:solidFill>
                            <a:srgbClr val="000000"/>
                          </a:solidFill>
                          <a:latin typeface="Calibri"/>
                          <a:ea typeface="Calibri"/>
                          <a:cs typeface="Calibri"/>
                          <a:sym typeface="Calibri"/>
                        </a:rPr>
                        <a:t>What does ambitious math teaching look like at the unit, lesson, and task </a:t>
                      </a:r>
                      <a:r>
                        <a:rPr lang="en-US" sz="1300">
                          <a:solidFill>
                            <a:schemeClr val="dk1"/>
                          </a:solidFill>
                          <a:latin typeface="Calibri"/>
                          <a:ea typeface="Calibri"/>
                          <a:cs typeface="Calibri"/>
                          <a:sym typeface="Calibri"/>
                        </a:rPr>
                        <a:t>levels?</a:t>
                      </a: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US" sz="1500" b="1">
                          <a:latin typeface="Calibri"/>
                          <a:ea typeface="Calibri"/>
                          <a:cs typeface="Calibri"/>
                          <a:sym typeface="Calibri"/>
                        </a:rPr>
                        <a:t>Module 3: </a:t>
                      </a:r>
                      <a:r>
                        <a:rPr lang="en-US" sz="1500" b="1" i="1">
                          <a:solidFill>
                            <a:srgbClr val="000000"/>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US" sz="1300" dirty="0">
                          <a:solidFill>
                            <a:srgbClr val="000000"/>
                          </a:solidFill>
                          <a:latin typeface="Calibri"/>
                          <a:ea typeface="Calibri"/>
                          <a:cs typeface="Calibri"/>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32"/>
        <p:cNvGrpSpPr/>
        <p:nvPr/>
      </p:nvGrpSpPr>
      <p:grpSpPr>
        <a:xfrm>
          <a:off x="0" y="0"/>
          <a:ext cx="0" cy="0"/>
          <a:chOff x="0" y="0"/>
          <a:chExt cx="0" cy="0"/>
        </a:xfrm>
      </p:grpSpPr>
      <p:sp>
        <p:nvSpPr>
          <p:cNvPr id="5533" name="Google Shape;5533;p746"/>
          <p:cNvSpPr txBox="1">
            <a:spLocks noGrp="1"/>
          </p:cNvSpPr>
          <p:nvPr>
            <p:ph type="title" idx="4294967295"/>
          </p:nvPr>
        </p:nvSpPr>
        <p:spPr>
          <a:xfrm>
            <a:off x="537881" y="342900"/>
            <a:ext cx="8088300" cy="527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700">
                <a:solidFill>
                  <a:schemeClr val="dk2"/>
                </a:solidFill>
              </a:rPr>
              <a:t>Exploring the K-12 Math Standards Guidance Document</a:t>
            </a:r>
            <a:endParaRPr sz="2700">
              <a:solidFill>
                <a:schemeClr val="dk2"/>
              </a:solidFill>
            </a:endParaRPr>
          </a:p>
        </p:txBody>
      </p:sp>
      <p:sp>
        <p:nvSpPr>
          <p:cNvPr id="5534" name="Google Shape;5534;p746"/>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
        <p:nvSpPr>
          <p:cNvPr id="5535" name="Google Shape;5535;p746"/>
          <p:cNvSpPr txBox="1"/>
          <p:nvPr/>
        </p:nvSpPr>
        <p:spPr>
          <a:xfrm>
            <a:off x="527850" y="112685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 </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pic>
        <p:nvPicPr>
          <p:cNvPr id="5536" name="Google Shape;5536;p746" descr="Image of the Oregon Mathematics Guidance Document as a source" title="slide 50"/>
          <p:cNvPicPr preferRelativeResize="0"/>
          <p:nvPr/>
        </p:nvPicPr>
        <p:blipFill rotWithShape="1">
          <a:blip r:embed="rId4">
            <a:alphaModFix/>
          </a:blip>
          <a:srcRect/>
          <a:stretch/>
        </p:blipFill>
        <p:spPr>
          <a:xfrm>
            <a:off x="527850" y="1618575"/>
            <a:ext cx="3140345" cy="2833181"/>
          </a:xfrm>
          <a:prstGeom prst="rect">
            <a:avLst/>
          </a:prstGeom>
          <a:noFill/>
          <a:ln>
            <a:noFill/>
          </a:ln>
        </p:spPr>
      </p:pic>
      <p:sp>
        <p:nvSpPr>
          <p:cNvPr id="5537" name="Google Shape;5537;p746"/>
          <p:cNvSpPr txBox="1"/>
          <p:nvPr/>
        </p:nvSpPr>
        <p:spPr>
          <a:xfrm>
            <a:off x="4005450" y="1940428"/>
            <a:ext cx="4820100" cy="21807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900" b="1" u="sng">
                <a:solidFill>
                  <a:schemeClr val="dk1"/>
                </a:solidFill>
              </a:rPr>
              <a:t>What is in the “Guidance Document?”</a:t>
            </a:r>
            <a:endParaRPr sz="1900" b="1" u="sng">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US" sz="1400" b="1" i="0" u="none" strike="noStrike" cap="none">
                <a:solidFill>
                  <a:schemeClr val="dk1"/>
                </a:solidFill>
              </a:rPr>
              <a:t>SECTION ONE: </a:t>
            </a:r>
            <a:r>
              <a:rPr lang="en-US" sz="1400" b="0" i="0" u="none" strike="noStrike" cap="none">
                <a:solidFill>
                  <a:schemeClr val="dk1"/>
                </a:solidFill>
                <a:latin typeface="Arial"/>
                <a:ea typeface="Arial"/>
                <a:cs typeface="Arial"/>
                <a:sym typeface="Arial"/>
              </a:rPr>
              <a:t>Introduction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TWO:</a:t>
            </a:r>
            <a:r>
              <a:rPr lang="en-US" sz="1400" b="0" i="0" u="none" strike="noStrike" cap="none">
                <a:solidFill>
                  <a:schemeClr val="dk1"/>
                </a:solidFill>
                <a:latin typeface="Arial"/>
                <a:ea typeface="Arial"/>
                <a:cs typeface="Arial"/>
                <a:sym typeface="Arial"/>
              </a:rPr>
              <a:t> Adopted 2021 Math Practices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THREE: </a:t>
            </a:r>
            <a:r>
              <a:rPr lang="en-US" sz="1400" b="0" i="0" u="none" strike="noStrike" cap="none">
                <a:solidFill>
                  <a:schemeClr val="dk1"/>
                </a:solidFill>
                <a:latin typeface="Arial"/>
                <a:ea typeface="Arial"/>
                <a:cs typeface="Arial"/>
                <a:sym typeface="Arial"/>
              </a:rPr>
              <a:t>Adopted 2021 Oregon Mathematics Standards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FOUR:</a:t>
            </a:r>
            <a:r>
              <a:rPr lang="en-US" sz="1400" b="0" i="0" u="none" strike="noStrike" cap="none">
                <a:solidFill>
                  <a:schemeClr val="dk1"/>
                </a:solidFill>
                <a:latin typeface="Arial"/>
                <a:ea typeface="Arial"/>
                <a:cs typeface="Arial"/>
                <a:sym typeface="Arial"/>
              </a:rPr>
              <a:t> Grade and Standards Level Guidance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FIVE:</a:t>
            </a:r>
            <a:r>
              <a:rPr lang="en-US" sz="1400" b="0" i="0" u="none" strike="noStrike" cap="none">
                <a:solidFill>
                  <a:schemeClr val="dk1"/>
                </a:solidFill>
                <a:latin typeface="Arial"/>
                <a:ea typeface="Arial"/>
                <a:cs typeface="Arial"/>
                <a:sym typeface="Arial"/>
              </a:rPr>
              <a:t> Oregon/CCSS Crosswalk</a:t>
            </a:r>
            <a:endParaRPr sz="1100" b="0" i="0" u="none" strike="noStrike" cap="none">
              <a:solidFill>
                <a:srgbClr val="000000"/>
              </a:solidFill>
              <a:latin typeface="Nunito"/>
              <a:ea typeface="Nunito"/>
              <a:cs typeface="Nunito"/>
              <a:sym typeface="Nun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1"/>
        <p:cNvGrpSpPr/>
        <p:nvPr/>
      </p:nvGrpSpPr>
      <p:grpSpPr>
        <a:xfrm>
          <a:off x="0" y="0"/>
          <a:ext cx="0" cy="0"/>
          <a:chOff x="0" y="0"/>
          <a:chExt cx="0" cy="0"/>
        </a:xfrm>
      </p:grpSpPr>
      <p:sp>
        <p:nvSpPr>
          <p:cNvPr id="5542" name="Google Shape;5542;p74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sz="4000"/>
              <a:t>Small Group Activity</a:t>
            </a:r>
            <a:endParaRPr sz="4000"/>
          </a:p>
          <a:p>
            <a:pPr marL="0" lvl="0" indent="0" algn="ctr" rtl="0">
              <a:spcBef>
                <a:spcPts val="0"/>
              </a:spcBef>
              <a:spcAft>
                <a:spcPts val="0"/>
              </a:spcAft>
              <a:buNone/>
            </a:pPr>
            <a:r>
              <a:rPr lang="en-US" sz="1600" b="1"/>
              <a:t>Directions:</a:t>
            </a:r>
            <a:r>
              <a:rPr lang="en-US" sz="1600">
                <a:solidFill>
                  <a:schemeClr val="accent1"/>
                </a:solidFill>
              </a:rPr>
              <a:t> </a:t>
            </a:r>
            <a:r>
              <a:rPr lang="en-US" sz="1600">
                <a:solidFill>
                  <a:schemeClr val="dk1"/>
                </a:solidFill>
              </a:rPr>
              <a:t>Explore the K-12 Standards Guidance Documents.</a:t>
            </a:r>
            <a:endParaRPr/>
          </a:p>
        </p:txBody>
      </p:sp>
      <p:sp>
        <p:nvSpPr>
          <p:cNvPr id="5543" name="Google Shape;5543;p747"/>
          <p:cNvSpPr txBox="1">
            <a:spLocks noGrp="1"/>
          </p:cNvSpPr>
          <p:nvPr>
            <p:ph type="sldNum" idx="12"/>
          </p:nvPr>
        </p:nvSpPr>
        <p:spPr>
          <a:xfrm>
            <a:off x="8671950" y="4711775"/>
            <a:ext cx="31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47"/>
        <p:cNvGrpSpPr/>
        <p:nvPr/>
      </p:nvGrpSpPr>
      <p:grpSpPr>
        <a:xfrm>
          <a:off x="0" y="0"/>
          <a:ext cx="0" cy="0"/>
          <a:chOff x="0" y="0"/>
          <a:chExt cx="0" cy="0"/>
        </a:xfrm>
      </p:grpSpPr>
      <p:sp>
        <p:nvSpPr>
          <p:cNvPr id="5548" name="Google Shape;5548;p748"/>
          <p:cNvSpPr txBox="1"/>
          <p:nvPr/>
        </p:nvSpPr>
        <p:spPr>
          <a:xfrm>
            <a:off x="210900" y="732775"/>
            <a:ext cx="8722200" cy="6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i="1" dirty="0">
                <a:solidFill>
                  <a:schemeClr val="dk1"/>
                </a:solidFill>
                <a:latin typeface="Calibri"/>
                <a:ea typeface="Calibri"/>
                <a:cs typeface="Calibri"/>
                <a:sym typeface="Calibri"/>
              </a:rPr>
              <a:t>Record any new ideas, a-has, or questions you have related to each section of the standards document:</a:t>
            </a:r>
            <a:endParaRPr sz="1800" b="1" i="1" dirty="0">
              <a:solidFill>
                <a:schemeClr val="dk1"/>
              </a:solidFill>
              <a:latin typeface="Calibri"/>
              <a:ea typeface="Calibri"/>
              <a:cs typeface="Calibri"/>
              <a:sym typeface="Calibri"/>
            </a:endParaRPr>
          </a:p>
          <a:p>
            <a:pPr marL="34290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 name="Title 3"/>
          <p:cNvSpPr>
            <a:spLocks noGrp="1"/>
          </p:cNvSpPr>
          <p:nvPr>
            <p:ph type="title"/>
          </p:nvPr>
        </p:nvSpPr>
        <p:spPr>
          <a:xfrm>
            <a:off x="4859971" y="283740"/>
            <a:ext cx="3854007" cy="391885"/>
          </a:xfrm>
        </p:spPr>
        <p:txBody>
          <a:bodyPr>
            <a:normAutofit/>
          </a:bodyPr>
          <a:lstStyle/>
          <a:p>
            <a:pPr algn="ctr"/>
            <a:r>
              <a:rPr lang="en-US" sz="1800" b="1" i="1" dirty="0" smtClean="0">
                <a:solidFill>
                  <a:schemeClr val="bg2"/>
                </a:solidFill>
              </a:rPr>
              <a:t>Preview of Workspace Slide</a:t>
            </a:r>
            <a:endParaRPr lang="en-US" sz="1800" b="1" i="1" dirty="0">
              <a:solidFill>
                <a:schemeClr val="bg2"/>
              </a:solidFill>
            </a:endParaRPr>
          </a:p>
        </p:txBody>
      </p:sp>
      <p:sp>
        <p:nvSpPr>
          <p:cNvPr id="5549" name="Google Shape;5549;p74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mtClean="0"/>
              <a:t>52</a:t>
            </a:fld>
            <a:endParaRPr/>
          </a:p>
        </p:txBody>
      </p:sp>
      <p:sp>
        <p:nvSpPr>
          <p:cNvPr id="5550" name="Google Shape;5550;p748"/>
          <p:cNvSpPr txBox="1"/>
          <p:nvPr/>
        </p:nvSpPr>
        <p:spPr>
          <a:xfrm>
            <a:off x="210900" y="213925"/>
            <a:ext cx="4488000" cy="4617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a:solidFill>
                  <a:schemeClr val="lt1"/>
                </a:solidFill>
                <a:latin typeface="Calibri"/>
                <a:ea typeface="Calibri"/>
                <a:cs typeface="Calibri"/>
                <a:sym typeface="Calibri"/>
              </a:rPr>
              <a:t>Team Names:</a:t>
            </a:r>
            <a:endParaRPr sz="1800" b="1" i="1">
              <a:solidFill>
                <a:schemeClr val="lt1"/>
              </a:solidFill>
              <a:latin typeface="Calibri"/>
              <a:ea typeface="Calibri"/>
              <a:cs typeface="Calibri"/>
              <a:sym typeface="Calibri"/>
            </a:endParaRPr>
          </a:p>
        </p:txBody>
      </p:sp>
      <p:sp>
        <p:nvSpPr>
          <p:cNvPr id="5552" name="Google Shape;5552;p748"/>
          <p:cNvSpPr txBox="1"/>
          <p:nvPr/>
        </p:nvSpPr>
        <p:spPr>
          <a:xfrm>
            <a:off x="293081" y="1540331"/>
            <a:ext cx="4135200" cy="2632200"/>
          </a:xfrm>
          <a:prstGeom prst="rect">
            <a:avLst/>
          </a:prstGeom>
          <a:solidFill>
            <a:srgbClr val="E7F5F3"/>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SECTION 1:</a:t>
            </a:r>
            <a:endParaRPr sz="1800" b="1">
              <a:solidFill>
                <a:schemeClr val="dk1"/>
              </a:solidFill>
              <a:latin typeface="Calibri"/>
              <a:ea typeface="Calibri"/>
              <a:cs typeface="Calibri"/>
              <a:sym typeface="Calibri"/>
            </a:endParaRPr>
          </a:p>
          <a:p>
            <a:pPr marL="342900" lvl="0" indent="-2794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b="1">
                <a:solidFill>
                  <a:schemeClr val="dk1"/>
                </a:solidFill>
                <a:latin typeface="Calibri"/>
                <a:ea typeface="Calibri"/>
                <a:cs typeface="Calibri"/>
                <a:sym typeface="Calibri"/>
              </a:rPr>
              <a:t>SECTION 2:</a:t>
            </a:r>
            <a:endParaRPr sz="1800" b="1">
              <a:solidFill>
                <a:schemeClr val="dk1"/>
              </a:solidFill>
              <a:latin typeface="Calibri"/>
              <a:ea typeface="Calibri"/>
              <a:cs typeface="Calibri"/>
              <a:sym typeface="Calibri"/>
            </a:endParaRPr>
          </a:p>
          <a:p>
            <a:pPr marL="342900" lvl="0" indent="-2794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b="1">
                <a:solidFill>
                  <a:schemeClr val="dk1"/>
                </a:solidFill>
                <a:latin typeface="Calibri"/>
                <a:ea typeface="Calibri"/>
                <a:cs typeface="Calibri"/>
                <a:sym typeface="Calibri"/>
              </a:rPr>
              <a:t>SECTION 3:</a:t>
            </a:r>
            <a:endParaRPr sz="1800" b="1">
              <a:solidFill>
                <a:schemeClr val="dk1"/>
              </a:solidFill>
              <a:latin typeface="Calibri"/>
              <a:ea typeface="Calibri"/>
              <a:cs typeface="Calibri"/>
              <a:sym typeface="Calibri"/>
            </a:endParaRPr>
          </a:p>
          <a:p>
            <a:pPr marL="342900" lvl="0" indent="-279400" algn="l" rtl="0">
              <a:spcBef>
                <a:spcPts val="0"/>
              </a:spcBef>
              <a:spcAft>
                <a:spcPts val="0"/>
              </a:spcAft>
              <a:buClr>
                <a:schemeClr val="dk1"/>
              </a:buClr>
              <a:buSzPts val="1800"/>
              <a:buFont typeface="Calibri"/>
              <a:buChar char="●"/>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US" sz="1800" b="1">
                <a:solidFill>
                  <a:schemeClr val="dk1"/>
                </a:solidFill>
                <a:latin typeface="Calibri"/>
                <a:ea typeface="Calibri"/>
                <a:cs typeface="Calibri"/>
                <a:sym typeface="Calibri"/>
              </a:rPr>
              <a:t>SECTION 4:</a:t>
            </a:r>
            <a:endParaRPr sz="1800" b="1">
              <a:solidFill>
                <a:schemeClr val="dk1"/>
              </a:solidFill>
              <a:latin typeface="Calibri"/>
              <a:ea typeface="Calibri"/>
              <a:cs typeface="Calibri"/>
              <a:sym typeface="Calibri"/>
            </a:endParaRPr>
          </a:p>
          <a:p>
            <a:pPr marL="342900" lvl="0" indent="-279400" algn="l" rtl="0">
              <a:spcBef>
                <a:spcPts val="0"/>
              </a:spcBef>
              <a:spcAft>
                <a:spcPts val="0"/>
              </a:spcAft>
              <a:buClr>
                <a:schemeClr val="dk1"/>
              </a:buClr>
              <a:buSzPts val="1800"/>
              <a:buFont typeface="Calibri"/>
              <a:buChar char="●"/>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US" sz="1800" b="1">
                <a:solidFill>
                  <a:schemeClr val="dk1"/>
                </a:solidFill>
                <a:latin typeface="Calibri"/>
                <a:ea typeface="Calibri"/>
                <a:cs typeface="Calibri"/>
                <a:sym typeface="Calibri"/>
              </a:rPr>
              <a:t>SECTION 5:</a:t>
            </a:r>
            <a:endParaRPr sz="1800" b="1">
              <a:solidFill>
                <a:schemeClr val="dk1"/>
              </a:solidFill>
              <a:latin typeface="Calibri"/>
              <a:ea typeface="Calibri"/>
              <a:cs typeface="Calibri"/>
              <a:sym typeface="Calibri"/>
            </a:endParaRPr>
          </a:p>
        </p:txBody>
      </p:sp>
      <p:sp>
        <p:nvSpPr>
          <p:cNvPr id="5553" name="Google Shape;5553;p748"/>
          <p:cNvSpPr txBox="1"/>
          <p:nvPr/>
        </p:nvSpPr>
        <p:spPr>
          <a:xfrm>
            <a:off x="4772175" y="1531406"/>
            <a:ext cx="4029600" cy="2632200"/>
          </a:xfrm>
          <a:prstGeom prst="rect">
            <a:avLst/>
          </a:prstGeom>
          <a:solidFill>
            <a:srgbClr val="E7F5F3"/>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Reflection: </a:t>
            </a:r>
            <a:r>
              <a:rPr lang="en-US" sz="1800" i="1">
                <a:solidFill>
                  <a:schemeClr val="dk1"/>
                </a:solidFill>
                <a:latin typeface="Calibri"/>
                <a:ea typeface="Calibri"/>
                <a:cs typeface="Calibri"/>
                <a:sym typeface="Calibri"/>
              </a:rPr>
              <a:t>How do you see the standards as related to the Cornerstones?</a:t>
            </a:r>
            <a:endParaRPr sz="1800" i="1">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8"/>
        <p:cNvGrpSpPr/>
        <p:nvPr/>
      </p:nvGrpSpPr>
      <p:grpSpPr>
        <a:xfrm>
          <a:off x="0" y="0"/>
          <a:ext cx="0" cy="0"/>
          <a:chOff x="0" y="0"/>
          <a:chExt cx="0" cy="0"/>
        </a:xfrm>
      </p:grpSpPr>
      <p:sp>
        <p:nvSpPr>
          <p:cNvPr id="2" name="Title 1"/>
          <p:cNvSpPr>
            <a:spLocks noGrp="1"/>
          </p:cNvSpPr>
          <p:nvPr>
            <p:ph type="title"/>
          </p:nvPr>
        </p:nvSpPr>
        <p:spPr>
          <a:xfrm>
            <a:off x="537882" y="342900"/>
            <a:ext cx="8088300" cy="527957"/>
          </a:xfrm>
        </p:spPr>
        <p:txBody>
          <a:bodyPr>
            <a:normAutofit/>
          </a:bodyPr>
          <a:lstStyle/>
          <a:p>
            <a:pPr algn="ctr"/>
            <a:r>
              <a:rPr lang="en-US" sz="2800" dirty="0" smtClean="0"/>
              <a:t>Start at the BEGINNING</a:t>
            </a:r>
            <a:endParaRPr lang="en-US" sz="2800" dirty="0"/>
          </a:p>
        </p:txBody>
      </p:sp>
      <p:sp>
        <p:nvSpPr>
          <p:cNvPr id="5560" name="Google Shape;5560;p74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559" name="Google Shape;5559;p749"/>
          <p:cNvSpPr txBox="1">
            <a:spLocks noGrp="1"/>
          </p:cNvSpPr>
          <p:nvPr>
            <p:ph type="body" idx="4294967295"/>
          </p:nvPr>
        </p:nvSpPr>
        <p:spPr>
          <a:xfrm>
            <a:off x="960454" y="1271451"/>
            <a:ext cx="7352096" cy="3333399"/>
          </a:xfrm>
          <a:prstGeom prst="rect">
            <a:avLst/>
          </a:prstGeom>
          <a:solidFill>
            <a:srgbClr val="E7F5F3"/>
          </a:solidFill>
        </p:spPr>
        <p:txBody>
          <a:bodyPr spcFirstLastPara="1" wrap="square" lIns="68575" tIns="34275" rIns="68575" bIns="34275" anchor="ctr" anchorCtr="0">
            <a:normAutofit/>
          </a:bodyPr>
          <a:lstStyle/>
          <a:p>
            <a:pPr marL="0" lvl="0" indent="0" algn="ctr" rtl="0">
              <a:spcBef>
                <a:spcPts val="800"/>
              </a:spcBef>
              <a:spcAft>
                <a:spcPts val="0"/>
              </a:spcAft>
              <a:buNone/>
            </a:pPr>
            <a:r>
              <a:rPr lang="en-US" sz="2900" b="1"/>
              <a:t>BEGIN</a:t>
            </a:r>
            <a:r>
              <a:rPr lang="en-US" sz="2900"/>
              <a:t> Standards Guidance Document Exploration</a:t>
            </a:r>
            <a:endParaRPr sz="29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65"/>
        <p:cNvGrpSpPr/>
        <p:nvPr/>
      </p:nvGrpSpPr>
      <p:grpSpPr>
        <a:xfrm>
          <a:off x="0" y="0"/>
          <a:ext cx="0" cy="0"/>
          <a:chOff x="0" y="0"/>
          <a:chExt cx="0" cy="0"/>
        </a:xfrm>
      </p:grpSpPr>
      <p:sp>
        <p:nvSpPr>
          <p:cNvPr id="5566" name="Google Shape;5566;p750"/>
          <p:cNvSpPr txBox="1">
            <a:spLocks noGrp="1"/>
          </p:cNvSpPr>
          <p:nvPr>
            <p:ph type="title" idx="4294967295"/>
          </p:nvPr>
        </p:nvSpPr>
        <p:spPr>
          <a:xfrm>
            <a:off x="537881" y="342900"/>
            <a:ext cx="8088300" cy="527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700">
                <a:solidFill>
                  <a:schemeClr val="dk2"/>
                </a:solidFill>
              </a:rPr>
              <a:t>Exploring the K-12 Math Standards Guidance Document</a:t>
            </a:r>
            <a:endParaRPr sz="2700">
              <a:solidFill>
                <a:schemeClr val="dk2"/>
              </a:solidFill>
            </a:endParaRPr>
          </a:p>
        </p:txBody>
      </p:sp>
      <p:sp>
        <p:nvSpPr>
          <p:cNvPr id="5567" name="Google Shape;5567;p750"/>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5568" name="Google Shape;5568;p750"/>
          <p:cNvSpPr txBox="1"/>
          <p:nvPr/>
        </p:nvSpPr>
        <p:spPr>
          <a:xfrm>
            <a:off x="527850" y="112685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 </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pic>
        <p:nvPicPr>
          <p:cNvPr id="5569" name="Google Shape;5569;p750" descr="image of oregon mathematics guidance document" title="slide 54"/>
          <p:cNvPicPr preferRelativeResize="0"/>
          <p:nvPr/>
        </p:nvPicPr>
        <p:blipFill rotWithShape="1">
          <a:blip r:embed="rId4">
            <a:alphaModFix/>
          </a:blip>
          <a:srcRect/>
          <a:stretch/>
        </p:blipFill>
        <p:spPr>
          <a:xfrm>
            <a:off x="527850" y="1618575"/>
            <a:ext cx="3140345" cy="2833181"/>
          </a:xfrm>
          <a:prstGeom prst="rect">
            <a:avLst/>
          </a:prstGeom>
          <a:noFill/>
          <a:ln>
            <a:noFill/>
          </a:ln>
        </p:spPr>
      </p:pic>
      <p:sp>
        <p:nvSpPr>
          <p:cNvPr id="5570" name="Google Shape;5570;p750"/>
          <p:cNvSpPr txBox="1"/>
          <p:nvPr/>
        </p:nvSpPr>
        <p:spPr>
          <a:xfrm>
            <a:off x="4005450" y="2247225"/>
            <a:ext cx="4820100" cy="20922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400">
                <a:solidFill>
                  <a:schemeClr val="dk1"/>
                </a:solidFill>
              </a:rPr>
              <a:t>What is in the “Guidance Document?”</a:t>
            </a:r>
            <a:endParaRPr sz="1400">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US" sz="1400" b="1" i="0" u="none" strike="noStrike" cap="none">
                <a:solidFill>
                  <a:schemeClr val="lt1"/>
                </a:solidFill>
                <a:highlight>
                  <a:schemeClr val="dk2"/>
                </a:highlight>
              </a:rPr>
              <a:t>SECTION ONE: </a:t>
            </a:r>
            <a:r>
              <a:rPr lang="en-US" sz="1400" b="0" i="0" u="none" strike="noStrike" cap="none">
                <a:solidFill>
                  <a:schemeClr val="lt1"/>
                </a:solidFill>
                <a:highlight>
                  <a:schemeClr val="dk2"/>
                </a:highlight>
                <a:latin typeface="Arial"/>
                <a:ea typeface="Arial"/>
                <a:cs typeface="Arial"/>
                <a:sym typeface="Arial"/>
              </a:rPr>
              <a:t>Introduction </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TWO:</a:t>
            </a:r>
            <a:r>
              <a:rPr lang="en-US" sz="1400" b="0" i="0" u="none" strike="noStrike" cap="none">
                <a:solidFill>
                  <a:schemeClr val="dk1"/>
                </a:solidFill>
                <a:latin typeface="Arial"/>
                <a:ea typeface="Arial"/>
                <a:cs typeface="Arial"/>
                <a:sym typeface="Arial"/>
              </a:rPr>
              <a:t> Adopted 2021 Math Practices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THREE: </a:t>
            </a:r>
            <a:r>
              <a:rPr lang="en-US" sz="1400" b="0" i="0" u="none" strike="noStrike" cap="none">
                <a:solidFill>
                  <a:schemeClr val="dk1"/>
                </a:solidFill>
                <a:latin typeface="Arial"/>
                <a:ea typeface="Arial"/>
                <a:cs typeface="Arial"/>
                <a:sym typeface="Arial"/>
              </a:rPr>
              <a:t>Adopted 2021 Oregon Mathematics Standards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FOUR:</a:t>
            </a:r>
            <a:r>
              <a:rPr lang="en-US" sz="1400" b="0" i="0" u="none" strike="noStrike" cap="none">
                <a:solidFill>
                  <a:schemeClr val="dk1"/>
                </a:solidFill>
                <a:latin typeface="Arial"/>
                <a:ea typeface="Arial"/>
                <a:cs typeface="Arial"/>
                <a:sym typeface="Arial"/>
              </a:rPr>
              <a:t> Grade and Standards Level Guidance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FIVE:</a:t>
            </a:r>
            <a:r>
              <a:rPr lang="en-US" sz="1400" b="0" i="0" u="none" strike="noStrike" cap="none">
                <a:solidFill>
                  <a:schemeClr val="dk1"/>
                </a:solidFill>
                <a:latin typeface="Arial"/>
                <a:ea typeface="Arial"/>
                <a:cs typeface="Arial"/>
                <a:sym typeface="Arial"/>
              </a:rPr>
              <a:t> Oregon/CCSS Crosswalk</a:t>
            </a:r>
            <a:endParaRPr sz="1100" b="0" i="0" u="none" strike="noStrike" cap="none">
              <a:solidFill>
                <a:srgbClr val="000000"/>
              </a:solidFill>
              <a:latin typeface="Nunito"/>
              <a:ea typeface="Nunito"/>
              <a:cs typeface="Nunito"/>
              <a:sym typeface="Nunito"/>
            </a:endParaRPr>
          </a:p>
        </p:txBody>
      </p:sp>
      <p:cxnSp>
        <p:nvCxnSpPr>
          <p:cNvPr id="5571" name="Google Shape;5571;p750" descr="image of horizontal arrow pointing to the left at section one introduction" title="slide 54, part 2"/>
          <p:cNvCxnSpPr/>
          <p:nvPr/>
        </p:nvCxnSpPr>
        <p:spPr>
          <a:xfrm rot="10800000">
            <a:off x="6568838" y="2677744"/>
            <a:ext cx="5133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76"/>
        <p:cNvGrpSpPr/>
        <p:nvPr/>
      </p:nvGrpSpPr>
      <p:grpSpPr>
        <a:xfrm>
          <a:off x="0" y="0"/>
          <a:ext cx="0" cy="0"/>
          <a:chOff x="0" y="0"/>
          <a:chExt cx="0" cy="0"/>
        </a:xfrm>
      </p:grpSpPr>
      <p:sp>
        <p:nvSpPr>
          <p:cNvPr id="5577" name="Google Shape;5577;p751"/>
          <p:cNvSpPr txBox="1">
            <a:spLocks noGrp="1"/>
          </p:cNvSpPr>
          <p:nvPr>
            <p:ph type="title" idx="4294967295"/>
          </p:nvPr>
        </p:nvSpPr>
        <p:spPr>
          <a:xfrm>
            <a:off x="537881" y="342900"/>
            <a:ext cx="8088300" cy="527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700">
                <a:solidFill>
                  <a:schemeClr val="dk2"/>
                </a:solidFill>
              </a:rPr>
              <a:t>Exploring the K-12 Math Standards Guidance Document</a:t>
            </a:r>
            <a:endParaRPr sz="2700">
              <a:solidFill>
                <a:schemeClr val="dk2"/>
              </a:solidFill>
            </a:endParaRPr>
          </a:p>
        </p:txBody>
      </p:sp>
      <p:sp>
        <p:nvSpPr>
          <p:cNvPr id="5578" name="Google Shape;5578;p751"/>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5579" name="Google Shape;5579;p751"/>
          <p:cNvSpPr txBox="1"/>
          <p:nvPr/>
        </p:nvSpPr>
        <p:spPr>
          <a:xfrm>
            <a:off x="527850" y="112685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 </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pic>
        <p:nvPicPr>
          <p:cNvPr id="5580" name="Google Shape;5580;p751" descr="image of oregon mathematics guidance document" title="slide 55"/>
          <p:cNvPicPr preferRelativeResize="0"/>
          <p:nvPr/>
        </p:nvPicPr>
        <p:blipFill rotWithShape="1">
          <a:blip r:embed="rId4">
            <a:alphaModFix/>
          </a:blip>
          <a:srcRect/>
          <a:stretch/>
        </p:blipFill>
        <p:spPr>
          <a:xfrm>
            <a:off x="527850" y="1618575"/>
            <a:ext cx="3140345" cy="2833181"/>
          </a:xfrm>
          <a:prstGeom prst="rect">
            <a:avLst/>
          </a:prstGeom>
          <a:noFill/>
          <a:ln>
            <a:noFill/>
          </a:ln>
        </p:spPr>
      </p:pic>
      <p:sp>
        <p:nvSpPr>
          <p:cNvPr id="5581" name="Google Shape;5581;p751"/>
          <p:cNvSpPr txBox="1"/>
          <p:nvPr/>
        </p:nvSpPr>
        <p:spPr>
          <a:xfrm>
            <a:off x="4005450" y="2247225"/>
            <a:ext cx="4820100" cy="20922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400">
                <a:solidFill>
                  <a:schemeClr val="dk1"/>
                </a:solidFill>
              </a:rPr>
              <a:t>What is in the “Guidance Document?”</a:t>
            </a:r>
            <a:endParaRPr sz="1400">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US" sz="1400" b="1" i="0" u="none" strike="noStrike" cap="none">
                <a:solidFill>
                  <a:schemeClr val="dk1"/>
                </a:solidFill>
              </a:rPr>
              <a:t>SECTION ONE: </a:t>
            </a:r>
            <a:r>
              <a:rPr lang="en-US" sz="1400" b="0" i="0" u="none" strike="noStrike" cap="none">
                <a:solidFill>
                  <a:schemeClr val="dk1"/>
                </a:solidFill>
                <a:latin typeface="Arial"/>
                <a:ea typeface="Arial"/>
                <a:cs typeface="Arial"/>
                <a:sym typeface="Arial"/>
              </a:rPr>
              <a:t>Introduction</a:t>
            </a:r>
            <a:r>
              <a:rPr lang="en-US" sz="1400" b="0" i="0" u="none" strike="noStrike" cap="none">
                <a:solidFill>
                  <a:schemeClr val="lt1"/>
                </a:solidFill>
                <a:highlight>
                  <a:schemeClr val="dk2"/>
                </a:highlight>
                <a:latin typeface="Arial"/>
                <a:ea typeface="Arial"/>
                <a:cs typeface="Arial"/>
                <a:sym typeface="Arial"/>
              </a:rPr>
              <a:t> </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lt1"/>
                </a:solidFill>
                <a:highlight>
                  <a:schemeClr val="dk2"/>
                </a:highlight>
              </a:rPr>
              <a:t>SECTION TWO:</a:t>
            </a:r>
            <a:r>
              <a:rPr lang="en-US" sz="1400" b="0" i="0" u="none" strike="noStrike" cap="none">
                <a:solidFill>
                  <a:schemeClr val="lt1"/>
                </a:solidFill>
                <a:highlight>
                  <a:schemeClr val="dk2"/>
                </a:highlight>
                <a:latin typeface="Arial"/>
                <a:ea typeface="Arial"/>
                <a:cs typeface="Arial"/>
                <a:sym typeface="Arial"/>
              </a:rPr>
              <a:t> Adopted 2021 Math Practices</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THREE: </a:t>
            </a:r>
            <a:r>
              <a:rPr lang="en-US" sz="1400" b="0" i="0" u="none" strike="noStrike" cap="none">
                <a:solidFill>
                  <a:schemeClr val="dk1"/>
                </a:solidFill>
                <a:latin typeface="Arial"/>
                <a:ea typeface="Arial"/>
                <a:cs typeface="Arial"/>
                <a:sym typeface="Arial"/>
              </a:rPr>
              <a:t>Adopted 2021 Oregon Mathematics Standards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FOUR:</a:t>
            </a:r>
            <a:r>
              <a:rPr lang="en-US" sz="1400" b="0" i="0" u="none" strike="noStrike" cap="none">
                <a:solidFill>
                  <a:schemeClr val="dk1"/>
                </a:solidFill>
                <a:latin typeface="Arial"/>
                <a:ea typeface="Arial"/>
                <a:cs typeface="Arial"/>
                <a:sym typeface="Arial"/>
              </a:rPr>
              <a:t> Grade and Standards Level Guidance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FIVE:</a:t>
            </a:r>
            <a:r>
              <a:rPr lang="en-US" sz="1400" b="0" i="0" u="none" strike="noStrike" cap="none">
                <a:solidFill>
                  <a:schemeClr val="dk1"/>
                </a:solidFill>
                <a:latin typeface="Arial"/>
                <a:ea typeface="Arial"/>
                <a:cs typeface="Arial"/>
                <a:sym typeface="Arial"/>
              </a:rPr>
              <a:t> Oregon/CCSS Crosswalk</a:t>
            </a:r>
            <a:endParaRPr sz="1100" b="0" i="0" u="none" strike="noStrike" cap="none">
              <a:solidFill>
                <a:srgbClr val="000000"/>
              </a:solidFill>
              <a:latin typeface="Nunito"/>
              <a:ea typeface="Nunito"/>
              <a:cs typeface="Nunito"/>
              <a:sym typeface="Nunito"/>
            </a:endParaRPr>
          </a:p>
        </p:txBody>
      </p:sp>
      <p:cxnSp>
        <p:nvCxnSpPr>
          <p:cNvPr id="5582" name="Google Shape;5582;p751" descr="horizontal arrow point left to section two which is adopted 2021 math practices" title="slide 55,  part 2"/>
          <p:cNvCxnSpPr/>
          <p:nvPr/>
        </p:nvCxnSpPr>
        <p:spPr>
          <a:xfrm rot="10800000">
            <a:off x="7991288" y="2979384"/>
            <a:ext cx="5133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87"/>
        <p:cNvGrpSpPr/>
        <p:nvPr/>
      </p:nvGrpSpPr>
      <p:grpSpPr>
        <a:xfrm>
          <a:off x="0" y="0"/>
          <a:ext cx="0" cy="0"/>
          <a:chOff x="0" y="0"/>
          <a:chExt cx="0" cy="0"/>
        </a:xfrm>
      </p:grpSpPr>
      <p:sp>
        <p:nvSpPr>
          <p:cNvPr id="5588" name="Google Shape;5588;p752"/>
          <p:cNvSpPr txBox="1">
            <a:spLocks noGrp="1"/>
          </p:cNvSpPr>
          <p:nvPr>
            <p:ph type="title"/>
          </p:nvPr>
        </p:nvSpPr>
        <p:spPr>
          <a:xfrm>
            <a:off x="245456" y="342900"/>
            <a:ext cx="8646900" cy="5385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600"/>
              <a:t>SECTION TWO: 2021 Adopted Math Practice Standards (p. 17)</a:t>
            </a:r>
            <a:endParaRPr sz="2600"/>
          </a:p>
        </p:txBody>
      </p:sp>
      <p:sp>
        <p:nvSpPr>
          <p:cNvPr id="5589" name="Google Shape;5589;p752"/>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
        <p:nvSpPr>
          <p:cNvPr id="5590" name="Google Shape;5590;p752"/>
          <p:cNvSpPr txBox="1"/>
          <p:nvPr/>
        </p:nvSpPr>
        <p:spPr>
          <a:xfrm>
            <a:off x="470700" y="95540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sp>
        <p:nvSpPr>
          <p:cNvPr id="5591" name="Google Shape;5591;p752"/>
          <p:cNvSpPr txBox="1"/>
          <p:nvPr/>
        </p:nvSpPr>
        <p:spPr>
          <a:xfrm>
            <a:off x="535556" y="1506225"/>
            <a:ext cx="6549300" cy="2232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700">
                <a:latin typeface="Calibri"/>
                <a:ea typeface="Calibri"/>
                <a:cs typeface="Calibri"/>
                <a:sym typeface="Calibri"/>
              </a:rPr>
              <a:t>MP.1: Make sense of problems and persevere in solving them. </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MP.2: Reason abstractly and quantitatively.</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MP.3: Construct viable arguments and critique the reasoning of others.</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MP.4: Model with mathematics. </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MP.5: Use appropriate tools strategically. </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MP.6: Attend to precision. </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MP.7: Look for and make use of structure. </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MP.8: Look for and express regularity in repeated reasoning </a:t>
            </a:r>
            <a:endParaRPr sz="1700">
              <a:latin typeface="Calibri"/>
              <a:ea typeface="Calibri"/>
              <a:cs typeface="Calibri"/>
              <a:sym typeface="Calibri"/>
            </a:endParaRPr>
          </a:p>
        </p:txBody>
      </p:sp>
      <p:sp>
        <p:nvSpPr>
          <p:cNvPr id="5592" name="Google Shape;5592;p752"/>
          <p:cNvSpPr txBox="1"/>
          <p:nvPr/>
        </p:nvSpPr>
        <p:spPr>
          <a:xfrm rot="-224">
            <a:off x="3722276" y="3888959"/>
            <a:ext cx="4598700" cy="708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What connections do you see between the math practice standards and ambitious teaching?</a:t>
            </a:r>
            <a:endParaRPr sz="17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97"/>
        <p:cNvGrpSpPr/>
        <p:nvPr/>
      </p:nvGrpSpPr>
      <p:grpSpPr>
        <a:xfrm>
          <a:off x="0" y="0"/>
          <a:ext cx="0" cy="0"/>
          <a:chOff x="0" y="0"/>
          <a:chExt cx="0" cy="0"/>
        </a:xfrm>
      </p:grpSpPr>
      <p:sp>
        <p:nvSpPr>
          <p:cNvPr id="5598" name="Google Shape;5598;p753"/>
          <p:cNvSpPr txBox="1">
            <a:spLocks noGrp="1"/>
          </p:cNvSpPr>
          <p:nvPr>
            <p:ph type="title" idx="4294967295"/>
          </p:nvPr>
        </p:nvSpPr>
        <p:spPr>
          <a:xfrm>
            <a:off x="537881" y="342900"/>
            <a:ext cx="8088300" cy="527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700">
                <a:solidFill>
                  <a:schemeClr val="dk2"/>
                </a:solidFill>
              </a:rPr>
              <a:t>Exploring the K-12 Math Standards Guidance Document</a:t>
            </a:r>
            <a:endParaRPr sz="2700">
              <a:solidFill>
                <a:schemeClr val="dk2"/>
              </a:solidFill>
            </a:endParaRPr>
          </a:p>
        </p:txBody>
      </p:sp>
      <p:sp>
        <p:nvSpPr>
          <p:cNvPr id="5599" name="Google Shape;5599;p753"/>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5600" name="Google Shape;5600;p753"/>
          <p:cNvSpPr txBox="1"/>
          <p:nvPr/>
        </p:nvSpPr>
        <p:spPr>
          <a:xfrm>
            <a:off x="527850" y="112685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 </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pic>
        <p:nvPicPr>
          <p:cNvPr id="5601" name="Google Shape;5601;p753" descr="image of oregon mathematics guidance document" title="slide 57"/>
          <p:cNvPicPr preferRelativeResize="0"/>
          <p:nvPr/>
        </p:nvPicPr>
        <p:blipFill rotWithShape="1">
          <a:blip r:embed="rId4">
            <a:alphaModFix/>
          </a:blip>
          <a:srcRect/>
          <a:stretch/>
        </p:blipFill>
        <p:spPr>
          <a:xfrm>
            <a:off x="527850" y="1618575"/>
            <a:ext cx="3140345" cy="2833181"/>
          </a:xfrm>
          <a:prstGeom prst="rect">
            <a:avLst/>
          </a:prstGeom>
          <a:noFill/>
          <a:ln>
            <a:noFill/>
          </a:ln>
        </p:spPr>
      </p:pic>
      <p:sp>
        <p:nvSpPr>
          <p:cNvPr id="5602" name="Google Shape;5602;p753"/>
          <p:cNvSpPr txBox="1"/>
          <p:nvPr/>
        </p:nvSpPr>
        <p:spPr>
          <a:xfrm>
            <a:off x="4005450" y="2247225"/>
            <a:ext cx="4820100" cy="20922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400">
                <a:solidFill>
                  <a:schemeClr val="dk1"/>
                </a:solidFill>
              </a:rPr>
              <a:t>What is in the “Guidance Document?”</a:t>
            </a:r>
            <a:endParaRPr sz="1400">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US" sz="1400" b="1" i="0" u="none" strike="noStrike" cap="none">
                <a:solidFill>
                  <a:schemeClr val="dk1"/>
                </a:solidFill>
              </a:rPr>
              <a:t>SECTION ONE: </a:t>
            </a:r>
            <a:r>
              <a:rPr lang="en-US" sz="1400" b="0" i="0" u="none" strike="noStrike" cap="none">
                <a:solidFill>
                  <a:schemeClr val="dk1"/>
                </a:solidFill>
                <a:latin typeface="Arial"/>
                <a:ea typeface="Arial"/>
                <a:cs typeface="Arial"/>
                <a:sym typeface="Arial"/>
              </a:rPr>
              <a:t>Introduction</a:t>
            </a:r>
            <a:r>
              <a:rPr lang="en-US" sz="1400" b="0" i="0" u="none" strike="noStrike" cap="none">
                <a:solidFill>
                  <a:schemeClr val="lt1"/>
                </a:solidFill>
                <a:highlight>
                  <a:schemeClr val="dk2"/>
                </a:highlight>
                <a:latin typeface="Arial"/>
                <a:ea typeface="Arial"/>
                <a:cs typeface="Arial"/>
                <a:sym typeface="Arial"/>
              </a:rPr>
              <a:t> </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TWO:</a:t>
            </a:r>
            <a:r>
              <a:rPr lang="en-US" sz="1400" b="0" i="0" u="none" strike="noStrike" cap="none">
                <a:solidFill>
                  <a:schemeClr val="dk1"/>
                </a:solidFill>
                <a:latin typeface="Arial"/>
                <a:ea typeface="Arial"/>
                <a:cs typeface="Arial"/>
                <a:sym typeface="Arial"/>
              </a:rPr>
              <a:t> Adopted 2021 Math Practices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lt1"/>
                </a:solidFill>
                <a:highlight>
                  <a:schemeClr val="dk2"/>
                </a:highlight>
              </a:rPr>
              <a:t>SECTION THREE: </a:t>
            </a:r>
            <a:r>
              <a:rPr lang="en-US" sz="1400" b="0" i="0" u="none" strike="noStrike" cap="none">
                <a:solidFill>
                  <a:schemeClr val="lt1"/>
                </a:solidFill>
                <a:highlight>
                  <a:schemeClr val="dk2"/>
                </a:highlight>
                <a:latin typeface="Arial"/>
                <a:ea typeface="Arial"/>
                <a:cs typeface="Arial"/>
                <a:sym typeface="Arial"/>
              </a:rPr>
              <a:t>Adopted 2021 Oregon Mathematics Standards</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FOUR:</a:t>
            </a:r>
            <a:r>
              <a:rPr lang="en-US" sz="1400" b="0" i="0" u="none" strike="noStrike" cap="none">
                <a:solidFill>
                  <a:schemeClr val="dk1"/>
                </a:solidFill>
                <a:latin typeface="Arial"/>
                <a:ea typeface="Arial"/>
                <a:cs typeface="Arial"/>
                <a:sym typeface="Arial"/>
              </a:rPr>
              <a:t> Grade and Standards Level Guidance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FIVE:</a:t>
            </a:r>
            <a:r>
              <a:rPr lang="en-US" sz="1400" b="0" i="0" u="none" strike="noStrike" cap="none">
                <a:solidFill>
                  <a:schemeClr val="dk1"/>
                </a:solidFill>
                <a:latin typeface="Arial"/>
                <a:ea typeface="Arial"/>
                <a:cs typeface="Arial"/>
                <a:sym typeface="Arial"/>
              </a:rPr>
              <a:t> Oregon/CCSS Crosswalk</a:t>
            </a:r>
            <a:endParaRPr sz="1100" b="0" i="0" u="none" strike="noStrike" cap="none">
              <a:solidFill>
                <a:srgbClr val="000000"/>
              </a:solidFill>
              <a:latin typeface="Nunito"/>
              <a:ea typeface="Nunito"/>
              <a:cs typeface="Nunito"/>
              <a:sym typeface="Nunito"/>
            </a:endParaRPr>
          </a:p>
        </p:txBody>
      </p:sp>
      <p:cxnSp>
        <p:nvCxnSpPr>
          <p:cNvPr id="5603" name="Google Shape;5603;p753" descr="left arrow pointing to section three adopted 2021 oregon mathematics standards" title="slide 57, part 2"/>
          <p:cNvCxnSpPr/>
          <p:nvPr/>
        </p:nvCxnSpPr>
        <p:spPr>
          <a:xfrm rot="10800000">
            <a:off x="5079244" y="3537234"/>
            <a:ext cx="5133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08"/>
        <p:cNvGrpSpPr/>
        <p:nvPr/>
      </p:nvGrpSpPr>
      <p:grpSpPr>
        <a:xfrm>
          <a:off x="0" y="0"/>
          <a:ext cx="0" cy="0"/>
          <a:chOff x="0" y="0"/>
          <a:chExt cx="0" cy="0"/>
        </a:xfrm>
      </p:grpSpPr>
      <p:sp>
        <p:nvSpPr>
          <p:cNvPr id="5609" name="Google Shape;5609;p754"/>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pic>
        <p:nvPicPr>
          <p:cNvPr id="5610" name="Google Shape;5610;p754" descr="diagram of figure 1 showing domain, clusters and standards statements within section three" title="slide 58"/>
          <p:cNvPicPr preferRelativeResize="0"/>
          <p:nvPr/>
        </p:nvPicPr>
        <p:blipFill rotWithShape="1">
          <a:blip r:embed="rId3">
            <a:alphaModFix/>
          </a:blip>
          <a:srcRect l="2326" t="1924" r="3111" b="6003"/>
          <a:stretch/>
        </p:blipFill>
        <p:spPr>
          <a:xfrm>
            <a:off x="314744" y="1612706"/>
            <a:ext cx="7854183" cy="3265969"/>
          </a:xfrm>
          <a:prstGeom prst="rect">
            <a:avLst/>
          </a:prstGeom>
          <a:noFill/>
          <a:ln>
            <a:noFill/>
          </a:ln>
        </p:spPr>
      </p:pic>
      <p:sp>
        <p:nvSpPr>
          <p:cNvPr id="5611" name="Google Shape;5611;p754"/>
          <p:cNvSpPr txBox="1"/>
          <p:nvPr/>
        </p:nvSpPr>
        <p:spPr>
          <a:xfrm>
            <a:off x="287550" y="780900"/>
            <a:ext cx="8568900" cy="7011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400"/>
              </a:spcBef>
              <a:spcAft>
                <a:spcPts val="0"/>
              </a:spcAft>
              <a:buNone/>
            </a:pPr>
            <a:r>
              <a:rPr lang="en-US" sz="1700" i="1">
                <a:solidFill>
                  <a:schemeClr val="dk1"/>
                </a:solidFill>
              </a:rPr>
              <a:t>The 2021 Oregon Mathematics Standards are organized into grade level content for K-8 and within the domains of algebra, geometry, and data science/statistics for high school. </a:t>
            </a:r>
            <a:endParaRPr sz="800" i="1">
              <a:solidFill>
                <a:schemeClr val="dk1"/>
              </a:solidFill>
            </a:endParaRPr>
          </a:p>
        </p:txBody>
      </p:sp>
      <p:sp>
        <p:nvSpPr>
          <p:cNvPr id="5612" name="Google Shape;5612;p754"/>
          <p:cNvSpPr txBox="1">
            <a:spLocks noGrp="1"/>
          </p:cNvSpPr>
          <p:nvPr>
            <p:ph type="title" idx="4294967295"/>
          </p:nvPr>
        </p:nvSpPr>
        <p:spPr>
          <a:xfrm>
            <a:off x="314738" y="264788"/>
            <a:ext cx="8088300" cy="368700"/>
          </a:xfrm>
          <a:prstGeom prst="rect">
            <a:avLst/>
          </a:prstGeom>
          <a:solidFill>
            <a:schemeClr val="lt2"/>
          </a:solidFill>
        </p:spPr>
        <p:txBody>
          <a:bodyPr spcFirstLastPara="1" wrap="square" lIns="68575" tIns="34275" rIns="68575" bIns="34275" anchor="b" anchorCtr="0">
            <a:noAutofit/>
          </a:bodyPr>
          <a:lstStyle/>
          <a:p>
            <a:pPr marL="0" lvl="0" indent="0" algn="l" rtl="0">
              <a:lnSpc>
                <a:spcPct val="115000"/>
              </a:lnSpc>
              <a:spcBef>
                <a:spcPts val="400"/>
              </a:spcBef>
              <a:spcAft>
                <a:spcPts val="0"/>
              </a:spcAft>
              <a:buClr>
                <a:schemeClr val="dk1"/>
              </a:buClr>
              <a:buSzPts val="1800"/>
              <a:buFont typeface="Arial"/>
              <a:buNone/>
            </a:pPr>
            <a:r>
              <a:rPr lang="en-US" sz="2100" b="1">
                <a:solidFill>
                  <a:schemeClr val="dk2"/>
                </a:solidFill>
                <a:latin typeface="Arial"/>
                <a:ea typeface="Arial"/>
                <a:cs typeface="Arial"/>
                <a:sym typeface="Arial"/>
              </a:rPr>
              <a:t>SECTION THREE: </a:t>
            </a:r>
            <a:r>
              <a:rPr lang="en-US" sz="2100">
                <a:solidFill>
                  <a:schemeClr val="dk2"/>
                </a:solidFill>
                <a:latin typeface="Arial"/>
                <a:ea typeface="Arial"/>
                <a:cs typeface="Arial"/>
                <a:sym typeface="Arial"/>
              </a:rPr>
              <a:t>Adopted 2021 Oregon Mathematics Standards</a:t>
            </a:r>
            <a:endParaRPr sz="3400">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18" name="Google Shape;5618;p755"/>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5619" name="Google Shape;5619;p755"/>
          <p:cNvSpPr txBox="1"/>
          <p:nvPr/>
        </p:nvSpPr>
        <p:spPr>
          <a:xfrm>
            <a:off x="287550" y="1338272"/>
            <a:ext cx="8568900" cy="7011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400"/>
              </a:spcBef>
              <a:spcAft>
                <a:spcPts val="0"/>
              </a:spcAft>
              <a:buNone/>
            </a:pPr>
            <a:r>
              <a:rPr lang="en-US" sz="1700" i="1">
                <a:solidFill>
                  <a:schemeClr val="dk1"/>
                </a:solidFill>
              </a:rPr>
              <a:t>The 2021 Oregon Mathematics Standards are organized into grade level content for K-8 and within the domains of algebra, geometry, and data science/statistics for high school. </a:t>
            </a:r>
            <a:endParaRPr sz="800" i="1">
              <a:solidFill>
                <a:schemeClr val="dk1"/>
              </a:solidFill>
            </a:endParaRPr>
          </a:p>
        </p:txBody>
      </p:sp>
      <p:sp>
        <p:nvSpPr>
          <p:cNvPr id="5620" name="Google Shape;5620;p755"/>
          <p:cNvSpPr txBox="1">
            <a:spLocks noGrp="1"/>
          </p:cNvSpPr>
          <p:nvPr>
            <p:ph type="title" idx="4294967295"/>
          </p:nvPr>
        </p:nvSpPr>
        <p:spPr>
          <a:xfrm>
            <a:off x="314738" y="264788"/>
            <a:ext cx="8376900" cy="368700"/>
          </a:xfrm>
          <a:prstGeom prst="rect">
            <a:avLst/>
          </a:prstGeom>
          <a:solidFill>
            <a:schemeClr val="lt2"/>
          </a:solidFill>
        </p:spPr>
        <p:txBody>
          <a:bodyPr spcFirstLastPara="1" wrap="square" lIns="68575" tIns="34275" rIns="68575" bIns="34275" anchor="b" anchorCtr="0">
            <a:noAutofit/>
          </a:bodyPr>
          <a:lstStyle/>
          <a:p>
            <a:pPr marL="0" lvl="0" indent="0" algn="l" rtl="0">
              <a:lnSpc>
                <a:spcPct val="115000"/>
              </a:lnSpc>
              <a:spcBef>
                <a:spcPts val="400"/>
              </a:spcBef>
              <a:spcAft>
                <a:spcPts val="0"/>
              </a:spcAft>
              <a:buSzPts val="1800"/>
              <a:buNone/>
            </a:pPr>
            <a:r>
              <a:rPr lang="en-US" sz="2000" b="1">
                <a:solidFill>
                  <a:schemeClr val="dk2"/>
                </a:solidFill>
                <a:latin typeface="Arial"/>
                <a:ea typeface="Arial"/>
                <a:cs typeface="Arial"/>
                <a:sym typeface="Arial"/>
              </a:rPr>
              <a:t>SECTION THREE: </a:t>
            </a:r>
            <a:r>
              <a:rPr lang="en-US" sz="2000">
                <a:solidFill>
                  <a:schemeClr val="dk2"/>
                </a:solidFill>
                <a:latin typeface="Arial"/>
                <a:ea typeface="Arial"/>
                <a:cs typeface="Arial"/>
                <a:sym typeface="Arial"/>
              </a:rPr>
              <a:t>Adopted 2021 Oregon Mathematics Standards (p. 6)</a:t>
            </a:r>
            <a:endParaRPr sz="3300">
              <a:solidFill>
                <a:schemeClr val="dk2"/>
              </a:solidFill>
            </a:endParaRPr>
          </a:p>
        </p:txBody>
      </p:sp>
      <p:sp>
        <p:nvSpPr>
          <p:cNvPr id="5621" name="Google Shape;5621;p755"/>
          <p:cNvSpPr txBox="1"/>
          <p:nvPr/>
        </p:nvSpPr>
        <p:spPr>
          <a:xfrm>
            <a:off x="459413" y="2164519"/>
            <a:ext cx="7799100" cy="2185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900" b="1">
                <a:latin typeface="Calibri"/>
                <a:ea typeface="Calibri"/>
                <a:cs typeface="Calibri"/>
                <a:sym typeface="Calibri"/>
              </a:rPr>
              <a:t>Key Definitions for unpacking the standards:</a:t>
            </a:r>
            <a:endParaRPr sz="1900" b="1">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Standards </a:t>
            </a:r>
            <a:r>
              <a:rPr lang="en-US" sz="1900">
                <a:latin typeface="Calibri"/>
                <a:ea typeface="Calibri"/>
                <a:cs typeface="Calibri"/>
                <a:sym typeface="Calibri"/>
              </a:rPr>
              <a:t>define what students should understand and be able to do. </a:t>
            </a:r>
            <a:endParaRPr sz="1900">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Clusters</a:t>
            </a:r>
            <a:r>
              <a:rPr lang="en-US" sz="1900">
                <a:latin typeface="Calibri"/>
                <a:ea typeface="Calibri"/>
                <a:cs typeface="Calibri"/>
                <a:sym typeface="Calibri"/>
              </a:rPr>
              <a:t> summarize groups of related standards. Note that standards from different clusters may sometimes be closely related, because mathematics is a connected subject. </a:t>
            </a:r>
            <a:endParaRPr sz="1900">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Domains </a:t>
            </a:r>
            <a:r>
              <a:rPr lang="en-US" sz="1900">
                <a:latin typeface="Calibri"/>
                <a:ea typeface="Calibri"/>
                <a:cs typeface="Calibri"/>
                <a:sym typeface="Calibri"/>
              </a:rPr>
              <a:t>are larger groups of related standards. Standards from different domains may sometimes be closely related. </a:t>
            </a:r>
            <a:endParaRPr sz="1900">
              <a:latin typeface="Calibri"/>
              <a:ea typeface="Calibri"/>
              <a:cs typeface="Calibri"/>
              <a:sym typeface="Calibri"/>
            </a:endParaRPr>
          </a:p>
        </p:txBody>
      </p:sp>
      <p:sp>
        <p:nvSpPr>
          <p:cNvPr id="5622" name="Google Shape;5622;p755"/>
          <p:cNvSpPr txBox="1"/>
          <p:nvPr/>
        </p:nvSpPr>
        <p:spPr>
          <a:xfrm>
            <a:off x="314738" y="780891"/>
            <a:ext cx="8088300" cy="415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27"/>
        <p:cNvGrpSpPr/>
        <p:nvPr/>
      </p:nvGrpSpPr>
      <p:grpSpPr>
        <a:xfrm>
          <a:off x="0" y="0"/>
          <a:ext cx="0" cy="0"/>
          <a:chOff x="0" y="0"/>
          <a:chExt cx="0" cy="0"/>
        </a:xfrm>
      </p:grpSpPr>
      <p:sp>
        <p:nvSpPr>
          <p:cNvPr id="5128" name="Google Shape;5128;p702"/>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US" sz="2600"/>
              <a:t>Reconnecting to our thinking from the previous sessions</a:t>
            </a:r>
            <a:endParaRPr sz="2600"/>
          </a:p>
        </p:txBody>
      </p:sp>
      <p:sp>
        <p:nvSpPr>
          <p:cNvPr id="5129" name="Google Shape;5129;p702"/>
          <p:cNvSpPr txBox="1">
            <a:spLocks noGrp="1"/>
          </p:cNvSpPr>
          <p:nvPr>
            <p:ph type="sldNum" idx="12"/>
          </p:nvPr>
        </p:nvSpPr>
        <p:spPr>
          <a:xfrm>
            <a:off x="8350350" y="4707650"/>
            <a:ext cx="635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5130" name="Google Shape;5130;p702" descr="square blank box for note-taking" title="Blank box"/>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5131" name="Google Shape;5131;p702" descr="square box left intentionally blank for note taking" title="slide 6 box 2"/>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5132" name="Google Shape;5132;p702" descr="blank square box for writing notes" title="slide 6 box 3"/>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5133" name="Google Shape;5133;p702" descr="blank square box for note taking" title="slide 6, box 4"/>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5134" name="Google Shape;5134;p702" descr="blank box for note taking" title="slide 6 box 5"/>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27"/>
        <p:cNvGrpSpPr/>
        <p:nvPr/>
      </p:nvGrpSpPr>
      <p:grpSpPr>
        <a:xfrm>
          <a:off x="0" y="0"/>
          <a:ext cx="0" cy="0"/>
          <a:chOff x="0" y="0"/>
          <a:chExt cx="0" cy="0"/>
        </a:xfrm>
      </p:grpSpPr>
      <p:sp>
        <p:nvSpPr>
          <p:cNvPr id="5628" name="Google Shape;5628;p756"/>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5629" name="Google Shape;5629;p756"/>
          <p:cNvSpPr txBox="1"/>
          <p:nvPr/>
        </p:nvSpPr>
        <p:spPr>
          <a:xfrm>
            <a:off x="287550" y="1338272"/>
            <a:ext cx="8568900" cy="7011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400"/>
              </a:spcBef>
              <a:spcAft>
                <a:spcPts val="0"/>
              </a:spcAft>
              <a:buNone/>
            </a:pPr>
            <a:r>
              <a:rPr lang="en-US" sz="1700" i="1">
                <a:solidFill>
                  <a:schemeClr val="dk1"/>
                </a:solidFill>
              </a:rPr>
              <a:t>The 2021 Oregon Mathematics Standards are organized into grade level content for K-8 and within the domains of algebra, geometry, and data science/statistics for high school. </a:t>
            </a:r>
            <a:endParaRPr sz="800" i="1">
              <a:solidFill>
                <a:schemeClr val="dk1"/>
              </a:solidFill>
            </a:endParaRPr>
          </a:p>
        </p:txBody>
      </p:sp>
      <p:sp>
        <p:nvSpPr>
          <p:cNvPr id="5630" name="Google Shape;5630;p756"/>
          <p:cNvSpPr txBox="1">
            <a:spLocks noGrp="1"/>
          </p:cNvSpPr>
          <p:nvPr>
            <p:ph type="title" idx="4294967295"/>
          </p:nvPr>
        </p:nvSpPr>
        <p:spPr>
          <a:xfrm>
            <a:off x="314738" y="264788"/>
            <a:ext cx="8376900" cy="368700"/>
          </a:xfrm>
          <a:prstGeom prst="rect">
            <a:avLst/>
          </a:prstGeom>
          <a:solidFill>
            <a:schemeClr val="lt2"/>
          </a:solidFill>
        </p:spPr>
        <p:txBody>
          <a:bodyPr spcFirstLastPara="1" wrap="square" lIns="68575" tIns="34275" rIns="68575" bIns="34275" anchor="b" anchorCtr="0">
            <a:noAutofit/>
          </a:bodyPr>
          <a:lstStyle/>
          <a:p>
            <a:pPr marL="0" lvl="0" indent="0" algn="l" rtl="0">
              <a:lnSpc>
                <a:spcPct val="115000"/>
              </a:lnSpc>
              <a:spcBef>
                <a:spcPts val="400"/>
              </a:spcBef>
              <a:spcAft>
                <a:spcPts val="0"/>
              </a:spcAft>
              <a:buSzPts val="1800"/>
              <a:buNone/>
            </a:pPr>
            <a:r>
              <a:rPr lang="en-US" sz="2000" b="1">
                <a:solidFill>
                  <a:schemeClr val="dk2"/>
                </a:solidFill>
                <a:latin typeface="Arial"/>
                <a:ea typeface="Arial"/>
                <a:cs typeface="Arial"/>
                <a:sym typeface="Arial"/>
              </a:rPr>
              <a:t>SECTION THREE: </a:t>
            </a:r>
            <a:r>
              <a:rPr lang="en-US" sz="2000">
                <a:solidFill>
                  <a:schemeClr val="dk2"/>
                </a:solidFill>
                <a:latin typeface="Arial"/>
                <a:ea typeface="Arial"/>
                <a:cs typeface="Arial"/>
                <a:sym typeface="Arial"/>
              </a:rPr>
              <a:t>Adopted 2021 Oregon Mathematics Standards (p. 6)</a:t>
            </a:r>
            <a:endParaRPr sz="3300">
              <a:solidFill>
                <a:schemeClr val="dk2"/>
              </a:solidFill>
            </a:endParaRPr>
          </a:p>
        </p:txBody>
      </p:sp>
      <p:sp>
        <p:nvSpPr>
          <p:cNvPr id="5631" name="Google Shape;5631;p756"/>
          <p:cNvSpPr txBox="1"/>
          <p:nvPr/>
        </p:nvSpPr>
        <p:spPr>
          <a:xfrm>
            <a:off x="459413" y="2164519"/>
            <a:ext cx="7799100" cy="2185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900" b="1">
                <a:latin typeface="Calibri"/>
                <a:ea typeface="Calibri"/>
                <a:cs typeface="Calibri"/>
                <a:sym typeface="Calibri"/>
              </a:rPr>
              <a:t>Key Definitions for unpacking the standards:</a:t>
            </a:r>
            <a:endParaRPr sz="1900" b="1">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Standards </a:t>
            </a:r>
            <a:r>
              <a:rPr lang="en-US" sz="1900">
                <a:latin typeface="Calibri"/>
                <a:ea typeface="Calibri"/>
                <a:cs typeface="Calibri"/>
                <a:sym typeface="Calibri"/>
              </a:rPr>
              <a:t>define what students should understand and be able to do. </a:t>
            </a:r>
            <a:endParaRPr sz="1900">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Clusters</a:t>
            </a:r>
            <a:r>
              <a:rPr lang="en-US" sz="1900">
                <a:latin typeface="Calibri"/>
                <a:ea typeface="Calibri"/>
                <a:cs typeface="Calibri"/>
                <a:sym typeface="Calibri"/>
              </a:rPr>
              <a:t> summarize groups of related standards. Note that standards from different clusters may sometimes be closely related, because mathematics is a connected subject. </a:t>
            </a:r>
            <a:endParaRPr sz="1900">
              <a:latin typeface="Calibri"/>
              <a:ea typeface="Calibri"/>
              <a:cs typeface="Calibri"/>
              <a:sym typeface="Calibri"/>
            </a:endParaRPr>
          </a:p>
          <a:p>
            <a:pPr marL="342900" lvl="0" indent="-285750" algn="l" rtl="0">
              <a:spcBef>
                <a:spcPts val="0"/>
              </a:spcBef>
              <a:spcAft>
                <a:spcPts val="0"/>
              </a:spcAft>
              <a:buSzPts val="1900"/>
              <a:buFont typeface="Calibri"/>
              <a:buChar char="●"/>
            </a:pPr>
            <a:r>
              <a:rPr lang="en-US" sz="1900" b="1">
                <a:latin typeface="Calibri"/>
                <a:ea typeface="Calibri"/>
                <a:cs typeface="Calibri"/>
                <a:sym typeface="Calibri"/>
              </a:rPr>
              <a:t>Domains </a:t>
            </a:r>
            <a:r>
              <a:rPr lang="en-US" sz="1900">
                <a:latin typeface="Calibri"/>
                <a:ea typeface="Calibri"/>
                <a:cs typeface="Calibri"/>
                <a:sym typeface="Calibri"/>
              </a:rPr>
              <a:t>are larger groups of related standards. Standards from different domains may sometimes be closely related. </a:t>
            </a:r>
            <a:endParaRPr sz="1900">
              <a:latin typeface="Calibri"/>
              <a:ea typeface="Calibri"/>
              <a:cs typeface="Calibri"/>
              <a:sym typeface="Calibri"/>
            </a:endParaRPr>
          </a:p>
        </p:txBody>
      </p:sp>
      <p:sp>
        <p:nvSpPr>
          <p:cNvPr id="5632" name="Google Shape;5632;p756"/>
          <p:cNvSpPr txBox="1"/>
          <p:nvPr/>
        </p:nvSpPr>
        <p:spPr>
          <a:xfrm>
            <a:off x="314738" y="780891"/>
            <a:ext cx="8088300" cy="4155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a:t>
            </a:r>
            <a:endParaRPr sz="180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37"/>
        <p:cNvGrpSpPr/>
        <p:nvPr/>
      </p:nvGrpSpPr>
      <p:grpSpPr>
        <a:xfrm>
          <a:off x="0" y="0"/>
          <a:ext cx="0" cy="0"/>
          <a:chOff x="0" y="0"/>
          <a:chExt cx="0" cy="0"/>
        </a:xfrm>
      </p:grpSpPr>
      <p:sp>
        <p:nvSpPr>
          <p:cNvPr id="5638" name="Google Shape;5638;p75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
        <p:nvSpPr>
          <p:cNvPr id="5639" name="Google Shape;5639;p757"/>
          <p:cNvSpPr txBox="1">
            <a:spLocks noGrp="1"/>
          </p:cNvSpPr>
          <p:nvPr>
            <p:ph type="title" idx="4294967295"/>
          </p:nvPr>
        </p:nvSpPr>
        <p:spPr>
          <a:xfrm>
            <a:off x="314738" y="264788"/>
            <a:ext cx="8376900" cy="368700"/>
          </a:xfrm>
          <a:prstGeom prst="rect">
            <a:avLst/>
          </a:prstGeom>
          <a:solidFill>
            <a:schemeClr val="lt2"/>
          </a:solidFill>
        </p:spPr>
        <p:txBody>
          <a:bodyPr spcFirstLastPara="1" wrap="square" lIns="68575" tIns="34275" rIns="68575" bIns="34275" anchor="b" anchorCtr="0">
            <a:noAutofit/>
          </a:bodyPr>
          <a:lstStyle/>
          <a:p>
            <a:pPr marL="0" lvl="0" indent="0" algn="l" rtl="0">
              <a:lnSpc>
                <a:spcPct val="115000"/>
              </a:lnSpc>
              <a:spcBef>
                <a:spcPts val="400"/>
              </a:spcBef>
              <a:spcAft>
                <a:spcPts val="0"/>
              </a:spcAft>
              <a:buSzPts val="1800"/>
              <a:buNone/>
            </a:pPr>
            <a:r>
              <a:rPr lang="en-US" sz="2000" b="1">
                <a:solidFill>
                  <a:schemeClr val="dk2"/>
                </a:solidFill>
                <a:latin typeface="Arial"/>
                <a:ea typeface="Arial"/>
                <a:cs typeface="Arial"/>
                <a:sym typeface="Arial"/>
              </a:rPr>
              <a:t>SECTION THREE: </a:t>
            </a:r>
            <a:r>
              <a:rPr lang="en-US" sz="2000">
                <a:solidFill>
                  <a:schemeClr val="dk2"/>
                </a:solidFill>
                <a:latin typeface="Arial"/>
                <a:ea typeface="Arial"/>
                <a:cs typeface="Arial"/>
                <a:sym typeface="Arial"/>
              </a:rPr>
              <a:t>Adopted 2021 Oregon Mathematics Standards </a:t>
            </a:r>
            <a:endParaRPr sz="3300">
              <a:solidFill>
                <a:schemeClr val="dk2"/>
              </a:solidFill>
            </a:endParaRPr>
          </a:p>
        </p:txBody>
      </p:sp>
      <p:sp>
        <p:nvSpPr>
          <p:cNvPr id="5640" name="Google Shape;5640;p757"/>
          <p:cNvSpPr txBox="1"/>
          <p:nvPr/>
        </p:nvSpPr>
        <p:spPr>
          <a:xfrm rot="-500">
            <a:off x="6705525" y="2995919"/>
            <a:ext cx="2064300" cy="12315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Example list of HS Algebra Standards from pp. 40 in the </a:t>
            </a:r>
            <a:r>
              <a:rPr lang="en-US" sz="1700" u="sng">
                <a:solidFill>
                  <a:schemeClr val="hlink"/>
                </a:solidFill>
                <a:latin typeface="Calibri"/>
                <a:ea typeface="Calibri"/>
                <a:cs typeface="Calibri"/>
                <a:sym typeface="Calibri"/>
                <a:hlinkClick r:id="rId3"/>
              </a:rPr>
              <a:t>guidance document</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p:txBody>
      </p:sp>
      <p:sp>
        <p:nvSpPr>
          <p:cNvPr id="5641" name="Google Shape;5641;p757"/>
          <p:cNvSpPr txBox="1"/>
          <p:nvPr/>
        </p:nvSpPr>
        <p:spPr>
          <a:xfrm>
            <a:off x="414300" y="783413"/>
            <a:ext cx="6107400" cy="3427500"/>
          </a:xfrm>
          <a:prstGeom prst="rect">
            <a:avLst/>
          </a:prstGeom>
          <a:noFill/>
          <a:ln>
            <a:noFill/>
          </a:ln>
        </p:spPr>
        <p:txBody>
          <a:bodyPr spcFirstLastPara="1" wrap="square" lIns="68575" tIns="68575" rIns="68575" bIns="68575" anchor="t" anchorCtr="0">
            <a:spAutoFit/>
          </a:bodyPr>
          <a:lstStyle/>
          <a:p>
            <a:pPr marL="0" lvl="0" indent="0" algn="l" rtl="0">
              <a:spcBef>
                <a:spcPts val="500"/>
              </a:spcBef>
              <a:spcAft>
                <a:spcPts val="0"/>
              </a:spcAft>
              <a:buNone/>
            </a:pPr>
            <a:r>
              <a:rPr lang="en-US" sz="1500" b="1">
                <a:solidFill>
                  <a:srgbClr val="434343"/>
                </a:solidFill>
                <a:latin typeface="Calibri"/>
                <a:ea typeface="Calibri"/>
                <a:cs typeface="Calibri"/>
                <a:sym typeface="Calibri"/>
              </a:rPr>
              <a:t>3J: </a:t>
            </a:r>
            <a:r>
              <a:rPr lang="en-US" sz="15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High School Algebra</a:t>
            </a:r>
            <a:r>
              <a:rPr lang="en-US" sz="1500" b="1">
                <a:solidFill>
                  <a:srgbClr val="434343"/>
                </a:solidFill>
                <a:latin typeface="Calibri"/>
                <a:ea typeface="Calibri"/>
                <a:cs typeface="Calibri"/>
                <a:sym typeface="Calibri"/>
              </a:rPr>
              <a:t> Standards (2021)</a:t>
            </a:r>
            <a:endParaRPr sz="1500" b="1">
              <a:solidFill>
                <a:srgbClr val="434343"/>
              </a:solidFill>
              <a:latin typeface="Calibri"/>
              <a:ea typeface="Calibri"/>
              <a:cs typeface="Calibri"/>
              <a:sym typeface="Calibri"/>
            </a:endParaRPr>
          </a:p>
          <a:p>
            <a:pPr marL="609600" lvl="0" indent="-609600" algn="l" rtl="0">
              <a:spcBef>
                <a:spcPts val="500"/>
              </a:spcBef>
              <a:spcAft>
                <a:spcPts val="0"/>
              </a:spcAft>
              <a:buNone/>
            </a:pPr>
            <a:r>
              <a:rPr lang="en-US" sz="1200" b="1">
                <a:solidFill>
                  <a:schemeClr val="dk1"/>
                </a:solidFill>
                <a:latin typeface="Calibri"/>
                <a:ea typeface="Calibri"/>
                <a:cs typeface="Calibri"/>
                <a:sym typeface="Calibri"/>
              </a:rPr>
              <a:t>Algebraic Reasoning: Expressions and Equations (HS.AEE)</a:t>
            </a:r>
            <a:endParaRPr sz="1200" b="1">
              <a:solidFill>
                <a:schemeClr val="dk1"/>
              </a:solidFill>
              <a:latin typeface="Calibri"/>
              <a:ea typeface="Calibri"/>
              <a:cs typeface="Calibri"/>
              <a:sym typeface="Calibri"/>
            </a:endParaRPr>
          </a:p>
          <a:p>
            <a:pPr marL="863600" lvl="0" indent="-863600" algn="l" rtl="0">
              <a:spcBef>
                <a:spcPts val="200"/>
              </a:spcBef>
              <a:spcAft>
                <a:spcPts val="0"/>
              </a:spcAft>
              <a:buNone/>
            </a:pPr>
            <a:r>
              <a:rPr lang="en-US" sz="1100" i="1">
                <a:solidFill>
                  <a:srgbClr val="1B75BC"/>
                </a:solidFill>
                <a:latin typeface="Calibri"/>
                <a:ea typeface="Calibri"/>
                <a:cs typeface="Calibri"/>
                <a:sym typeface="Calibri"/>
              </a:rPr>
              <a:t>HS.AEE.A	Use algebraic reasoning to rewrite expressions in equivalent forms.</a:t>
            </a:r>
            <a:endParaRPr sz="1100" i="1">
              <a:solidFill>
                <a:srgbClr val="1B75BC"/>
              </a:solidFill>
              <a:latin typeface="Calibri"/>
              <a:ea typeface="Calibri"/>
              <a:cs typeface="Calibri"/>
              <a:sym typeface="Calibri"/>
            </a:endParaRPr>
          </a:p>
          <a:p>
            <a:pPr marL="863600" lvl="0" indent="-863600" algn="l" rtl="0">
              <a:spcBef>
                <a:spcPts val="200"/>
              </a:spcBef>
              <a:spcAft>
                <a:spcPts val="0"/>
              </a:spcAft>
              <a:buNone/>
            </a:pPr>
            <a:r>
              <a:rPr lang="en-US" sz="1100" u="sng">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HS.AEE.A.1</a:t>
            </a:r>
            <a:r>
              <a:rPr lang="en-US" sz="1100">
                <a:solidFill>
                  <a:schemeClr val="dk1"/>
                </a:solidFill>
                <a:latin typeface="Calibri"/>
                <a:ea typeface="Calibri"/>
                <a:cs typeface="Calibri"/>
                <a:sym typeface="Calibri"/>
              </a:rPr>
              <a:t>	Interpret an expression which models a quantity by viewing one or more of its parts as a single entity. Reason about how changes in parts of the expression impact the whole, and vice versa.</a:t>
            </a:r>
            <a:endParaRPr sz="1100">
              <a:solidFill>
                <a:schemeClr val="dk1"/>
              </a:solidFill>
              <a:latin typeface="Calibri"/>
              <a:ea typeface="Calibri"/>
              <a:cs typeface="Calibri"/>
              <a:sym typeface="Calibri"/>
            </a:endParaRPr>
          </a:p>
          <a:p>
            <a:pPr marL="863600" lvl="0" indent="-863600" algn="l" rtl="0">
              <a:spcBef>
                <a:spcPts val="300"/>
              </a:spcBef>
              <a:spcAft>
                <a:spcPts val="0"/>
              </a:spcAft>
              <a:buNone/>
            </a:pPr>
            <a:r>
              <a:rPr lang="en-US" sz="1100" u="sng">
                <a:solidFill>
                  <a:srgbClr val="0000FF"/>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HS.AEE.A.2</a:t>
            </a:r>
            <a:r>
              <a:rPr lang="en-US" sz="1100">
                <a:solidFill>
                  <a:schemeClr val="dk1"/>
                </a:solidFill>
                <a:latin typeface="Calibri"/>
                <a:ea typeface="Calibri"/>
                <a:cs typeface="Calibri"/>
                <a:sym typeface="Calibri"/>
              </a:rPr>
              <a:t>	Create and recognize an equivalent form of an expression to understand the quantity represented in an authentic context.</a:t>
            </a:r>
            <a:endParaRPr sz="1100">
              <a:solidFill>
                <a:schemeClr val="dk1"/>
              </a:solidFill>
              <a:latin typeface="Calibri"/>
              <a:ea typeface="Calibri"/>
              <a:cs typeface="Calibri"/>
              <a:sym typeface="Calibri"/>
            </a:endParaRPr>
          </a:p>
          <a:p>
            <a:pPr marL="863600" lvl="0" indent="-863600" algn="l" rtl="0">
              <a:spcBef>
                <a:spcPts val="300"/>
              </a:spcBef>
              <a:spcAft>
                <a:spcPts val="0"/>
              </a:spcAft>
              <a:buNone/>
            </a:pPr>
            <a:r>
              <a:rPr lang="en-US" sz="1100" u="sng">
                <a:solidFill>
                  <a:srgbClr val="0000FF"/>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HS.AEE.A.3</a:t>
            </a:r>
            <a:r>
              <a:rPr lang="en-US" sz="1100">
                <a:solidFill>
                  <a:schemeClr val="dk1"/>
                </a:solidFill>
                <a:latin typeface="Calibri"/>
                <a:ea typeface="Calibri"/>
                <a:cs typeface="Calibri"/>
                <a:sym typeface="Calibri"/>
              </a:rPr>
              <a:t>	Rearrange formulas and equations to highlight a specific quantity.</a:t>
            </a:r>
            <a:endParaRPr sz="1100">
              <a:solidFill>
                <a:schemeClr val="dk1"/>
              </a:solidFill>
              <a:latin typeface="Calibri"/>
              <a:ea typeface="Calibri"/>
              <a:cs typeface="Calibri"/>
              <a:sym typeface="Calibri"/>
            </a:endParaRPr>
          </a:p>
          <a:p>
            <a:pPr marL="863600" lvl="0" indent="-863600" algn="l" rtl="0">
              <a:spcBef>
                <a:spcPts val="300"/>
              </a:spcBef>
              <a:spcAft>
                <a:spcPts val="0"/>
              </a:spcAft>
              <a:buNone/>
            </a:pPr>
            <a:r>
              <a:rPr lang="en-US" sz="1100" i="1">
                <a:solidFill>
                  <a:srgbClr val="1B75BC"/>
                </a:solidFill>
                <a:latin typeface="Calibri"/>
                <a:ea typeface="Calibri"/>
                <a:cs typeface="Calibri"/>
                <a:sym typeface="Calibri"/>
              </a:rPr>
              <a:t>HS.AEE.B	Use algebraic reasoning to find solutions to an equation, inequality, and systems of equations or inequalities.</a:t>
            </a:r>
            <a:endParaRPr sz="1100" i="1">
              <a:solidFill>
                <a:srgbClr val="1B75BC"/>
              </a:solidFill>
              <a:latin typeface="Calibri"/>
              <a:ea typeface="Calibri"/>
              <a:cs typeface="Calibri"/>
              <a:sym typeface="Calibri"/>
            </a:endParaRPr>
          </a:p>
          <a:p>
            <a:pPr marL="863600" lvl="0" indent="-863600" algn="l" rtl="0">
              <a:spcBef>
                <a:spcPts val="200"/>
              </a:spcBef>
              <a:spcAft>
                <a:spcPts val="0"/>
              </a:spcAft>
              <a:buNone/>
            </a:pPr>
            <a:r>
              <a:rPr lang="en-US" sz="1100" u="sng">
                <a:solidFill>
                  <a:srgbClr val="0000FF"/>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HS.AEE.B.4</a:t>
            </a:r>
            <a:r>
              <a:rPr lang="en-US" sz="1100">
                <a:solidFill>
                  <a:schemeClr val="dk1"/>
                </a:solidFill>
                <a:latin typeface="Calibri"/>
                <a:ea typeface="Calibri"/>
                <a:cs typeface="Calibri"/>
                <a:sym typeface="Calibri"/>
              </a:rPr>
              <a:t>	Define variables and create equations with two or more variables to represent relationships between quantities in order to solve problems in authentic contexts.</a:t>
            </a:r>
            <a:endParaRPr sz="1100">
              <a:solidFill>
                <a:schemeClr val="dk1"/>
              </a:solidFill>
              <a:latin typeface="Calibri"/>
              <a:ea typeface="Calibri"/>
              <a:cs typeface="Calibri"/>
              <a:sym typeface="Calibri"/>
            </a:endParaRPr>
          </a:p>
          <a:p>
            <a:pPr marL="863600" lvl="0" indent="-863600" algn="l" rtl="0">
              <a:spcBef>
                <a:spcPts val="300"/>
              </a:spcBef>
              <a:spcAft>
                <a:spcPts val="0"/>
              </a:spcAft>
              <a:buNone/>
            </a:pPr>
            <a:r>
              <a:rPr lang="en-US" sz="1100" u="sng">
                <a:solidFill>
                  <a:srgbClr val="0000FF"/>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HS.AEE.B.5</a:t>
            </a:r>
            <a:r>
              <a:rPr lang="en-US" sz="1100">
                <a:solidFill>
                  <a:schemeClr val="dk1"/>
                </a:solidFill>
                <a:latin typeface="Calibri"/>
                <a:ea typeface="Calibri"/>
                <a:cs typeface="Calibri"/>
                <a:sym typeface="Calibri"/>
              </a:rPr>
              <a:t>	Define variables and create inequalities with one or more variables and use them to solve problems in authentic contexts.</a:t>
            </a:r>
            <a:endParaRPr sz="1100">
              <a:solidFill>
                <a:schemeClr val="dk1"/>
              </a:solidFill>
              <a:latin typeface="Calibri"/>
              <a:ea typeface="Calibri"/>
              <a:cs typeface="Calibri"/>
              <a:sym typeface="Calibri"/>
            </a:endParaRPr>
          </a:p>
          <a:p>
            <a:pPr marL="863600" lvl="0" indent="-863600" algn="l" rtl="0">
              <a:spcBef>
                <a:spcPts val="300"/>
              </a:spcBef>
              <a:spcAft>
                <a:spcPts val="300"/>
              </a:spcAft>
              <a:buNone/>
            </a:pPr>
            <a:r>
              <a:rPr lang="en-US" sz="1100" u="sng">
                <a:solidFill>
                  <a:srgbClr val="0000FF"/>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HS.AEE.B.6</a:t>
            </a:r>
            <a:r>
              <a:rPr lang="en-US" sz="1100">
                <a:solidFill>
                  <a:schemeClr val="dk1"/>
                </a:solidFill>
                <a:latin typeface="Calibri"/>
                <a:ea typeface="Calibri"/>
                <a:cs typeface="Calibri"/>
                <a:sym typeface="Calibri"/>
              </a:rPr>
              <a:t>	Solve systems of linear equations and systems of linear inequalities in authentic contexts through reasoning, algebraic means, or strategically using technology.</a:t>
            </a:r>
            <a:endParaRPr sz="11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46"/>
        <p:cNvGrpSpPr/>
        <p:nvPr/>
      </p:nvGrpSpPr>
      <p:grpSpPr>
        <a:xfrm>
          <a:off x="0" y="0"/>
          <a:ext cx="0" cy="0"/>
          <a:chOff x="0" y="0"/>
          <a:chExt cx="0" cy="0"/>
        </a:xfrm>
      </p:grpSpPr>
      <p:sp>
        <p:nvSpPr>
          <p:cNvPr id="5647" name="Google Shape;5647;p758"/>
          <p:cNvSpPr txBox="1">
            <a:spLocks noGrp="1"/>
          </p:cNvSpPr>
          <p:nvPr>
            <p:ph type="title" idx="4294967295"/>
          </p:nvPr>
        </p:nvSpPr>
        <p:spPr>
          <a:xfrm>
            <a:off x="537881" y="342900"/>
            <a:ext cx="8088300" cy="527400"/>
          </a:xfrm>
          <a:prstGeom prst="rect">
            <a:avLst/>
          </a:prstGeom>
          <a:solidFill>
            <a:schemeClr val="lt2"/>
          </a:solidFill>
        </p:spPr>
        <p:txBody>
          <a:bodyPr spcFirstLastPara="1" wrap="square" lIns="68575" tIns="34275" rIns="68575" bIns="34275" anchor="b" anchorCtr="0">
            <a:noAutofit/>
          </a:bodyPr>
          <a:lstStyle/>
          <a:p>
            <a:pPr marL="0" lvl="0" indent="0" algn="l" rtl="0">
              <a:spcBef>
                <a:spcPts val="0"/>
              </a:spcBef>
              <a:spcAft>
                <a:spcPts val="0"/>
              </a:spcAft>
              <a:buSzPts val="700"/>
              <a:buNone/>
            </a:pPr>
            <a:r>
              <a:rPr lang="en-US" sz="2700">
                <a:solidFill>
                  <a:schemeClr val="dk2"/>
                </a:solidFill>
              </a:rPr>
              <a:t>Exploring the K-12 Math Standards Guidance Document</a:t>
            </a:r>
            <a:endParaRPr sz="2700">
              <a:solidFill>
                <a:schemeClr val="dk2"/>
              </a:solidFill>
            </a:endParaRPr>
          </a:p>
        </p:txBody>
      </p:sp>
      <p:sp>
        <p:nvSpPr>
          <p:cNvPr id="5648" name="Google Shape;5648;p758"/>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5649" name="Google Shape;5649;p758"/>
          <p:cNvSpPr txBox="1"/>
          <p:nvPr/>
        </p:nvSpPr>
        <p:spPr>
          <a:xfrm>
            <a:off x="527850" y="1126856"/>
            <a:ext cx="80883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800" u="sng">
                <a:solidFill>
                  <a:schemeClr val="hlink"/>
                </a:solidFill>
                <a:latin typeface="Calibri"/>
                <a:ea typeface="Calibri"/>
                <a:cs typeface="Calibri"/>
                <a:sym typeface="Calibri"/>
                <a:hlinkClick r:id="rId3"/>
              </a:rPr>
              <a:t>Link to the K-12 Math Standards with Clarifying Guidance </a:t>
            </a:r>
            <a:endParaRPr sz="1800">
              <a:latin typeface="Calibri"/>
              <a:ea typeface="Calibri"/>
              <a:cs typeface="Calibri"/>
              <a:sym typeface="Calibri"/>
            </a:endParaRPr>
          </a:p>
          <a:p>
            <a:pPr marL="342900" lvl="0" indent="0" algn="l" rtl="0">
              <a:spcBef>
                <a:spcPts val="0"/>
              </a:spcBef>
              <a:spcAft>
                <a:spcPts val="0"/>
              </a:spcAft>
              <a:buNone/>
            </a:pPr>
            <a:endParaRPr sz="1800">
              <a:latin typeface="Calibri"/>
              <a:ea typeface="Calibri"/>
              <a:cs typeface="Calibri"/>
              <a:sym typeface="Calibri"/>
            </a:endParaRPr>
          </a:p>
        </p:txBody>
      </p:sp>
      <p:pic>
        <p:nvPicPr>
          <p:cNvPr id="5650" name="Google Shape;5650;p758" descr="image of oregon mathematics guidance document" title="slide 62"/>
          <p:cNvPicPr preferRelativeResize="0"/>
          <p:nvPr/>
        </p:nvPicPr>
        <p:blipFill rotWithShape="1">
          <a:blip r:embed="rId4">
            <a:alphaModFix/>
          </a:blip>
          <a:srcRect/>
          <a:stretch/>
        </p:blipFill>
        <p:spPr>
          <a:xfrm>
            <a:off x="527850" y="1618575"/>
            <a:ext cx="3140345" cy="2833181"/>
          </a:xfrm>
          <a:prstGeom prst="rect">
            <a:avLst/>
          </a:prstGeom>
          <a:noFill/>
          <a:ln>
            <a:noFill/>
          </a:ln>
        </p:spPr>
      </p:pic>
      <p:sp>
        <p:nvSpPr>
          <p:cNvPr id="5651" name="Google Shape;5651;p758"/>
          <p:cNvSpPr txBox="1"/>
          <p:nvPr/>
        </p:nvSpPr>
        <p:spPr>
          <a:xfrm>
            <a:off x="4005450" y="2247225"/>
            <a:ext cx="4820100" cy="20922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400">
                <a:solidFill>
                  <a:schemeClr val="dk1"/>
                </a:solidFill>
              </a:rPr>
              <a:t>What is in the “Guidance Document?”</a:t>
            </a:r>
            <a:endParaRPr sz="1400">
              <a:solidFill>
                <a:schemeClr val="dk1"/>
              </a:solidFill>
            </a:endParaRPr>
          </a:p>
          <a:p>
            <a:pPr marL="0" marR="0" lvl="0" indent="0" algn="l" rtl="0">
              <a:lnSpc>
                <a:spcPct val="115000"/>
              </a:lnSpc>
              <a:spcBef>
                <a:spcPts val="0"/>
              </a:spcBef>
              <a:spcAft>
                <a:spcPts val="0"/>
              </a:spcAft>
              <a:buClr>
                <a:srgbClr val="000000"/>
              </a:buClr>
              <a:buSzPts val="1800"/>
              <a:buFont typeface="Arial"/>
              <a:buNone/>
            </a:pPr>
            <a:r>
              <a:rPr lang="en-US" sz="1400" b="1" i="0" u="none" strike="noStrike" cap="none">
                <a:solidFill>
                  <a:schemeClr val="dk1"/>
                </a:solidFill>
              </a:rPr>
              <a:t>SECTION ONE: </a:t>
            </a:r>
            <a:r>
              <a:rPr lang="en-US" sz="1400" b="0" i="0" u="none" strike="noStrike" cap="none">
                <a:solidFill>
                  <a:schemeClr val="dk1"/>
                </a:solidFill>
                <a:latin typeface="Arial"/>
                <a:ea typeface="Arial"/>
                <a:cs typeface="Arial"/>
                <a:sym typeface="Arial"/>
              </a:rPr>
              <a:t>Introduction</a:t>
            </a:r>
            <a:r>
              <a:rPr lang="en-US" sz="1400" b="0" i="0" u="none" strike="noStrike" cap="none">
                <a:solidFill>
                  <a:schemeClr val="lt1"/>
                </a:solidFill>
                <a:highlight>
                  <a:schemeClr val="dk2"/>
                </a:highlight>
                <a:latin typeface="Arial"/>
                <a:ea typeface="Arial"/>
                <a:cs typeface="Arial"/>
                <a:sym typeface="Arial"/>
              </a:rPr>
              <a:t> </a:t>
            </a:r>
            <a:endParaRPr sz="1400" b="0" i="0" u="none" strike="noStrike" cap="none">
              <a:solidFill>
                <a:schemeClr val="lt1"/>
              </a:solidFill>
              <a:highlight>
                <a:schemeClr val="dk2"/>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TWO:</a:t>
            </a:r>
            <a:r>
              <a:rPr lang="en-US" sz="1400" b="0" i="0" u="none" strike="noStrike" cap="none">
                <a:solidFill>
                  <a:schemeClr val="dk1"/>
                </a:solidFill>
                <a:latin typeface="Arial"/>
                <a:ea typeface="Arial"/>
                <a:cs typeface="Arial"/>
                <a:sym typeface="Arial"/>
              </a:rPr>
              <a:t> Adopted 2021 Math Practices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THREE: </a:t>
            </a:r>
            <a:r>
              <a:rPr lang="en-US" sz="1400" b="0" i="0" u="none" strike="noStrike" cap="none">
                <a:solidFill>
                  <a:schemeClr val="dk1"/>
                </a:solidFill>
                <a:latin typeface="Arial"/>
                <a:ea typeface="Arial"/>
                <a:cs typeface="Arial"/>
                <a:sym typeface="Arial"/>
              </a:rPr>
              <a:t>Adopted 2021 Oregon Mathematics Standards</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lt1"/>
                </a:solidFill>
                <a:highlight>
                  <a:srgbClr val="0097A7"/>
                </a:highlight>
              </a:rPr>
              <a:t>SECTION FOUR:</a:t>
            </a:r>
            <a:r>
              <a:rPr lang="en-US" sz="1400" b="0" i="0" u="none" strike="noStrike" cap="none">
                <a:solidFill>
                  <a:schemeClr val="lt1"/>
                </a:solidFill>
                <a:highlight>
                  <a:srgbClr val="0097A7"/>
                </a:highlight>
                <a:latin typeface="Arial"/>
                <a:ea typeface="Arial"/>
                <a:cs typeface="Arial"/>
                <a:sym typeface="Arial"/>
              </a:rPr>
              <a:t> Grade and Standards Level Guidance</a:t>
            </a:r>
            <a:endParaRPr sz="1400" b="0" i="0" u="none" strike="noStrike" cap="none">
              <a:solidFill>
                <a:schemeClr val="lt1"/>
              </a:solidFill>
              <a:highlight>
                <a:srgbClr val="0097A7"/>
              </a:highlight>
              <a:latin typeface="Arial"/>
              <a:ea typeface="Arial"/>
              <a:cs typeface="Arial"/>
              <a:sym typeface="Arial"/>
            </a:endParaRPr>
          </a:p>
          <a:p>
            <a:pPr marL="0" marR="0" lvl="0" indent="0" algn="l" rtl="0">
              <a:lnSpc>
                <a:spcPct val="115000"/>
              </a:lnSpc>
              <a:spcBef>
                <a:spcPts val="400"/>
              </a:spcBef>
              <a:spcAft>
                <a:spcPts val="0"/>
              </a:spcAft>
              <a:buClr>
                <a:srgbClr val="000000"/>
              </a:buClr>
              <a:buSzPts val="1800"/>
              <a:buFont typeface="Arial"/>
              <a:buNone/>
            </a:pPr>
            <a:r>
              <a:rPr lang="en-US" sz="1400" b="1" i="0" u="none" strike="noStrike" cap="none">
                <a:solidFill>
                  <a:schemeClr val="dk1"/>
                </a:solidFill>
              </a:rPr>
              <a:t>SECTION FIVE:</a:t>
            </a:r>
            <a:r>
              <a:rPr lang="en-US" sz="1400" b="0" i="0" u="none" strike="noStrike" cap="none">
                <a:solidFill>
                  <a:schemeClr val="dk1"/>
                </a:solidFill>
                <a:latin typeface="Arial"/>
                <a:ea typeface="Arial"/>
                <a:cs typeface="Arial"/>
                <a:sym typeface="Arial"/>
              </a:rPr>
              <a:t> Oregon/CCSS Crosswalk</a:t>
            </a:r>
            <a:endParaRPr sz="1100" b="0" i="0" u="none" strike="noStrike" cap="none">
              <a:solidFill>
                <a:schemeClr val="dk1"/>
              </a:solidFill>
              <a:latin typeface="Nunito"/>
              <a:ea typeface="Nunito"/>
              <a:cs typeface="Nunito"/>
              <a:sym typeface="Nunito"/>
            </a:endParaRPr>
          </a:p>
        </p:txBody>
      </p:sp>
      <p:cxnSp>
        <p:nvCxnSpPr>
          <p:cNvPr id="5652" name="Google Shape;5652;p758" descr="right arrow pointing to section four grade and standards level guidance" title="slide 62, part 2"/>
          <p:cNvCxnSpPr/>
          <p:nvPr/>
        </p:nvCxnSpPr>
        <p:spPr>
          <a:xfrm>
            <a:off x="3423919" y="3815794"/>
            <a:ext cx="524700" cy="300"/>
          </a:xfrm>
          <a:prstGeom prst="straightConnector1">
            <a:avLst/>
          </a:prstGeom>
          <a:noFill/>
          <a:ln w="28575" cap="flat" cmpd="sng">
            <a:solidFill>
              <a:schemeClr val="dk2"/>
            </a:solidFill>
            <a:prstDash val="solid"/>
            <a:round/>
            <a:headEnd type="none" w="med" len="med"/>
            <a:tailEnd type="stealth"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57"/>
        <p:cNvGrpSpPr/>
        <p:nvPr/>
      </p:nvGrpSpPr>
      <p:grpSpPr>
        <a:xfrm>
          <a:off x="0" y="0"/>
          <a:ext cx="0" cy="0"/>
          <a:chOff x="0" y="0"/>
          <a:chExt cx="0" cy="0"/>
        </a:xfrm>
      </p:grpSpPr>
      <p:sp>
        <p:nvSpPr>
          <p:cNvPr id="2" name="Title 1"/>
          <p:cNvSpPr>
            <a:spLocks noGrp="1"/>
          </p:cNvSpPr>
          <p:nvPr>
            <p:ph type="title"/>
          </p:nvPr>
        </p:nvSpPr>
        <p:spPr>
          <a:xfrm>
            <a:off x="537882" y="342900"/>
            <a:ext cx="8088300" cy="516169"/>
          </a:xfrm>
        </p:spPr>
        <p:txBody>
          <a:bodyPr>
            <a:normAutofit/>
          </a:bodyPr>
          <a:lstStyle/>
          <a:p>
            <a:r>
              <a:rPr lang="en-US" sz="2400" b="1" dirty="0" smtClean="0"/>
              <a:t>SECTION FOUR:</a:t>
            </a:r>
            <a:r>
              <a:rPr lang="en-US" sz="2400" dirty="0" smtClean="0"/>
              <a:t> Grade and Standards Level Guidance (p.8)</a:t>
            </a:r>
            <a:endParaRPr lang="en-US" sz="2400" b="1" dirty="0"/>
          </a:p>
        </p:txBody>
      </p:sp>
      <p:sp>
        <p:nvSpPr>
          <p:cNvPr id="5658" name="Google Shape;5658;p75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pic>
        <p:nvPicPr>
          <p:cNvPr id="5659" name="Google Shape;5659;p759" descr="Diagram showing parts of the guidance document within section four" title="slide 63"/>
          <p:cNvPicPr preferRelativeResize="0"/>
          <p:nvPr/>
        </p:nvPicPr>
        <p:blipFill rotWithShape="1">
          <a:blip r:embed="rId3">
            <a:alphaModFix/>
          </a:blip>
          <a:srcRect t="22009"/>
          <a:stretch/>
        </p:blipFill>
        <p:spPr>
          <a:xfrm>
            <a:off x="335888" y="1361175"/>
            <a:ext cx="5476706" cy="3083212"/>
          </a:xfrm>
          <a:prstGeom prst="rect">
            <a:avLst/>
          </a:prstGeom>
          <a:noFill/>
          <a:ln>
            <a:noFill/>
          </a:ln>
        </p:spPr>
      </p:pic>
      <p:sp>
        <p:nvSpPr>
          <p:cNvPr id="5661" name="Google Shape;5661;p759"/>
          <p:cNvSpPr txBox="1"/>
          <p:nvPr/>
        </p:nvSpPr>
        <p:spPr>
          <a:xfrm>
            <a:off x="335888" y="859069"/>
            <a:ext cx="8088300" cy="569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400" u="sng">
                <a:solidFill>
                  <a:schemeClr val="hlink"/>
                </a:solidFill>
                <a:latin typeface="Calibri"/>
                <a:ea typeface="Calibri"/>
                <a:cs typeface="Calibri"/>
                <a:sym typeface="Calibri"/>
                <a:hlinkClick r:id="rId4"/>
              </a:rPr>
              <a:t>Link to the K-12 Math Standards with Clarifying Guidance </a:t>
            </a:r>
            <a:endParaRPr sz="1400">
              <a:latin typeface="Calibri"/>
              <a:ea typeface="Calibri"/>
              <a:cs typeface="Calibri"/>
              <a:sym typeface="Calibri"/>
            </a:endParaRPr>
          </a:p>
          <a:p>
            <a:pPr marL="342900" lvl="0" indent="0" algn="l" rtl="0">
              <a:spcBef>
                <a:spcPts val="0"/>
              </a:spcBef>
              <a:spcAft>
                <a:spcPts val="0"/>
              </a:spcAft>
              <a:buNone/>
            </a:pPr>
            <a:endParaRPr sz="1400">
              <a:latin typeface="Calibri"/>
              <a:ea typeface="Calibri"/>
              <a:cs typeface="Calibri"/>
              <a:sym typeface="Calibri"/>
            </a:endParaRPr>
          </a:p>
        </p:txBody>
      </p:sp>
      <p:sp>
        <p:nvSpPr>
          <p:cNvPr id="5662" name="Google Shape;5662;p759"/>
          <p:cNvSpPr txBox="1"/>
          <p:nvPr/>
        </p:nvSpPr>
        <p:spPr>
          <a:xfrm>
            <a:off x="5903756" y="1024913"/>
            <a:ext cx="2977500" cy="2078100"/>
          </a:xfrm>
          <a:prstGeom prst="rect">
            <a:avLst/>
          </a:prstGeom>
          <a:solidFill>
            <a:schemeClr val="lt2"/>
          </a:solid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1400" b="1">
                <a:latin typeface="Calibri"/>
                <a:ea typeface="Calibri"/>
                <a:cs typeface="Calibri"/>
                <a:sym typeface="Calibri"/>
              </a:rPr>
              <a:t>Guidance within section four: </a:t>
            </a:r>
            <a:endParaRPr sz="1400" b="1">
              <a:latin typeface="Calibri"/>
              <a:ea typeface="Calibri"/>
              <a:cs typeface="Calibri"/>
              <a:sym typeface="Calibri"/>
            </a:endParaRPr>
          </a:p>
          <a:p>
            <a:pPr marL="342900" lvl="0" indent="-254000" algn="l" rtl="0">
              <a:spcBef>
                <a:spcPts val="0"/>
              </a:spcBef>
              <a:spcAft>
                <a:spcPts val="0"/>
              </a:spcAft>
              <a:buSzPts val="1400"/>
              <a:buFont typeface="Calibri"/>
              <a:buAutoNum type="arabicPeriod"/>
            </a:pPr>
            <a:r>
              <a:rPr lang="en-US" sz="1400">
                <a:latin typeface="Calibri"/>
                <a:ea typeface="Calibri"/>
                <a:cs typeface="Calibri"/>
                <a:sym typeface="Calibri"/>
              </a:rPr>
              <a:t>The 2021 Oregon Math Standard</a:t>
            </a:r>
            <a:endParaRPr sz="1400">
              <a:latin typeface="Calibri"/>
              <a:ea typeface="Calibri"/>
              <a:cs typeface="Calibri"/>
              <a:sym typeface="Calibri"/>
            </a:endParaRPr>
          </a:p>
          <a:p>
            <a:pPr marL="342900" lvl="0" indent="-254000" algn="l" rtl="0">
              <a:spcBef>
                <a:spcPts val="0"/>
              </a:spcBef>
              <a:spcAft>
                <a:spcPts val="0"/>
              </a:spcAft>
              <a:buSzPts val="1400"/>
              <a:buFont typeface="Calibri"/>
              <a:buAutoNum type="arabicPeriod"/>
            </a:pPr>
            <a:r>
              <a:rPr lang="en-US" sz="1400">
                <a:latin typeface="Calibri"/>
                <a:ea typeface="Calibri"/>
                <a:cs typeface="Calibri"/>
                <a:sym typeface="Calibri"/>
              </a:rPr>
              <a:t>Content standards preceding and follow a given standards as well as cross domain connections</a:t>
            </a:r>
            <a:endParaRPr sz="1400">
              <a:latin typeface="Calibri"/>
              <a:ea typeface="Calibri"/>
              <a:cs typeface="Calibri"/>
              <a:sym typeface="Calibri"/>
            </a:endParaRPr>
          </a:p>
          <a:p>
            <a:pPr marL="342900" lvl="0" indent="-254000" algn="l" rtl="0">
              <a:spcBef>
                <a:spcPts val="0"/>
              </a:spcBef>
              <a:spcAft>
                <a:spcPts val="0"/>
              </a:spcAft>
              <a:buSzPts val="1400"/>
              <a:buFont typeface="Calibri"/>
              <a:buAutoNum type="arabicPeriod"/>
            </a:pPr>
            <a:r>
              <a:rPr lang="en-US" sz="1400">
                <a:latin typeface="Calibri"/>
                <a:ea typeface="Calibri"/>
                <a:cs typeface="Calibri"/>
                <a:sym typeface="Calibri"/>
              </a:rPr>
              <a:t>Cross domain connections to the standard</a:t>
            </a:r>
            <a:endParaRPr sz="1400">
              <a:latin typeface="Calibri"/>
              <a:ea typeface="Calibri"/>
              <a:cs typeface="Calibri"/>
              <a:sym typeface="Calibri"/>
            </a:endParaRPr>
          </a:p>
          <a:p>
            <a:pPr marL="342900" lvl="0" indent="-254000" algn="l" rtl="0">
              <a:spcBef>
                <a:spcPts val="0"/>
              </a:spcBef>
              <a:spcAft>
                <a:spcPts val="0"/>
              </a:spcAft>
              <a:buSzPts val="1400"/>
              <a:buFont typeface="Calibri"/>
              <a:buAutoNum type="arabicPeriod"/>
            </a:pPr>
            <a:r>
              <a:rPr lang="en-US" sz="1400">
                <a:latin typeface="Calibri"/>
                <a:ea typeface="Calibri"/>
                <a:cs typeface="Calibri"/>
                <a:sym typeface="Calibri"/>
              </a:rPr>
              <a:t>Links to the CCSS (2010) and the crosswalk in section five. </a:t>
            </a:r>
            <a:endParaRPr sz="1400">
              <a:latin typeface="Calibri"/>
              <a:ea typeface="Calibri"/>
              <a:cs typeface="Calibri"/>
              <a:sym typeface="Calibri"/>
            </a:endParaRPr>
          </a:p>
        </p:txBody>
      </p:sp>
      <p:sp>
        <p:nvSpPr>
          <p:cNvPr id="5663" name="Google Shape;5663;p759"/>
          <p:cNvSpPr txBox="1"/>
          <p:nvPr/>
        </p:nvSpPr>
        <p:spPr>
          <a:xfrm rot="-500">
            <a:off x="6705525" y="3564100"/>
            <a:ext cx="2064300" cy="708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latin typeface="Calibri"/>
                <a:ea typeface="Calibri"/>
                <a:cs typeface="Calibri"/>
                <a:sym typeface="Calibri"/>
              </a:rPr>
              <a:t>How might this tool support your work?</a:t>
            </a:r>
            <a:endParaRPr sz="170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668"/>
        <p:cNvGrpSpPr/>
        <p:nvPr/>
      </p:nvGrpSpPr>
      <p:grpSpPr>
        <a:xfrm>
          <a:off x="0" y="0"/>
          <a:ext cx="0" cy="0"/>
          <a:chOff x="0" y="0"/>
          <a:chExt cx="0" cy="0"/>
        </a:xfrm>
      </p:grpSpPr>
      <p:sp>
        <p:nvSpPr>
          <p:cNvPr id="5669" name="Google Shape;5669;p760"/>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2600" b="1">
                <a:solidFill>
                  <a:schemeClr val="dk2"/>
                </a:solidFill>
              </a:rPr>
              <a:t>Reflect: </a:t>
            </a:r>
            <a:r>
              <a:rPr lang="en-US" sz="2600">
                <a:solidFill>
                  <a:schemeClr val="dk2"/>
                </a:solidFill>
              </a:rPr>
              <a:t>How do the Cornerstones relate to the standards?</a:t>
            </a:r>
            <a:endParaRPr sz="2600">
              <a:solidFill>
                <a:schemeClr val="dk2"/>
              </a:solidFill>
            </a:endParaRPr>
          </a:p>
        </p:txBody>
      </p:sp>
      <p:sp>
        <p:nvSpPr>
          <p:cNvPr id="5670" name="Google Shape;5670;p76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grpSp>
        <p:nvGrpSpPr>
          <p:cNvPr id="5671" name="Google Shape;5671;p760" descr="Reflection Slide of the four components of focus, engagement, pathways, and belonging" title="slide 64"/>
          <p:cNvGrpSpPr/>
          <p:nvPr/>
        </p:nvGrpSpPr>
        <p:grpSpPr>
          <a:xfrm>
            <a:off x="1193280" y="1550810"/>
            <a:ext cx="6777502" cy="2616358"/>
            <a:chOff x="438725" y="1265400"/>
            <a:chExt cx="8599800" cy="3089700"/>
          </a:xfrm>
        </p:grpSpPr>
        <p:sp>
          <p:nvSpPr>
            <p:cNvPr id="5672" name="Google Shape;5672;p760"/>
            <p:cNvSpPr txBox="1"/>
            <p:nvPr/>
          </p:nvSpPr>
          <p:spPr>
            <a:xfrm>
              <a:off x="438725" y="1265400"/>
              <a:ext cx="8599800" cy="30897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Nunito"/>
                <a:ea typeface="Nunito"/>
                <a:cs typeface="Nunito"/>
                <a:sym typeface="Nunito"/>
              </a:endParaRPr>
            </a:p>
          </p:txBody>
        </p:sp>
        <p:sp>
          <p:nvSpPr>
            <p:cNvPr id="5673" name="Google Shape;5673;p760"/>
            <p:cNvSpPr/>
            <p:nvPr/>
          </p:nvSpPr>
          <p:spPr>
            <a:xfrm>
              <a:off x="3310386" y="1362820"/>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Provide students with the </a:t>
              </a:r>
              <a:r>
                <a:rPr lang="en-US" sz="1100" b="1" i="0" u="none" strike="noStrike" cap="none">
                  <a:solidFill>
                    <a:srgbClr val="000000"/>
                  </a:solidFill>
                  <a:latin typeface="Calibri"/>
                  <a:ea typeface="Calibri"/>
                  <a:cs typeface="Calibri"/>
                  <a:sym typeface="Calibri"/>
                </a:rPr>
                <a:t>skills necessary</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to pursue learning throughout their lives in an ever-changing world. (ORS 329.015(2)(a))</a:t>
              </a:r>
              <a:endParaRPr sz="1100" b="0" i="0" u="none" strike="noStrike" cap="none">
                <a:solidFill>
                  <a:srgbClr val="000000"/>
                </a:solidFill>
                <a:latin typeface="Calibri"/>
                <a:ea typeface="Calibri"/>
                <a:cs typeface="Calibri"/>
                <a:sym typeface="Calibri"/>
              </a:endParaRPr>
            </a:p>
          </p:txBody>
        </p:sp>
        <p:pic>
          <p:nvPicPr>
            <p:cNvPr id="5674" name="Google Shape;5674;p760" descr="Icon for Focus Cornerstone with magnifying glass"/>
            <p:cNvPicPr preferRelativeResize="0"/>
            <p:nvPr/>
          </p:nvPicPr>
          <p:blipFill rotWithShape="1">
            <a:blip r:embed="rId3">
              <a:alphaModFix/>
            </a:blip>
            <a:srcRect/>
            <a:stretch/>
          </p:blipFill>
          <p:spPr>
            <a:xfrm>
              <a:off x="537714" y="1351434"/>
              <a:ext cx="2743200" cy="685800"/>
            </a:xfrm>
            <a:prstGeom prst="rect">
              <a:avLst/>
            </a:prstGeom>
            <a:noFill/>
            <a:ln w="9525" cap="flat" cmpd="sng">
              <a:solidFill>
                <a:schemeClr val="accent1"/>
              </a:solidFill>
              <a:prstDash val="solid"/>
              <a:round/>
              <a:headEnd type="none" w="sm" len="sm"/>
              <a:tailEnd type="none" w="sm" len="sm"/>
            </a:ln>
          </p:spPr>
        </p:pic>
        <p:sp>
          <p:nvSpPr>
            <p:cNvPr id="5675" name="Google Shape;5675;p760"/>
            <p:cNvSpPr/>
            <p:nvPr/>
          </p:nvSpPr>
          <p:spPr>
            <a:xfrm>
              <a:off x="3310386" y="2103656"/>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Provide an environment that </a:t>
              </a:r>
              <a:r>
                <a:rPr lang="en-US" sz="1100" b="1" i="0" u="none" strike="noStrike" cap="none">
                  <a:solidFill>
                    <a:srgbClr val="000000"/>
                  </a:solidFill>
                  <a:latin typeface="Calibri"/>
                  <a:ea typeface="Calibri"/>
                  <a:cs typeface="Calibri"/>
                  <a:sym typeface="Calibri"/>
                </a:rPr>
                <a:t>motivates students</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to have experience in applying knowledge and skills and demonstrating achievement. (ORS 329.015(2)(b))</a:t>
              </a:r>
              <a:endParaRPr sz="1100" b="0" i="0" u="none" strike="noStrike" cap="none">
                <a:solidFill>
                  <a:srgbClr val="000000"/>
                </a:solidFill>
                <a:latin typeface="Calibri"/>
                <a:ea typeface="Calibri"/>
                <a:cs typeface="Calibri"/>
                <a:sym typeface="Calibri"/>
              </a:endParaRPr>
            </a:p>
          </p:txBody>
        </p:sp>
        <p:pic>
          <p:nvPicPr>
            <p:cNvPr id="5676" name="Google Shape;5676;p760" descr="Icon for Engagement Cornerstone with a light bulb"/>
            <p:cNvPicPr preferRelativeResize="0"/>
            <p:nvPr/>
          </p:nvPicPr>
          <p:blipFill rotWithShape="1">
            <a:blip r:embed="rId4">
              <a:alphaModFix/>
            </a:blip>
            <a:srcRect/>
            <a:stretch/>
          </p:blipFill>
          <p:spPr>
            <a:xfrm>
              <a:off x="537714" y="2092271"/>
              <a:ext cx="2743200" cy="685800"/>
            </a:xfrm>
            <a:prstGeom prst="rect">
              <a:avLst/>
            </a:prstGeom>
            <a:noFill/>
            <a:ln w="9525" cap="flat" cmpd="sng">
              <a:solidFill>
                <a:schemeClr val="accent1"/>
              </a:solidFill>
              <a:prstDash val="solid"/>
              <a:round/>
              <a:headEnd type="none" w="sm" len="sm"/>
              <a:tailEnd type="none" w="sm" len="sm"/>
            </a:ln>
          </p:spPr>
        </p:pic>
        <p:sp>
          <p:nvSpPr>
            <p:cNvPr id="5677" name="Google Shape;5677;p760"/>
            <p:cNvSpPr/>
            <p:nvPr/>
          </p:nvSpPr>
          <p:spPr>
            <a:xfrm>
              <a:off x="3310386" y="2844493"/>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Equip students with the academic and career skills and information necessary to </a:t>
              </a:r>
              <a:r>
                <a:rPr lang="en-US" sz="1100" b="1" i="0" u="none" strike="noStrike" cap="none">
                  <a:solidFill>
                    <a:srgbClr val="000000"/>
                  </a:solidFill>
                  <a:latin typeface="Calibri"/>
                  <a:ea typeface="Calibri"/>
                  <a:cs typeface="Calibri"/>
                  <a:sym typeface="Calibri"/>
                </a:rPr>
                <a:t>pursue the future of their choice</a:t>
              </a:r>
              <a:r>
                <a:rPr lang="en-US" sz="1100" b="0" i="0" u="none" strike="noStrike" cap="none">
                  <a:solidFill>
                    <a:srgbClr val="000000"/>
                  </a:solidFill>
                  <a:latin typeface="Calibri"/>
                  <a:ea typeface="Calibri"/>
                  <a:cs typeface="Calibri"/>
                  <a:sym typeface="Calibri"/>
                </a:rPr>
                <a:t>. (ORS 329.015(2)(a))</a:t>
              </a:r>
              <a:endParaRPr sz="800" b="0" i="0" u="none" strike="noStrike" cap="none">
                <a:solidFill>
                  <a:srgbClr val="000000"/>
                </a:solidFill>
                <a:latin typeface="Arial"/>
                <a:ea typeface="Arial"/>
                <a:cs typeface="Arial"/>
                <a:sym typeface="Arial"/>
              </a:endParaRPr>
            </a:p>
          </p:txBody>
        </p:sp>
        <p:pic>
          <p:nvPicPr>
            <p:cNvPr id="5678" name="Google Shape;5678;p760" descr="Icon for Pathways Cornerstone with a street signs"/>
            <p:cNvPicPr preferRelativeResize="0"/>
            <p:nvPr/>
          </p:nvPicPr>
          <p:blipFill rotWithShape="1">
            <a:blip r:embed="rId5">
              <a:alphaModFix/>
            </a:blip>
            <a:srcRect/>
            <a:stretch/>
          </p:blipFill>
          <p:spPr>
            <a:xfrm>
              <a:off x="537714" y="2833107"/>
              <a:ext cx="2743200" cy="685800"/>
            </a:xfrm>
            <a:prstGeom prst="rect">
              <a:avLst/>
            </a:prstGeom>
            <a:noFill/>
            <a:ln w="9525" cap="flat" cmpd="sng">
              <a:solidFill>
                <a:schemeClr val="accent1"/>
              </a:solidFill>
              <a:prstDash val="solid"/>
              <a:round/>
              <a:headEnd type="none" w="sm" len="sm"/>
              <a:tailEnd type="none" w="sm" len="sm"/>
            </a:ln>
          </p:spPr>
        </p:pic>
        <p:sp>
          <p:nvSpPr>
            <p:cNvPr id="5679" name="Google Shape;5679;p760"/>
            <p:cNvSpPr/>
            <p:nvPr/>
          </p:nvSpPr>
          <p:spPr>
            <a:xfrm>
              <a:off x="3310387" y="3573944"/>
              <a:ext cx="5601272" cy="687340"/>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Provide an environment</a:t>
              </a:r>
              <a:r>
                <a:rPr lang="en-US" sz="1100" b="1" i="0" u="none" strike="noStrike" cap="none">
                  <a:solidFill>
                    <a:srgbClr val="1B75BC"/>
                  </a:solidFill>
                  <a:latin typeface="Calibri"/>
                  <a:ea typeface="Calibri"/>
                  <a:cs typeface="Calibri"/>
                  <a:sym typeface="Calibri"/>
                </a:rPr>
                <a:t> </a:t>
              </a:r>
              <a:r>
                <a:rPr lang="en-US" sz="1100" b="0" i="0" u="none" strike="noStrike" cap="none">
                  <a:solidFill>
                    <a:srgbClr val="000000"/>
                  </a:solidFill>
                  <a:latin typeface="Calibri"/>
                  <a:ea typeface="Calibri"/>
                  <a:cs typeface="Calibri"/>
                  <a:sym typeface="Calibri"/>
                </a:rPr>
                <a:t>that motivates students to pursue serious scholarship. (ORS 329.015(2)(b))</a:t>
              </a:r>
              <a:endParaRPr sz="1100" b="0" i="0" u="none" strike="noStrike" cap="none">
                <a:solidFill>
                  <a:srgbClr val="000000"/>
                </a:solidFill>
                <a:latin typeface="Calibri"/>
                <a:ea typeface="Calibri"/>
                <a:cs typeface="Calibri"/>
                <a:sym typeface="Calibri"/>
              </a:endParaRPr>
            </a:p>
          </p:txBody>
        </p:sp>
        <p:pic>
          <p:nvPicPr>
            <p:cNvPr id="5680" name="Google Shape;5680;p760" descr="Icon for Belonging Cornerstone with puzzle pieces"/>
            <p:cNvPicPr preferRelativeResize="0"/>
            <p:nvPr/>
          </p:nvPicPr>
          <p:blipFill rotWithShape="1">
            <a:blip r:embed="rId6">
              <a:alphaModFix/>
            </a:blip>
            <a:srcRect/>
            <a:stretch/>
          </p:blipFill>
          <p:spPr>
            <a:xfrm>
              <a:off x="537714" y="3573944"/>
              <a:ext cx="2743200" cy="685800"/>
            </a:xfrm>
            <a:prstGeom prst="rect">
              <a:avLst/>
            </a:prstGeom>
            <a:noFill/>
            <a:ln w="9525" cap="flat" cmpd="sng">
              <a:solidFill>
                <a:schemeClr val="accent1"/>
              </a:solidFill>
              <a:prstDash val="solid"/>
              <a:round/>
              <a:headEnd type="none" w="sm" len="sm"/>
              <a:tailEnd type="none" w="sm" len="sm"/>
            </a:ln>
          </p:spPr>
        </p:pic>
      </p:grpSp>
      <p:sp>
        <p:nvSpPr>
          <p:cNvPr id="5681" name="Google Shape;5681;p760"/>
          <p:cNvSpPr txBox="1"/>
          <p:nvPr/>
        </p:nvSpPr>
        <p:spPr>
          <a:xfrm>
            <a:off x="7481456" y="4605056"/>
            <a:ext cx="935100" cy="307800"/>
          </a:xfrm>
          <a:prstGeom prst="rect">
            <a:avLst/>
          </a:prstGeom>
          <a:solidFill>
            <a:srgbClr val="E7F5F3"/>
          </a:solidFill>
          <a:ln>
            <a:noFill/>
          </a:ln>
        </p:spPr>
        <p:txBody>
          <a:bodyPr spcFirstLastPara="1" wrap="square" lIns="68575" tIns="68575" rIns="68575" bIns="68575" anchor="ctr" anchorCtr="0">
            <a:spAutoFit/>
          </a:bodyPr>
          <a:lstStyle/>
          <a:p>
            <a:pPr marL="0" lvl="0" indent="0" algn="ctr" rtl="0">
              <a:spcBef>
                <a:spcPts val="0"/>
              </a:spcBef>
              <a:spcAft>
                <a:spcPts val="0"/>
              </a:spcAft>
              <a:buNone/>
            </a:pPr>
            <a:r>
              <a:rPr lang="en-US" sz="1100" u="sng">
                <a:solidFill>
                  <a:schemeClr val="hlink"/>
                </a:solidFill>
                <a:latin typeface="Calibri"/>
                <a:ea typeface="Calibri"/>
                <a:cs typeface="Calibri"/>
                <a:sym typeface="Calibri"/>
                <a:hlinkClick r:id="rId7"/>
              </a:rPr>
              <a:t>ODE, 2022</a:t>
            </a:r>
            <a:endParaRPr sz="1100">
              <a:latin typeface="Calibri"/>
              <a:ea typeface="Calibri"/>
              <a:cs typeface="Calibri"/>
              <a:sym typeface="Calibri"/>
            </a:endParaRPr>
          </a:p>
        </p:txBody>
      </p:sp>
      <p:sp>
        <p:nvSpPr>
          <p:cNvPr id="5682" name="Google Shape;5682;p760"/>
          <p:cNvSpPr txBox="1">
            <a:spLocks noGrp="1"/>
          </p:cNvSpPr>
          <p:nvPr>
            <p:ph type="sldNum" idx="12"/>
          </p:nvPr>
        </p:nvSpPr>
        <p:spPr>
          <a:xfrm>
            <a:off x="8416556" y="4604850"/>
            <a:ext cx="381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87"/>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Journey’s END</a:t>
            </a:r>
            <a:endParaRPr lang="en-US" dirty="0"/>
          </a:p>
        </p:txBody>
      </p:sp>
      <p:sp>
        <p:nvSpPr>
          <p:cNvPr id="5689" name="Google Shape;5689;p76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5688" name="Google Shape;5688;p761"/>
          <p:cNvSpPr txBox="1">
            <a:spLocks noGrp="1"/>
          </p:cNvSpPr>
          <p:nvPr>
            <p:ph type="body" idx="4294967295"/>
          </p:nvPr>
        </p:nvSpPr>
        <p:spPr>
          <a:xfrm>
            <a:off x="929096" y="1593215"/>
            <a:ext cx="7143750" cy="2871788"/>
          </a:xfrm>
          <a:prstGeom prst="rect">
            <a:avLst/>
          </a:prstGeom>
          <a:solidFill>
            <a:srgbClr val="E7F5F3"/>
          </a:solidFill>
        </p:spPr>
        <p:txBody>
          <a:bodyPr spcFirstLastPara="1" wrap="square" lIns="68575" tIns="34275" rIns="68575" bIns="34275" anchor="ctr" anchorCtr="0">
            <a:normAutofit/>
          </a:bodyPr>
          <a:lstStyle/>
          <a:p>
            <a:pPr marL="0" lvl="0" indent="0" algn="ctr" rtl="0">
              <a:spcBef>
                <a:spcPts val="800"/>
              </a:spcBef>
              <a:spcAft>
                <a:spcPts val="0"/>
              </a:spcAft>
              <a:buNone/>
            </a:pPr>
            <a:r>
              <a:rPr lang="en-US" sz="2900" b="1"/>
              <a:t>END </a:t>
            </a:r>
            <a:r>
              <a:rPr lang="en-US" sz="2900"/>
              <a:t>Standards Guidance Document Exploration</a:t>
            </a:r>
            <a:endParaRPr sz="29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693"/>
        <p:cNvGrpSpPr/>
        <p:nvPr/>
      </p:nvGrpSpPr>
      <p:grpSpPr>
        <a:xfrm>
          <a:off x="0" y="0"/>
          <a:ext cx="0" cy="0"/>
          <a:chOff x="0" y="0"/>
          <a:chExt cx="0" cy="0"/>
        </a:xfrm>
      </p:grpSpPr>
      <p:sp>
        <p:nvSpPr>
          <p:cNvPr id="5694" name="Google Shape;5694;p762"/>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5695" name="Google Shape;5695;p762"/>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5696" name="Google Shape;5696;p762"/>
          <p:cNvSpPr txBox="1">
            <a:spLocks noGrp="1"/>
          </p:cNvSpPr>
          <p:nvPr>
            <p:ph type="sldNum" idx="12"/>
          </p:nvPr>
        </p:nvSpPr>
        <p:spPr>
          <a:xfrm>
            <a:off x="11083400" y="6139800"/>
            <a:ext cx="4185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
        <p:nvSpPr>
          <p:cNvPr id="5697" name="Google Shape;5697;p762"/>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5698" name="Google Shape;5698;p762"/>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5699" name="Google Shape;5699;p762"/>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dk2"/>
                </a:solidFill>
              </a:rPr>
              <a:t>Debrief: </a:t>
            </a:r>
            <a:r>
              <a:rPr lang="en-US" sz="2900" b="1">
                <a:solidFill>
                  <a:schemeClr val="dk2"/>
                </a:solidFill>
              </a:rPr>
              <a:t>Principles</a:t>
            </a:r>
            <a:r>
              <a:rPr lang="en-US" sz="2900">
                <a:solidFill>
                  <a:schemeClr val="dk2"/>
                </a:solidFill>
              </a:rPr>
              <a:t> of ambitious mathematics teaching</a:t>
            </a:r>
            <a:endParaRPr sz="270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04"/>
        <p:cNvGrpSpPr/>
        <p:nvPr/>
      </p:nvGrpSpPr>
      <p:grpSpPr>
        <a:xfrm>
          <a:off x="0" y="0"/>
          <a:ext cx="0" cy="0"/>
          <a:chOff x="0" y="0"/>
          <a:chExt cx="0" cy="0"/>
        </a:xfrm>
      </p:grpSpPr>
      <p:sp>
        <p:nvSpPr>
          <p:cNvPr id="5705" name="Google Shape;5705;p763"/>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t>Planning for action</a:t>
            </a:r>
            <a:endParaRPr sz="3800" b="1"/>
          </a:p>
        </p:txBody>
      </p:sp>
      <p:sp>
        <p:nvSpPr>
          <p:cNvPr id="5706" name="Google Shape;5706;p76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00000"/>
              </a:lnSpc>
              <a:spcBef>
                <a:spcPts val="800"/>
              </a:spcBef>
              <a:spcAft>
                <a:spcPts val="0"/>
              </a:spcAft>
              <a:buNone/>
            </a:pPr>
            <a:r>
              <a:rPr lang="en-US" sz="1900">
                <a:highlight>
                  <a:srgbClr val="FFFFFF"/>
                </a:highlight>
              </a:rPr>
              <a:t>Using a unit planning protocol to plan units of instruction which support students in accessing grade level content</a:t>
            </a:r>
            <a:endParaRPr sz="1900"/>
          </a:p>
        </p:txBody>
      </p:sp>
      <p:sp>
        <p:nvSpPr>
          <p:cNvPr id="5707" name="Google Shape;5707;p763"/>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pic>
        <p:nvPicPr>
          <p:cNvPr id="5708" name="Google Shape;5708;p763" descr="clip art of a workbook showing a math problem with a pencil" title="slide 67"/>
          <p:cNvPicPr preferRelativeResize="0"/>
          <p:nvPr/>
        </p:nvPicPr>
        <p:blipFill>
          <a:blip r:embed="rId3">
            <a:alphaModFix/>
          </a:blip>
          <a:stretch>
            <a:fillRect/>
          </a:stretch>
        </p:blipFill>
        <p:spPr>
          <a:xfrm>
            <a:off x="7343250" y="3417300"/>
            <a:ext cx="1616212" cy="161621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5712"/>
        <p:cNvGrpSpPr/>
        <p:nvPr/>
      </p:nvGrpSpPr>
      <p:grpSpPr>
        <a:xfrm>
          <a:off x="0" y="0"/>
          <a:ext cx="0" cy="0"/>
          <a:chOff x="0" y="0"/>
          <a:chExt cx="0" cy="0"/>
        </a:xfrm>
      </p:grpSpPr>
      <p:sp>
        <p:nvSpPr>
          <p:cNvPr id="5713" name="Google Shape;5713;p76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Planning for Action</a:t>
            </a:r>
            <a:endParaRPr sz="2800"/>
          </a:p>
        </p:txBody>
      </p:sp>
      <p:sp>
        <p:nvSpPr>
          <p:cNvPr id="5714" name="Google Shape;5714;p76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US"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apply new ideas to upcoming work </a:t>
            </a:r>
            <a:r>
              <a:rPr lang="en-US"/>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US">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US"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US"/>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US"/>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US"/>
              <a:t>Follow up on teachers’ plans; return to them to build on and refine ideas</a:t>
            </a:r>
            <a:endParaRPr/>
          </a:p>
        </p:txBody>
      </p:sp>
      <p:pic>
        <p:nvPicPr>
          <p:cNvPr id="5715" name="Google Shape;5715;p764"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5716" name="Google Shape;5716;p764"/>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21"/>
        <p:cNvGrpSpPr/>
        <p:nvPr/>
      </p:nvGrpSpPr>
      <p:grpSpPr>
        <a:xfrm>
          <a:off x="0" y="0"/>
          <a:ext cx="0" cy="0"/>
          <a:chOff x="0" y="0"/>
          <a:chExt cx="0" cy="0"/>
        </a:xfrm>
      </p:grpSpPr>
      <p:pic>
        <p:nvPicPr>
          <p:cNvPr id="5722" name="Google Shape;5722;p765" descr="an image of a document titled planning a mathematical topic or unit" title="slide 69"/>
          <p:cNvPicPr preferRelativeResize="0"/>
          <p:nvPr/>
        </p:nvPicPr>
        <p:blipFill>
          <a:blip r:embed="rId3">
            <a:alphaModFix/>
          </a:blip>
          <a:stretch>
            <a:fillRect/>
          </a:stretch>
        </p:blipFill>
        <p:spPr>
          <a:xfrm rot="283021">
            <a:off x="5434213" y="1220587"/>
            <a:ext cx="2601126" cy="3276674"/>
          </a:xfrm>
          <a:prstGeom prst="rect">
            <a:avLst/>
          </a:prstGeom>
          <a:noFill/>
          <a:ln>
            <a:noFill/>
          </a:ln>
        </p:spPr>
      </p:pic>
      <p:sp>
        <p:nvSpPr>
          <p:cNvPr id="5723" name="Google Shape;5723;p7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Introduction to the Unit Planning Tool</a:t>
            </a:r>
            <a:endParaRPr b="1"/>
          </a:p>
        </p:txBody>
      </p:sp>
      <p:sp>
        <p:nvSpPr>
          <p:cNvPr id="5724" name="Google Shape;5724;p765"/>
          <p:cNvSpPr txBox="1">
            <a:spLocks noGrp="1"/>
          </p:cNvSpPr>
          <p:nvPr>
            <p:ph type="body" idx="1"/>
          </p:nvPr>
        </p:nvSpPr>
        <p:spPr>
          <a:xfrm>
            <a:off x="537881" y="1369219"/>
            <a:ext cx="4425000" cy="3081900"/>
          </a:xfrm>
          <a:prstGeom prst="rect">
            <a:avLst/>
          </a:prstGeom>
          <a:solidFill>
            <a:srgbClr val="E7F5F3"/>
          </a:solidFill>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SzPts val="1800"/>
              <a:buFont typeface="Calibri"/>
              <a:buChar char="●"/>
            </a:pPr>
            <a:r>
              <a:rPr lang="en-US" b="1"/>
              <a:t>Take out the curriculum resources and materials for an upcoming unit of instruction</a:t>
            </a:r>
            <a:endParaRPr b="1"/>
          </a:p>
          <a:p>
            <a:pPr marL="457200" lvl="0" indent="-342900" algn="l" rtl="0">
              <a:lnSpc>
                <a:spcPct val="100000"/>
              </a:lnSpc>
              <a:spcBef>
                <a:spcPts val="0"/>
              </a:spcBef>
              <a:spcAft>
                <a:spcPts val="0"/>
              </a:spcAft>
              <a:buSzPts val="1800"/>
              <a:buFont typeface="Calibri"/>
              <a:buChar char="●"/>
            </a:pPr>
            <a:r>
              <a:rPr lang="en-US" b="1"/>
              <a:t>Read the first page of the “Planning a Mathematical Unit or Topic” tool</a:t>
            </a:r>
            <a:endParaRPr b="1"/>
          </a:p>
          <a:p>
            <a:pPr marL="914400" lvl="1" indent="-342900" algn="l" rtl="0">
              <a:lnSpc>
                <a:spcPct val="100000"/>
              </a:lnSpc>
              <a:spcBef>
                <a:spcPts val="0"/>
              </a:spcBef>
              <a:spcAft>
                <a:spcPts val="0"/>
              </a:spcAft>
              <a:buSzPts val="1800"/>
              <a:buChar char="○"/>
            </a:pPr>
            <a:r>
              <a:rPr lang="en-US"/>
              <a:t>As you read, sketch your initial thoughts in response to the prompts</a:t>
            </a:r>
            <a:endParaRPr/>
          </a:p>
          <a:p>
            <a:pPr marL="457200" lvl="0" indent="-342900" algn="l" rtl="0">
              <a:lnSpc>
                <a:spcPct val="100000"/>
              </a:lnSpc>
              <a:spcBef>
                <a:spcPts val="0"/>
              </a:spcBef>
              <a:spcAft>
                <a:spcPts val="0"/>
              </a:spcAft>
              <a:buSzPts val="1800"/>
              <a:buChar char="●"/>
            </a:pPr>
            <a:r>
              <a:rPr lang="en-US" b="1"/>
              <a:t>Check in with your group and share out what you are  currently thinking and wondering.</a:t>
            </a:r>
            <a:endParaRPr b="1"/>
          </a:p>
        </p:txBody>
      </p:sp>
      <p:sp>
        <p:nvSpPr>
          <p:cNvPr id="5725" name="Google Shape;5725;p765"/>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
        <p:nvSpPr>
          <p:cNvPr id="5726" name="Google Shape;5726;p765"/>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8"/>
        <p:cNvGrpSpPr/>
        <p:nvPr/>
      </p:nvGrpSpPr>
      <p:grpSpPr>
        <a:xfrm>
          <a:off x="0" y="0"/>
          <a:ext cx="0" cy="0"/>
          <a:chOff x="0" y="0"/>
          <a:chExt cx="0" cy="0"/>
        </a:xfrm>
      </p:grpSpPr>
      <p:sp>
        <p:nvSpPr>
          <p:cNvPr id="5139" name="Google Shape;5139;p703"/>
          <p:cNvSpPr txBox="1">
            <a:spLocks noGrp="1"/>
          </p:cNvSpPr>
          <p:nvPr>
            <p:ph type="title"/>
          </p:nvPr>
        </p:nvSpPr>
        <p:spPr>
          <a:xfrm>
            <a:off x="537875" y="584717"/>
            <a:ext cx="2949000" cy="372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600"/>
              </a:spcBef>
              <a:spcAft>
                <a:spcPts val="0"/>
              </a:spcAft>
              <a:buClr>
                <a:schemeClr val="dk1"/>
              </a:buClr>
              <a:buSzPts val="800"/>
              <a:buFont typeface="Arial"/>
              <a:buNone/>
            </a:pPr>
            <a:r>
              <a:rPr lang="en-US" sz="2400" b="1"/>
              <a:t>Ambitious math teaching at the unit level: </a:t>
            </a:r>
            <a:r>
              <a:rPr lang="en-US" sz="2400"/>
              <a:t>Planning to support students in accessing grade level content</a:t>
            </a:r>
            <a:endParaRPr sz="3900"/>
          </a:p>
        </p:txBody>
      </p:sp>
      <p:sp>
        <p:nvSpPr>
          <p:cNvPr id="5140" name="Google Shape;5140;p703"/>
          <p:cNvSpPr txBox="1">
            <a:spLocks noGrp="1"/>
          </p:cNvSpPr>
          <p:nvPr>
            <p:ph type="body" idx="1"/>
          </p:nvPr>
        </p:nvSpPr>
        <p:spPr>
          <a:xfrm>
            <a:off x="3887400" y="584738"/>
            <a:ext cx="47391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a:t>The </a:t>
            </a:r>
            <a:r>
              <a:rPr lang="en-US" sz="1600" b="1"/>
              <a:t>focus</a:t>
            </a:r>
            <a:r>
              <a:rPr lang="en-US" sz="1600"/>
              <a:t> of this session is to consider how we might plan in ways that engage students in rich grade level content.</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US" sz="1600" b="1"/>
              <a:t>Agenda for this session:</a:t>
            </a:r>
            <a:endParaRPr sz="1600">
              <a:highlight>
                <a:srgbClr val="FFFF00"/>
              </a:highlight>
            </a:endParaRPr>
          </a:p>
          <a:p>
            <a:pPr marL="342900" lvl="0" indent="-266700" algn="l" rtl="0">
              <a:lnSpc>
                <a:spcPct val="100000"/>
              </a:lnSpc>
              <a:spcBef>
                <a:spcPts val="0"/>
              </a:spcBef>
              <a:spcAft>
                <a:spcPts val="0"/>
              </a:spcAft>
              <a:buSzPts val="1600"/>
              <a:buFont typeface="Calibri"/>
              <a:buAutoNum type="arabicPeriod"/>
            </a:pPr>
            <a:r>
              <a:rPr lang="en-US" sz="1600" b="1" u="sng">
                <a:solidFill>
                  <a:schemeClr val="hlink"/>
                </a:solidFill>
                <a:hlinkClick r:id="rId3" action="ppaction://hlinksldjump"/>
              </a:rPr>
              <a:t>Setting and maintaining norms:</a:t>
            </a:r>
            <a:r>
              <a:rPr lang="en-US" sz="1600" b="1"/>
              <a:t> </a:t>
            </a:r>
            <a:r>
              <a:rPr lang="en-US" sz="1600"/>
              <a:t>Reconnect with and revise our norms for interacting together</a:t>
            </a:r>
            <a:endParaRPr sz="1600">
              <a:highlight>
                <a:srgbClr val="FFFF00"/>
              </a:highlight>
            </a:endParaRPr>
          </a:p>
          <a:p>
            <a:pPr marL="342900" lvl="0" indent="-266700" algn="l" rtl="0">
              <a:lnSpc>
                <a:spcPct val="100000"/>
              </a:lnSpc>
              <a:spcBef>
                <a:spcPts val="0"/>
              </a:spcBef>
              <a:spcAft>
                <a:spcPts val="0"/>
              </a:spcAft>
              <a:buSzPts val="1600"/>
              <a:buFont typeface="Calibri"/>
              <a:buAutoNum type="arabicPeriod"/>
            </a:pPr>
            <a:r>
              <a:rPr lang="en-US" sz="1600" b="1" u="sng">
                <a:solidFill>
                  <a:schemeClr val="hlink"/>
                </a:solidFill>
                <a:hlinkClick r:id="rId4" action="ppaction://hlinksldjump"/>
              </a:rPr>
              <a:t>Doing math together:</a:t>
            </a:r>
            <a:r>
              <a:rPr lang="en-US" sz="1600"/>
              <a:t> Experiencing an activity which can engage all students in grade level content (“Which one is unique and why?”; Algebra)</a:t>
            </a:r>
            <a:endParaRPr sz="1600" i="1">
              <a:highlight>
                <a:srgbClr val="FFFFFF"/>
              </a:highlight>
            </a:endParaRPr>
          </a:p>
          <a:p>
            <a:pPr marL="342900" lvl="0" indent="-266700" algn="l" rtl="0">
              <a:lnSpc>
                <a:spcPct val="100000"/>
              </a:lnSpc>
              <a:spcBef>
                <a:spcPts val="0"/>
              </a:spcBef>
              <a:spcAft>
                <a:spcPts val="0"/>
              </a:spcAft>
              <a:buSzPts val="1600"/>
              <a:buFont typeface="Calibri"/>
              <a:buAutoNum type="arabicPeriod"/>
            </a:pPr>
            <a:r>
              <a:rPr lang="en-US" sz="1600" b="1" u="sng">
                <a:solidFill>
                  <a:schemeClr val="hlink"/>
                </a:solidFill>
                <a:hlinkClick r:id="rId5" action="ppaction://hlinksldjump"/>
              </a:rPr>
              <a:t>Connecting to research:</a:t>
            </a:r>
            <a:r>
              <a:rPr lang="en-US" sz="1600" b="1"/>
              <a:t> </a:t>
            </a:r>
            <a:r>
              <a:rPr lang="en-US" sz="1600"/>
              <a:t>Scaffolding and supporting to give students access to  grade level content </a:t>
            </a:r>
            <a:endParaRPr sz="1600">
              <a:highlight>
                <a:srgbClr val="FFFFFF"/>
              </a:highlight>
            </a:endParaRPr>
          </a:p>
          <a:p>
            <a:pPr marL="342900" lvl="0" indent="-266700" algn="l" rtl="0">
              <a:lnSpc>
                <a:spcPct val="100000"/>
              </a:lnSpc>
              <a:spcBef>
                <a:spcPts val="0"/>
              </a:spcBef>
              <a:spcAft>
                <a:spcPts val="0"/>
              </a:spcAft>
              <a:buSzPts val="1600"/>
              <a:buFont typeface="Calibri"/>
              <a:buAutoNum type="arabicPeriod"/>
            </a:pPr>
            <a:r>
              <a:rPr lang="en-US" sz="1600" b="1" u="sng">
                <a:solidFill>
                  <a:schemeClr val="hlink"/>
                </a:solidFill>
                <a:hlinkClick r:id="rId6" action="ppaction://hlinksldjump"/>
              </a:rPr>
              <a:t>Planning for action: </a:t>
            </a:r>
            <a:r>
              <a:rPr lang="en-US" sz="1600"/>
              <a:t>Applying our learning to our work in the classroom</a:t>
            </a:r>
            <a:endParaRPr sz="1600" b="1"/>
          </a:p>
        </p:txBody>
      </p:sp>
      <p:sp>
        <p:nvSpPr>
          <p:cNvPr id="5141" name="Google Shape;5141;p703">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u="sng">
                <a:solidFill>
                  <a:schemeClr val="hlink"/>
                </a:solidFill>
                <a:latin typeface="Calibri"/>
                <a:ea typeface="Calibri"/>
                <a:cs typeface="Calibri"/>
                <a:sym typeface="Calibri"/>
                <a:hlinkClick r:id=""/>
              </a:rPr>
              <a:t>M2 P2 Table of Contents</a:t>
            </a:r>
            <a:endParaRPr sz="1400" b="1">
              <a:latin typeface="Calibri"/>
              <a:ea typeface="Calibri"/>
              <a:cs typeface="Calibri"/>
              <a:sym typeface="Calibri"/>
            </a:endParaRPr>
          </a:p>
        </p:txBody>
      </p:sp>
      <p:sp>
        <p:nvSpPr>
          <p:cNvPr id="5142" name="Google Shape;5142;p703"/>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5143" name="Google Shape;5143;p703"/>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700" b="1" i="1">
                <a:solidFill>
                  <a:schemeClr val="accent5"/>
                </a:solidFill>
                <a:latin typeface="Calibri"/>
                <a:ea typeface="Calibri"/>
                <a:cs typeface="Calibri"/>
                <a:sym typeface="Calibri"/>
              </a:rPr>
              <a:t>Session 10</a:t>
            </a:r>
            <a:endParaRPr sz="1600">
              <a:latin typeface="Calibri"/>
              <a:ea typeface="Calibri"/>
              <a:cs typeface="Calibri"/>
              <a:sym typeface="Calibri"/>
            </a:endParaRPr>
          </a:p>
        </p:txBody>
      </p:sp>
      <p:sp>
        <p:nvSpPr>
          <p:cNvPr id="5144" name="Google Shape;5144;p703"/>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b="1">
                <a:solidFill>
                  <a:srgbClr val="007F43"/>
                </a:solidFill>
                <a:latin typeface="Calibri"/>
                <a:ea typeface="Calibri"/>
                <a:cs typeface="Calibri"/>
                <a:sym typeface="Calibri"/>
              </a:rPr>
              <a:t>Time estimate:</a:t>
            </a:r>
            <a:r>
              <a:rPr lang="en-US" sz="1400">
                <a:solidFill>
                  <a:srgbClr val="007F43"/>
                </a:solidFill>
                <a:latin typeface="Calibri"/>
                <a:ea typeface="Calibri"/>
                <a:cs typeface="Calibri"/>
                <a:sym typeface="Calibri"/>
              </a:rPr>
              <a:t> 75 minutes</a:t>
            </a:r>
            <a:endParaRPr sz="1400">
              <a:solidFill>
                <a:srgbClr val="007F43"/>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31"/>
        <p:cNvGrpSpPr/>
        <p:nvPr/>
      </p:nvGrpSpPr>
      <p:grpSpPr>
        <a:xfrm>
          <a:off x="0" y="0"/>
          <a:ext cx="0" cy="0"/>
          <a:chOff x="0" y="0"/>
          <a:chExt cx="0" cy="0"/>
        </a:xfrm>
      </p:grpSpPr>
      <p:sp>
        <p:nvSpPr>
          <p:cNvPr id="5732" name="Google Shape;5732;p766"/>
          <p:cNvSpPr txBox="1">
            <a:spLocks noGrp="1"/>
          </p:cNvSpPr>
          <p:nvPr>
            <p:ph type="body" idx="1"/>
          </p:nvPr>
        </p:nvSpPr>
        <p:spPr>
          <a:xfrm>
            <a:off x="318806" y="1369219"/>
            <a:ext cx="33477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highlight>
                <a:srgbClr val="FFFF00"/>
              </a:highlight>
            </a:endParaRPr>
          </a:p>
          <a:p>
            <a:pPr marL="0" lvl="0" indent="0" algn="l" rtl="0">
              <a:spcBef>
                <a:spcPts val="800"/>
              </a:spcBef>
              <a:spcAft>
                <a:spcPts val="0"/>
              </a:spcAft>
              <a:buNone/>
            </a:pPr>
            <a:endParaRPr>
              <a:highlight>
                <a:srgbClr val="FFFF00"/>
              </a:highlight>
            </a:endParaRPr>
          </a:p>
          <a:p>
            <a:pPr marL="0" lvl="0" indent="0" algn="l" rtl="0">
              <a:spcBef>
                <a:spcPts val="800"/>
              </a:spcBef>
              <a:spcAft>
                <a:spcPts val="0"/>
              </a:spcAft>
              <a:buNone/>
            </a:pPr>
            <a:r>
              <a:rPr lang="en-US" b="1">
                <a:highlight>
                  <a:schemeClr val="lt1"/>
                </a:highlight>
              </a:rPr>
              <a:t>The tool breaks unit planning into three parts:</a:t>
            </a:r>
            <a:endParaRPr b="1">
              <a:highlight>
                <a:schemeClr val="lt1"/>
              </a:highlight>
            </a:endParaRPr>
          </a:p>
          <a:p>
            <a:pPr marL="342900" lvl="0" indent="-254000" algn="l" rtl="0">
              <a:spcBef>
                <a:spcPts val="800"/>
              </a:spcBef>
              <a:spcAft>
                <a:spcPts val="0"/>
              </a:spcAft>
              <a:buSzPts val="1400"/>
              <a:buAutoNum type="arabicPeriod"/>
            </a:pPr>
            <a:r>
              <a:rPr lang="en-US">
                <a:highlight>
                  <a:schemeClr val="dk2"/>
                </a:highlight>
              </a:rPr>
              <a:t>Unpacking the Mathematics </a:t>
            </a:r>
            <a:endParaRPr>
              <a:highlight>
                <a:schemeClr val="dk2"/>
              </a:highlight>
            </a:endParaRPr>
          </a:p>
          <a:p>
            <a:pPr marL="342900" lvl="0" indent="-254000" algn="l" rtl="0">
              <a:spcBef>
                <a:spcPts val="0"/>
              </a:spcBef>
              <a:spcAft>
                <a:spcPts val="0"/>
              </a:spcAft>
              <a:buSzPts val="1400"/>
              <a:buAutoNum type="arabicPeriod"/>
            </a:pPr>
            <a:r>
              <a:rPr lang="en-US">
                <a:highlight>
                  <a:schemeClr val="lt1"/>
                </a:highlight>
              </a:rPr>
              <a:t>Learning Trajectory</a:t>
            </a:r>
            <a:endParaRPr>
              <a:highlight>
                <a:schemeClr val="lt1"/>
              </a:highlight>
            </a:endParaRPr>
          </a:p>
          <a:p>
            <a:pPr marL="342900" lvl="0" indent="-254000" algn="l" rtl="0">
              <a:spcBef>
                <a:spcPts val="0"/>
              </a:spcBef>
              <a:spcAft>
                <a:spcPts val="0"/>
              </a:spcAft>
              <a:buSzPts val="1400"/>
              <a:buAutoNum type="arabicPeriod"/>
            </a:pPr>
            <a:r>
              <a:rPr lang="en-US">
                <a:highlight>
                  <a:schemeClr val="lt1"/>
                </a:highlight>
              </a:rPr>
              <a:t>Formative Assessment</a:t>
            </a:r>
            <a:endParaRPr>
              <a:highlight>
                <a:schemeClr val="lt1"/>
              </a:highlight>
            </a:endParaRPr>
          </a:p>
        </p:txBody>
      </p:sp>
      <p:sp>
        <p:nvSpPr>
          <p:cNvPr id="5733" name="Google Shape;5733;p76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Trying out a Unit Planning Tool</a:t>
            </a:r>
            <a:endParaRPr/>
          </a:p>
          <a:p>
            <a:pPr marL="0" lvl="0" indent="0" algn="l" rtl="0">
              <a:spcBef>
                <a:spcPts val="0"/>
              </a:spcBef>
              <a:spcAft>
                <a:spcPts val="0"/>
              </a:spcAft>
              <a:buNone/>
            </a:pPr>
            <a:r>
              <a:rPr lang="en-US"/>
              <a:t>(Part 1: Unpacking the Mathematics)</a:t>
            </a:r>
            <a:endParaRPr/>
          </a:p>
        </p:txBody>
      </p:sp>
      <p:sp>
        <p:nvSpPr>
          <p:cNvPr id="5734" name="Google Shape;5734;p766"/>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
        <p:nvSpPr>
          <p:cNvPr id="5735" name="Google Shape;5735;p766" descr="right arrow pointing towards one of three parts called unpacking the mathematics" title="slide 70"/>
          <p:cNvSpPr/>
          <p:nvPr/>
        </p:nvSpPr>
        <p:spPr>
          <a:xfrm rot="-10798559">
            <a:off x="3475537" y="2605164"/>
            <a:ext cx="715500" cy="403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6" name="Google Shape;5736;p766" descr="image of a document titled Mathematical Template to be used as a unit planning tool" title="slide 70, part 2"/>
          <p:cNvPicPr preferRelativeResize="0"/>
          <p:nvPr/>
        </p:nvPicPr>
        <p:blipFill>
          <a:blip r:embed="rId3">
            <a:alphaModFix/>
          </a:blip>
          <a:stretch>
            <a:fillRect/>
          </a:stretch>
        </p:blipFill>
        <p:spPr>
          <a:xfrm rot="449481">
            <a:off x="5161527" y="1326358"/>
            <a:ext cx="2697358" cy="3390953"/>
          </a:xfrm>
          <a:prstGeom prst="rect">
            <a:avLst/>
          </a:prstGeom>
          <a:noFill/>
          <a:ln>
            <a:noFill/>
          </a:ln>
        </p:spPr>
      </p:pic>
      <p:sp>
        <p:nvSpPr>
          <p:cNvPr id="5737" name="Google Shape;5737;p766"/>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42"/>
        <p:cNvGrpSpPr/>
        <p:nvPr/>
      </p:nvGrpSpPr>
      <p:grpSpPr>
        <a:xfrm>
          <a:off x="0" y="0"/>
          <a:ext cx="0" cy="0"/>
          <a:chOff x="0" y="0"/>
          <a:chExt cx="0" cy="0"/>
        </a:xfrm>
      </p:grpSpPr>
      <p:sp>
        <p:nvSpPr>
          <p:cNvPr id="5743" name="Google Shape;5743;p76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Part 1: Unpacking the Mathematics</a:t>
            </a:r>
            <a:endParaRPr/>
          </a:p>
        </p:txBody>
      </p:sp>
      <p:sp>
        <p:nvSpPr>
          <p:cNvPr id="5744" name="Google Shape;5744;p76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0"/>
              </a:spcBef>
              <a:spcAft>
                <a:spcPts val="0"/>
              </a:spcAft>
              <a:buClr>
                <a:schemeClr val="dk1"/>
              </a:buClr>
              <a:buSzPts val="1700"/>
              <a:buFont typeface="Calibri"/>
              <a:buChar char="●"/>
            </a:pPr>
            <a:r>
              <a:rPr lang="en-US" sz="1700" b="1"/>
              <a:t>Which prompts on the “Unpacking the Mathematics” </a:t>
            </a:r>
            <a:endParaRPr sz="1700" b="1"/>
          </a:p>
          <a:p>
            <a:pPr marL="914400" lvl="1" indent="-336550" algn="l" rtl="0">
              <a:lnSpc>
                <a:spcPct val="115000"/>
              </a:lnSpc>
              <a:spcBef>
                <a:spcPts val="0"/>
              </a:spcBef>
              <a:spcAft>
                <a:spcPts val="0"/>
              </a:spcAft>
              <a:buClr>
                <a:schemeClr val="dk1"/>
              </a:buClr>
              <a:buSzPts val="1700"/>
              <a:buFont typeface="Calibri"/>
              <a:buChar char="○"/>
            </a:pPr>
            <a:r>
              <a:rPr lang="en-US" sz="1700" b="1"/>
              <a:t>Support Ambitious Teaching?</a:t>
            </a:r>
            <a:endParaRPr sz="1700" b="1"/>
          </a:p>
          <a:p>
            <a:pPr marL="914400" lvl="1" indent="-336550" algn="l" rtl="0">
              <a:lnSpc>
                <a:spcPct val="115000"/>
              </a:lnSpc>
              <a:spcBef>
                <a:spcPts val="0"/>
              </a:spcBef>
              <a:spcAft>
                <a:spcPts val="0"/>
              </a:spcAft>
              <a:buClr>
                <a:schemeClr val="dk1"/>
              </a:buClr>
              <a:buSzPts val="1700"/>
              <a:buFont typeface="Calibri"/>
              <a:buChar char="○"/>
            </a:pPr>
            <a:r>
              <a:rPr lang="en-US" sz="1700" b="1"/>
              <a:t>Support mathematical reasoning? </a:t>
            </a:r>
            <a:endParaRPr sz="1700" b="1"/>
          </a:p>
          <a:p>
            <a:pPr marL="914400" lvl="1" indent="-336550" algn="l" rtl="0">
              <a:lnSpc>
                <a:spcPct val="115000"/>
              </a:lnSpc>
              <a:spcBef>
                <a:spcPts val="0"/>
              </a:spcBef>
              <a:spcAft>
                <a:spcPts val="0"/>
              </a:spcAft>
              <a:buClr>
                <a:schemeClr val="dk1"/>
              </a:buClr>
              <a:buSzPts val="1700"/>
              <a:buFont typeface="Calibri"/>
              <a:buChar char="○"/>
            </a:pPr>
            <a:r>
              <a:rPr lang="en-US" sz="1700" b="1"/>
              <a:t>Which questions are a norm in your unit planning as a teacher or as a leader? </a:t>
            </a:r>
            <a:endParaRPr sz="1700" b="1"/>
          </a:p>
          <a:p>
            <a:pPr marL="914400" lvl="1" indent="-336550" algn="l" rtl="0">
              <a:lnSpc>
                <a:spcPct val="115000"/>
              </a:lnSpc>
              <a:spcBef>
                <a:spcPts val="0"/>
              </a:spcBef>
              <a:spcAft>
                <a:spcPts val="0"/>
              </a:spcAft>
              <a:buClr>
                <a:schemeClr val="dk1"/>
              </a:buClr>
              <a:buSzPts val="1700"/>
              <a:buFont typeface="Calibri"/>
              <a:buChar char="○"/>
            </a:pPr>
            <a:r>
              <a:rPr lang="en-US" sz="1700" b="1"/>
              <a:t>Which questions push your thinking? </a:t>
            </a:r>
            <a:endParaRPr sz="1700" b="1"/>
          </a:p>
          <a:p>
            <a:pPr marL="914400" lvl="0" indent="0" algn="l" rtl="0">
              <a:lnSpc>
                <a:spcPct val="115000"/>
              </a:lnSpc>
              <a:spcBef>
                <a:spcPts val="0"/>
              </a:spcBef>
              <a:spcAft>
                <a:spcPts val="0"/>
              </a:spcAft>
              <a:buNone/>
            </a:pPr>
            <a:endParaRPr sz="1700" b="1"/>
          </a:p>
          <a:p>
            <a:pPr marL="457200" lvl="0" indent="-336550" algn="l" rtl="0">
              <a:lnSpc>
                <a:spcPct val="115000"/>
              </a:lnSpc>
              <a:spcBef>
                <a:spcPts val="0"/>
              </a:spcBef>
              <a:spcAft>
                <a:spcPts val="0"/>
              </a:spcAft>
              <a:buClr>
                <a:schemeClr val="dk1"/>
              </a:buClr>
              <a:buSzPts val="1700"/>
              <a:buFont typeface="Calibri"/>
              <a:buChar char="●"/>
            </a:pPr>
            <a:r>
              <a:rPr lang="en-US" sz="1700" b="1"/>
              <a:t>What questions do you have about this part of the tool?</a:t>
            </a:r>
            <a:endParaRPr sz="1700" b="1"/>
          </a:p>
          <a:p>
            <a:pPr marL="914400" lvl="0" indent="0" algn="l" rtl="0">
              <a:lnSpc>
                <a:spcPct val="115000"/>
              </a:lnSpc>
              <a:spcBef>
                <a:spcPts val="0"/>
              </a:spcBef>
              <a:spcAft>
                <a:spcPts val="0"/>
              </a:spcAft>
              <a:buClr>
                <a:schemeClr val="dk1"/>
              </a:buClr>
              <a:buSzPts val="800"/>
              <a:buFont typeface="Arial"/>
              <a:buNone/>
            </a:pPr>
            <a:endParaRPr sz="1700" b="1"/>
          </a:p>
          <a:p>
            <a:pPr marL="457200" lvl="0" indent="-336550" algn="l" rtl="0">
              <a:lnSpc>
                <a:spcPct val="115000"/>
              </a:lnSpc>
              <a:spcBef>
                <a:spcPts val="0"/>
              </a:spcBef>
              <a:spcAft>
                <a:spcPts val="0"/>
              </a:spcAft>
              <a:buClr>
                <a:schemeClr val="dk1"/>
              </a:buClr>
              <a:buSzPts val="1700"/>
              <a:buFont typeface="Calibri"/>
              <a:buChar char="●"/>
            </a:pPr>
            <a:r>
              <a:rPr lang="en-US" sz="1700" b="1"/>
              <a:t>Be ready to share your rough draft thinking or questions. </a:t>
            </a:r>
            <a:endParaRPr sz="1700" b="1"/>
          </a:p>
          <a:p>
            <a:pPr marL="0" lvl="0" indent="0" algn="l" rtl="0">
              <a:lnSpc>
                <a:spcPct val="115000"/>
              </a:lnSpc>
              <a:spcBef>
                <a:spcPts val="0"/>
              </a:spcBef>
              <a:spcAft>
                <a:spcPts val="0"/>
              </a:spcAft>
              <a:buClr>
                <a:schemeClr val="dk1"/>
              </a:buClr>
              <a:buSzPts val="800"/>
              <a:buFont typeface="Arial"/>
              <a:buNone/>
            </a:pPr>
            <a:endParaRPr sz="1700" b="1"/>
          </a:p>
          <a:p>
            <a:pPr marL="0" lvl="0" indent="0" algn="l" rtl="0">
              <a:spcBef>
                <a:spcPts val="800"/>
              </a:spcBef>
              <a:spcAft>
                <a:spcPts val="0"/>
              </a:spcAft>
              <a:buNone/>
            </a:pPr>
            <a:endParaRPr sz="1700"/>
          </a:p>
        </p:txBody>
      </p:sp>
      <p:sp>
        <p:nvSpPr>
          <p:cNvPr id="5745" name="Google Shape;5745;p76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750"/>
        <p:cNvGrpSpPr/>
        <p:nvPr/>
      </p:nvGrpSpPr>
      <p:grpSpPr>
        <a:xfrm>
          <a:off x="0" y="0"/>
          <a:ext cx="0" cy="0"/>
          <a:chOff x="0" y="0"/>
          <a:chExt cx="0" cy="0"/>
        </a:xfrm>
      </p:grpSpPr>
      <p:sp>
        <p:nvSpPr>
          <p:cNvPr id="5751" name="Google Shape;5751;p768"/>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pic>
        <p:nvPicPr>
          <p:cNvPr id="5752" name="Google Shape;5752;p768" descr="Section of the slide titled relevant standards as part of unpacking mathematics for concepts and relationships" title="slide 72"/>
          <p:cNvPicPr preferRelativeResize="0"/>
          <p:nvPr/>
        </p:nvPicPr>
        <p:blipFill rotWithShape="1">
          <a:blip r:embed="rId3">
            <a:alphaModFix/>
          </a:blip>
          <a:srcRect/>
          <a:stretch/>
        </p:blipFill>
        <p:spPr>
          <a:xfrm>
            <a:off x="152400" y="1343650"/>
            <a:ext cx="8839196" cy="3621099"/>
          </a:xfrm>
          <a:prstGeom prst="rect">
            <a:avLst/>
          </a:prstGeom>
          <a:noFill/>
          <a:ln>
            <a:noFill/>
          </a:ln>
        </p:spPr>
      </p:pic>
      <p:sp>
        <p:nvSpPr>
          <p:cNvPr id="5753" name="Google Shape;5753;p768"/>
          <p:cNvSpPr txBox="1">
            <a:spLocks noGrp="1"/>
          </p:cNvSpPr>
          <p:nvPr>
            <p:ph type="title" idx="4294967295"/>
          </p:nvPr>
        </p:nvSpPr>
        <p:spPr>
          <a:xfrm>
            <a:off x="205425" y="253066"/>
            <a:ext cx="8520600" cy="10905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07692"/>
              <a:buNone/>
            </a:pPr>
            <a:r>
              <a:rPr lang="en-US" sz="2600" b="1">
                <a:solidFill>
                  <a:schemeClr val="dk2"/>
                </a:solidFill>
              </a:rPr>
              <a:t>Unpacking the mathematics:</a:t>
            </a:r>
            <a:endParaRPr sz="2600" b="1">
              <a:solidFill>
                <a:schemeClr val="dk2"/>
              </a:solidFill>
            </a:endParaRPr>
          </a:p>
          <a:p>
            <a:pPr marL="0" lvl="0" indent="0" algn="l" rtl="0">
              <a:lnSpc>
                <a:spcPct val="100000"/>
              </a:lnSpc>
              <a:spcBef>
                <a:spcPts val="0"/>
              </a:spcBef>
              <a:spcAft>
                <a:spcPts val="0"/>
              </a:spcAft>
              <a:buSzPct val="107692"/>
              <a:buNone/>
            </a:pPr>
            <a:r>
              <a:rPr lang="en-US" sz="2600">
                <a:solidFill>
                  <a:schemeClr val="dk2"/>
                </a:solidFill>
              </a:rPr>
              <a:t>Concepts and Relationships</a:t>
            </a:r>
            <a:endParaRPr sz="2600">
              <a:solidFill>
                <a:schemeClr val="dk2"/>
              </a:solidFill>
            </a:endParaRPr>
          </a:p>
          <a:p>
            <a:pPr marL="0" lvl="0" indent="0" algn="l" rtl="0">
              <a:lnSpc>
                <a:spcPct val="100000"/>
              </a:lnSpc>
              <a:spcBef>
                <a:spcPts val="0"/>
              </a:spcBef>
              <a:spcAft>
                <a:spcPts val="0"/>
              </a:spcAft>
              <a:buSzPct val="107692"/>
              <a:buNone/>
            </a:pPr>
            <a:endParaRPr sz="2600"/>
          </a:p>
          <a:p>
            <a:pPr marL="0" lvl="0" indent="0" algn="l" rtl="0">
              <a:lnSpc>
                <a:spcPct val="100000"/>
              </a:lnSpc>
              <a:spcBef>
                <a:spcPts val="0"/>
              </a:spcBef>
              <a:spcAft>
                <a:spcPts val="0"/>
              </a:spcAft>
              <a:buSzPct val="107692"/>
              <a:buNone/>
            </a:pPr>
            <a:endParaRPr sz="2600"/>
          </a:p>
        </p:txBody>
      </p:sp>
      <p:sp>
        <p:nvSpPr>
          <p:cNvPr id="5754" name="Google Shape;5754;p768" descr="right arrow pointing towards second diagram on slide showing the difference between instruction vs. concept or relationship" title="slide 72, part 2"/>
          <p:cNvSpPr/>
          <p:nvPr/>
        </p:nvSpPr>
        <p:spPr>
          <a:xfrm rot="-2915">
            <a:off x="3283544" y="2266149"/>
            <a:ext cx="1415401" cy="502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5" name="Google Shape;5755;p768"/>
          <p:cNvSpPr txBox="1"/>
          <p:nvPr/>
        </p:nvSpPr>
        <p:spPr>
          <a:xfrm rot="215511">
            <a:off x="4788675" y="531253"/>
            <a:ext cx="4075105" cy="3697242"/>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u="none" strike="noStrike" cap="none">
                <a:solidFill>
                  <a:srgbClr val="000000"/>
                </a:solidFill>
                <a:latin typeface="Calibri"/>
                <a:ea typeface="Calibri"/>
                <a:cs typeface="Calibri"/>
                <a:sym typeface="Calibri"/>
              </a:rPr>
              <a:t>“Find the circumference and diameter of a circle.” </a:t>
            </a:r>
            <a:endParaRPr sz="18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highlight>
                  <a:schemeClr val="dk2"/>
                </a:highlight>
                <a:latin typeface="Calibri"/>
                <a:ea typeface="Calibri"/>
                <a:cs typeface="Calibri"/>
                <a:sym typeface="Calibri"/>
              </a:rPr>
              <a:t>This is n</a:t>
            </a:r>
            <a:r>
              <a:rPr lang="en-US" sz="1800" b="1" i="0" u="none" strike="noStrike" cap="none">
                <a:solidFill>
                  <a:schemeClr val="lt1"/>
                </a:solidFill>
                <a:highlight>
                  <a:schemeClr val="dk2"/>
                </a:highlight>
                <a:latin typeface="Calibri"/>
                <a:ea typeface="Calibri"/>
                <a:cs typeface="Calibri"/>
                <a:sym typeface="Calibri"/>
              </a:rPr>
              <a:t>ot a concept/relationship. It’s just what students will DO.</a:t>
            </a:r>
            <a:endParaRPr sz="1800" b="1" i="0" u="none" strike="noStrike" cap="none">
              <a:solidFill>
                <a:schemeClr val="lt1"/>
              </a:solidFill>
              <a:highlight>
                <a:schemeClr val="dk2"/>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800" i="1" u="none" strike="noStrike" cap="none">
                <a:solidFill>
                  <a:schemeClr val="dk1"/>
                </a:solidFill>
                <a:latin typeface="Calibri"/>
                <a:ea typeface="Calibri"/>
                <a:cs typeface="Calibri"/>
                <a:sym typeface="Calibri"/>
              </a:rPr>
              <a:t>“Students will understand the length of the diameter of any circle will fit around the circumference a little more than three times (pi). This relationship holds true for all circles.”</a:t>
            </a:r>
            <a:r>
              <a:rPr lang="en-US" sz="1800" i="0" u="none" strike="noStrike" cap="none">
                <a:solidFill>
                  <a:schemeClr val="lt1"/>
                </a:solidFill>
                <a:latin typeface="Calibri"/>
                <a:ea typeface="Calibri"/>
                <a:cs typeface="Calibri"/>
                <a:sym typeface="Calibri"/>
              </a:rPr>
              <a:t> </a:t>
            </a:r>
            <a:endParaRPr sz="1800" i="0" u="none" strike="noStrike" cap="none">
              <a:solidFill>
                <a:schemeClr val="lt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800" b="1" i="0" u="none" strike="noStrike" cap="none">
                <a:solidFill>
                  <a:schemeClr val="lt1"/>
                </a:solidFill>
                <a:highlight>
                  <a:schemeClr val="dk2"/>
                </a:highlight>
                <a:latin typeface="Calibri"/>
                <a:ea typeface="Calibri"/>
                <a:cs typeface="Calibri"/>
                <a:sym typeface="Calibri"/>
              </a:rPr>
              <a:t>This </a:t>
            </a:r>
            <a:r>
              <a:rPr lang="en-US" sz="1800" b="1" i="1">
                <a:solidFill>
                  <a:schemeClr val="lt1"/>
                </a:solidFill>
                <a:highlight>
                  <a:schemeClr val="dk2"/>
                </a:highlight>
                <a:latin typeface="Calibri"/>
                <a:ea typeface="Calibri"/>
                <a:cs typeface="Calibri"/>
                <a:sym typeface="Calibri"/>
              </a:rPr>
              <a:t>is</a:t>
            </a:r>
            <a:r>
              <a:rPr lang="en-US" sz="1800" b="1" i="0" u="none" strike="noStrike" cap="none">
                <a:solidFill>
                  <a:schemeClr val="lt1"/>
                </a:solidFill>
                <a:highlight>
                  <a:schemeClr val="dk2"/>
                </a:highlight>
                <a:latin typeface="Calibri"/>
                <a:ea typeface="Calibri"/>
                <a:cs typeface="Calibri"/>
                <a:sym typeface="Calibri"/>
              </a:rPr>
              <a:t> a Concept/Relationship.</a:t>
            </a:r>
            <a:endParaRPr sz="1100" b="1" i="0" u="none" strike="noStrike" cap="none">
              <a:solidFill>
                <a:schemeClr val="lt1"/>
              </a:solidFill>
              <a:highlight>
                <a:schemeClr val="dk2"/>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Calibri"/>
              <a:ea typeface="Calibri"/>
              <a:cs typeface="Calibri"/>
              <a:sym typeface="Calibri"/>
            </a:endParaRPr>
          </a:p>
        </p:txBody>
      </p:sp>
      <p:cxnSp>
        <p:nvCxnSpPr>
          <p:cNvPr id="5756" name="Google Shape;5756;p768" title="slide 72, part 3"/>
          <p:cNvCxnSpPr/>
          <p:nvPr/>
        </p:nvCxnSpPr>
        <p:spPr>
          <a:xfrm>
            <a:off x="3450225" y="1935175"/>
            <a:ext cx="1082100" cy="0"/>
          </a:xfrm>
          <a:prstGeom prst="straightConnector1">
            <a:avLst/>
          </a:prstGeom>
          <a:noFill/>
          <a:ln w="38100" cap="flat" cmpd="sng">
            <a:solidFill>
              <a:schemeClr val="dk2"/>
            </a:solidFill>
            <a:prstDash val="solid"/>
            <a:round/>
            <a:headEnd type="none" w="sm" len="sm"/>
            <a:tailEnd type="none" w="sm" len="sm"/>
          </a:ln>
        </p:spPr>
      </p:cxnSp>
      <p:cxnSp>
        <p:nvCxnSpPr>
          <p:cNvPr id="5757" name="Google Shape;5757;p768" descr="lines underscore the wrods concepts and relationships" title="slide 72 part 3"/>
          <p:cNvCxnSpPr/>
          <p:nvPr/>
        </p:nvCxnSpPr>
        <p:spPr>
          <a:xfrm>
            <a:off x="707025" y="2163775"/>
            <a:ext cx="1082100" cy="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62"/>
        <p:cNvGrpSpPr/>
        <p:nvPr/>
      </p:nvGrpSpPr>
      <p:grpSpPr>
        <a:xfrm>
          <a:off x="0" y="0"/>
          <a:ext cx="0" cy="0"/>
          <a:chOff x="0" y="0"/>
          <a:chExt cx="0" cy="0"/>
        </a:xfrm>
      </p:grpSpPr>
      <p:sp>
        <p:nvSpPr>
          <p:cNvPr id="5763" name="Google Shape;5763;p769"/>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73</a:t>
            </a:fld>
            <a:endParaRPr/>
          </a:p>
        </p:txBody>
      </p:sp>
      <p:pic>
        <p:nvPicPr>
          <p:cNvPr id="5764" name="Google Shape;5764;p769" descr="diagram of relevant standards pertaining to reading the unit overview" title="slide 73"/>
          <p:cNvPicPr preferRelativeResize="0"/>
          <p:nvPr/>
        </p:nvPicPr>
        <p:blipFill rotWithShape="1">
          <a:blip r:embed="rId3">
            <a:alphaModFix/>
          </a:blip>
          <a:srcRect/>
          <a:stretch/>
        </p:blipFill>
        <p:spPr>
          <a:xfrm>
            <a:off x="152400" y="1343650"/>
            <a:ext cx="8839196" cy="3621099"/>
          </a:xfrm>
          <a:prstGeom prst="rect">
            <a:avLst/>
          </a:prstGeom>
          <a:noFill/>
          <a:ln>
            <a:noFill/>
          </a:ln>
        </p:spPr>
      </p:pic>
      <p:sp>
        <p:nvSpPr>
          <p:cNvPr id="5765" name="Google Shape;5765;p769"/>
          <p:cNvSpPr txBox="1">
            <a:spLocks noGrp="1"/>
          </p:cNvSpPr>
          <p:nvPr>
            <p:ph type="title" idx="4294967295"/>
          </p:nvPr>
        </p:nvSpPr>
        <p:spPr>
          <a:xfrm>
            <a:off x="148275" y="310219"/>
            <a:ext cx="4023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2000" b="1">
                <a:solidFill>
                  <a:schemeClr val="dk2"/>
                </a:solidFill>
              </a:rPr>
              <a:t>Unpacking the mathematics:</a:t>
            </a:r>
            <a:endParaRPr sz="2000" b="1">
              <a:solidFill>
                <a:schemeClr val="dk2"/>
              </a:solidFill>
            </a:endParaRPr>
          </a:p>
          <a:p>
            <a:pPr marL="0" lvl="0" indent="0" algn="l" rtl="0">
              <a:lnSpc>
                <a:spcPct val="100000"/>
              </a:lnSpc>
              <a:spcBef>
                <a:spcPts val="0"/>
              </a:spcBef>
              <a:spcAft>
                <a:spcPts val="0"/>
              </a:spcAft>
              <a:buSzPts val="2500"/>
              <a:buNone/>
            </a:pPr>
            <a:r>
              <a:rPr lang="en-US" sz="2000">
                <a:solidFill>
                  <a:schemeClr val="dk2"/>
                </a:solidFill>
              </a:rPr>
              <a:t>Read the unit overview</a:t>
            </a:r>
            <a:endParaRPr sz="2000">
              <a:solidFill>
                <a:schemeClr val="dk2"/>
              </a:solidFill>
            </a:endParaRPr>
          </a:p>
          <a:p>
            <a:pPr marL="0" lvl="0" indent="0" algn="l" rtl="0">
              <a:lnSpc>
                <a:spcPct val="100000"/>
              </a:lnSpc>
              <a:spcBef>
                <a:spcPts val="0"/>
              </a:spcBef>
              <a:spcAft>
                <a:spcPts val="0"/>
              </a:spcAft>
              <a:buSzPts val="2500"/>
              <a:buNone/>
            </a:pPr>
            <a:endParaRPr sz="2000"/>
          </a:p>
          <a:p>
            <a:pPr marL="0" lvl="0" indent="0" algn="l" rtl="0">
              <a:lnSpc>
                <a:spcPct val="100000"/>
              </a:lnSpc>
              <a:spcBef>
                <a:spcPts val="0"/>
              </a:spcBef>
              <a:spcAft>
                <a:spcPts val="0"/>
              </a:spcAft>
              <a:buSzPts val="2500"/>
              <a:buNone/>
            </a:pPr>
            <a:endParaRPr sz="2000"/>
          </a:p>
        </p:txBody>
      </p:sp>
      <p:sp>
        <p:nvSpPr>
          <p:cNvPr id="5766" name="Google Shape;5766;p769" descr="right arrow pointing towards the overview article" title="slide 73, part 2"/>
          <p:cNvSpPr/>
          <p:nvPr/>
        </p:nvSpPr>
        <p:spPr>
          <a:xfrm rot="-2915">
            <a:off x="3224688" y="2320505"/>
            <a:ext cx="1415401" cy="502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67" name="Google Shape;5767;p769" descr="underscore the word concepts" title="slide 73, part 3"/>
          <p:cNvCxnSpPr/>
          <p:nvPr/>
        </p:nvCxnSpPr>
        <p:spPr>
          <a:xfrm>
            <a:off x="3450225" y="1935175"/>
            <a:ext cx="1082100" cy="0"/>
          </a:xfrm>
          <a:prstGeom prst="straightConnector1">
            <a:avLst/>
          </a:prstGeom>
          <a:noFill/>
          <a:ln w="38100" cap="flat" cmpd="sng">
            <a:solidFill>
              <a:schemeClr val="dk2"/>
            </a:solidFill>
            <a:prstDash val="solid"/>
            <a:round/>
            <a:headEnd type="none" w="sm" len="sm"/>
            <a:tailEnd type="none" w="sm" len="sm"/>
          </a:ln>
        </p:spPr>
      </p:cxnSp>
      <p:cxnSp>
        <p:nvCxnSpPr>
          <p:cNvPr id="5768" name="Google Shape;5768;p769" descr="underscore the word relationship" title="slide 73, part 4"/>
          <p:cNvCxnSpPr/>
          <p:nvPr/>
        </p:nvCxnSpPr>
        <p:spPr>
          <a:xfrm>
            <a:off x="707025" y="2163775"/>
            <a:ext cx="1082100" cy="0"/>
          </a:xfrm>
          <a:prstGeom prst="straightConnector1">
            <a:avLst/>
          </a:prstGeom>
          <a:noFill/>
          <a:ln w="38100" cap="flat" cmpd="sng">
            <a:solidFill>
              <a:schemeClr val="dk2"/>
            </a:solidFill>
            <a:prstDash val="solid"/>
            <a:round/>
            <a:headEnd type="none" w="sm" len="sm"/>
            <a:tailEnd type="none" w="sm" len="sm"/>
          </a:ln>
        </p:spPr>
      </p:cxnSp>
      <p:pic>
        <p:nvPicPr>
          <p:cNvPr id="5769" name="Google Shape;5769;p769" descr="Sample screenshot of a unit overview. Unit overviews can be useful for gathering information about the key concepts and relationships of a unit."/>
          <p:cNvPicPr preferRelativeResize="0"/>
          <p:nvPr/>
        </p:nvPicPr>
        <p:blipFill>
          <a:blip r:embed="rId4">
            <a:alphaModFix/>
          </a:blip>
          <a:stretch>
            <a:fillRect/>
          </a:stretch>
        </p:blipFill>
        <p:spPr>
          <a:xfrm rot="253828">
            <a:off x="4820962" y="514177"/>
            <a:ext cx="4201107" cy="3460921"/>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774"/>
        <p:cNvGrpSpPr/>
        <p:nvPr/>
      </p:nvGrpSpPr>
      <p:grpSpPr>
        <a:xfrm>
          <a:off x="0" y="0"/>
          <a:ext cx="0" cy="0"/>
          <a:chOff x="0" y="0"/>
          <a:chExt cx="0" cy="0"/>
        </a:xfrm>
      </p:grpSpPr>
      <p:sp>
        <p:nvSpPr>
          <p:cNvPr id="5775" name="Google Shape;5775;p770"/>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5776" name="Google Shape;5776;p770" descr="diagram for relevant standards regarding the importance of visual representations and models" title="slide 74"/>
          <p:cNvPicPr preferRelativeResize="0"/>
          <p:nvPr/>
        </p:nvPicPr>
        <p:blipFill rotWithShape="1">
          <a:blip r:embed="rId3">
            <a:alphaModFix/>
          </a:blip>
          <a:srcRect/>
          <a:stretch/>
        </p:blipFill>
        <p:spPr>
          <a:xfrm>
            <a:off x="152400" y="1343650"/>
            <a:ext cx="8839196" cy="3621099"/>
          </a:xfrm>
          <a:prstGeom prst="rect">
            <a:avLst/>
          </a:prstGeom>
          <a:noFill/>
          <a:ln>
            <a:noFill/>
          </a:ln>
        </p:spPr>
      </p:pic>
      <p:sp>
        <p:nvSpPr>
          <p:cNvPr id="5777" name="Google Shape;5777;p770"/>
          <p:cNvSpPr txBox="1">
            <a:spLocks noGrp="1"/>
          </p:cNvSpPr>
          <p:nvPr>
            <p:ph type="title" idx="4294967295"/>
          </p:nvPr>
        </p:nvSpPr>
        <p:spPr>
          <a:xfrm>
            <a:off x="148275" y="310219"/>
            <a:ext cx="8772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2300" b="1">
                <a:solidFill>
                  <a:schemeClr val="dk2"/>
                </a:solidFill>
              </a:rPr>
              <a:t>Unpacking the mathematics: </a:t>
            </a:r>
            <a:endParaRPr sz="2300" b="1">
              <a:solidFill>
                <a:schemeClr val="dk2"/>
              </a:solidFill>
            </a:endParaRPr>
          </a:p>
          <a:p>
            <a:pPr marL="0" lvl="0" indent="0" algn="l" rtl="0">
              <a:lnSpc>
                <a:spcPct val="100000"/>
              </a:lnSpc>
              <a:spcBef>
                <a:spcPts val="0"/>
              </a:spcBef>
              <a:spcAft>
                <a:spcPts val="0"/>
              </a:spcAft>
              <a:buSzPts val="2500"/>
              <a:buNone/>
            </a:pPr>
            <a:r>
              <a:rPr lang="en-US" sz="2300">
                <a:solidFill>
                  <a:schemeClr val="dk2"/>
                </a:solidFill>
              </a:rPr>
              <a:t>The importance of visual representations and models</a:t>
            </a:r>
            <a:endParaRPr sz="2300"/>
          </a:p>
        </p:txBody>
      </p:sp>
      <p:sp>
        <p:nvSpPr>
          <p:cNvPr id="5778" name="Google Shape;5778;p770" descr="downward arrow pointing towards the question what visual representations will support students in exploring and making sense of concepts" title="slide 74 part 2"/>
          <p:cNvSpPr/>
          <p:nvPr/>
        </p:nvSpPr>
        <p:spPr>
          <a:xfrm rot="7832533">
            <a:off x="4180192" y="3573775"/>
            <a:ext cx="1009834" cy="486174"/>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9" name="Google Shape;5779;p770"/>
          <p:cNvSpPr txBox="1">
            <a:spLocks noGrp="1"/>
          </p:cNvSpPr>
          <p:nvPr>
            <p:ph type="body" idx="4294967295"/>
          </p:nvPr>
        </p:nvSpPr>
        <p:spPr>
          <a:xfrm>
            <a:off x="5197950" y="1265963"/>
            <a:ext cx="3035100" cy="2611500"/>
          </a:xfrm>
          <a:prstGeom prst="rect">
            <a:avLst/>
          </a:prstGeom>
          <a:solidFill>
            <a:srgbClr val="E7F5F3"/>
          </a:solidFill>
          <a:ln>
            <a:noFill/>
          </a:ln>
        </p:spPr>
        <p:txBody>
          <a:bodyPr spcFirstLastPara="1" wrap="square" lIns="91425" tIns="91425" rIns="91425" bIns="91425" anchor="t" anchorCtr="0">
            <a:normAutofit fontScale="85000" lnSpcReduction="20000"/>
          </a:bodyPr>
          <a:lstStyle/>
          <a:p>
            <a:pPr marL="457200" lvl="0" indent="-352742" algn="l" rtl="0">
              <a:lnSpc>
                <a:spcPct val="115000"/>
              </a:lnSpc>
              <a:spcBef>
                <a:spcPts val="0"/>
              </a:spcBef>
              <a:spcAft>
                <a:spcPts val="0"/>
              </a:spcAft>
              <a:buClr>
                <a:schemeClr val="dk1"/>
              </a:buClr>
              <a:buSzPct val="100000"/>
              <a:buChar char="●"/>
            </a:pPr>
            <a:r>
              <a:rPr lang="en-US" sz="2300">
                <a:solidFill>
                  <a:schemeClr val="dk1"/>
                </a:solidFill>
              </a:rPr>
              <a:t>Why </a:t>
            </a:r>
            <a:r>
              <a:rPr lang="en-US" sz="2300"/>
              <a:t>might </a:t>
            </a:r>
            <a:r>
              <a:rPr lang="en-US" sz="2300">
                <a:solidFill>
                  <a:schemeClr val="dk1"/>
                </a:solidFill>
              </a:rPr>
              <a:t>we want to consider visual models in our planning?</a:t>
            </a:r>
            <a:endParaRPr sz="2300">
              <a:solidFill>
                <a:schemeClr val="dk1"/>
              </a:solidFill>
            </a:endParaRPr>
          </a:p>
          <a:p>
            <a:pPr marL="457200" lvl="0" indent="-352742" algn="l" rtl="0">
              <a:lnSpc>
                <a:spcPct val="115000"/>
              </a:lnSpc>
              <a:spcBef>
                <a:spcPts val="0"/>
              </a:spcBef>
              <a:spcAft>
                <a:spcPts val="0"/>
              </a:spcAft>
              <a:buSzPct val="100000"/>
              <a:buChar char="●"/>
            </a:pPr>
            <a:r>
              <a:rPr lang="en-US" sz="2300"/>
              <a:t>How does use of visual models relate to what we know about ambitious math teaching?</a:t>
            </a:r>
            <a:endParaRPr sz="23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84"/>
        <p:cNvGrpSpPr/>
        <p:nvPr/>
      </p:nvGrpSpPr>
      <p:grpSpPr>
        <a:xfrm>
          <a:off x="0" y="0"/>
          <a:ext cx="0" cy="0"/>
          <a:chOff x="0" y="0"/>
          <a:chExt cx="0" cy="0"/>
        </a:xfrm>
      </p:grpSpPr>
      <p:sp>
        <p:nvSpPr>
          <p:cNvPr id="2" name="Title 1"/>
          <p:cNvSpPr>
            <a:spLocks noGrp="1"/>
          </p:cNvSpPr>
          <p:nvPr>
            <p:ph type="title"/>
          </p:nvPr>
        </p:nvSpPr>
        <p:spPr>
          <a:xfrm>
            <a:off x="537882" y="342900"/>
            <a:ext cx="8088300" cy="536666"/>
          </a:xfrm>
        </p:spPr>
        <p:txBody>
          <a:bodyPr/>
          <a:lstStyle/>
          <a:p>
            <a:pPr algn="ctr"/>
            <a:r>
              <a:rPr lang="en-US" dirty="0" smtClean="0"/>
              <a:t>Quote about Mathematical Visuals</a:t>
            </a:r>
            <a:endParaRPr lang="en-US" dirty="0"/>
          </a:p>
        </p:txBody>
      </p:sp>
      <p:sp>
        <p:nvSpPr>
          <p:cNvPr id="5786" name="Google Shape;5786;p77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
        <p:nvSpPr>
          <p:cNvPr id="5785" name="Google Shape;5785;p771"/>
          <p:cNvSpPr txBox="1">
            <a:spLocks noGrp="1"/>
          </p:cNvSpPr>
          <p:nvPr>
            <p:ph type="body" idx="4294967295"/>
          </p:nvPr>
        </p:nvSpPr>
        <p:spPr>
          <a:xfrm>
            <a:off x="537882" y="1165938"/>
            <a:ext cx="8088312" cy="3541712"/>
          </a:xfrm>
          <a:prstGeom prst="rect">
            <a:avLst/>
          </a:prstGeom>
          <a:noFill/>
        </p:spPr>
        <p:txBody>
          <a:bodyPr spcFirstLastPara="1" wrap="square" lIns="68575" tIns="34275" rIns="68575" bIns="34275" anchor="ctr" anchorCtr="0">
            <a:normAutofit/>
          </a:bodyPr>
          <a:lstStyle/>
          <a:p>
            <a:pPr marL="0" lvl="0" indent="0" rtl="0">
              <a:lnSpc>
                <a:spcPct val="115000"/>
              </a:lnSpc>
              <a:spcBef>
                <a:spcPts val="0"/>
              </a:spcBef>
              <a:spcAft>
                <a:spcPts val="0"/>
              </a:spcAft>
              <a:buClr>
                <a:schemeClr val="dk1"/>
              </a:buClr>
              <a:buSzPts val="1800"/>
              <a:buFont typeface="Arial"/>
              <a:buNone/>
            </a:pPr>
            <a:r>
              <a:rPr lang="en-US" sz="2200" i="1" dirty="0">
                <a:highlight>
                  <a:schemeClr val="lt1"/>
                </a:highlight>
                <a:latin typeface="Nunito"/>
                <a:ea typeface="Nunito"/>
                <a:cs typeface="Nunito"/>
                <a:sym typeface="Nunito"/>
              </a:rPr>
              <a:t>“Math drawings and other visual supports are of particular importance for English language learners, learners with special needs, or struggling learners, because they allow more students to participate meaningfully in the mathematical discourse in the classroom (</a:t>
            </a:r>
            <a:r>
              <a:rPr lang="en-US" sz="2200" i="1" dirty="0" err="1">
                <a:highlight>
                  <a:schemeClr val="lt1"/>
                </a:highlight>
                <a:latin typeface="Nunito"/>
                <a:ea typeface="Nunito"/>
                <a:cs typeface="Nunito"/>
                <a:sym typeface="Nunito"/>
              </a:rPr>
              <a:t>Fuson</a:t>
            </a:r>
            <a:r>
              <a:rPr lang="en-US" sz="2200" i="1" dirty="0">
                <a:highlight>
                  <a:schemeClr val="lt1"/>
                </a:highlight>
                <a:latin typeface="Nunito"/>
                <a:ea typeface="Nunito"/>
                <a:cs typeface="Nunito"/>
                <a:sym typeface="Nunito"/>
              </a:rPr>
              <a:t> &amp; Murata 2007). </a:t>
            </a:r>
            <a:r>
              <a:rPr lang="en-US" sz="2200" i="1" dirty="0">
                <a:highlight>
                  <a:srgbClr val="A7E2E1"/>
                </a:highlight>
                <a:latin typeface="Nunito"/>
                <a:ea typeface="Nunito"/>
                <a:cs typeface="Nunito"/>
                <a:sym typeface="Nunito"/>
              </a:rPr>
              <a:t>The visuals assist students in following the reasoning of their classmates and in giving voice to their own explanations as they gesture to parts of their math drawings and other visual representations.</a:t>
            </a:r>
            <a:r>
              <a:rPr lang="en-US" sz="2200" i="1" dirty="0">
                <a:highlight>
                  <a:schemeClr val="lt1"/>
                </a:highlight>
                <a:latin typeface="Nunito"/>
                <a:ea typeface="Nunito"/>
                <a:cs typeface="Nunito"/>
                <a:sym typeface="Nunito"/>
              </a:rPr>
              <a:t>”</a:t>
            </a:r>
            <a:endParaRPr sz="2200" i="1" dirty="0">
              <a:highlight>
                <a:schemeClr val="lt1"/>
              </a:highlight>
              <a:latin typeface="Nunito"/>
              <a:ea typeface="Nunito"/>
              <a:cs typeface="Nunito"/>
              <a:sym typeface="Nunito"/>
            </a:endParaRPr>
          </a:p>
          <a:p>
            <a:pPr marL="0" lvl="0" indent="0" algn="l" rtl="0">
              <a:spcBef>
                <a:spcPts val="800"/>
              </a:spcBef>
              <a:spcAft>
                <a:spcPts val="0"/>
              </a:spcAft>
              <a:buNone/>
            </a:pPr>
            <a:endParaRPr dirty="0"/>
          </a:p>
        </p:txBody>
      </p:sp>
      <p:sp>
        <p:nvSpPr>
          <p:cNvPr id="5787" name="Google Shape;5787;p771"/>
          <p:cNvSpPr txBox="1"/>
          <p:nvPr/>
        </p:nvSpPr>
        <p:spPr>
          <a:xfrm>
            <a:off x="6286500" y="4562888"/>
            <a:ext cx="1927500" cy="354000"/>
          </a:xfrm>
          <a:prstGeom prst="rect">
            <a:avLst/>
          </a:prstGeom>
          <a:solidFill>
            <a:srgbClr val="E7F5F3"/>
          </a:solid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1400"/>
              <a:buFont typeface="Arial"/>
              <a:buNone/>
            </a:pPr>
            <a:r>
              <a:rPr lang="en-US" sz="1400" u="sng">
                <a:solidFill>
                  <a:schemeClr val="hlink"/>
                </a:solidFill>
                <a:latin typeface="Nunito"/>
                <a:ea typeface="Nunito"/>
                <a:cs typeface="Nunito"/>
                <a:sym typeface="Nunito"/>
                <a:hlinkClick r:id="rId3"/>
              </a:rPr>
              <a:t>(NCTM, 2014 p. 25)</a:t>
            </a:r>
            <a:endParaRPr sz="1100">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92"/>
        <p:cNvGrpSpPr/>
        <p:nvPr/>
      </p:nvGrpSpPr>
      <p:grpSpPr>
        <a:xfrm>
          <a:off x="0" y="0"/>
          <a:ext cx="0" cy="0"/>
          <a:chOff x="0" y="0"/>
          <a:chExt cx="0" cy="0"/>
        </a:xfrm>
      </p:grpSpPr>
      <p:sp>
        <p:nvSpPr>
          <p:cNvPr id="5793" name="Google Shape;5793;p772"/>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76</a:t>
            </a:fld>
            <a:endParaRPr/>
          </a:p>
        </p:txBody>
      </p:sp>
      <p:pic>
        <p:nvPicPr>
          <p:cNvPr id="5794" name="Google Shape;5794;p772" descr="diagram of relevant standards regarding a careful look at standards" title="slide 76"/>
          <p:cNvPicPr preferRelativeResize="0"/>
          <p:nvPr/>
        </p:nvPicPr>
        <p:blipFill rotWithShape="1">
          <a:blip r:embed="rId3">
            <a:alphaModFix/>
          </a:blip>
          <a:srcRect/>
          <a:stretch/>
        </p:blipFill>
        <p:spPr>
          <a:xfrm>
            <a:off x="152400" y="1343650"/>
            <a:ext cx="8839196" cy="3621099"/>
          </a:xfrm>
          <a:prstGeom prst="rect">
            <a:avLst/>
          </a:prstGeom>
          <a:noFill/>
          <a:ln>
            <a:noFill/>
          </a:ln>
        </p:spPr>
      </p:pic>
      <p:sp>
        <p:nvSpPr>
          <p:cNvPr id="5795" name="Google Shape;5795;p772"/>
          <p:cNvSpPr txBox="1">
            <a:spLocks noGrp="1"/>
          </p:cNvSpPr>
          <p:nvPr>
            <p:ph type="title" idx="4294967295"/>
          </p:nvPr>
        </p:nvSpPr>
        <p:spPr>
          <a:xfrm>
            <a:off x="148275" y="310219"/>
            <a:ext cx="8772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2300" b="1">
                <a:solidFill>
                  <a:schemeClr val="dk2"/>
                </a:solidFill>
              </a:rPr>
              <a:t>Unpacking the mathematics: </a:t>
            </a:r>
            <a:endParaRPr sz="2300" b="1">
              <a:solidFill>
                <a:schemeClr val="dk2"/>
              </a:solidFill>
            </a:endParaRPr>
          </a:p>
          <a:p>
            <a:pPr marL="0" lvl="0" indent="0" algn="l" rtl="0">
              <a:lnSpc>
                <a:spcPct val="100000"/>
              </a:lnSpc>
              <a:spcBef>
                <a:spcPts val="0"/>
              </a:spcBef>
              <a:spcAft>
                <a:spcPts val="0"/>
              </a:spcAft>
              <a:buSzPts val="2500"/>
              <a:buNone/>
            </a:pPr>
            <a:r>
              <a:rPr lang="en-US" sz="2300">
                <a:solidFill>
                  <a:schemeClr val="dk2"/>
                </a:solidFill>
              </a:rPr>
              <a:t>a careful look at standards</a:t>
            </a:r>
            <a:endParaRPr sz="2300"/>
          </a:p>
        </p:txBody>
      </p:sp>
      <p:sp>
        <p:nvSpPr>
          <p:cNvPr id="5796" name="Google Shape;5796;p772" descr="dwnward arrow pointing towards the question what conjectures do you want each and every student to justify?" title="slide 76, part 2"/>
          <p:cNvSpPr/>
          <p:nvPr/>
        </p:nvSpPr>
        <p:spPr>
          <a:xfrm rot="8910537">
            <a:off x="4033424" y="2753302"/>
            <a:ext cx="715591" cy="403588"/>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7" name="Google Shape;5797;p772"/>
          <p:cNvSpPr txBox="1"/>
          <p:nvPr/>
        </p:nvSpPr>
        <p:spPr>
          <a:xfrm>
            <a:off x="4719506" y="1343638"/>
            <a:ext cx="4137600" cy="1293000"/>
          </a:xfrm>
          <a:prstGeom prst="rect">
            <a:avLst/>
          </a:prstGeom>
          <a:solidFill>
            <a:srgbClr val="A7E2E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Calibri"/>
                <a:ea typeface="Calibri"/>
                <a:cs typeface="Calibri"/>
                <a:sym typeface="Calibri"/>
              </a:rPr>
              <a:t>Example: </a:t>
            </a:r>
            <a:r>
              <a:rPr lang="en-US" sz="2400" i="0" u="none" strike="noStrike" cap="none">
                <a:solidFill>
                  <a:srgbClr val="000000"/>
                </a:solidFill>
                <a:latin typeface="Calibri"/>
                <a:ea typeface="Calibri"/>
                <a:cs typeface="Calibri"/>
                <a:sym typeface="Calibri"/>
              </a:rPr>
              <a:t>“The diameter of any circle is approximately ⅓ the length of the circumference.”</a:t>
            </a:r>
            <a:endParaRPr sz="2400" i="0" u="none" strike="noStrike" cap="none">
              <a:solidFill>
                <a:srgbClr val="000000"/>
              </a:solidFill>
              <a:latin typeface="Calibri"/>
              <a:ea typeface="Calibri"/>
              <a:cs typeface="Calibri"/>
              <a:sym typeface="Calibri"/>
            </a:endParaRPr>
          </a:p>
        </p:txBody>
      </p:sp>
      <p:sp>
        <p:nvSpPr>
          <p:cNvPr id="5798" name="Google Shape;5798;p772"/>
          <p:cNvSpPr txBox="1"/>
          <p:nvPr/>
        </p:nvSpPr>
        <p:spPr>
          <a:xfrm rot="509">
            <a:off x="4760680" y="458456"/>
            <a:ext cx="4055100" cy="5850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i="1">
                <a:solidFill>
                  <a:schemeClr val="dk1"/>
                </a:solidFill>
                <a:latin typeface="Calibri"/>
                <a:ea typeface="Calibri"/>
                <a:cs typeface="Calibri"/>
                <a:sym typeface="Calibri"/>
              </a:rPr>
              <a:t>NOTE: Use the</a:t>
            </a:r>
            <a:r>
              <a:rPr lang="en-US" sz="1300" b="1" i="1" u="sng">
                <a:solidFill>
                  <a:schemeClr val="hlink"/>
                </a:solidFill>
                <a:latin typeface="Calibri"/>
                <a:ea typeface="Calibri"/>
                <a:cs typeface="Calibri"/>
                <a:sym typeface="Calibri"/>
                <a:hlinkClick r:id="rId4"/>
              </a:rPr>
              <a:t> ODE Standards Guidance Document</a:t>
            </a:r>
            <a:r>
              <a:rPr lang="en-US" sz="1300" b="1" i="1">
                <a:solidFill>
                  <a:schemeClr val="dk1"/>
                </a:solidFill>
                <a:latin typeface="Calibri"/>
                <a:ea typeface="Calibri"/>
                <a:cs typeface="Calibri"/>
                <a:sym typeface="Calibri"/>
              </a:rPr>
              <a:t>s to support your work</a:t>
            </a:r>
            <a:endParaRPr sz="1300" b="1" i="1">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03"/>
        <p:cNvGrpSpPr/>
        <p:nvPr/>
      </p:nvGrpSpPr>
      <p:grpSpPr>
        <a:xfrm>
          <a:off x="0" y="0"/>
          <a:ext cx="0" cy="0"/>
          <a:chOff x="0" y="0"/>
          <a:chExt cx="0" cy="0"/>
        </a:xfrm>
      </p:grpSpPr>
      <p:sp>
        <p:nvSpPr>
          <p:cNvPr id="5804" name="Google Shape;5804;p773"/>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77</a:t>
            </a:fld>
            <a:endParaRPr/>
          </a:p>
        </p:txBody>
      </p:sp>
      <p:pic>
        <p:nvPicPr>
          <p:cNvPr id="5805" name="Google Shape;5805;p773" descr="downward arrow pointing towards a question what would it look like if students were proficient with these mathematical concepts or standards?" title="Slide 77 part 3"/>
          <p:cNvPicPr preferRelativeResize="0"/>
          <p:nvPr/>
        </p:nvPicPr>
        <p:blipFill rotWithShape="1">
          <a:blip r:embed="rId3">
            <a:alphaModFix/>
          </a:blip>
          <a:srcRect/>
          <a:stretch/>
        </p:blipFill>
        <p:spPr>
          <a:xfrm>
            <a:off x="152400" y="1343650"/>
            <a:ext cx="8839196" cy="3621099"/>
          </a:xfrm>
          <a:prstGeom prst="rect">
            <a:avLst/>
          </a:prstGeom>
          <a:noFill/>
          <a:ln>
            <a:noFill/>
          </a:ln>
        </p:spPr>
      </p:pic>
      <p:sp>
        <p:nvSpPr>
          <p:cNvPr id="5806" name="Google Shape;5806;p773"/>
          <p:cNvSpPr txBox="1">
            <a:spLocks noGrp="1"/>
          </p:cNvSpPr>
          <p:nvPr>
            <p:ph type="title" idx="4294967295"/>
          </p:nvPr>
        </p:nvSpPr>
        <p:spPr>
          <a:xfrm>
            <a:off x="148275" y="310219"/>
            <a:ext cx="8772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2300" b="1">
                <a:solidFill>
                  <a:schemeClr val="dk2"/>
                </a:solidFill>
              </a:rPr>
              <a:t>Unpacking the mathematics: </a:t>
            </a:r>
            <a:endParaRPr sz="2300" b="1">
              <a:solidFill>
                <a:schemeClr val="dk2"/>
              </a:solidFill>
            </a:endParaRPr>
          </a:p>
          <a:p>
            <a:pPr marL="0" lvl="0" indent="0" algn="l" rtl="0">
              <a:lnSpc>
                <a:spcPct val="100000"/>
              </a:lnSpc>
              <a:spcBef>
                <a:spcPts val="0"/>
              </a:spcBef>
              <a:spcAft>
                <a:spcPts val="0"/>
              </a:spcAft>
              <a:buSzPts val="2500"/>
              <a:buNone/>
            </a:pPr>
            <a:r>
              <a:rPr lang="en-US" sz="2300">
                <a:solidFill>
                  <a:schemeClr val="dk2"/>
                </a:solidFill>
              </a:rPr>
              <a:t>a careful look at standards</a:t>
            </a:r>
            <a:endParaRPr sz="2300"/>
          </a:p>
        </p:txBody>
      </p:sp>
      <p:sp>
        <p:nvSpPr>
          <p:cNvPr id="5807" name="Google Shape;5807;p773" descr="arrow pointing towards questions" title="slide 77, part 4"/>
          <p:cNvSpPr/>
          <p:nvPr/>
        </p:nvSpPr>
        <p:spPr>
          <a:xfrm rot="7257084">
            <a:off x="6122819" y="1161997"/>
            <a:ext cx="715715" cy="403519"/>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8" name="Google Shape;5808;p773"/>
          <p:cNvSpPr txBox="1"/>
          <p:nvPr/>
        </p:nvSpPr>
        <p:spPr>
          <a:xfrm rot="509">
            <a:off x="4760680" y="458456"/>
            <a:ext cx="4055100" cy="5850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i="1">
                <a:solidFill>
                  <a:schemeClr val="dk1"/>
                </a:solidFill>
                <a:latin typeface="Calibri"/>
                <a:ea typeface="Calibri"/>
                <a:cs typeface="Calibri"/>
                <a:sym typeface="Calibri"/>
              </a:rPr>
              <a:t>NOTE: Use the</a:t>
            </a:r>
            <a:r>
              <a:rPr lang="en-US" sz="1300" b="1" i="1" u="sng">
                <a:solidFill>
                  <a:schemeClr val="hlink"/>
                </a:solidFill>
                <a:latin typeface="Calibri"/>
                <a:ea typeface="Calibri"/>
                <a:cs typeface="Calibri"/>
                <a:sym typeface="Calibri"/>
                <a:hlinkClick r:id="rId4"/>
              </a:rPr>
              <a:t> ODE Standards Guidance Document</a:t>
            </a:r>
            <a:r>
              <a:rPr lang="en-US" sz="1300" b="1" i="1">
                <a:solidFill>
                  <a:schemeClr val="dk1"/>
                </a:solidFill>
                <a:latin typeface="Calibri"/>
                <a:ea typeface="Calibri"/>
                <a:cs typeface="Calibri"/>
                <a:sym typeface="Calibri"/>
              </a:rPr>
              <a:t>s to support your work</a:t>
            </a:r>
            <a:endParaRPr sz="1300" b="1" i="1">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813"/>
        <p:cNvGrpSpPr/>
        <p:nvPr/>
      </p:nvGrpSpPr>
      <p:grpSpPr>
        <a:xfrm>
          <a:off x="0" y="0"/>
          <a:ext cx="0" cy="0"/>
          <a:chOff x="0" y="0"/>
          <a:chExt cx="0" cy="0"/>
        </a:xfrm>
      </p:grpSpPr>
      <p:sp>
        <p:nvSpPr>
          <p:cNvPr id="5814" name="Google Shape;5814;p774"/>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5815" name="Google Shape;5815;p774"/>
          <p:cNvSpPr txBox="1">
            <a:spLocks noGrp="1"/>
          </p:cNvSpPr>
          <p:nvPr>
            <p:ph type="title" idx="4294967295"/>
          </p:nvPr>
        </p:nvSpPr>
        <p:spPr>
          <a:xfrm>
            <a:off x="244425" y="310219"/>
            <a:ext cx="8676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3000" b="1">
                <a:solidFill>
                  <a:schemeClr val="dk2"/>
                </a:solidFill>
              </a:rPr>
              <a:t>Unpacking the mathematics</a:t>
            </a:r>
            <a:endParaRPr sz="3000"/>
          </a:p>
        </p:txBody>
      </p:sp>
      <p:sp>
        <p:nvSpPr>
          <p:cNvPr id="5816" name="Google Shape;5816;p774"/>
          <p:cNvSpPr txBox="1"/>
          <p:nvPr/>
        </p:nvSpPr>
        <p:spPr>
          <a:xfrm rot="-1429">
            <a:off x="496987" y="1070495"/>
            <a:ext cx="5051400" cy="31092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342900" lvl="0" indent="-298450" algn="l" rtl="0">
              <a:spcBef>
                <a:spcPts val="0"/>
              </a:spcBef>
              <a:spcAft>
                <a:spcPts val="0"/>
              </a:spcAft>
              <a:buSzPts val="2100"/>
              <a:buFont typeface="Calibri"/>
              <a:buChar char="●"/>
            </a:pPr>
            <a:r>
              <a:rPr lang="en-US" sz="2100">
                <a:latin typeface="Calibri"/>
                <a:ea typeface="Calibri"/>
                <a:cs typeface="Calibri"/>
                <a:sym typeface="Calibri"/>
              </a:rPr>
              <a:t>With your content team, work on the “unpacking the mathematics” page of the Planning a Mathematical Topic or Unit tool.</a:t>
            </a:r>
            <a:endParaRPr sz="2100">
              <a:latin typeface="Calibri"/>
              <a:ea typeface="Calibri"/>
              <a:cs typeface="Calibri"/>
              <a:sym typeface="Calibri"/>
            </a:endParaRPr>
          </a:p>
          <a:p>
            <a:pPr marL="685800" lvl="1" indent="-298450" algn="l" rtl="0">
              <a:spcBef>
                <a:spcPts val="0"/>
              </a:spcBef>
              <a:spcAft>
                <a:spcPts val="0"/>
              </a:spcAft>
              <a:buSzPts val="2100"/>
              <a:buFont typeface="Calibri"/>
              <a:buChar char="○"/>
            </a:pPr>
            <a:r>
              <a:rPr lang="en-US" sz="2100">
                <a:latin typeface="Calibri"/>
                <a:ea typeface="Calibri"/>
                <a:cs typeface="Calibri"/>
                <a:sym typeface="Calibri"/>
              </a:rPr>
              <a:t>Be prepared to share your work and any questions that came up with the whole group.</a:t>
            </a:r>
            <a:endParaRPr sz="2800" b="1" i="0" u="none" strike="noStrike" cap="none">
              <a:solidFill>
                <a:schemeClr val="dk1"/>
              </a:solidFill>
              <a:latin typeface="Calibri"/>
              <a:ea typeface="Calibri"/>
              <a:cs typeface="Calibri"/>
              <a:sym typeface="Calibri"/>
            </a:endParaRPr>
          </a:p>
        </p:txBody>
      </p:sp>
      <p:pic>
        <p:nvPicPr>
          <p:cNvPr id="5817" name="Google Shape;5817;p774" descr="image of a mathematical template document" title="slide 78"/>
          <p:cNvPicPr preferRelativeResize="0"/>
          <p:nvPr/>
        </p:nvPicPr>
        <p:blipFill>
          <a:blip r:embed="rId3">
            <a:alphaModFix/>
          </a:blip>
          <a:stretch>
            <a:fillRect/>
          </a:stretch>
        </p:blipFill>
        <p:spPr>
          <a:xfrm rot="444014">
            <a:off x="5934720" y="876274"/>
            <a:ext cx="2697358" cy="3390954"/>
          </a:xfrm>
          <a:prstGeom prst="rect">
            <a:avLst/>
          </a:prstGeom>
          <a:noFill/>
          <a:ln>
            <a:noFill/>
          </a:ln>
        </p:spPr>
      </p:pic>
      <p:sp>
        <p:nvSpPr>
          <p:cNvPr id="5818" name="Google Shape;5818;p774"/>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22"/>
        <p:cNvGrpSpPr/>
        <p:nvPr/>
      </p:nvGrpSpPr>
      <p:grpSpPr>
        <a:xfrm>
          <a:off x="0" y="0"/>
          <a:ext cx="0" cy="0"/>
          <a:chOff x="0" y="0"/>
          <a:chExt cx="0" cy="0"/>
        </a:xfrm>
      </p:grpSpPr>
      <p:sp>
        <p:nvSpPr>
          <p:cNvPr id="5823" name="Google Shape;5823;p77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Small Group Activity</a:t>
            </a:r>
            <a:endParaRPr/>
          </a:p>
          <a:p>
            <a:pPr marL="0" lvl="0" indent="0" algn="ctr" rtl="0">
              <a:spcBef>
                <a:spcPts val="0"/>
              </a:spcBef>
              <a:spcAft>
                <a:spcPts val="0"/>
              </a:spcAft>
              <a:buNone/>
            </a:pPr>
            <a:r>
              <a:rPr lang="en-US" sz="1600" b="1"/>
              <a:t>Directions: </a:t>
            </a:r>
            <a:r>
              <a:rPr lang="en-US" sz="1600">
                <a:solidFill>
                  <a:schemeClr val="dk1"/>
                </a:solidFill>
              </a:rPr>
              <a:t>Work with your content team to complete the “Unpacking the Mathematics” section of the Planning a Mathematical Topic or Unit Tool</a:t>
            </a:r>
            <a:endParaRPr sz="1600">
              <a:solidFill>
                <a:schemeClr val="dk1"/>
              </a:solidFill>
            </a:endParaRPr>
          </a:p>
        </p:txBody>
      </p:sp>
      <p:sp>
        <p:nvSpPr>
          <p:cNvPr id="5824" name="Google Shape;5824;p775"/>
          <p:cNvSpPr txBox="1">
            <a:spLocks noGrp="1"/>
          </p:cNvSpPr>
          <p:nvPr>
            <p:ph type="sldNum" idx="12"/>
          </p:nvPr>
        </p:nvSpPr>
        <p:spPr>
          <a:xfrm>
            <a:off x="8671950" y="4711775"/>
            <a:ext cx="31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148"/>
        <p:cNvGrpSpPr/>
        <p:nvPr/>
      </p:nvGrpSpPr>
      <p:grpSpPr>
        <a:xfrm>
          <a:off x="0" y="0"/>
          <a:ext cx="0" cy="0"/>
          <a:chOff x="0" y="0"/>
          <a:chExt cx="0" cy="0"/>
        </a:xfrm>
      </p:grpSpPr>
      <p:sp>
        <p:nvSpPr>
          <p:cNvPr id="5149" name="Google Shape;5149;p70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5"/>
                </a:solidFill>
              </a:rPr>
              <a:t>Setting and maintaining norms</a:t>
            </a:r>
            <a:endParaRPr sz="3800" b="1">
              <a:solidFill>
                <a:schemeClr val="accent5"/>
              </a:solidFill>
            </a:endParaRPr>
          </a:p>
        </p:txBody>
      </p:sp>
      <p:sp>
        <p:nvSpPr>
          <p:cNvPr id="5150" name="Google Shape;5150;p704"/>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US" sz="2300">
                <a:solidFill>
                  <a:schemeClr val="accent5"/>
                </a:solidFill>
              </a:rPr>
              <a:t>Reconnect with and revise our norms for interacting together</a:t>
            </a:r>
            <a:endParaRPr sz="2300">
              <a:solidFill>
                <a:schemeClr val="accent5"/>
              </a:solidFill>
            </a:endParaRPr>
          </a:p>
        </p:txBody>
      </p:sp>
      <p:sp>
        <p:nvSpPr>
          <p:cNvPr id="5151" name="Google Shape;5151;p70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5152" name="Google Shape;5152;p704" descr="Cheers with solid fill"/>
          <p:cNvPicPr preferRelativeResize="0"/>
          <p:nvPr/>
        </p:nvPicPr>
        <p:blipFill rotWithShape="1">
          <a:blip r:embed="rId3">
            <a:alphaModFix/>
          </a:blip>
          <a:srcRect/>
          <a:stretch/>
        </p:blipFill>
        <p:spPr>
          <a:xfrm>
            <a:off x="7471480" y="3458297"/>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29"/>
        <p:cNvGrpSpPr/>
        <p:nvPr/>
      </p:nvGrpSpPr>
      <p:grpSpPr>
        <a:xfrm>
          <a:off x="0" y="0"/>
          <a:ext cx="0" cy="0"/>
          <a:chOff x="0" y="0"/>
          <a:chExt cx="0" cy="0"/>
        </a:xfrm>
      </p:grpSpPr>
      <p:sp>
        <p:nvSpPr>
          <p:cNvPr id="5830" name="Google Shape;5830;p776"/>
          <p:cNvSpPr txBox="1">
            <a:spLocks noGrp="1"/>
          </p:cNvSpPr>
          <p:nvPr>
            <p:ph type="title"/>
          </p:nvPr>
        </p:nvSpPr>
        <p:spPr>
          <a:xfrm>
            <a:off x="318806" y="1231050"/>
            <a:ext cx="3219900" cy="2552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SzPts val="700"/>
              <a:buNone/>
            </a:pPr>
            <a:r>
              <a:rPr lang="en-US" sz="2900"/>
              <a:t>Reflecting on Part 1: “Unpacking the Mathematics”</a:t>
            </a:r>
            <a:endParaRPr sz="2900"/>
          </a:p>
        </p:txBody>
      </p:sp>
      <p:sp>
        <p:nvSpPr>
          <p:cNvPr id="5831" name="Google Shape;5831;p776"/>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lnSpcReduction="10000"/>
          </a:bodyPr>
          <a:lstStyle/>
          <a:p>
            <a:pPr marL="342900" lvl="0" indent="-317500" algn="l" rtl="0">
              <a:lnSpc>
                <a:spcPct val="100000"/>
              </a:lnSpc>
              <a:spcBef>
                <a:spcPts val="500"/>
              </a:spcBef>
              <a:spcAft>
                <a:spcPts val="0"/>
              </a:spcAft>
              <a:buSzPts val="2400"/>
              <a:buChar char="•"/>
            </a:pPr>
            <a:r>
              <a:rPr lang="en-US" sz="2400"/>
              <a:t>What ideas from the “Unpacking the Math” part of the Unit Planning Tool are resonating with you? Why? </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ideas/questions do you want to celebrate?</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 or questions are creating disequilibrium for you? </a:t>
            </a:r>
            <a:endParaRPr/>
          </a:p>
        </p:txBody>
      </p:sp>
      <p:sp>
        <p:nvSpPr>
          <p:cNvPr id="5832" name="Google Shape;5832;p776"/>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37"/>
        <p:cNvGrpSpPr/>
        <p:nvPr/>
      </p:nvGrpSpPr>
      <p:grpSpPr>
        <a:xfrm>
          <a:off x="0" y="0"/>
          <a:ext cx="0" cy="0"/>
          <a:chOff x="0" y="0"/>
          <a:chExt cx="0" cy="0"/>
        </a:xfrm>
      </p:grpSpPr>
      <p:sp>
        <p:nvSpPr>
          <p:cNvPr id="5838" name="Google Shape;5838;p777"/>
          <p:cNvSpPr txBox="1">
            <a:spLocks noGrp="1"/>
          </p:cNvSpPr>
          <p:nvPr>
            <p:ph type="body" idx="1"/>
          </p:nvPr>
        </p:nvSpPr>
        <p:spPr>
          <a:xfrm>
            <a:off x="318806" y="1369219"/>
            <a:ext cx="33477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highlight>
                <a:srgbClr val="FFFF00"/>
              </a:highlight>
            </a:endParaRPr>
          </a:p>
          <a:p>
            <a:pPr marL="0" lvl="0" indent="0" algn="l" rtl="0">
              <a:spcBef>
                <a:spcPts val="800"/>
              </a:spcBef>
              <a:spcAft>
                <a:spcPts val="0"/>
              </a:spcAft>
              <a:buNone/>
            </a:pPr>
            <a:r>
              <a:rPr lang="en-US" b="1">
                <a:highlight>
                  <a:schemeClr val="lt1"/>
                </a:highlight>
              </a:rPr>
              <a:t>The tool breaks unit planning into three parts:</a:t>
            </a:r>
            <a:endParaRPr b="1">
              <a:highlight>
                <a:schemeClr val="lt1"/>
              </a:highlight>
            </a:endParaRPr>
          </a:p>
          <a:p>
            <a:pPr marL="342900" lvl="0" indent="-254000" algn="l" rtl="0">
              <a:spcBef>
                <a:spcPts val="800"/>
              </a:spcBef>
              <a:spcAft>
                <a:spcPts val="0"/>
              </a:spcAft>
              <a:buSzPts val="1400"/>
              <a:buAutoNum type="arabicPeriod"/>
            </a:pPr>
            <a:r>
              <a:rPr lang="en-US"/>
              <a:t>Unpacking the Mathematics </a:t>
            </a:r>
            <a:endParaRPr/>
          </a:p>
          <a:p>
            <a:pPr marL="342900" lvl="0" indent="-254000" algn="l" rtl="0">
              <a:spcBef>
                <a:spcPts val="0"/>
              </a:spcBef>
              <a:spcAft>
                <a:spcPts val="0"/>
              </a:spcAft>
              <a:buSzPts val="1400"/>
              <a:buAutoNum type="arabicPeriod"/>
            </a:pPr>
            <a:r>
              <a:rPr lang="en-US">
                <a:highlight>
                  <a:schemeClr val="dk2"/>
                </a:highlight>
              </a:rPr>
              <a:t>Learning Trajectory</a:t>
            </a:r>
            <a:endParaRPr>
              <a:highlight>
                <a:schemeClr val="dk2"/>
              </a:highlight>
            </a:endParaRPr>
          </a:p>
          <a:p>
            <a:pPr marL="342900" lvl="0" indent="-254000" algn="l" rtl="0">
              <a:spcBef>
                <a:spcPts val="0"/>
              </a:spcBef>
              <a:spcAft>
                <a:spcPts val="0"/>
              </a:spcAft>
              <a:buSzPts val="1400"/>
              <a:buAutoNum type="arabicPeriod"/>
            </a:pPr>
            <a:r>
              <a:rPr lang="en-US">
                <a:highlight>
                  <a:schemeClr val="lt1"/>
                </a:highlight>
              </a:rPr>
              <a:t>Formative Assessment</a:t>
            </a:r>
            <a:endParaRPr>
              <a:highlight>
                <a:schemeClr val="lt1"/>
              </a:highlight>
            </a:endParaRPr>
          </a:p>
        </p:txBody>
      </p:sp>
      <p:sp>
        <p:nvSpPr>
          <p:cNvPr id="5839" name="Google Shape;5839;p77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Trying out a Unit Planning Tool </a:t>
            </a:r>
            <a:endParaRPr/>
          </a:p>
          <a:p>
            <a:pPr marL="0" lvl="0" indent="0" algn="l" rtl="0">
              <a:spcBef>
                <a:spcPts val="0"/>
              </a:spcBef>
              <a:spcAft>
                <a:spcPts val="0"/>
              </a:spcAft>
              <a:buNone/>
            </a:pPr>
            <a:r>
              <a:rPr lang="en-US"/>
              <a:t>(Part 2: Learning Trajectory)</a:t>
            </a:r>
            <a:endParaRPr/>
          </a:p>
        </p:txBody>
      </p:sp>
      <p:sp>
        <p:nvSpPr>
          <p:cNvPr id="5840" name="Google Shape;5840;p777"/>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81</a:t>
            </a:fld>
            <a:endParaRPr/>
          </a:p>
        </p:txBody>
      </p:sp>
      <p:pic>
        <p:nvPicPr>
          <p:cNvPr id="5841" name="Google Shape;5841;p777" descr="image of a mathematical template document" title="slide 81"/>
          <p:cNvPicPr preferRelativeResize="0"/>
          <p:nvPr/>
        </p:nvPicPr>
        <p:blipFill>
          <a:blip r:embed="rId3">
            <a:alphaModFix/>
          </a:blip>
          <a:stretch>
            <a:fillRect/>
          </a:stretch>
        </p:blipFill>
        <p:spPr>
          <a:xfrm rot="446285">
            <a:off x="4989745" y="1314637"/>
            <a:ext cx="2513297" cy="3356662"/>
          </a:xfrm>
          <a:prstGeom prst="rect">
            <a:avLst/>
          </a:prstGeom>
          <a:noFill/>
          <a:ln>
            <a:noFill/>
          </a:ln>
        </p:spPr>
      </p:pic>
      <p:sp>
        <p:nvSpPr>
          <p:cNvPr id="5842" name="Google Shape;5842;p777" descr="left arrow pointing to learning trajectory" title="slide 81 part 2"/>
          <p:cNvSpPr/>
          <p:nvPr/>
        </p:nvSpPr>
        <p:spPr>
          <a:xfrm rot="-10798559">
            <a:off x="3016087" y="2549139"/>
            <a:ext cx="715500" cy="403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3" name="Google Shape;5843;p777"/>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848"/>
        <p:cNvGrpSpPr/>
        <p:nvPr/>
      </p:nvGrpSpPr>
      <p:grpSpPr>
        <a:xfrm>
          <a:off x="0" y="0"/>
          <a:ext cx="0" cy="0"/>
          <a:chOff x="0" y="0"/>
          <a:chExt cx="0" cy="0"/>
        </a:xfrm>
      </p:grpSpPr>
      <p:sp>
        <p:nvSpPr>
          <p:cNvPr id="5849" name="Google Shape;5849;p778"/>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82</a:t>
            </a:fld>
            <a:endParaRPr/>
          </a:p>
        </p:txBody>
      </p:sp>
      <p:pic>
        <p:nvPicPr>
          <p:cNvPr id="5850" name="Google Shape;5850;p778" descr="Screenshot of page 3 of the Unit Planning tool. The prompts from the tool read: What is the mathematical trajectory/storyline in which this idea and topic is situated?; What prior knowledge are these standards building on and how does the math in this topic relate to mathematical ideas coming up in the curriculum materials and in the standards?&#10;How will the trajectory of the following help to develop conceptual understanding along this mathematical storyline?&#10;-Mathematical definitions&#10;-Visual representations&#10;-Mathematical properties&#10;"/>
          <p:cNvPicPr preferRelativeResize="0"/>
          <p:nvPr/>
        </p:nvPicPr>
        <p:blipFill rotWithShape="1">
          <a:blip r:embed="rId3">
            <a:alphaModFix/>
          </a:blip>
          <a:srcRect/>
          <a:stretch/>
        </p:blipFill>
        <p:spPr>
          <a:xfrm>
            <a:off x="152400" y="1512025"/>
            <a:ext cx="8839200" cy="3483520"/>
          </a:xfrm>
          <a:prstGeom prst="rect">
            <a:avLst/>
          </a:prstGeom>
          <a:noFill/>
          <a:ln>
            <a:noFill/>
          </a:ln>
        </p:spPr>
      </p:pic>
      <p:sp>
        <p:nvSpPr>
          <p:cNvPr id="5851" name="Google Shape;5851;p778" descr="section of slide regarding mathematical trajectory and storyline" title="slide 82, part 2"/>
          <p:cNvSpPr/>
          <p:nvPr/>
        </p:nvSpPr>
        <p:spPr>
          <a:xfrm>
            <a:off x="631013" y="1454869"/>
            <a:ext cx="8463300" cy="1924800"/>
          </a:xfrm>
          <a:prstGeom prst="wedgeRoundRectCallout">
            <a:avLst>
              <a:gd name="adj1" fmla="val 27299"/>
              <a:gd name="adj2" fmla="val 49084"/>
              <a:gd name="adj3" fmla="val 0"/>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2" name="Google Shape;5852;p778"/>
          <p:cNvSpPr txBox="1">
            <a:spLocks noGrp="1"/>
          </p:cNvSpPr>
          <p:nvPr>
            <p:ph type="title" idx="4294967295"/>
          </p:nvPr>
        </p:nvSpPr>
        <p:spPr>
          <a:xfrm>
            <a:off x="293456" y="353513"/>
            <a:ext cx="532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solidFill>
                  <a:schemeClr val="dk2"/>
                </a:solidFill>
              </a:rPr>
              <a:t>Clarifying the </a:t>
            </a:r>
            <a:r>
              <a:rPr lang="en-US" b="1">
                <a:solidFill>
                  <a:schemeClr val="dk2"/>
                </a:solidFill>
              </a:rPr>
              <a:t>Learning Trajectory</a:t>
            </a:r>
            <a:r>
              <a:rPr lang="en-US">
                <a:solidFill>
                  <a:schemeClr val="dk2"/>
                </a:solidFill>
              </a:rPr>
              <a:t> in a unit plan</a:t>
            </a:r>
            <a:endParaRPr>
              <a:solidFill>
                <a:schemeClr val="dk2"/>
              </a:solidFill>
            </a:endParaRPr>
          </a:p>
        </p:txBody>
      </p:sp>
      <p:sp>
        <p:nvSpPr>
          <p:cNvPr id="5853" name="Google Shape;5853;p778"/>
          <p:cNvSpPr txBox="1"/>
          <p:nvPr/>
        </p:nvSpPr>
        <p:spPr>
          <a:xfrm rot="509">
            <a:off x="4656281" y="734288"/>
            <a:ext cx="4055100" cy="577200"/>
          </a:xfrm>
          <a:prstGeom prst="rect">
            <a:avLst/>
          </a:prstGeom>
          <a:solidFill>
            <a:schemeClr val="lt1"/>
          </a:solidFill>
          <a:ln w="3810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i="1">
                <a:solidFill>
                  <a:schemeClr val="dk2"/>
                </a:solidFill>
                <a:latin typeface="Calibri"/>
                <a:ea typeface="Calibri"/>
                <a:cs typeface="Calibri"/>
                <a:sym typeface="Calibri"/>
              </a:rPr>
              <a:t>NOTE: </a:t>
            </a:r>
            <a:r>
              <a:rPr lang="en-US" sz="1400" b="1" i="1">
                <a:solidFill>
                  <a:schemeClr val="dk1"/>
                </a:solidFill>
                <a:latin typeface="Calibri"/>
                <a:ea typeface="Calibri"/>
                <a:cs typeface="Calibri"/>
                <a:sym typeface="Calibri"/>
              </a:rPr>
              <a:t>Use the </a:t>
            </a:r>
            <a:r>
              <a:rPr lang="en-US" sz="1400" b="1" i="1" u="sng">
                <a:solidFill>
                  <a:schemeClr val="hlink"/>
                </a:solidFill>
                <a:latin typeface="Calibri"/>
                <a:ea typeface="Calibri"/>
                <a:cs typeface="Calibri"/>
                <a:sym typeface="Calibri"/>
                <a:hlinkClick r:id="rId4"/>
              </a:rPr>
              <a:t>ODE Standards Guidance Documents</a:t>
            </a:r>
            <a:r>
              <a:rPr lang="en-US" sz="1400" b="1" i="1">
                <a:solidFill>
                  <a:schemeClr val="dk1"/>
                </a:solidFill>
                <a:latin typeface="Calibri"/>
                <a:ea typeface="Calibri"/>
                <a:cs typeface="Calibri"/>
                <a:sym typeface="Calibri"/>
              </a:rPr>
              <a:t> (especially part 4) to support your planning here</a:t>
            </a:r>
            <a:endParaRPr sz="1400" b="1" i="1">
              <a:solidFill>
                <a:schemeClr val="dk1"/>
              </a:solidFill>
              <a:latin typeface="Calibri"/>
              <a:ea typeface="Calibri"/>
              <a:cs typeface="Calibri"/>
              <a:sym typeface="Calibri"/>
            </a:endParaRPr>
          </a:p>
        </p:txBody>
      </p:sp>
      <p:sp>
        <p:nvSpPr>
          <p:cNvPr id="5854" name="Google Shape;5854;p778"/>
          <p:cNvSpPr txBox="1"/>
          <p:nvPr/>
        </p:nvSpPr>
        <p:spPr>
          <a:xfrm rot="387812">
            <a:off x="5319629" y="3324096"/>
            <a:ext cx="3139355" cy="895789"/>
          </a:xfrm>
          <a:prstGeom prst="rect">
            <a:avLst/>
          </a:prstGeom>
          <a:solidFill>
            <a:srgbClr val="FFE599"/>
          </a:solidFill>
          <a:ln>
            <a:noFill/>
          </a:ln>
        </p:spPr>
        <p:txBody>
          <a:bodyPr spcFirstLastPara="1" wrap="square" lIns="91425" tIns="91425" rIns="91425" bIns="91425" anchor="t" anchorCtr="0">
            <a:spAutoFit/>
          </a:bodyPr>
          <a:lstStyle/>
          <a:p>
            <a:pPr marL="0" marR="88900" lvl="0" indent="0" algn="l" rtl="0">
              <a:lnSpc>
                <a:spcPct val="115000"/>
              </a:lnSpc>
              <a:spcBef>
                <a:spcPts val="0"/>
              </a:spcBef>
              <a:spcAft>
                <a:spcPts val="0"/>
              </a:spcAft>
              <a:buClr>
                <a:schemeClr val="dk1"/>
              </a:buClr>
              <a:buSzPts val="1100"/>
              <a:buFont typeface="Arial"/>
              <a:buNone/>
            </a:pPr>
            <a:r>
              <a:rPr lang="en-US" sz="1400" b="1" i="1" u="none" strike="noStrike" cap="none">
                <a:solidFill>
                  <a:schemeClr val="dk1"/>
                </a:solidFill>
                <a:latin typeface="Calibri"/>
                <a:ea typeface="Calibri"/>
                <a:cs typeface="Calibri"/>
                <a:sym typeface="Calibri"/>
              </a:rPr>
              <a:t>Avoid making decisions based solely on past beliefs about what needs to be “covered” in this grade or course.</a:t>
            </a:r>
            <a:endParaRPr sz="1400" b="1" i="1" u="none" strike="noStrike" cap="none">
              <a:solidFill>
                <a:srgbClr val="000000"/>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859"/>
        <p:cNvGrpSpPr/>
        <p:nvPr/>
      </p:nvGrpSpPr>
      <p:grpSpPr>
        <a:xfrm>
          <a:off x="0" y="0"/>
          <a:ext cx="0" cy="0"/>
          <a:chOff x="0" y="0"/>
          <a:chExt cx="0" cy="0"/>
        </a:xfrm>
      </p:grpSpPr>
      <p:sp>
        <p:nvSpPr>
          <p:cNvPr id="5860" name="Google Shape;5860;p779"/>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83</a:t>
            </a:fld>
            <a:endParaRPr/>
          </a:p>
        </p:txBody>
      </p:sp>
      <p:pic>
        <p:nvPicPr>
          <p:cNvPr id="5861" name="Google Shape;5861;p779" descr="Screenshot of page 3 of the Unit Planning tool. The prompts from the tool read: What complete or partial conceptual understandings do you anticipate students will bring to the mathematics in this unit? What knowledge of procedures may students bring?&#10;What mathematical representations (visual, contextual, etc) do you anticipate students will bring related to the mathematics in this unit?&#10;"/>
          <p:cNvPicPr preferRelativeResize="0"/>
          <p:nvPr/>
        </p:nvPicPr>
        <p:blipFill rotWithShape="1">
          <a:blip r:embed="rId3">
            <a:alphaModFix/>
          </a:blip>
          <a:srcRect/>
          <a:stretch/>
        </p:blipFill>
        <p:spPr>
          <a:xfrm>
            <a:off x="152400" y="1512025"/>
            <a:ext cx="8839200" cy="3483520"/>
          </a:xfrm>
          <a:prstGeom prst="rect">
            <a:avLst/>
          </a:prstGeom>
          <a:noFill/>
          <a:ln>
            <a:noFill/>
          </a:ln>
        </p:spPr>
      </p:pic>
      <p:sp>
        <p:nvSpPr>
          <p:cNvPr id="5862" name="Google Shape;5862;p779" descr="bottom section of slide regarding students contribution to mathematical representations visual or contextual" title="slide 83"/>
          <p:cNvSpPr/>
          <p:nvPr/>
        </p:nvSpPr>
        <p:spPr>
          <a:xfrm>
            <a:off x="705394" y="3273131"/>
            <a:ext cx="8343600" cy="1551600"/>
          </a:xfrm>
          <a:prstGeom prst="wedgeRoundRectCallout">
            <a:avLst>
              <a:gd name="adj1" fmla="val 27299"/>
              <a:gd name="adj2" fmla="val 49084"/>
              <a:gd name="adj3" fmla="val 0"/>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3" name="Google Shape;5863;p779"/>
          <p:cNvSpPr txBox="1">
            <a:spLocks noGrp="1"/>
          </p:cNvSpPr>
          <p:nvPr>
            <p:ph type="title" idx="4294967295"/>
          </p:nvPr>
        </p:nvSpPr>
        <p:spPr>
          <a:xfrm>
            <a:off x="293456" y="353513"/>
            <a:ext cx="532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solidFill>
                  <a:schemeClr val="dk2"/>
                </a:solidFill>
              </a:rPr>
              <a:t>Clarifying the </a:t>
            </a:r>
            <a:r>
              <a:rPr lang="en-US" b="1">
                <a:solidFill>
                  <a:schemeClr val="dk2"/>
                </a:solidFill>
              </a:rPr>
              <a:t>Learning Trajectory</a:t>
            </a:r>
            <a:r>
              <a:rPr lang="en-US">
                <a:solidFill>
                  <a:schemeClr val="dk2"/>
                </a:solidFill>
              </a:rPr>
              <a:t> in a unit plan</a:t>
            </a:r>
            <a:endParaRPr>
              <a:solidFill>
                <a:schemeClr val="dk2"/>
              </a:solidFill>
            </a:endParaRPr>
          </a:p>
        </p:txBody>
      </p:sp>
      <p:sp>
        <p:nvSpPr>
          <p:cNvPr id="5864" name="Google Shape;5864;p779"/>
          <p:cNvSpPr txBox="1"/>
          <p:nvPr/>
        </p:nvSpPr>
        <p:spPr>
          <a:xfrm>
            <a:off x="3950475" y="1123463"/>
            <a:ext cx="4950000" cy="1761000"/>
          </a:xfrm>
          <a:prstGeom prst="rect">
            <a:avLst/>
          </a:prstGeom>
          <a:solidFill>
            <a:srgbClr val="E7F5F3"/>
          </a:solidFill>
          <a:ln>
            <a:noFill/>
          </a:ln>
        </p:spPr>
        <p:txBody>
          <a:bodyPr spcFirstLastPara="1" wrap="square" lIns="68575" tIns="68575" rIns="68575" bIns="68575" anchor="ctr" anchorCtr="0">
            <a:noAutofit/>
          </a:bodyPr>
          <a:lstStyle/>
          <a:p>
            <a:pPr marL="342900" lvl="0" indent="-273050" algn="l" rtl="0">
              <a:spcBef>
                <a:spcPts val="0"/>
              </a:spcBef>
              <a:spcAft>
                <a:spcPts val="0"/>
              </a:spcAft>
              <a:buSzPts val="1700"/>
              <a:buFont typeface="Calibri"/>
              <a:buChar char="●"/>
            </a:pPr>
            <a:r>
              <a:rPr lang="en-US" sz="1700">
                <a:latin typeface="Calibri"/>
                <a:ea typeface="Calibri"/>
                <a:cs typeface="Calibri"/>
                <a:sym typeface="Calibri"/>
              </a:rPr>
              <a:t>How does reflecting on students' prior experiences and understandings relate to our commitments to equity?</a:t>
            </a:r>
            <a:endParaRPr sz="1700">
              <a:latin typeface="Calibri"/>
              <a:ea typeface="Calibri"/>
              <a:cs typeface="Calibri"/>
              <a:sym typeface="Calibri"/>
            </a:endParaRPr>
          </a:p>
          <a:p>
            <a:pPr marL="342900" lvl="0" indent="-273050" algn="l" rtl="0">
              <a:spcBef>
                <a:spcPts val="0"/>
              </a:spcBef>
              <a:spcAft>
                <a:spcPts val="0"/>
              </a:spcAft>
              <a:buSzPts val="1700"/>
              <a:buFont typeface="Calibri"/>
              <a:buChar char="●"/>
            </a:pPr>
            <a:r>
              <a:rPr lang="en-US" sz="1700">
                <a:latin typeface="Calibri"/>
                <a:ea typeface="Calibri"/>
                <a:cs typeface="Calibri"/>
                <a:sym typeface="Calibri"/>
              </a:rPr>
              <a:t>What assumptions might be operating when we reflect on students understandings?</a:t>
            </a:r>
            <a:endParaRPr sz="1700">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69"/>
        <p:cNvGrpSpPr/>
        <p:nvPr/>
      </p:nvGrpSpPr>
      <p:grpSpPr>
        <a:xfrm>
          <a:off x="0" y="0"/>
          <a:ext cx="0" cy="0"/>
          <a:chOff x="0" y="0"/>
          <a:chExt cx="0" cy="0"/>
        </a:xfrm>
      </p:grpSpPr>
      <p:sp>
        <p:nvSpPr>
          <p:cNvPr id="5870" name="Google Shape;5870;p780"/>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5871" name="Google Shape;5871;p780"/>
          <p:cNvSpPr txBox="1">
            <a:spLocks noGrp="1"/>
          </p:cNvSpPr>
          <p:nvPr>
            <p:ph type="title" idx="4294967295"/>
          </p:nvPr>
        </p:nvSpPr>
        <p:spPr>
          <a:xfrm>
            <a:off x="244425" y="310219"/>
            <a:ext cx="8676600" cy="87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sz="3000" b="1">
                <a:solidFill>
                  <a:schemeClr val="dk2"/>
                </a:solidFill>
              </a:rPr>
              <a:t>Learning Trajectory</a:t>
            </a:r>
            <a:endParaRPr sz="3000"/>
          </a:p>
        </p:txBody>
      </p:sp>
      <p:sp>
        <p:nvSpPr>
          <p:cNvPr id="5872" name="Google Shape;5872;p780"/>
          <p:cNvSpPr txBox="1"/>
          <p:nvPr/>
        </p:nvSpPr>
        <p:spPr>
          <a:xfrm rot="-1429">
            <a:off x="496987" y="1070495"/>
            <a:ext cx="5051400" cy="31092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342900" lvl="0" indent="-298450" algn="l" rtl="0">
              <a:spcBef>
                <a:spcPts val="0"/>
              </a:spcBef>
              <a:spcAft>
                <a:spcPts val="0"/>
              </a:spcAft>
              <a:buSzPts val="2100"/>
              <a:buFont typeface="Calibri"/>
              <a:buChar char="●"/>
            </a:pPr>
            <a:r>
              <a:rPr lang="en-US" sz="2100">
                <a:latin typeface="Calibri"/>
                <a:ea typeface="Calibri"/>
                <a:cs typeface="Calibri"/>
                <a:sym typeface="Calibri"/>
              </a:rPr>
              <a:t>With your content team, work on the “Learning Trajectory” page of the Planning a Mathematical Topic or Unit tool.</a:t>
            </a:r>
            <a:endParaRPr sz="2100">
              <a:latin typeface="Calibri"/>
              <a:ea typeface="Calibri"/>
              <a:cs typeface="Calibri"/>
              <a:sym typeface="Calibri"/>
            </a:endParaRPr>
          </a:p>
          <a:p>
            <a:pPr marL="685800" lvl="1" indent="-298450" algn="l" rtl="0">
              <a:spcBef>
                <a:spcPts val="0"/>
              </a:spcBef>
              <a:spcAft>
                <a:spcPts val="0"/>
              </a:spcAft>
              <a:buSzPts val="2100"/>
              <a:buFont typeface="Calibri"/>
              <a:buChar char="○"/>
            </a:pPr>
            <a:r>
              <a:rPr lang="en-US" sz="2100">
                <a:latin typeface="Calibri"/>
                <a:ea typeface="Calibri"/>
                <a:cs typeface="Calibri"/>
                <a:sym typeface="Calibri"/>
              </a:rPr>
              <a:t>Be prepared to share your work and any questions that came up with the whole group.</a:t>
            </a:r>
            <a:endParaRPr sz="2800" b="1" i="0" u="none" strike="noStrike" cap="none">
              <a:solidFill>
                <a:schemeClr val="dk1"/>
              </a:solidFill>
              <a:latin typeface="Calibri"/>
              <a:ea typeface="Calibri"/>
              <a:cs typeface="Calibri"/>
              <a:sym typeface="Calibri"/>
            </a:endParaRPr>
          </a:p>
        </p:txBody>
      </p:sp>
      <p:pic>
        <p:nvPicPr>
          <p:cNvPr id="5873" name="Google Shape;5873;p780" descr="image of mathematical template document for learning trajectory" title="slide 84"/>
          <p:cNvPicPr preferRelativeResize="0"/>
          <p:nvPr/>
        </p:nvPicPr>
        <p:blipFill>
          <a:blip r:embed="rId3">
            <a:alphaModFix/>
          </a:blip>
          <a:stretch>
            <a:fillRect/>
          </a:stretch>
        </p:blipFill>
        <p:spPr>
          <a:xfrm rot="420707">
            <a:off x="5767068" y="694886"/>
            <a:ext cx="2810571" cy="3753728"/>
          </a:xfrm>
          <a:prstGeom prst="rect">
            <a:avLst/>
          </a:prstGeom>
          <a:noFill/>
          <a:ln>
            <a:noFill/>
          </a:ln>
        </p:spPr>
      </p:pic>
      <p:sp>
        <p:nvSpPr>
          <p:cNvPr id="5874" name="Google Shape;5874;p780"/>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878"/>
        <p:cNvGrpSpPr/>
        <p:nvPr/>
      </p:nvGrpSpPr>
      <p:grpSpPr>
        <a:xfrm>
          <a:off x="0" y="0"/>
          <a:ext cx="0" cy="0"/>
          <a:chOff x="0" y="0"/>
          <a:chExt cx="0" cy="0"/>
        </a:xfrm>
      </p:grpSpPr>
      <p:sp>
        <p:nvSpPr>
          <p:cNvPr id="5879" name="Google Shape;5879;p78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Small Group Activity</a:t>
            </a:r>
            <a:endParaRPr/>
          </a:p>
          <a:p>
            <a:pPr marL="0" lvl="0" indent="0" algn="ctr" rtl="0">
              <a:spcBef>
                <a:spcPts val="0"/>
              </a:spcBef>
              <a:spcAft>
                <a:spcPts val="0"/>
              </a:spcAft>
              <a:buNone/>
            </a:pPr>
            <a:r>
              <a:rPr lang="en-US" sz="1600" b="1"/>
              <a:t>Directions: </a:t>
            </a:r>
            <a:r>
              <a:rPr lang="en-US" sz="1600">
                <a:solidFill>
                  <a:schemeClr val="dk1"/>
                </a:solidFill>
              </a:rPr>
              <a:t>Work with your content team to complete the “Learning Trajectory” section of the Planning a Mathematical Topic or Unit Tool</a:t>
            </a:r>
            <a:endParaRPr sz="1600">
              <a:solidFill>
                <a:schemeClr val="dk1"/>
              </a:solidFill>
            </a:endParaRPr>
          </a:p>
        </p:txBody>
      </p:sp>
      <p:sp>
        <p:nvSpPr>
          <p:cNvPr id="5880" name="Google Shape;5880;p781"/>
          <p:cNvSpPr txBox="1">
            <a:spLocks noGrp="1"/>
          </p:cNvSpPr>
          <p:nvPr>
            <p:ph type="sldNum" idx="12"/>
          </p:nvPr>
        </p:nvSpPr>
        <p:spPr>
          <a:xfrm>
            <a:off x="8671950" y="4711775"/>
            <a:ext cx="31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885"/>
        <p:cNvGrpSpPr/>
        <p:nvPr/>
      </p:nvGrpSpPr>
      <p:grpSpPr>
        <a:xfrm>
          <a:off x="0" y="0"/>
          <a:ext cx="0" cy="0"/>
          <a:chOff x="0" y="0"/>
          <a:chExt cx="0" cy="0"/>
        </a:xfrm>
      </p:grpSpPr>
      <p:sp>
        <p:nvSpPr>
          <p:cNvPr id="5886" name="Google Shape;5886;p782"/>
          <p:cNvSpPr txBox="1">
            <a:spLocks noGrp="1"/>
          </p:cNvSpPr>
          <p:nvPr>
            <p:ph type="title"/>
          </p:nvPr>
        </p:nvSpPr>
        <p:spPr>
          <a:xfrm>
            <a:off x="318806" y="1231050"/>
            <a:ext cx="3219900" cy="25521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SzPts val="700"/>
              <a:buNone/>
            </a:pPr>
            <a:r>
              <a:rPr lang="en-US" sz="2800" b="1"/>
              <a:t>Reflecting on Part 2:</a:t>
            </a:r>
            <a:r>
              <a:rPr lang="en-US" sz="2800"/>
              <a:t> “Learning Trajectory”</a:t>
            </a:r>
            <a:endParaRPr sz="2800"/>
          </a:p>
        </p:txBody>
      </p:sp>
      <p:sp>
        <p:nvSpPr>
          <p:cNvPr id="5887" name="Google Shape;5887;p782"/>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lnSpcReduction="10000"/>
          </a:bodyPr>
          <a:lstStyle/>
          <a:p>
            <a:pPr marL="342900" lvl="0" indent="-317500" algn="l" rtl="0">
              <a:lnSpc>
                <a:spcPct val="100000"/>
              </a:lnSpc>
              <a:spcBef>
                <a:spcPts val="500"/>
              </a:spcBef>
              <a:spcAft>
                <a:spcPts val="0"/>
              </a:spcAft>
              <a:buSzPts val="2400"/>
              <a:buChar char="•"/>
            </a:pPr>
            <a:r>
              <a:rPr lang="en-US" sz="2400"/>
              <a:t>What ideas from the “Learning Trajectory” part of the Unit Planning Tool are resonating with you? Why? </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ideas/questions do you want to celebrate?</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 or questions are creating disequilibrium for you? </a:t>
            </a:r>
            <a:endParaRPr/>
          </a:p>
        </p:txBody>
      </p:sp>
      <p:sp>
        <p:nvSpPr>
          <p:cNvPr id="5888" name="Google Shape;5888;p782"/>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893"/>
        <p:cNvGrpSpPr/>
        <p:nvPr/>
      </p:nvGrpSpPr>
      <p:grpSpPr>
        <a:xfrm>
          <a:off x="0" y="0"/>
          <a:ext cx="0" cy="0"/>
          <a:chOff x="0" y="0"/>
          <a:chExt cx="0" cy="0"/>
        </a:xfrm>
      </p:grpSpPr>
      <p:sp>
        <p:nvSpPr>
          <p:cNvPr id="5894" name="Google Shape;5894;p783"/>
          <p:cNvSpPr txBox="1">
            <a:spLocks noGrp="1"/>
          </p:cNvSpPr>
          <p:nvPr>
            <p:ph type="body" idx="1"/>
          </p:nvPr>
        </p:nvSpPr>
        <p:spPr>
          <a:xfrm>
            <a:off x="318806" y="1369219"/>
            <a:ext cx="33477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highlight>
                <a:srgbClr val="FFFF00"/>
              </a:highlight>
            </a:endParaRPr>
          </a:p>
          <a:p>
            <a:pPr marL="0" lvl="0" indent="0" algn="l" rtl="0">
              <a:spcBef>
                <a:spcPts val="800"/>
              </a:spcBef>
              <a:spcAft>
                <a:spcPts val="0"/>
              </a:spcAft>
              <a:buNone/>
            </a:pPr>
            <a:r>
              <a:rPr lang="en-US" b="1">
                <a:highlight>
                  <a:schemeClr val="lt1"/>
                </a:highlight>
              </a:rPr>
              <a:t>The tool breaks unit planning into three parts:</a:t>
            </a:r>
            <a:endParaRPr b="1">
              <a:highlight>
                <a:schemeClr val="lt1"/>
              </a:highlight>
            </a:endParaRPr>
          </a:p>
          <a:p>
            <a:pPr marL="342900" lvl="0" indent="-254000" algn="l" rtl="0">
              <a:spcBef>
                <a:spcPts val="800"/>
              </a:spcBef>
              <a:spcAft>
                <a:spcPts val="0"/>
              </a:spcAft>
              <a:buSzPts val="1400"/>
              <a:buAutoNum type="arabicPeriod"/>
            </a:pPr>
            <a:r>
              <a:rPr lang="en-US"/>
              <a:t>Unpacking the Mathematics </a:t>
            </a:r>
            <a:endParaRPr/>
          </a:p>
          <a:p>
            <a:pPr marL="342900" lvl="0" indent="-254000" algn="l" rtl="0">
              <a:spcBef>
                <a:spcPts val="0"/>
              </a:spcBef>
              <a:spcAft>
                <a:spcPts val="0"/>
              </a:spcAft>
              <a:buSzPts val="1400"/>
              <a:buAutoNum type="arabicPeriod"/>
            </a:pPr>
            <a:r>
              <a:rPr lang="en-US">
                <a:highlight>
                  <a:schemeClr val="lt1"/>
                </a:highlight>
              </a:rPr>
              <a:t>Learning Trajectory</a:t>
            </a:r>
            <a:endParaRPr>
              <a:highlight>
                <a:schemeClr val="lt1"/>
              </a:highlight>
            </a:endParaRPr>
          </a:p>
          <a:p>
            <a:pPr marL="342900" lvl="0" indent="-254000" algn="l" rtl="0">
              <a:spcBef>
                <a:spcPts val="0"/>
              </a:spcBef>
              <a:spcAft>
                <a:spcPts val="0"/>
              </a:spcAft>
              <a:buSzPts val="1400"/>
              <a:buAutoNum type="arabicPeriod"/>
            </a:pPr>
            <a:r>
              <a:rPr lang="en-US">
                <a:highlight>
                  <a:srgbClr val="0097A7"/>
                </a:highlight>
              </a:rPr>
              <a:t>Formative Assessment</a:t>
            </a:r>
            <a:endParaRPr>
              <a:highlight>
                <a:srgbClr val="0097A7"/>
              </a:highlight>
            </a:endParaRPr>
          </a:p>
        </p:txBody>
      </p:sp>
      <p:sp>
        <p:nvSpPr>
          <p:cNvPr id="5895" name="Google Shape;5895;p78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Trying out a Unit Planning Tool </a:t>
            </a:r>
            <a:endParaRPr/>
          </a:p>
          <a:p>
            <a:pPr marL="0" lvl="0" indent="0" algn="l" rtl="0">
              <a:spcBef>
                <a:spcPts val="0"/>
              </a:spcBef>
              <a:spcAft>
                <a:spcPts val="0"/>
              </a:spcAft>
              <a:buNone/>
            </a:pPr>
            <a:r>
              <a:rPr lang="en-US"/>
              <a:t>(Part 3: Learning Trajectory)</a:t>
            </a:r>
            <a:endParaRPr/>
          </a:p>
        </p:txBody>
      </p:sp>
      <p:sp>
        <p:nvSpPr>
          <p:cNvPr id="5896" name="Google Shape;5896;p783"/>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87</a:t>
            </a:fld>
            <a:endParaRPr/>
          </a:p>
        </p:txBody>
      </p:sp>
      <p:pic>
        <p:nvPicPr>
          <p:cNvPr id="5897" name="Google Shape;5897;p783" descr="image of mathematical template regarding formative assessment" title="slide 87"/>
          <p:cNvPicPr preferRelativeResize="0"/>
          <p:nvPr/>
        </p:nvPicPr>
        <p:blipFill>
          <a:blip r:embed="rId3">
            <a:alphaModFix/>
          </a:blip>
          <a:stretch>
            <a:fillRect/>
          </a:stretch>
        </p:blipFill>
        <p:spPr>
          <a:xfrm rot="291623">
            <a:off x="5319780" y="960081"/>
            <a:ext cx="2686573" cy="3595752"/>
          </a:xfrm>
          <a:prstGeom prst="rect">
            <a:avLst/>
          </a:prstGeom>
          <a:noFill/>
          <a:ln>
            <a:noFill/>
          </a:ln>
        </p:spPr>
      </p:pic>
      <p:sp>
        <p:nvSpPr>
          <p:cNvPr id="5898" name="Google Shape;5898;p783" descr="left arrow pointing towards formative assessment" title="slide 87"/>
          <p:cNvSpPr/>
          <p:nvPr/>
        </p:nvSpPr>
        <p:spPr>
          <a:xfrm rot="-10798559">
            <a:off x="3044493" y="2776483"/>
            <a:ext cx="715500" cy="403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9" name="Google Shape;5899;p783"/>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4"/>
              </a:rPr>
              <a:t>(TDG, 2023)</a:t>
            </a:r>
            <a:endParaRPr sz="1300">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04"/>
        <p:cNvGrpSpPr/>
        <p:nvPr/>
      </p:nvGrpSpPr>
      <p:grpSpPr>
        <a:xfrm>
          <a:off x="0" y="0"/>
          <a:ext cx="0" cy="0"/>
          <a:chOff x="0" y="0"/>
          <a:chExt cx="0" cy="0"/>
        </a:xfrm>
      </p:grpSpPr>
      <p:sp>
        <p:nvSpPr>
          <p:cNvPr id="5905" name="Google Shape;5905;p784"/>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
        <p:nvSpPr>
          <p:cNvPr id="5906" name="Google Shape;5906;p784"/>
          <p:cNvSpPr txBox="1">
            <a:spLocks noGrp="1"/>
          </p:cNvSpPr>
          <p:nvPr>
            <p:ph type="title" idx="4294967295"/>
          </p:nvPr>
        </p:nvSpPr>
        <p:spPr>
          <a:xfrm>
            <a:off x="293457" y="300394"/>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solidFill>
                  <a:schemeClr val="dk2"/>
                </a:solidFill>
              </a:rPr>
              <a:t>Trying out a Unit Planning Tool </a:t>
            </a:r>
            <a:endParaRPr>
              <a:solidFill>
                <a:schemeClr val="dk2"/>
              </a:solidFill>
            </a:endParaRPr>
          </a:p>
          <a:p>
            <a:pPr marL="0" lvl="0" indent="0" algn="l" rtl="0">
              <a:spcBef>
                <a:spcPts val="0"/>
              </a:spcBef>
              <a:spcAft>
                <a:spcPts val="0"/>
              </a:spcAft>
              <a:buNone/>
            </a:pPr>
            <a:r>
              <a:rPr lang="en-US">
                <a:solidFill>
                  <a:schemeClr val="dk2"/>
                </a:solidFill>
              </a:rPr>
              <a:t>(Part 4: Formative Assessment)</a:t>
            </a:r>
            <a:endParaRPr>
              <a:solidFill>
                <a:schemeClr val="dk2"/>
              </a:solidFill>
            </a:endParaRPr>
          </a:p>
        </p:txBody>
      </p:sp>
      <p:pic>
        <p:nvPicPr>
          <p:cNvPr id="5907" name="Google Shape;5907;p784" descr="Screenshot of page 4 of the Unit Planning tool. The prompts from the tool read: How will you find out what conceptual understanding, procedural skills and visual representations students will bring?&#10;How will you find out what conceptual understanding, procedural skills and visual representations students are developing throughout the unit?&#10;Review the pre-assessment for the unit and/or previous unit assessments. What insights will these assessments provide about students' current conceptual and procedural understanding that students might draw on during this unit?&#10;If students do not answer a question fully or correctly, what might be reasonable about the solution from the students’ perspective?&#10;"/>
          <p:cNvPicPr preferRelativeResize="0"/>
          <p:nvPr/>
        </p:nvPicPr>
        <p:blipFill rotWithShape="1">
          <a:blip r:embed="rId3">
            <a:alphaModFix/>
          </a:blip>
          <a:srcRect/>
          <a:stretch/>
        </p:blipFill>
        <p:spPr>
          <a:xfrm>
            <a:off x="152400" y="1472050"/>
            <a:ext cx="8839199" cy="3505843"/>
          </a:xfrm>
          <a:prstGeom prst="rect">
            <a:avLst/>
          </a:prstGeom>
          <a:noFill/>
          <a:ln>
            <a:noFill/>
          </a:ln>
        </p:spPr>
      </p:pic>
      <p:sp>
        <p:nvSpPr>
          <p:cNvPr id="5908" name="Google Shape;5908;p784"/>
          <p:cNvSpPr txBox="1"/>
          <p:nvPr/>
        </p:nvSpPr>
        <p:spPr>
          <a:xfrm>
            <a:off x="5159644" y="230494"/>
            <a:ext cx="3822900" cy="1143600"/>
          </a:xfrm>
          <a:prstGeom prst="rect">
            <a:avLst/>
          </a:prstGeom>
          <a:solidFill>
            <a:srgbClr val="A7E2E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88900" lvl="0" indent="0" algn="l" rtl="0">
              <a:lnSpc>
                <a:spcPct val="115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Consider </a:t>
            </a:r>
            <a:r>
              <a:rPr lang="en-US" sz="1400" b="1" i="1">
                <a:solidFill>
                  <a:schemeClr val="dk1"/>
                </a:solidFill>
              </a:rPr>
              <a:t>all</a:t>
            </a:r>
            <a:r>
              <a:rPr lang="en-US" sz="1400" b="1" i="1" u="none" strike="noStrike" cap="none">
                <a:solidFill>
                  <a:schemeClr val="dk1"/>
                </a:solidFill>
                <a:latin typeface="Arial"/>
                <a:ea typeface="Arial"/>
                <a:cs typeface="Arial"/>
                <a:sym typeface="Arial"/>
              </a:rPr>
              <a:t> instructional materials as “assessment opportunities.” Make decisions about which tasks to highlight based on the following questions</a:t>
            </a:r>
            <a:endParaRPr sz="1400" b="1" i="1" u="none" strike="noStrike" cap="none">
              <a:solidFill>
                <a:srgbClr val="000000"/>
              </a:solidFill>
              <a:latin typeface="Nunito"/>
              <a:ea typeface="Nunito"/>
              <a:cs typeface="Nunito"/>
              <a:sym typeface="Nunito"/>
            </a:endParaRPr>
          </a:p>
        </p:txBody>
      </p:sp>
      <p:sp>
        <p:nvSpPr>
          <p:cNvPr id="5909" name="Google Shape;5909;p784" descr="third bullet in the slide asking which lessons or tasks in your instrctional materials can be used for formative assessment?" title="slide 88"/>
          <p:cNvSpPr/>
          <p:nvPr/>
        </p:nvSpPr>
        <p:spPr>
          <a:xfrm>
            <a:off x="853400" y="3748075"/>
            <a:ext cx="7680600" cy="2769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913"/>
        <p:cNvGrpSpPr/>
        <p:nvPr/>
      </p:nvGrpSpPr>
      <p:grpSpPr>
        <a:xfrm>
          <a:off x="0" y="0"/>
          <a:ext cx="0" cy="0"/>
          <a:chOff x="0" y="0"/>
          <a:chExt cx="0" cy="0"/>
        </a:xfrm>
      </p:grpSpPr>
      <p:sp>
        <p:nvSpPr>
          <p:cNvPr id="5914" name="Google Shape;5914;p78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t>Small Group Activity</a:t>
            </a:r>
            <a:endParaRPr/>
          </a:p>
          <a:p>
            <a:pPr marL="0" lvl="0" indent="0" algn="ctr" rtl="0">
              <a:spcBef>
                <a:spcPts val="0"/>
              </a:spcBef>
              <a:spcAft>
                <a:spcPts val="0"/>
              </a:spcAft>
              <a:buNone/>
            </a:pPr>
            <a:r>
              <a:rPr lang="en-US" sz="1600" b="1"/>
              <a:t>Directions: </a:t>
            </a:r>
            <a:r>
              <a:rPr lang="en-US" sz="1600">
                <a:solidFill>
                  <a:schemeClr val="dk1"/>
                </a:solidFill>
              </a:rPr>
              <a:t>Work with your content team to complete the “Learning Trajectory” section of the Planning a Mathematical Topic or Unit Tool</a:t>
            </a:r>
            <a:endParaRPr sz="1600">
              <a:solidFill>
                <a:schemeClr val="dk1"/>
              </a:solidFill>
            </a:endParaRPr>
          </a:p>
        </p:txBody>
      </p:sp>
      <p:sp>
        <p:nvSpPr>
          <p:cNvPr id="5915" name="Google Shape;5915;p785"/>
          <p:cNvSpPr txBox="1">
            <a:spLocks noGrp="1"/>
          </p:cNvSpPr>
          <p:nvPr>
            <p:ph type="sldNum" idx="12"/>
          </p:nvPr>
        </p:nvSpPr>
        <p:spPr>
          <a:xfrm>
            <a:off x="8671950" y="4711775"/>
            <a:ext cx="31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5156"/>
        <p:cNvGrpSpPr/>
        <p:nvPr/>
      </p:nvGrpSpPr>
      <p:grpSpPr>
        <a:xfrm>
          <a:off x="0" y="0"/>
          <a:ext cx="0" cy="0"/>
          <a:chOff x="0" y="0"/>
          <a:chExt cx="0" cy="0"/>
        </a:xfrm>
      </p:grpSpPr>
      <p:sp>
        <p:nvSpPr>
          <p:cNvPr id="5157" name="Google Shape;5157;p70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t>Facilitator Guide: </a:t>
            </a:r>
            <a:r>
              <a:rPr lang="en-US" sz="2800"/>
              <a:t>Setting and Maintaining Norms</a:t>
            </a:r>
            <a:endParaRPr sz="2800"/>
          </a:p>
        </p:txBody>
      </p:sp>
      <p:sp>
        <p:nvSpPr>
          <p:cNvPr id="5158" name="Google Shape;5158;p70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US"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US"/>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US"/>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US"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US"/>
              <a:t>Include everyone’s ideas and perspectives when setting norms</a:t>
            </a:r>
            <a:endParaRPr/>
          </a:p>
          <a:p>
            <a:pPr marL="914400" lvl="1" indent="-317500" algn="l" rtl="0">
              <a:lnSpc>
                <a:spcPct val="100000"/>
              </a:lnSpc>
              <a:spcBef>
                <a:spcPts val="0"/>
              </a:spcBef>
              <a:spcAft>
                <a:spcPts val="0"/>
              </a:spcAft>
              <a:buSzPts val="1400"/>
              <a:buChar char="•"/>
            </a:pPr>
            <a:r>
              <a:rPr lang="en-US"/>
              <a:t>Regularly revisit norms and adjust norms as needed</a:t>
            </a:r>
            <a:endParaRPr/>
          </a:p>
        </p:txBody>
      </p:sp>
      <p:pic>
        <p:nvPicPr>
          <p:cNvPr id="5159" name="Google Shape;5159;p705"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5160" name="Google Shape;5160;p705"/>
          <p:cNvSpPr txBox="1">
            <a:spLocks noGrp="1"/>
          </p:cNvSpPr>
          <p:nvPr>
            <p:ph type="sldNum" idx="12"/>
          </p:nvPr>
        </p:nvSpPr>
        <p:spPr>
          <a:xfrm>
            <a:off x="8204550" y="4711775"/>
            <a:ext cx="781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20"/>
        <p:cNvGrpSpPr/>
        <p:nvPr/>
      </p:nvGrpSpPr>
      <p:grpSpPr>
        <a:xfrm>
          <a:off x="0" y="0"/>
          <a:ext cx="0" cy="0"/>
          <a:chOff x="0" y="0"/>
          <a:chExt cx="0" cy="0"/>
        </a:xfrm>
      </p:grpSpPr>
      <p:sp>
        <p:nvSpPr>
          <p:cNvPr id="5921" name="Google Shape;5921;p786"/>
          <p:cNvSpPr txBox="1">
            <a:spLocks noGrp="1"/>
          </p:cNvSpPr>
          <p:nvPr>
            <p:ph type="title"/>
          </p:nvPr>
        </p:nvSpPr>
        <p:spPr>
          <a:xfrm>
            <a:off x="318806" y="1231050"/>
            <a:ext cx="3219900" cy="25521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SzPts val="700"/>
              <a:buNone/>
            </a:pPr>
            <a:r>
              <a:rPr lang="en-US" sz="2800" b="1"/>
              <a:t>Reflecting on Part 3:</a:t>
            </a:r>
            <a:r>
              <a:rPr lang="en-US" sz="2800"/>
              <a:t> “Formative Assessment”</a:t>
            </a:r>
            <a:endParaRPr sz="2800"/>
          </a:p>
        </p:txBody>
      </p:sp>
      <p:sp>
        <p:nvSpPr>
          <p:cNvPr id="5922" name="Google Shape;5922;p786"/>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lnSpcReduction="10000"/>
          </a:bodyPr>
          <a:lstStyle/>
          <a:p>
            <a:pPr marL="342900" lvl="0" indent="-317500" algn="l" rtl="0">
              <a:lnSpc>
                <a:spcPct val="100000"/>
              </a:lnSpc>
              <a:spcBef>
                <a:spcPts val="500"/>
              </a:spcBef>
              <a:spcAft>
                <a:spcPts val="0"/>
              </a:spcAft>
              <a:buSzPts val="2400"/>
              <a:buChar char="•"/>
            </a:pPr>
            <a:r>
              <a:rPr lang="en-US" sz="2400"/>
              <a:t>What ideas from the “Formative Assessment” part of the Unit Planning Tool are resonating with you? Why? </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ideas/questions do you want to celebrate?</a:t>
            </a:r>
            <a:endParaRPr sz="2400"/>
          </a:p>
          <a:p>
            <a:pPr marL="342900" lvl="0" indent="0" algn="l" rtl="0">
              <a:lnSpc>
                <a:spcPct val="100000"/>
              </a:lnSpc>
              <a:spcBef>
                <a:spcPts val="500"/>
              </a:spcBef>
              <a:spcAft>
                <a:spcPts val="0"/>
              </a:spcAft>
              <a:buNone/>
            </a:pPr>
            <a:endParaRPr sz="2400"/>
          </a:p>
          <a:p>
            <a:pPr marL="342900" lvl="0" indent="-317500" algn="l" rtl="0">
              <a:lnSpc>
                <a:spcPct val="100000"/>
              </a:lnSpc>
              <a:spcBef>
                <a:spcPts val="500"/>
              </a:spcBef>
              <a:spcAft>
                <a:spcPts val="0"/>
              </a:spcAft>
              <a:buSzPts val="2400"/>
              <a:buChar char="•"/>
            </a:pPr>
            <a:r>
              <a:rPr lang="en-US" sz="2400"/>
              <a:t>What ideas or questions are creating disequilibrium for you? </a:t>
            </a:r>
            <a:endParaRPr/>
          </a:p>
        </p:txBody>
      </p:sp>
      <p:sp>
        <p:nvSpPr>
          <p:cNvPr id="5923" name="Google Shape;5923;p786"/>
          <p:cNvSpPr txBox="1">
            <a:spLocks noGrp="1"/>
          </p:cNvSpPr>
          <p:nvPr>
            <p:ph type="sldNum" idx="12"/>
          </p:nvPr>
        </p:nvSpPr>
        <p:spPr>
          <a:xfrm>
            <a:off x="8184150" y="4707650"/>
            <a:ext cx="80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27"/>
        <p:cNvGrpSpPr/>
        <p:nvPr/>
      </p:nvGrpSpPr>
      <p:grpSpPr>
        <a:xfrm>
          <a:off x="0" y="0"/>
          <a:ext cx="0" cy="0"/>
          <a:chOff x="0" y="0"/>
          <a:chExt cx="0" cy="0"/>
        </a:xfrm>
      </p:grpSpPr>
      <p:sp>
        <p:nvSpPr>
          <p:cNvPr id="5928" name="Google Shape;5928;p787"/>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US" sz="1500" u="sng">
                <a:solidFill>
                  <a:schemeClr val="hlink"/>
                </a:solidFill>
                <a:hlinkClick r:id="rId3"/>
              </a:rPr>
              <a:t>(Lampert &amp; Graziani, 2009, p. 492)</a:t>
            </a:r>
            <a:endParaRPr sz="1500" i="1"/>
          </a:p>
        </p:txBody>
      </p:sp>
      <p:sp>
        <p:nvSpPr>
          <p:cNvPr id="5929" name="Google Shape;5929;p787"/>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b="1"/>
              <a:t>Ambitious teaching: </a:t>
            </a:r>
            <a:endParaRPr sz="1500"/>
          </a:p>
          <a:p>
            <a:pPr marL="457200" lvl="0" indent="-342900" algn="l" rtl="0">
              <a:lnSpc>
                <a:spcPct val="100000"/>
              </a:lnSpc>
              <a:spcBef>
                <a:spcPts val="0"/>
              </a:spcBef>
              <a:spcAft>
                <a:spcPts val="0"/>
              </a:spcAft>
              <a:buSzPts val="1800"/>
              <a:buFont typeface="Calibri"/>
              <a:buChar char="●"/>
            </a:pPr>
            <a:r>
              <a:rPr lang="en-US"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US"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US"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US"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US" sz="1400"/>
              <a:t>Attends to student thinking in an equitable and responsive manner</a:t>
            </a:r>
            <a:endParaRPr sz="1400"/>
          </a:p>
        </p:txBody>
      </p:sp>
      <p:sp>
        <p:nvSpPr>
          <p:cNvPr id="5930" name="Google Shape;5930;p787"/>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
        <p:nvSpPr>
          <p:cNvPr id="5931" name="Google Shape;5931;p787"/>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5932" name="Google Shape;5932;p787"/>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5933" name="Google Shape;5933;p787"/>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900">
                <a:solidFill>
                  <a:schemeClr val="dk2"/>
                </a:solidFill>
              </a:rPr>
              <a:t>Debrief: </a:t>
            </a:r>
            <a:r>
              <a:rPr lang="en-US" sz="2900" b="1">
                <a:solidFill>
                  <a:schemeClr val="dk2"/>
                </a:solidFill>
              </a:rPr>
              <a:t>Principles</a:t>
            </a:r>
            <a:r>
              <a:rPr lang="en-US" sz="2900">
                <a:solidFill>
                  <a:schemeClr val="dk2"/>
                </a:solidFill>
              </a:rPr>
              <a:t> of ambitious mathematics teaching</a:t>
            </a:r>
            <a:endParaRPr sz="2700">
              <a:solidFill>
                <a:schemeClr val="dk2"/>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38"/>
        <p:cNvGrpSpPr/>
        <p:nvPr/>
      </p:nvGrpSpPr>
      <p:grpSpPr>
        <a:xfrm>
          <a:off x="0" y="0"/>
          <a:ext cx="0" cy="0"/>
          <a:chOff x="0" y="0"/>
          <a:chExt cx="0" cy="0"/>
        </a:xfrm>
      </p:grpSpPr>
      <p:sp>
        <p:nvSpPr>
          <p:cNvPr id="5939" name="Google Shape;5939;p78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dk2"/>
                </a:solidFill>
              </a:rPr>
              <a:t>Debriefing Session 11</a:t>
            </a:r>
            <a:endParaRPr sz="3800" b="1">
              <a:solidFill>
                <a:schemeClr val="dk2"/>
              </a:solidFill>
            </a:endParaRPr>
          </a:p>
        </p:txBody>
      </p:sp>
      <p:sp>
        <p:nvSpPr>
          <p:cNvPr id="5940" name="Google Shape;5940;p788"/>
          <p:cNvSpPr txBox="1">
            <a:spLocks noGrp="1"/>
          </p:cNvSpPr>
          <p:nvPr>
            <p:ph type="subTitle" idx="1"/>
          </p:nvPr>
        </p:nvSpPr>
        <p:spPr>
          <a:xfrm>
            <a:off x="0" y="2980165"/>
            <a:ext cx="9144000" cy="8805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sz="2000">
                <a:solidFill>
                  <a:schemeClr val="dk2"/>
                </a:solidFill>
              </a:rPr>
              <a:t>Reflecting on our work in the activities in the session</a:t>
            </a:r>
            <a:endParaRPr sz="2000">
              <a:solidFill>
                <a:schemeClr val="dk2"/>
              </a:solidFill>
            </a:endParaRPr>
          </a:p>
        </p:txBody>
      </p:sp>
      <p:sp>
        <p:nvSpPr>
          <p:cNvPr id="5941" name="Google Shape;5941;p788"/>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45"/>
        <p:cNvGrpSpPr/>
        <p:nvPr/>
      </p:nvGrpSpPr>
      <p:grpSpPr>
        <a:xfrm>
          <a:off x="0" y="0"/>
          <a:ext cx="0" cy="0"/>
          <a:chOff x="0" y="0"/>
          <a:chExt cx="0" cy="0"/>
        </a:xfrm>
      </p:grpSpPr>
      <p:sp>
        <p:nvSpPr>
          <p:cNvPr id="5946" name="Google Shape;5946;p789"/>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Focus: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Engagement:</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Pathways:</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US" sz="1100" b="1">
                <a:solidFill>
                  <a:schemeClr val="hlink"/>
                </a:solidFill>
                <a:latin typeface="Calibri"/>
                <a:ea typeface="Calibri"/>
                <a:cs typeface="Calibri"/>
                <a:sym typeface="Calibri"/>
              </a:rPr>
              <a:t>Belonging:</a:t>
            </a:r>
            <a:r>
              <a:rPr lang="en-US" sz="1100">
                <a:solidFill>
                  <a:schemeClr val="hlink"/>
                </a:solidFill>
                <a:latin typeface="Calibri"/>
                <a:ea typeface="Calibri"/>
                <a:cs typeface="Calibri"/>
                <a:sym typeface="Calibri"/>
              </a:rPr>
              <a:t> </a:t>
            </a:r>
            <a:r>
              <a:rPr lang="en-US"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5947" name="Google Shape;5947;p789"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5948" name="Google Shape;5948;p789"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5949" name="Google Shape;5949;p789"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5950" name="Google Shape;5950;p789"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5951" name="Google Shape;5951;p789"/>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US" sz="1300">
                <a:solidFill>
                  <a:srgbClr val="000000"/>
                </a:solidFill>
                <a:latin typeface="Calibri"/>
                <a:ea typeface="Calibri"/>
                <a:cs typeface="Calibri"/>
                <a:sym typeface="Calibri"/>
              </a:rPr>
              <a:t>Any proposed instructional approach, curricular change, or </a:t>
            </a:r>
            <a:r>
              <a:rPr lang="en-US" sz="1300" b="1">
                <a:solidFill>
                  <a:srgbClr val="000000"/>
                </a:solidFill>
                <a:latin typeface="Calibri"/>
                <a:ea typeface="Calibri"/>
                <a:cs typeface="Calibri"/>
                <a:sym typeface="Calibri"/>
              </a:rPr>
              <a:t>system design element should be evaluated by the degree to which it builds on these four cornerstones</a:t>
            </a:r>
            <a:r>
              <a:rPr lang="en-US"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5952" name="Google Shape;5952;p789"/>
          <p:cNvSpPr/>
          <p:nvPr/>
        </p:nvSpPr>
        <p:spPr>
          <a:xfrm>
            <a:off x="6138325" y="4514875"/>
            <a:ext cx="2033400" cy="3690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u="sng">
                <a:solidFill>
                  <a:schemeClr val="hlink"/>
                </a:solidFill>
                <a:latin typeface="Calibri"/>
                <a:ea typeface="Calibri"/>
                <a:cs typeface="Calibri"/>
                <a:sym typeface="Calibri"/>
                <a:hlinkClick r:id="rId7"/>
              </a:rPr>
              <a:t>(ODE, 2022)</a:t>
            </a:r>
            <a:endParaRPr sz="1400"/>
          </a:p>
        </p:txBody>
      </p:sp>
      <p:sp>
        <p:nvSpPr>
          <p:cNvPr id="5953" name="Google Shape;5953;p789"/>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
        <p:nvSpPr>
          <p:cNvPr id="5954" name="Google Shape;5954;p789"/>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500" i="1">
                <a:solidFill>
                  <a:schemeClr val="dk2"/>
                </a:solidFill>
              </a:rPr>
              <a:t>Debriefing Session 11:</a:t>
            </a:r>
            <a:r>
              <a:rPr lang="en-US" sz="2500">
                <a:solidFill>
                  <a:schemeClr val="dk2"/>
                </a:solidFill>
              </a:rPr>
              <a:t> Four </a:t>
            </a:r>
            <a:r>
              <a:rPr lang="en-US" sz="2500" b="1">
                <a:solidFill>
                  <a:schemeClr val="dk2"/>
                </a:solidFill>
              </a:rPr>
              <a:t>cornerstone principles </a:t>
            </a:r>
            <a:r>
              <a:rPr lang="en-US" sz="2500">
                <a:solidFill>
                  <a:schemeClr val="dk2"/>
                </a:solidFill>
              </a:rPr>
              <a:t>of the OMP</a:t>
            </a:r>
            <a:endParaRPr sz="2300">
              <a:solidFill>
                <a:schemeClr val="dk2"/>
              </a:solidFill>
            </a:endParaRPr>
          </a:p>
        </p:txBody>
      </p:sp>
      <p:sp>
        <p:nvSpPr>
          <p:cNvPr id="5955" name="Google Shape;5955;p789"/>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59"/>
        <p:cNvGrpSpPr/>
        <p:nvPr/>
      </p:nvGrpSpPr>
      <p:grpSpPr>
        <a:xfrm>
          <a:off x="0" y="0"/>
          <a:ext cx="0" cy="0"/>
          <a:chOff x="0" y="0"/>
          <a:chExt cx="0" cy="0"/>
        </a:xfrm>
      </p:grpSpPr>
      <p:sp>
        <p:nvSpPr>
          <p:cNvPr id="5960" name="Google Shape;5960;p790"/>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
        <p:nvSpPr>
          <p:cNvPr id="5961" name="Google Shape;5961;p79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US" sz="2600" i="1">
                <a:solidFill>
                  <a:schemeClr val="dk2"/>
                </a:solidFill>
              </a:rPr>
              <a:t>Debriefing Session 11:</a:t>
            </a:r>
            <a:r>
              <a:rPr lang="en-US" sz="2600">
                <a:solidFill>
                  <a:schemeClr val="dk2"/>
                </a:solidFill>
              </a:rPr>
              <a:t> </a:t>
            </a:r>
            <a:r>
              <a:rPr lang="en-US" sz="2600" b="1">
                <a:solidFill>
                  <a:schemeClr val="dk2"/>
                </a:solidFill>
              </a:rPr>
              <a:t>Focus</a:t>
            </a:r>
            <a:r>
              <a:rPr lang="en-US" sz="2600">
                <a:solidFill>
                  <a:schemeClr val="dk2"/>
                </a:solidFill>
              </a:rPr>
              <a:t> of the session</a:t>
            </a:r>
            <a:endParaRPr sz="2400">
              <a:solidFill>
                <a:schemeClr val="dk2"/>
              </a:solidFill>
            </a:endParaRPr>
          </a:p>
        </p:txBody>
      </p:sp>
      <p:sp>
        <p:nvSpPr>
          <p:cNvPr id="5962" name="Google Shape;5962;p790"/>
          <p:cNvSpPr txBox="1"/>
          <p:nvPr/>
        </p:nvSpPr>
        <p:spPr>
          <a:xfrm>
            <a:off x="511500" y="987470"/>
            <a:ext cx="8121000" cy="646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500" b="1">
                <a:solidFill>
                  <a:schemeClr val="lt1"/>
                </a:solidFill>
                <a:latin typeface="Calibri"/>
                <a:ea typeface="Calibri"/>
                <a:cs typeface="Calibri"/>
                <a:sym typeface="Calibri"/>
              </a:rPr>
              <a:t>What new insights do you have related to our session focus, planning ambitious units of instruction which support students in accessing grade level content?</a:t>
            </a:r>
            <a:endParaRPr sz="1700" b="1">
              <a:solidFill>
                <a:schemeClr val="lt1"/>
              </a:solidFill>
              <a:latin typeface="Calibri"/>
              <a:ea typeface="Calibri"/>
              <a:cs typeface="Calibri"/>
              <a:sym typeface="Calibri"/>
            </a:endParaRPr>
          </a:p>
        </p:txBody>
      </p:sp>
      <p:sp>
        <p:nvSpPr>
          <p:cNvPr id="5963" name="Google Shape;5963;p790"/>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US" sz="1500" b="1"/>
              <a:t>Take a couple of minutes to reflect on our work in the session.</a:t>
            </a:r>
            <a:endParaRPr sz="1500" b="1"/>
          </a:p>
          <a:p>
            <a:pPr marL="0" lvl="0" indent="0" algn="l" rtl="0">
              <a:lnSpc>
                <a:spcPct val="100000"/>
              </a:lnSpc>
              <a:spcBef>
                <a:spcPts val="1000"/>
              </a:spcBef>
              <a:spcAft>
                <a:spcPts val="0"/>
              </a:spcAft>
              <a:buClr>
                <a:schemeClr val="dk1"/>
              </a:buClr>
              <a:buSzPts val="800"/>
              <a:buFont typeface="Arial"/>
              <a:buNone/>
            </a:pPr>
            <a:r>
              <a:rPr lang="en-US" sz="1600" b="1"/>
              <a:t>Agenda for this session:</a:t>
            </a:r>
            <a:endParaRPr sz="1600" b="1"/>
          </a:p>
          <a:p>
            <a:pPr marL="342900" lvl="0" indent="-266700" algn="l" rtl="0">
              <a:lnSpc>
                <a:spcPct val="100000"/>
              </a:lnSpc>
              <a:spcBef>
                <a:spcPts val="800"/>
              </a:spcBef>
              <a:spcAft>
                <a:spcPts val="0"/>
              </a:spcAft>
              <a:buSzPts val="1600"/>
              <a:buFont typeface="Calibri"/>
              <a:buAutoNum type="arabicPeriod"/>
            </a:pPr>
            <a:r>
              <a:rPr lang="en-US" sz="1600" b="1" u="sng">
                <a:solidFill>
                  <a:schemeClr val="hlink"/>
                </a:solidFill>
                <a:hlinkClick r:id="rId3" action="ppaction://hlinksldjump"/>
              </a:rPr>
              <a:t>Connecting to research:</a:t>
            </a:r>
            <a:r>
              <a:rPr lang="en-US" sz="1600">
                <a:highlight>
                  <a:schemeClr val="lt1"/>
                </a:highlight>
              </a:rPr>
              <a:t> Using the Oregon Math Standards to plan units which support students in accessing grade level content</a:t>
            </a:r>
            <a:endParaRPr sz="1600">
              <a:highlight>
                <a:schemeClr val="lt1"/>
              </a:highlight>
            </a:endParaRPr>
          </a:p>
          <a:p>
            <a:pPr marL="342900" lvl="0" indent="-266700" algn="l" rtl="0">
              <a:lnSpc>
                <a:spcPct val="100000"/>
              </a:lnSpc>
              <a:spcBef>
                <a:spcPts val="0"/>
              </a:spcBef>
              <a:spcAft>
                <a:spcPts val="0"/>
              </a:spcAft>
              <a:buSzPts val="1600"/>
              <a:buFont typeface="Calibri"/>
              <a:buAutoNum type="arabicPeriod"/>
            </a:pPr>
            <a:r>
              <a:rPr lang="en-US" sz="1600" b="1" u="sng">
                <a:solidFill>
                  <a:schemeClr val="hlink"/>
                </a:solidFill>
                <a:hlinkClick r:id="rId4" action="ppaction://hlinksldjump"/>
              </a:rPr>
              <a:t>Planning for Action</a:t>
            </a:r>
            <a:r>
              <a:rPr lang="en-US" sz="1600" b="1"/>
              <a:t>:</a:t>
            </a:r>
            <a:r>
              <a:rPr lang="en-US" sz="1600" b="1">
                <a:highlight>
                  <a:schemeClr val="lt1"/>
                </a:highlight>
              </a:rPr>
              <a:t> </a:t>
            </a:r>
            <a:r>
              <a:rPr lang="en-US" sz="1600">
                <a:highlight>
                  <a:schemeClr val="lt1"/>
                </a:highlight>
              </a:rPr>
              <a:t>Using a unit planning protocol to plan units of instruction which support students in accessing grade level content</a:t>
            </a:r>
            <a:endParaRPr sz="1500"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68"/>
        <p:cNvGrpSpPr/>
        <p:nvPr/>
      </p:nvGrpSpPr>
      <p:grpSpPr>
        <a:xfrm>
          <a:off x="0" y="0"/>
          <a:ext cx="0" cy="0"/>
          <a:chOff x="0" y="0"/>
          <a:chExt cx="0" cy="0"/>
        </a:xfrm>
      </p:grpSpPr>
      <p:sp>
        <p:nvSpPr>
          <p:cNvPr id="5969" name="Google Shape;5969;p79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sz="3800" b="1">
                <a:solidFill>
                  <a:schemeClr val="accent1"/>
                </a:solidFill>
              </a:rPr>
              <a:t>Debriefing Module 2 Part 2</a:t>
            </a:r>
            <a:endParaRPr sz="3800" b="1">
              <a:solidFill>
                <a:schemeClr val="accent1"/>
              </a:solidFill>
            </a:endParaRPr>
          </a:p>
        </p:txBody>
      </p:sp>
      <p:sp>
        <p:nvSpPr>
          <p:cNvPr id="5970" name="Google Shape;5970;p791"/>
          <p:cNvSpPr txBox="1">
            <a:spLocks noGrp="1"/>
          </p:cNvSpPr>
          <p:nvPr>
            <p:ph type="subTitle" idx="1"/>
          </p:nvPr>
        </p:nvSpPr>
        <p:spPr>
          <a:xfrm>
            <a:off x="1143000" y="3002388"/>
            <a:ext cx="6858000" cy="660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a:solidFill>
                  <a:schemeClr val="accent1"/>
                </a:solidFill>
              </a:rPr>
              <a:t>Reflecting on our work in Sessions 10 &amp; 11</a:t>
            </a:r>
            <a:endParaRPr>
              <a:solidFill>
                <a:schemeClr val="accent1"/>
              </a:solidFill>
            </a:endParaRPr>
          </a:p>
        </p:txBody>
      </p:sp>
      <p:sp>
        <p:nvSpPr>
          <p:cNvPr id="5971" name="Google Shape;5971;p79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75"/>
        <p:cNvGrpSpPr/>
        <p:nvPr/>
      </p:nvGrpSpPr>
      <p:grpSpPr>
        <a:xfrm>
          <a:off x="0" y="0"/>
          <a:ext cx="0" cy="0"/>
          <a:chOff x="0" y="0"/>
          <a:chExt cx="0" cy="0"/>
        </a:xfrm>
      </p:grpSpPr>
      <p:sp>
        <p:nvSpPr>
          <p:cNvPr id="5976" name="Google Shape;5976;p792"/>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2 Part 2: </a:t>
            </a:r>
            <a:r>
              <a:rPr lang="en-US" sz="2800">
                <a:solidFill>
                  <a:schemeClr val="accent1"/>
                </a:solidFill>
              </a:rPr>
              <a:t>Important moments  </a:t>
            </a:r>
            <a:endParaRPr sz="2800">
              <a:solidFill>
                <a:schemeClr val="accent1"/>
              </a:solidFill>
            </a:endParaRPr>
          </a:p>
        </p:txBody>
      </p:sp>
      <p:sp>
        <p:nvSpPr>
          <p:cNvPr id="5977" name="Google Shape;5977;p792"/>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Record</a:t>
            </a:r>
            <a:r>
              <a:rPr lang="en-US" b="1"/>
              <a:t> important moments </a:t>
            </a:r>
            <a:r>
              <a:rPr lang="en-US"/>
              <a:t>that impacted your thinking about ambitious math teaching and your hopes for students as learners.</a:t>
            </a:r>
            <a:endParaRPr/>
          </a:p>
        </p:txBody>
      </p:sp>
      <p:sp>
        <p:nvSpPr>
          <p:cNvPr id="5978" name="Google Shape;5978;p792"/>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sp>
        <p:nvSpPr>
          <p:cNvPr id="5979" name="Google Shape;5979;p792"/>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83"/>
        <p:cNvGrpSpPr/>
        <p:nvPr/>
      </p:nvGrpSpPr>
      <p:grpSpPr>
        <a:xfrm>
          <a:off x="0" y="0"/>
          <a:ext cx="0" cy="0"/>
          <a:chOff x="0" y="0"/>
          <a:chExt cx="0" cy="0"/>
        </a:xfrm>
      </p:grpSpPr>
      <p:sp>
        <p:nvSpPr>
          <p:cNvPr id="5984" name="Google Shape;5984;p79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Debriefing Module 2 Part 2: </a:t>
            </a:r>
            <a:r>
              <a:rPr lang="en-US" sz="2800">
                <a:solidFill>
                  <a:schemeClr val="accent1"/>
                </a:solidFill>
              </a:rPr>
              <a:t>Important moments  </a:t>
            </a:r>
            <a:endParaRPr sz="2800">
              <a:solidFill>
                <a:schemeClr val="accent1"/>
              </a:solidFill>
            </a:endParaRPr>
          </a:p>
        </p:txBody>
      </p:sp>
      <p:sp>
        <p:nvSpPr>
          <p:cNvPr id="5985" name="Google Shape;5985;p793"/>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US"/>
              <a:t>Take 5 minutes to refine the ideas you jotted.</a:t>
            </a:r>
            <a:endParaRPr/>
          </a:p>
          <a:p>
            <a:pPr marL="457200" lvl="0" indent="-317500" algn="l" rtl="0">
              <a:lnSpc>
                <a:spcPct val="115000"/>
              </a:lnSpc>
              <a:spcBef>
                <a:spcPts val="0"/>
              </a:spcBef>
              <a:spcAft>
                <a:spcPts val="0"/>
              </a:spcAft>
              <a:buSzPts val="1400"/>
              <a:buChar char="•"/>
            </a:pPr>
            <a:r>
              <a:rPr lang="en-US"/>
              <a:t>Synthesize your</a:t>
            </a:r>
            <a:r>
              <a:rPr lang="en-US" b="1"/>
              <a:t> important moments </a:t>
            </a:r>
            <a:r>
              <a:rPr lang="en-US"/>
              <a:t>from Module 2 Part 2.</a:t>
            </a:r>
            <a:endParaRPr/>
          </a:p>
          <a:p>
            <a:pPr marL="457200" lvl="0" indent="-317500" algn="l" rtl="0">
              <a:lnSpc>
                <a:spcPct val="115000"/>
              </a:lnSpc>
              <a:spcBef>
                <a:spcPts val="0"/>
              </a:spcBef>
              <a:spcAft>
                <a:spcPts val="0"/>
              </a:spcAft>
              <a:buSzPts val="1400"/>
              <a:buChar char="•"/>
            </a:pPr>
            <a:r>
              <a:rPr lang="en-US"/>
              <a:t>Based on the work and discussions in these sessions, what ideas do you have for </a:t>
            </a:r>
            <a:r>
              <a:rPr lang="en-US" b="1"/>
              <a:t>how you’ll implement your learning</a:t>
            </a:r>
            <a:r>
              <a:rPr lang="en-US"/>
              <a:t>?</a:t>
            </a:r>
            <a:endParaRPr/>
          </a:p>
          <a:p>
            <a:pPr marL="457200" lvl="0" indent="-317500" algn="l" rtl="0">
              <a:lnSpc>
                <a:spcPct val="115000"/>
              </a:lnSpc>
              <a:spcBef>
                <a:spcPts val="0"/>
              </a:spcBef>
              <a:spcAft>
                <a:spcPts val="0"/>
              </a:spcAft>
              <a:buSzPts val="1400"/>
              <a:buChar char="•"/>
            </a:pPr>
            <a:r>
              <a:rPr lang="en-US"/>
              <a:t>What else, if anything, would you like to share with the facilitator?</a:t>
            </a:r>
            <a:endParaRPr/>
          </a:p>
        </p:txBody>
      </p:sp>
      <p:sp>
        <p:nvSpPr>
          <p:cNvPr id="5986" name="Google Shape;5986;p79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90"/>
        <p:cNvGrpSpPr/>
        <p:nvPr/>
      </p:nvGrpSpPr>
      <p:grpSpPr>
        <a:xfrm>
          <a:off x="0" y="0"/>
          <a:ext cx="0" cy="0"/>
          <a:chOff x="0" y="0"/>
          <a:chExt cx="0" cy="0"/>
        </a:xfrm>
      </p:grpSpPr>
      <p:sp>
        <p:nvSpPr>
          <p:cNvPr id="5991" name="Google Shape;5991;p794"/>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a:solidFill>
                  <a:schemeClr val="accent1"/>
                </a:solidFill>
              </a:rPr>
              <a:t>Acknowledgements</a:t>
            </a:r>
            <a:endParaRPr sz="2800">
              <a:solidFill>
                <a:schemeClr val="accent1"/>
              </a:solidFill>
            </a:endParaRPr>
          </a:p>
        </p:txBody>
      </p:sp>
      <p:sp>
        <p:nvSpPr>
          <p:cNvPr id="5992" name="Google Shape;5992;p794"/>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US"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US"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5993" name="Google Shape;5993;p79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998"/>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&amp; Partnerships</a:t>
            </a:r>
            <a:endParaRPr lang="en-US" dirty="0"/>
          </a:p>
        </p:txBody>
      </p:sp>
      <p:sp>
        <p:nvSpPr>
          <p:cNvPr id="3" name="Subtitle 2"/>
          <p:cNvSpPr>
            <a:spLocks noGrp="1"/>
          </p:cNvSpPr>
          <p:nvPr>
            <p:ph type="subTitle" idx="1"/>
          </p:nvPr>
        </p:nvSpPr>
        <p:spPr>
          <a:xfrm>
            <a:off x="1143000" y="2701528"/>
            <a:ext cx="6311537" cy="346472"/>
          </a:xfrm>
        </p:spPr>
        <p:txBody>
          <a:bodyPr>
            <a:normAutofit fontScale="85000" lnSpcReduction="20000"/>
          </a:bodyPr>
          <a:lstStyle/>
          <a:p>
            <a:r>
              <a:rPr lang="en-US" dirty="0" smtClean="0"/>
              <a:t>Thank you for joining us!</a:t>
            </a:r>
            <a:endParaRPr lang="en-US" dirty="0"/>
          </a:p>
        </p:txBody>
      </p:sp>
      <p:sp>
        <p:nvSpPr>
          <p:cNvPr id="5999" name="Google Shape;5999;p79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2023-10-09T20:56:05+00:00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D7FFED1B-0351-4D1B-AB39-4D844931AE59}"/>
</file>

<file path=customXml/itemProps2.xml><?xml version="1.0" encoding="utf-8"?>
<ds:datastoreItem xmlns:ds="http://schemas.openxmlformats.org/officeDocument/2006/customXml" ds:itemID="{39452C3C-BC56-46DB-BE9B-CCDA67D5F552}"/>
</file>

<file path=customXml/itemProps3.xml><?xml version="1.0" encoding="utf-8"?>
<ds:datastoreItem xmlns:ds="http://schemas.openxmlformats.org/officeDocument/2006/customXml" ds:itemID="{106E1020-142E-4406-9FF7-3BDC9E113F80}"/>
</file>

<file path=docProps/app.xml><?xml version="1.0" encoding="utf-8"?>
<Properties xmlns="http://schemas.openxmlformats.org/officeDocument/2006/extended-properties" xmlns:vt="http://schemas.openxmlformats.org/officeDocument/2006/docPropsVTypes">
  <TotalTime>93</TotalTime>
  <Words>14723</Words>
  <Application>Microsoft Office PowerPoint</Application>
  <PresentationFormat>On-screen Show (16:9)</PresentationFormat>
  <Paragraphs>1175</Paragraphs>
  <Slides>99</Slides>
  <Notes>99</Notes>
  <HiddenSlides>10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99</vt:i4>
      </vt:variant>
    </vt:vector>
  </HeadingPairs>
  <TitlesOfParts>
    <vt:vector size="111" baseType="lpstr">
      <vt:lpstr>Roboto</vt:lpstr>
      <vt:lpstr>Arial</vt:lpstr>
      <vt:lpstr>Poppins</vt:lpstr>
      <vt:lpstr>Calibri</vt:lpstr>
      <vt:lpstr>Nunito</vt:lpstr>
      <vt:lpstr>Blue_2021ODE</vt:lpstr>
      <vt:lpstr>Blue_2021ODE</vt:lpstr>
      <vt:lpstr>Blue_2021ODE</vt:lpstr>
      <vt:lpstr>Blue_2021ODE</vt:lpstr>
      <vt:lpstr>Blue_2021ODE</vt:lpstr>
      <vt:lpstr>Blue_2021ODE</vt:lpstr>
      <vt:lpstr>Blue_2021ODE</vt:lpstr>
      <vt:lpstr>Module 2 Part 2: What ambitious math teaching looks like at the unit level</vt:lpstr>
      <vt:lpstr>Facilitator Guide: Welcome to Module 2, Part 2!</vt:lpstr>
      <vt:lpstr>Facilitator Guide: Professional learning activity types</vt:lpstr>
      <vt:lpstr>Facilitator Guide: Table of contents</vt:lpstr>
      <vt:lpstr>Essential Questions of the Modules</vt:lpstr>
      <vt:lpstr>Reconnecting to our thinking from the previous sessions</vt:lpstr>
      <vt:lpstr> Ambitious math teaching at the unit level: Planning to support students in accessing grade level content</vt:lpstr>
      <vt:lpstr>Setting and maintaining norms</vt:lpstr>
      <vt:lpstr>Facilitator Guide: Setting and Maintaining Norms</vt:lpstr>
      <vt:lpstr>Revisiting norms</vt:lpstr>
      <vt:lpstr>Doing math together:  “Which one is unique and why?”</vt:lpstr>
      <vt:lpstr>Facilitator Guide: Doing Math Together </vt:lpstr>
      <vt:lpstr>“Which one is unique and why?”</vt:lpstr>
      <vt:lpstr>“Which one is unique and why?”</vt:lpstr>
      <vt:lpstr>Which one is unique? Why?</vt:lpstr>
      <vt:lpstr>Small Group Activity Directions: Work with your group to justify why each image could be considered unique.</vt:lpstr>
      <vt:lpstr>Which One is Unique? Why?</vt:lpstr>
      <vt:lpstr>Which One is Unique?  Why?</vt:lpstr>
      <vt:lpstr>What might the equations for each graphs look like?</vt:lpstr>
      <vt:lpstr>Small Group Activity Directions: Work with your team to use Desmos or a graphing calculator to find an “approximate equation” for each graph. </vt:lpstr>
      <vt:lpstr>Use Desmos or a graphing calculator to find an “approximate equation” for each of the following. Be prepared to share your  mathematical reasoning. </vt:lpstr>
      <vt:lpstr>Anticipated Responses </vt:lpstr>
      <vt:lpstr>Debriefing “Which one is unique and why?”</vt:lpstr>
      <vt:lpstr>Debriefing “Which one is unique and why?”</vt:lpstr>
      <vt:lpstr>Debrief: Habits of mind and interaction </vt:lpstr>
      <vt:lpstr>Debrief: Practices of ambitious mathematics teaching</vt:lpstr>
      <vt:lpstr>Connecting to research</vt:lpstr>
      <vt:lpstr>Facilitator Guide: Connecting to Research</vt:lpstr>
      <vt:lpstr>Continuing the Journey:  Mathematics Learning 2021 and Beyond </vt:lpstr>
      <vt:lpstr>Mathematics Learning &amp; Beyond</vt:lpstr>
      <vt:lpstr>Small Group Activity Directions: Spend 10 min privately to read your section of “Continuing the Journey” and then spend 3 minutes each to share key ideas referring to specific paragraphs. </vt:lpstr>
      <vt:lpstr>Preview of workspace slide</vt:lpstr>
      <vt:lpstr>Key ideas from “Continuing the Journey”</vt:lpstr>
      <vt:lpstr>Mathematical content, process, and practices</vt:lpstr>
      <vt:lpstr>Shifting from remediation to supporting  and scaffolding </vt:lpstr>
      <vt:lpstr>What do we mean by scaffolding?</vt:lpstr>
      <vt:lpstr>Addressing students’ needs</vt:lpstr>
      <vt:lpstr>Debrief: Principles of ambitious mathematics teaching</vt:lpstr>
      <vt:lpstr> Planning for action:</vt:lpstr>
      <vt:lpstr>Facilitator Guide: Planning for Action</vt:lpstr>
      <vt:lpstr>Applying our learning to our work in the classroom</vt:lpstr>
      <vt:lpstr>Debriefing Session 10</vt:lpstr>
      <vt:lpstr>Debriefing Session 10: Four cornerstone principles of the OMP</vt:lpstr>
      <vt:lpstr>Debriefing Session 10: Focus of the session</vt:lpstr>
      <vt:lpstr>Section 11  Ambitious math instruction at the unit level: Planning a unit that supports students in accessing grade level content</vt:lpstr>
      <vt:lpstr>Connecting to research: </vt:lpstr>
      <vt:lpstr>Facilitator Guide: Connecting to Research</vt:lpstr>
      <vt:lpstr>Start planning with the standards</vt:lpstr>
      <vt:lpstr>Revisions to the standards</vt:lpstr>
      <vt:lpstr>Exploring the K-12 Math Standards Guidance Document</vt:lpstr>
      <vt:lpstr>Small Group Activity Directions: Explore the K-12 Standards Guidance Documents.</vt:lpstr>
      <vt:lpstr>Preview of Workspace Slide</vt:lpstr>
      <vt:lpstr>Start at the BEGINNING</vt:lpstr>
      <vt:lpstr>Exploring the K-12 Math Standards Guidance Document</vt:lpstr>
      <vt:lpstr>Exploring the K-12 Math Standards Guidance Document</vt:lpstr>
      <vt:lpstr>SECTION TWO: 2021 Adopted Math Practice Standards (p. 17)</vt:lpstr>
      <vt:lpstr>Exploring the K-12 Math Standards Guidance Document</vt:lpstr>
      <vt:lpstr>SECTION THREE: Adopted 2021 Oregon Mathematics Standards</vt:lpstr>
      <vt:lpstr>SECTION THREE: Adopted 2021 Oregon Mathematics Standards (p. 6)</vt:lpstr>
      <vt:lpstr>SECTION THREE: Adopted 2021 Oregon Mathematics Standards (p. 6)</vt:lpstr>
      <vt:lpstr>SECTION THREE: Adopted 2021 Oregon Mathematics Standards </vt:lpstr>
      <vt:lpstr>Exploring the K-12 Math Standards Guidance Document</vt:lpstr>
      <vt:lpstr>SECTION FOUR: Grade and Standards Level Guidance (p.8)</vt:lpstr>
      <vt:lpstr>Reflect: How do the Cornerstones relate to the standards?</vt:lpstr>
      <vt:lpstr>Journey’s END</vt:lpstr>
      <vt:lpstr>Debrief: Principles of ambitious mathematics teaching</vt:lpstr>
      <vt:lpstr>Planning for action</vt:lpstr>
      <vt:lpstr>Facilitator Guide: Planning for Action</vt:lpstr>
      <vt:lpstr>Introduction to the Unit Planning Tool</vt:lpstr>
      <vt:lpstr>Trying out a Unit Planning Tool (Part 1: Unpacking the Mathematics)</vt:lpstr>
      <vt:lpstr>Part 1: Unpacking the Mathematics</vt:lpstr>
      <vt:lpstr>Unpacking the mathematics: Concepts and Relationships  </vt:lpstr>
      <vt:lpstr>Unpacking the mathematics: Read the unit overview  </vt:lpstr>
      <vt:lpstr>Unpacking the mathematics:  The importance of visual representations and models</vt:lpstr>
      <vt:lpstr>Quote about Mathematical Visuals</vt:lpstr>
      <vt:lpstr>Unpacking the mathematics:  a careful look at standards</vt:lpstr>
      <vt:lpstr>Unpacking the mathematics:  a careful look at standards</vt:lpstr>
      <vt:lpstr>Unpacking the mathematics</vt:lpstr>
      <vt:lpstr>Small Group Activity Directions: Work with your content team to complete the “Unpacking the Mathematics” section of the Planning a Mathematical Topic or Unit Tool</vt:lpstr>
      <vt:lpstr>Reflecting on Part 1: “Unpacking the Mathematics”</vt:lpstr>
      <vt:lpstr>Trying out a Unit Planning Tool  (Part 2: Learning Trajectory)</vt:lpstr>
      <vt:lpstr>Clarifying the Learning Trajectory in a unit plan</vt:lpstr>
      <vt:lpstr>Clarifying the Learning Trajectory in a unit plan</vt:lpstr>
      <vt:lpstr>Learning Trajectory</vt:lpstr>
      <vt:lpstr>Small Group Activity Directions: Work with your content team to complete the “Learning Trajectory” section of the Planning a Mathematical Topic or Unit Tool</vt:lpstr>
      <vt:lpstr>Reflecting on Part 2: “Learning Trajectory”</vt:lpstr>
      <vt:lpstr>Trying out a Unit Planning Tool  (Part 3: Learning Trajectory)</vt:lpstr>
      <vt:lpstr>Trying out a Unit Planning Tool  (Part 4: Formative Assessment)</vt:lpstr>
      <vt:lpstr>Small Group Activity Directions: Work with your content team to complete the “Learning Trajectory” section of the Planning a Mathematical Topic or Unit Tool</vt:lpstr>
      <vt:lpstr>Reflecting on Part 3: “Formative Assessment”</vt:lpstr>
      <vt:lpstr>Debrief: Principles of ambitious mathematics teaching</vt:lpstr>
      <vt:lpstr>Debriefing Session 11</vt:lpstr>
      <vt:lpstr>Debriefing Session 11: Four cornerstone principles of the OMP</vt:lpstr>
      <vt:lpstr>Debriefing Session 11: Focus of the session</vt:lpstr>
      <vt:lpstr>Debriefing Module 2 Part 2</vt:lpstr>
      <vt:lpstr>Debriefing Module 2 Part 2: Important moments  </vt:lpstr>
      <vt:lpstr>Debriefing Module 2 Part 2: Important moments  </vt:lpstr>
      <vt:lpstr>Acknowledgements</vt:lpstr>
      <vt:lpstr>Resources &amp; Partnerships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Part 2: What ambitious math teaching looks like at the unit level</dc:title>
  <dc:creator>OUNAPUU Sharon * ODE</dc:creator>
  <cp:lastModifiedBy>OUNAPUU Sharon * ODE</cp:lastModifiedBy>
  <cp:revision>12</cp:revision>
  <dcterms:modified xsi:type="dcterms:W3CDTF">2023-08-25T16:33:12Z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