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presentation.xml" ContentType="application/vnd.openxmlformats-officedocument.presentationml.presentation.main+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4174" r:id="rId1"/>
    <p:sldMasterId id="2147484175" r:id="rId2"/>
    <p:sldMasterId id="2147484176" r:id="rId3"/>
    <p:sldMasterId id="2147484177" r:id="rId4"/>
    <p:sldMasterId id="2147484178" r:id="rId5"/>
    <p:sldMasterId id="2147484179" r:id="rId6"/>
  </p:sldMasterIdLst>
  <p:notesMasterIdLst>
    <p:notesMasterId r:id="rId107"/>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Lst>
  <p:sldSz cx="9144000" cy="5143500" type="screen16x9"/>
  <p:notesSz cx="7010400" cy="9296400"/>
  <p:embeddedFontLst>
    <p:embeddedFont>
      <p:font typeface="Calibri" panose="020F0502020204030204" pitchFamily="34" charset="0"/>
      <p:regular r:id="rId108"/>
      <p:bold r:id="rId109"/>
      <p:italic r:id="rId110"/>
      <p:boldItalic r:id="rId111"/>
    </p:embeddedFont>
    <p:embeddedFont>
      <p:font typeface="Nunito" pitchFamily="2" charset="0"/>
      <p:regular r:id="rId112"/>
      <p:bold r:id="rId113"/>
      <p:italic r:id="rId114"/>
      <p:boldItalic r:id="rId115"/>
    </p:embeddedFont>
    <p:embeddedFont>
      <p:font typeface="Roboto" panose="02000000000000000000" pitchFamily="2" charset="0"/>
      <p:regular r:id="rId116"/>
      <p:bold r:id="rId117"/>
      <p:italic r:id="rId118"/>
      <p:boldItalic r:id="rId1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3645FC-2DC0-4DF7-BA3B-DA9F47684082}">
  <a:tblStyle styleId="{593645FC-2DC0-4DF7-BA3B-DA9F4768408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6CD59AB-49B6-465E-8E69-12BB9158E51E}"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97" autoAdjust="0"/>
  </p:normalViewPr>
  <p:slideViewPr>
    <p:cSldViewPr snapToGrid="0">
      <p:cViewPr varScale="1">
        <p:scale>
          <a:sx n="124" d="100"/>
          <a:sy n="124" d="100"/>
        </p:scale>
        <p:origin x="138" y="108"/>
      </p:cViewPr>
      <p:guideLst>
        <p:guide orient="horz" pos="1620"/>
        <p:guide pos="2880"/>
      </p:guideLst>
    </p:cSldViewPr>
  </p:slideViewPr>
  <p:outlineViewPr>
    <p:cViewPr>
      <p:scale>
        <a:sx n="33" d="100"/>
        <a:sy n="33" d="100"/>
      </p:scale>
      <p:origin x="0" y="-580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font" Target="fonts/font10.fntdata"/><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font" Target="fonts/font5.fntdata"/><Relationship Id="rId16" Type="http://schemas.openxmlformats.org/officeDocument/2006/relationships/slide" Target="slides/slide10.xml"/><Relationship Id="rId107" Type="http://schemas.openxmlformats.org/officeDocument/2006/relationships/notesMaster" Target="notesMasters/notesMaster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font" Target="fonts/font6.fntdata"/><Relationship Id="rId118" Type="http://schemas.openxmlformats.org/officeDocument/2006/relationships/font" Target="fonts/font11.fntdata"/><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font" Target="fonts/font1.fntdata"/><Relationship Id="rId124" Type="http://schemas.openxmlformats.org/officeDocument/2006/relationships/customXml" Target="../customXml/item1.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font" Target="fonts/font7.fntdata"/><Relationship Id="rId119" Type="http://schemas.openxmlformats.org/officeDocument/2006/relationships/font" Target="fonts/font12.fntdata"/><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font" Target="fonts/font2.fntdata"/><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presProps" Target="presProps.xml"/><Relationship Id="rId125" Type="http://schemas.openxmlformats.org/officeDocument/2006/relationships/customXml" Target="../customXml/item2.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font" Target="fonts/font3.fntdata"/><Relationship Id="rId115" Type="http://schemas.openxmlformats.org/officeDocument/2006/relationships/font" Target="fonts/font8.fntdata"/><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customXml" Target="../customXml/item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font" Target="fonts/font9.fntdata"/><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font" Target="fonts/font4.fntdata"/><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tedd.org/setting-norms-for-collaborative-work/"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ocs.google.com/presentation/d/1b7Q9dwzasl3vQM7k-KT49xw2WvPJyAdCljeq1m-IY6w/edit#slide=id.g25056b1244a_1_0"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nctm.org/Store/Products/Taking-Action--Implementing-Effective-Mathematics-Teaching-Practices-in-Grades-9-12/" TargetMode="External"/><Relationship Id="rId5" Type="http://schemas.openxmlformats.org/officeDocument/2006/relationships/hyperlink" Target="https://escholarship.org/uc/item/3jj747gv" TargetMode="External"/><Relationship Id="rId4" Type="http://schemas.openxmlformats.org/officeDocument/2006/relationships/hyperlink" Target="https://tedd.org/teacher-educator-pedagogies/"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us.corwin.com/books/mathematics-discussions-hs-260533"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pubs.nctm.org/view/journals/mtlt/115/12/article-p850.xml" TargetMode="External"/><Relationship Id="rId5" Type="http://schemas.openxmlformats.org/officeDocument/2006/relationships/slide" Target="../slides/slide42.xml"/><Relationship Id="rId4" Type="http://schemas.openxmlformats.org/officeDocument/2006/relationships/slide" Target="../slides/slide4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tedd.org/setting-norms-for-collaborative-work/"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nctm.org/store/5practices/"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docs.google.com/presentation/d/1b7Q9dwzasl3vQM7k-KT49xw2WvPJyAdCljeq1m-IY6w/edit#slide=id.g25056b1244a_1_0"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www.nctm.org/Store/Products/Taking-Action--Implementing-Effective-Mathematics-Teaching-Practices-in-Grades-9-12/" TargetMode="External"/><Relationship Id="rId5" Type="http://schemas.openxmlformats.org/officeDocument/2006/relationships/hyperlink" Target="https://escholarship.org/uc/item/3jj747gv" TargetMode="External"/><Relationship Id="rId4" Type="http://schemas.openxmlformats.org/officeDocument/2006/relationships/hyperlink" Target="https://tedd.org/teacher-educator-pedagogies/"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docs.google.com/document/d/1ZVUZpEgt3pID6NouYsNigWRTYgd5aT3V/edit"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players.brightcove.net/268012963001/rJenILPQx_default/index.html?videoId=ref:V874735&amp;secureConnections=true&amp;secureHTMLConnections=true&amp;autoStart=false"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players.brightcove.net/268012963001/rJenILPQx_default/index.html?videoId=ref:V874735&amp;secureConnections=true&amp;secureHTMLConnections=true&amp;autoStart=false"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pubs.nctm.org/view/journals/mtlt/115/12/article-p850.xml"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docs.google.com/presentation/d/1b7Q9dwzasl3vQM7k-KT49xw2WvPJyAdCljeq1m-IY6w/edit#slide=id.g25056b1244a_1_0"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pubs.nctm.org/view/journals/mtlt/115/12/article-p850.xml"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docs.google.com/presentation/d/1b7Q9dwzasl3vQM7k-KT49xw2WvPJyAdCljeq1m-IY6w/edit#slide=id.g25056b1244a_1_0"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mariazavalaphd.com/2019/08/08/back-to-school-part-1-challenging-deficit-language-in-the-math-classroom/" TargetMode="External"/><Relationship Id="rId2" Type="http://schemas.openxmlformats.org/officeDocument/2006/relationships/slide" Target="../slides/slide60.xml"/><Relationship Id="rId1" Type="http://schemas.openxmlformats.org/officeDocument/2006/relationships/notesMaster" Target="../notesMasters/notesMaster1.xml"/><Relationship Id="rId5" Type="http://schemas.openxmlformats.org/officeDocument/2006/relationships/hyperlink" Target="https://www.nctm.org/news-and-calendar/Messages-from-the-President/Archive/Trena-Wilkerson/Positioning-and-Pathways/" TargetMode="External"/><Relationship Id="rId4" Type="http://schemas.openxmlformats.org/officeDocument/2006/relationships/hyperlink" Target="https://feltonkoestler.wixsite.com/realworldmath/post/2018/11/30/the-trouble-with-high-and-low" TargetMode="Externa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tedd.org/setting-norms-for-collaborative-work/"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docs.google.com/presentation/d/1b7Q9dwzasl3vQM7k-KT49xw2WvPJyAdCljeq1m-IY6w/edit#slide=id.g25056b1244a_1_0" TargetMode="External"/><Relationship Id="rId2" Type="http://schemas.openxmlformats.org/officeDocument/2006/relationships/slide" Target="../slides/slide65.xml"/><Relationship Id="rId1" Type="http://schemas.openxmlformats.org/officeDocument/2006/relationships/notesMaster" Target="../notesMasters/notesMaster1.xml"/><Relationship Id="rId6" Type="http://schemas.openxmlformats.org/officeDocument/2006/relationships/hyperlink" Target="https://www.nctm.org/Store/Products/Taking-Action--Implementing-Effective-Mathematics-Teaching-Practices-in-Grades-9-12/" TargetMode="External"/><Relationship Id="rId5" Type="http://schemas.openxmlformats.org/officeDocument/2006/relationships/hyperlink" Target="https://escholarship.org/uc/item/3jj747gv" TargetMode="External"/><Relationship Id="rId4" Type="http://schemas.openxmlformats.org/officeDocument/2006/relationships/hyperlink" Target="https://tedd.org/teacher-educator-pedagogies/" TargetMode="Externa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docs.google.com/presentation/d/1b7Q9dwzasl3vQM7k-KT49xw2WvPJyAdCljeq1m-IY6w/edit#slide=id.g25056b1244a_1_0"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3" Type="http://schemas.openxmlformats.org/officeDocument/2006/relationships/hyperlink" Target="https://docs.google.com/presentation/d/1gVPApr-5PCscf-xHOede9V0NmH-w20GV5JiJUo5kho8/edit#slide=id.g226a907ed4e_0_12787" TargetMode="External"/><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3" Type="http://schemas.openxmlformats.org/officeDocument/2006/relationships/hyperlink" Target="https://docs.google.com/presentation/d/1b7Q9dwzasl3vQM7k-KT49xw2WvPJyAdCljeq1m-IY6w/edit#slide=id.g25056b1244a_1_0" TargetMode="External"/><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6"/>
        <p:cNvGrpSpPr/>
        <p:nvPr/>
      </p:nvGrpSpPr>
      <p:grpSpPr>
        <a:xfrm>
          <a:off x="0" y="0"/>
          <a:ext cx="0" cy="0"/>
          <a:chOff x="0" y="0"/>
          <a:chExt cx="0" cy="0"/>
        </a:xfrm>
      </p:grpSpPr>
      <p:sp>
        <p:nvSpPr>
          <p:cNvPr id="3867" name="Google Shape;3867;g2299a14ec7f_1_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8" name="Google Shape;3868;g2299a14ec7f_1_17:notes"/>
          <p:cNvSpPr txBox="1">
            <a:spLocks noGrp="1"/>
          </p:cNvSpPr>
          <p:nvPr>
            <p:ph type="body" idx="1"/>
          </p:nvPr>
        </p:nvSpPr>
        <p:spPr>
          <a:xfrm>
            <a:off x="701040" y="4473893"/>
            <a:ext cx="5608320" cy="3660610"/>
          </a:xfrm>
          <a:prstGeom prst="rect">
            <a:avLst/>
          </a:prstGeom>
        </p:spPr>
        <p:txBody>
          <a:bodyPr spcFirstLastPara="1" wrap="square" lIns="93162" tIns="93162" rIns="93162" bIns="93162" anchor="t" anchorCtr="0">
            <a:noAutofit/>
          </a:bodyPr>
          <a:lstStyle/>
          <a:p>
            <a:pPr marL="0" indent="0">
              <a:buNone/>
            </a:pPr>
            <a:endParaRPr/>
          </a:p>
        </p:txBody>
      </p:sp>
      <p:sp>
        <p:nvSpPr>
          <p:cNvPr id="3869" name="Google Shape;3869;g2299a14ec7f_1_17:notes"/>
          <p:cNvSpPr txBox="1">
            <a:spLocks noGrp="1"/>
          </p:cNvSpPr>
          <p:nvPr>
            <p:ph type="sldNum" idx="12"/>
          </p:nvPr>
        </p:nvSpPr>
        <p:spPr>
          <a:xfrm>
            <a:off x="3970938" y="8829967"/>
            <a:ext cx="3037840" cy="466345"/>
          </a:xfrm>
          <a:prstGeom prst="rect">
            <a:avLst/>
          </a:prstGeom>
          <a:noFill/>
          <a:ln>
            <a:noFill/>
          </a:ln>
        </p:spPr>
        <p:txBody>
          <a:bodyPr spcFirstLastPara="1" wrap="square" lIns="93162" tIns="93162" rIns="93162" bIns="93162" anchor="ctr" anchorCtr="0">
            <a:noAutofit/>
          </a:bodyPr>
          <a:lstStyle/>
          <a:p>
            <a:fld id="{00000000-1234-1234-1234-123412341234}" type="slidenum">
              <a:rPr lang="en"/>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7"/>
        <p:cNvGrpSpPr/>
        <p:nvPr/>
      </p:nvGrpSpPr>
      <p:grpSpPr>
        <a:xfrm>
          <a:off x="0" y="0"/>
          <a:ext cx="0" cy="0"/>
          <a:chOff x="0" y="0"/>
          <a:chExt cx="0" cy="0"/>
        </a:xfrm>
      </p:grpSpPr>
      <p:sp>
        <p:nvSpPr>
          <p:cNvPr id="3958" name="Google Shape;3958;g225fbbc430a_0_1496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9" name="Google Shape;3959;g225fbbc430a_0_1496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90000"/>
              </a:lnSpc>
              <a:spcBef>
                <a:spcPts val="815"/>
              </a:spcBef>
              <a:buClr>
                <a:schemeClr val="dk1"/>
              </a:buClr>
              <a:buNone/>
            </a:pPr>
            <a:r>
              <a:rPr lang="en" b="1" u="sng">
                <a:solidFill>
                  <a:srgbClr val="DC5626"/>
                </a:solidFill>
                <a:latin typeface="Calibri"/>
                <a:ea typeface="Calibri"/>
                <a:cs typeface="Calibri"/>
                <a:sym typeface="Calibri"/>
              </a:rPr>
              <a:t>Facilitator Notes:</a:t>
            </a:r>
            <a:endParaRPr b="1">
              <a:solidFill>
                <a:schemeClr val="dk1"/>
              </a:solidFill>
              <a:latin typeface="Calibri"/>
              <a:ea typeface="Calibri"/>
              <a:cs typeface="Calibri"/>
              <a:sym typeface="Calibri"/>
            </a:endParaRPr>
          </a:p>
          <a:p>
            <a:pPr marL="465887" indent="-323533">
              <a:lnSpc>
                <a:spcPct val="90000"/>
              </a:lnSpc>
              <a:spcBef>
                <a:spcPts val="815"/>
              </a:spcBef>
              <a:buClr>
                <a:schemeClr val="dk1"/>
              </a:buClr>
              <a:buSzPts val="1400"/>
              <a:buFont typeface="Calibri"/>
              <a:buChar char="-"/>
            </a:pPr>
            <a:r>
              <a:rPr lang="en" sz="1200">
                <a:solidFill>
                  <a:schemeClr val="dk1"/>
                </a:solidFill>
                <a:latin typeface="Calibri"/>
                <a:ea typeface="Calibri"/>
                <a:cs typeface="Calibri"/>
                <a:sym typeface="Calibri"/>
              </a:rPr>
              <a:t>This session especially returns to the first essential question of the modules: </a:t>
            </a:r>
            <a:r>
              <a:rPr lang="en" sz="1200" b="1">
                <a:solidFill>
                  <a:schemeClr val="dk1"/>
                </a:solidFill>
                <a:latin typeface="Calibri"/>
                <a:ea typeface="Calibri"/>
                <a:cs typeface="Calibri"/>
                <a:sym typeface="Calibri"/>
              </a:rPr>
              <a:t>What is ambitious math teaching?</a:t>
            </a:r>
            <a:endParaRPr sz="1200" b="1">
              <a:solidFill>
                <a:schemeClr val="dk1"/>
              </a:solidFill>
              <a:latin typeface="Calibri"/>
              <a:ea typeface="Calibri"/>
              <a:cs typeface="Calibri"/>
              <a:sym typeface="Calibri"/>
            </a:endParaRPr>
          </a:p>
          <a:p>
            <a:pPr marL="465887" indent="-323533">
              <a:lnSpc>
                <a:spcPct val="90000"/>
              </a:lnSpc>
              <a:spcBef>
                <a:spcPts val="815"/>
              </a:spcBef>
              <a:buClr>
                <a:schemeClr val="dk1"/>
              </a:buClr>
              <a:buSzPts val="1400"/>
              <a:buFont typeface="Calibri"/>
              <a:buChar char="-"/>
            </a:pPr>
            <a:r>
              <a:rPr lang="en" sz="1200">
                <a:solidFill>
                  <a:schemeClr val="dk1"/>
                </a:solidFill>
                <a:latin typeface="Calibri"/>
                <a:ea typeface="Calibri"/>
                <a:cs typeface="Calibri"/>
                <a:sym typeface="Calibri"/>
              </a:rPr>
              <a:t>We estimate this session will take 20-30 minutes. You might find it helpful to add it to another session.</a:t>
            </a:r>
            <a:endParaRPr b="1">
              <a:solidFill>
                <a:schemeClr val="dk1"/>
              </a:solidFill>
              <a:latin typeface="Calibri"/>
              <a:ea typeface="Calibri"/>
              <a:cs typeface="Calibri"/>
              <a:sym typeface="Calibri"/>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6"/>
        <p:cNvGrpSpPr/>
        <p:nvPr/>
      </p:nvGrpSpPr>
      <p:grpSpPr>
        <a:xfrm>
          <a:off x="0" y="0"/>
          <a:ext cx="0" cy="0"/>
          <a:chOff x="0" y="0"/>
          <a:chExt cx="0" cy="0"/>
        </a:xfrm>
      </p:grpSpPr>
      <p:sp>
        <p:nvSpPr>
          <p:cNvPr id="4737" name="Google Shape;4737;g2569375973c_2_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8" name="Google Shape;4738;g2569375973c_2_6:notes"/>
          <p:cNvSpPr txBox="1">
            <a:spLocks noGrp="1"/>
          </p:cNvSpPr>
          <p:nvPr>
            <p:ph type="body" idx="1"/>
          </p:nvPr>
        </p:nvSpPr>
        <p:spPr>
          <a:xfrm>
            <a:off x="701040" y="4473893"/>
            <a:ext cx="5608320" cy="3660610"/>
          </a:xfrm>
          <a:prstGeom prst="rect">
            <a:avLst/>
          </a:prstGeom>
        </p:spPr>
        <p:txBody>
          <a:bodyPr spcFirstLastPara="1" wrap="square" lIns="93162" tIns="93162" rIns="93162" bIns="93162" anchor="t" anchorCtr="0">
            <a:noAutofit/>
          </a:bodyPr>
          <a:lstStyle/>
          <a:p>
            <a:pPr marL="0" indent="0">
              <a:buNone/>
            </a:pPr>
            <a:endParaRPr/>
          </a:p>
        </p:txBody>
      </p:sp>
      <p:sp>
        <p:nvSpPr>
          <p:cNvPr id="4739" name="Google Shape;4739;g2569375973c_2_6:notes"/>
          <p:cNvSpPr txBox="1">
            <a:spLocks noGrp="1"/>
          </p:cNvSpPr>
          <p:nvPr>
            <p:ph type="sldNum" idx="12"/>
          </p:nvPr>
        </p:nvSpPr>
        <p:spPr>
          <a:xfrm>
            <a:off x="3970938" y="8829967"/>
            <a:ext cx="3037840" cy="466345"/>
          </a:xfrm>
          <a:prstGeom prst="rect">
            <a:avLst/>
          </a:prstGeom>
          <a:noFill/>
          <a:ln>
            <a:noFill/>
          </a:ln>
        </p:spPr>
        <p:txBody>
          <a:bodyPr spcFirstLastPara="1" wrap="square" lIns="93162" tIns="93162" rIns="93162" bIns="93162" anchor="ctr" anchorCtr="0">
            <a:noAutofit/>
          </a:bodyPr>
          <a:lstStyle/>
          <a:p>
            <a:fld id="{00000000-1234-1234-1234-123412341234}" type="slidenum">
              <a:rPr lang="en"/>
              <a:pPr/>
              <a:t>100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7"/>
        <p:cNvGrpSpPr/>
        <p:nvPr/>
      </p:nvGrpSpPr>
      <p:grpSpPr>
        <a:xfrm>
          <a:off x="0" y="0"/>
          <a:ext cx="0" cy="0"/>
          <a:chOff x="0" y="0"/>
          <a:chExt cx="0" cy="0"/>
        </a:xfrm>
      </p:grpSpPr>
      <p:sp>
        <p:nvSpPr>
          <p:cNvPr id="3968" name="Google Shape;3968;g225fbbc430a_0_17713: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9" name="Google Shape;3969;g225fbbc430a_0_1771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5"/>
        <p:cNvGrpSpPr/>
        <p:nvPr/>
      </p:nvGrpSpPr>
      <p:grpSpPr>
        <a:xfrm>
          <a:off x="0" y="0"/>
          <a:ext cx="0" cy="0"/>
          <a:chOff x="0" y="0"/>
          <a:chExt cx="0" cy="0"/>
        </a:xfrm>
      </p:grpSpPr>
      <p:sp>
        <p:nvSpPr>
          <p:cNvPr id="3976" name="Google Shape;3976;g22aed9e4c4a_0_1967: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7" name="Google Shape;3977;g22aed9e4c4a_0_196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solidFill>
                  <a:schemeClr val="dk1"/>
                </a:solidFill>
              </a:rPr>
              <a:t>Upholding norms is a responsibility of participants and leaders/facilitators. It may be helpful to come up with a protocol that supports participants in naming and problem solving in the event that norms are breached.</a:t>
            </a:r>
            <a:endParaRPr>
              <a:solidFill>
                <a:schemeClr val="dk1"/>
              </a:solidFill>
            </a:endParaRPr>
          </a:p>
          <a:p>
            <a:pPr marL="0" indent="0">
              <a:buNone/>
            </a:pPr>
            <a:endParaRPr b="1">
              <a:solidFill>
                <a:schemeClr val="dk1"/>
              </a:solidFill>
            </a:endParaRPr>
          </a:p>
          <a:p>
            <a:pPr marL="0" indent="0">
              <a:buNone/>
            </a:pPr>
            <a:r>
              <a:rPr lang="en" b="1">
                <a:solidFill>
                  <a:schemeClr val="dk1"/>
                </a:solidFill>
              </a:rPr>
              <a:t>Additional resources: </a:t>
            </a:r>
            <a:r>
              <a:rPr lang="en">
                <a:solidFill>
                  <a:schemeClr val="dk1"/>
                </a:solidFill>
              </a:rPr>
              <a:t>If you are interested in learning more about setting and maintaining norms check out these resources.</a:t>
            </a:r>
            <a:endParaRPr/>
          </a:p>
          <a:p>
            <a:pPr marL="465887" indent="-304121">
              <a:buChar char="-"/>
            </a:pPr>
            <a:r>
              <a:rPr lang="en" u="sng">
                <a:solidFill>
                  <a:schemeClr val="hlink"/>
                </a:solidFill>
                <a:hlinkClick r:id="rId3"/>
              </a:rPr>
              <a:t>TEDD.org</a:t>
            </a:r>
            <a:r>
              <a:rPr lang="en">
                <a:solidFill>
                  <a:schemeClr val="dk1"/>
                </a:solidFill>
              </a:rPr>
              <a:t>: Setting norms for collaborative work</a:t>
            </a:r>
            <a:endParaRPr>
              <a:solidFill>
                <a:schemeClr val="dk1"/>
              </a:solidFill>
            </a:endParaRPr>
          </a:p>
          <a:p>
            <a:pPr marL="0" indent="0">
              <a:buNone/>
            </a:pPr>
            <a:endParaRPr>
              <a:solidFill>
                <a:schemeClr val="dk1"/>
              </a:solidFill>
            </a:endParaRPr>
          </a:p>
          <a:p>
            <a:pPr marL="0" indent="0">
              <a:buNone/>
            </a:pPr>
            <a:r>
              <a:rPr lang="en" b="1">
                <a:solidFill>
                  <a:schemeClr val="dk1"/>
                </a:solidFill>
              </a:rPr>
              <a:t>References</a:t>
            </a:r>
            <a:endParaRPr b="1">
              <a:solidFill>
                <a:schemeClr val="dk1"/>
              </a:solidFill>
            </a:endParaRPr>
          </a:p>
          <a:p>
            <a:pPr marL="465887" indent="-465887">
              <a:buNone/>
            </a:pPr>
            <a:r>
              <a:rPr lang="en">
                <a:solidFill>
                  <a:schemeClr val="dk1"/>
                </a:solidFill>
              </a:rPr>
              <a:t>Elliott, R. &amp; Lesseig, K., &amp; Kazemi, E.. (2009). Sociomathematical norms in professional development: Examining leaders’ use of justification and its implication for practice. The Montana Mathematics Enthusiast Journal monograph, 7.</a:t>
            </a:r>
            <a:endParaRPr b="1">
              <a:solidFill>
                <a:schemeClr val="dk1"/>
              </a:solidFill>
            </a:endParaRPr>
          </a:p>
          <a:p>
            <a:pPr marL="465887" indent="-465887">
              <a:buNone/>
            </a:pPr>
            <a:r>
              <a:rPr lang="en">
                <a:solidFill>
                  <a:schemeClr val="dk1"/>
                </a:solidFill>
              </a:rPr>
              <a:t>Grossman, P., Wineburg, S., &amp; Woolworth, S. (2001). Toward a theory of teacher community. </a:t>
            </a:r>
            <a:r>
              <a:rPr lang="en" i="1">
                <a:solidFill>
                  <a:schemeClr val="dk1"/>
                </a:solidFill>
              </a:rPr>
              <a:t>Teachers College Record, 103</a:t>
            </a:r>
            <a:r>
              <a:rPr lang="en">
                <a:solidFill>
                  <a:schemeClr val="dk1"/>
                </a:solidFill>
              </a:rPr>
              <a:t>, 942–1012.</a:t>
            </a:r>
            <a:endParaRPr>
              <a:solidFill>
                <a:schemeClr val="dk1"/>
              </a:solidFill>
            </a:endParaRPr>
          </a:p>
          <a:p>
            <a:pPr marL="465887" indent="-465887">
              <a:buNone/>
            </a:pPr>
            <a:r>
              <a:rPr lang="en">
                <a:solidFill>
                  <a:schemeClr val="dk1"/>
                </a:solidFill>
              </a:rPr>
              <a:t>Horn, I. S. (2010). Teaching replays, teaching rehearsals, and re-visions of practice: Learning from colleagues in a mathematics teacher community. </a:t>
            </a:r>
            <a:r>
              <a:rPr lang="en" i="1">
                <a:solidFill>
                  <a:schemeClr val="dk1"/>
                </a:solidFill>
              </a:rPr>
              <a:t>Teachers College Record, 112</a:t>
            </a:r>
            <a:r>
              <a:rPr lang="en">
                <a:solidFill>
                  <a:schemeClr val="dk1"/>
                </a:solidFill>
              </a:rPr>
              <a:t>(1), 225–259. </a:t>
            </a:r>
            <a:endParaRPr>
              <a:solidFill>
                <a:schemeClr val="dk1"/>
              </a:solidFill>
            </a:endParaRPr>
          </a:p>
          <a:p>
            <a:pPr marL="465887" indent="-465887">
              <a:buNone/>
            </a:pPr>
            <a:r>
              <a:rPr lang="en">
                <a:solidFill>
                  <a:schemeClr val="dk1"/>
                </a:solidFill>
              </a:rPr>
              <a:t>Little, J. W. (2002). Professional community and the problem of high school reform. </a:t>
            </a:r>
            <a:r>
              <a:rPr lang="en" i="1">
                <a:solidFill>
                  <a:schemeClr val="dk1"/>
                </a:solidFill>
              </a:rPr>
              <a:t>International Journal of Educational Research, 37</a:t>
            </a:r>
            <a:r>
              <a:rPr lang="en">
                <a:solidFill>
                  <a:schemeClr val="dk1"/>
                </a:solidFill>
              </a:rPr>
              <a:t>(8), 693–714.</a:t>
            </a:r>
            <a:endParaRPr>
              <a:solidFill>
                <a:schemeClr val="dk1"/>
              </a:solidFill>
            </a:endParaRPr>
          </a:p>
          <a:p>
            <a:pPr marL="465887" indent="-465887">
              <a:buNone/>
            </a:pPr>
            <a:r>
              <a:rPr lang="en">
                <a:solidFill>
                  <a:schemeClr val="dk1"/>
                </a:solidFill>
              </a:rPr>
              <a:t>Thanheiser, E. &amp; Jansen, A. (2016). Inviting prospective teachers to share rough draft mathematical thinking. </a:t>
            </a:r>
            <a:r>
              <a:rPr lang="en" i="1">
                <a:solidFill>
                  <a:schemeClr val="dk1"/>
                </a:solidFill>
              </a:rPr>
              <a:t>Mathematics Teacher Educator, 4</a:t>
            </a:r>
            <a:r>
              <a:rPr lang="en">
                <a:solidFill>
                  <a:schemeClr val="dk1"/>
                </a:solidFill>
              </a:rPr>
              <a:t>(2), 145–163.</a:t>
            </a:r>
            <a:endParaRPr b="1">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3"/>
        <p:cNvGrpSpPr/>
        <p:nvPr/>
      </p:nvGrpSpPr>
      <p:grpSpPr>
        <a:xfrm>
          <a:off x="0" y="0"/>
          <a:ext cx="0" cy="0"/>
          <a:chOff x="0" y="0"/>
          <a:chExt cx="0" cy="0"/>
        </a:xfrm>
      </p:grpSpPr>
      <p:sp>
        <p:nvSpPr>
          <p:cNvPr id="3984" name="Google Shape;3984;g225fbbc430a_0_20206: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5" name="Google Shape;3985;g225fbbc430a_0_2020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120000"/>
              </a:lnSpc>
              <a:buClr>
                <a:schemeClr val="dk1"/>
              </a:buClr>
              <a:buNone/>
            </a:pPr>
            <a:r>
              <a:rPr lang="en" b="1" u="sng">
                <a:solidFill>
                  <a:srgbClr val="DC5626"/>
                </a:solidFill>
              </a:rPr>
              <a:t>Facilitator Notes:</a:t>
            </a:r>
            <a:endParaRPr b="1">
              <a:solidFill>
                <a:schemeClr val="dk1"/>
              </a:solidFill>
            </a:endParaRPr>
          </a:p>
          <a:p>
            <a:pPr marL="465887" indent="-304121">
              <a:buClr>
                <a:schemeClr val="dk1"/>
              </a:buClr>
            </a:pPr>
            <a:r>
              <a:rPr lang="en" b="1">
                <a:solidFill>
                  <a:schemeClr val="dk1"/>
                </a:solidFill>
              </a:rPr>
              <a:t>Orient participants to the norms you set in Session 1 and the Rights of the Learner</a:t>
            </a:r>
            <a:endParaRPr b="1">
              <a:solidFill>
                <a:schemeClr val="dk1"/>
              </a:solidFill>
            </a:endParaRPr>
          </a:p>
          <a:p>
            <a:pPr marL="931774" lvl="1" indent="-304121">
              <a:buClr>
                <a:schemeClr val="dk1"/>
              </a:buClr>
            </a:pPr>
            <a:r>
              <a:rPr lang="en">
                <a:solidFill>
                  <a:schemeClr val="dk1"/>
                </a:solidFill>
              </a:rPr>
              <a:t>You might ask questions like:</a:t>
            </a:r>
            <a:endParaRPr>
              <a:solidFill>
                <a:schemeClr val="dk1"/>
              </a:solidFill>
            </a:endParaRPr>
          </a:p>
          <a:p>
            <a:pPr marL="1397660" lvl="2" indent="-304121">
              <a:buClr>
                <a:schemeClr val="dk1"/>
              </a:buClr>
            </a:pPr>
            <a:r>
              <a:rPr lang="en">
                <a:solidFill>
                  <a:schemeClr val="dk1"/>
                </a:solidFill>
              </a:rPr>
              <a:t>How do the productive norms and Rights of the Learner support our learning together?</a:t>
            </a:r>
            <a:endParaRPr>
              <a:solidFill>
                <a:schemeClr val="dk1"/>
              </a:solidFill>
            </a:endParaRPr>
          </a:p>
          <a:p>
            <a:pPr marL="1397660" lvl="2" indent="-304121">
              <a:buClr>
                <a:schemeClr val="dk1"/>
              </a:buClr>
            </a:pPr>
            <a:r>
              <a:rPr lang="en">
                <a:solidFill>
                  <a:schemeClr val="dk1"/>
                </a:solidFill>
              </a:rPr>
              <a:t>Choose one of our norms that you want to focus on in particular. Why does that norm feel important for your learning today?</a:t>
            </a:r>
            <a:endParaRPr>
              <a:solidFill>
                <a:schemeClr val="dk1"/>
              </a:solidFill>
            </a:endParaRPr>
          </a:p>
          <a:p>
            <a:pPr marL="465887" indent="-304121">
              <a:buClr>
                <a:schemeClr val="dk1"/>
              </a:buClr>
            </a:pPr>
            <a:r>
              <a:rPr lang="en" b="1">
                <a:solidFill>
                  <a:schemeClr val="dk1"/>
                </a:solidFill>
              </a:rPr>
              <a:t>Invite participants to revise or add onto existing norms as needed</a:t>
            </a:r>
            <a:endParaRPr b="1">
              <a:solidFill>
                <a:schemeClr val="dk1"/>
              </a:solidFill>
            </a:endParaRPr>
          </a:p>
          <a:p>
            <a:pPr marL="465887" indent="-304121">
              <a:buClr>
                <a:schemeClr val="dk1"/>
              </a:buClr>
            </a:pPr>
            <a:r>
              <a:rPr lang="en" b="1">
                <a:solidFill>
                  <a:schemeClr val="dk1"/>
                </a:solidFill>
              </a:rPr>
              <a:t>Remind participants of the importance of norms in developing a community of learners.</a:t>
            </a:r>
            <a:endParaRPr b="1">
              <a:solidFill>
                <a:schemeClr val="dk1"/>
              </a:solidFill>
            </a:endParaRPr>
          </a:p>
          <a:p>
            <a:pPr marL="931774" lvl="1" indent="-304121">
              <a:buClr>
                <a:schemeClr val="dk1"/>
              </a:buClr>
            </a:pPr>
            <a:r>
              <a:rPr lang="en">
                <a:solidFill>
                  <a:schemeClr val="dk1"/>
                </a:solidFill>
              </a:rPr>
              <a:t>You might say:</a:t>
            </a:r>
            <a:r>
              <a:rPr lang="en" b="1">
                <a:solidFill>
                  <a:schemeClr val="dk1"/>
                </a:solidFill>
              </a:rPr>
              <a:t> </a:t>
            </a:r>
            <a:r>
              <a:rPr lang="en">
                <a:solidFill>
                  <a:schemeClr val="dk1"/>
                </a:solidFill>
              </a:rPr>
              <a:t>As we have opportunities to get to know each other better and better it allows for us to develop trust and feel more and more comfortable asking questions, getting help, revealing our shortcomings with others.</a:t>
            </a:r>
            <a:endParaRPr>
              <a:solidFill>
                <a:schemeClr val="dk1"/>
              </a:solidFill>
            </a:endParaRPr>
          </a:p>
          <a:p>
            <a:pPr marL="0" indent="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2"/>
        <p:cNvGrpSpPr/>
        <p:nvPr/>
      </p:nvGrpSpPr>
      <p:grpSpPr>
        <a:xfrm>
          <a:off x="0" y="0"/>
          <a:ext cx="0" cy="0"/>
          <a:chOff x="0" y="0"/>
          <a:chExt cx="0" cy="0"/>
        </a:xfrm>
      </p:grpSpPr>
      <p:sp>
        <p:nvSpPr>
          <p:cNvPr id="3993" name="Google Shape;3993;g252697f9688_0_424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4" name="Google Shape;3994;g252697f9688_0_4248:notes"/>
          <p:cNvSpPr txBox="1">
            <a:spLocks noGrp="1"/>
          </p:cNvSpPr>
          <p:nvPr>
            <p:ph type="body" idx="1"/>
          </p:nvPr>
        </p:nvSpPr>
        <p:spPr>
          <a:xfrm>
            <a:off x="701040" y="4473893"/>
            <a:ext cx="5608320" cy="3660610"/>
          </a:xfrm>
          <a:prstGeom prst="rect">
            <a:avLst/>
          </a:prstGeom>
        </p:spPr>
        <p:txBody>
          <a:bodyPr spcFirstLastPara="1" wrap="square" lIns="93162" tIns="93162" rIns="93162" bIns="93162" anchor="t" anchorCtr="0">
            <a:noAutofit/>
          </a:bodyPr>
          <a:lstStyle/>
          <a:p>
            <a:pPr marL="0" indent="0">
              <a:lnSpc>
                <a:spcPct val="120000"/>
              </a:lnSpc>
              <a:buClr>
                <a:schemeClr val="dk1"/>
              </a:buClr>
              <a:buNone/>
            </a:pPr>
            <a:r>
              <a:rPr lang="en" b="1" u="sng">
                <a:solidFill>
                  <a:srgbClr val="DC5626"/>
                </a:solidFill>
              </a:rPr>
              <a:t>Facilitator Notes:</a:t>
            </a:r>
            <a:endParaRPr/>
          </a:p>
          <a:p>
            <a:pPr marL="465887" indent="-304121">
              <a:buClr>
                <a:schemeClr val="dk1"/>
              </a:buClr>
            </a:pPr>
            <a:r>
              <a:rPr lang="en" b="1"/>
              <a:t>Optional: </a:t>
            </a:r>
            <a:r>
              <a:rPr lang="en"/>
              <a:t>Paste excerpts of participants’ reflections from previous sessions to support the group in reconnecting with the work you’ve done together previously.</a:t>
            </a:r>
            <a:endParaRPr/>
          </a:p>
          <a:p>
            <a:pPr marL="931774" lvl="1" indent="-304121">
              <a:buClr>
                <a:schemeClr val="dk1"/>
              </a:buClr>
            </a:pPr>
            <a:r>
              <a:rPr lang="en" b="1"/>
              <a:t>You might ask:</a:t>
            </a:r>
            <a:r>
              <a:rPr lang="en"/>
              <a:t> What learning from our previous sessions are you excited to or hoping to build on today?</a:t>
            </a:r>
            <a:endParaRPr/>
          </a:p>
        </p:txBody>
      </p:sp>
      <p:sp>
        <p:nvSpPr>
          <p:cNvPr id="3995" name="Google Shape;3995;g252697f9688_0_4248:notes"/>
          <p:cNvSpPr txBox="1">
            <a:spLocks noGrp="1"/>
          </p:cNvSpPr>
          <p:nvPr>
            <p:ph type="sldNum" idx="12"/>
          </p:nvPr>
        </p:nvSpPr>
        <p:spPr>
          <a:xfrm>
            <a:off x="3970938" y="8829967"/>
            <a:ext cx="3037840" cy="466345"/>
          </a:xfrm>
          <a:prstGeom prst="rect">
            <a:avLst/>
          </a:prstGeom>
          <a:noFill/>
          <a:ln>
            <a:noFill/>
          </a:ln>
        </p:spPr>
        <p:txBody>
          <a:bodyPr spcFirstLastPara="1" wrap="square" lIns="93162" tIns="93162" rIns="93162" bIns="93162" anchor="ctr" anchorCtr="0">
            <a:noAutofit/>
          </a:bodyPr>
          <a:lstStyle/>
          <a:p>
            <a:fld id="{00000000-1234-1234-1234-123412341234}" type="slidenum">
              <a:rPr lang="en"/>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4"/>
        <p:cNvGrpSpPr/>
        <p:nvPr/>
      </p:nvGrpSpPr>
      <p:grpSpPr>
        <a:xfrm>
          <a:off x="0" y="0"/>
          <a:ext cx="0" cy="0"/>
          <a:chOff x="0" y="0"/>
          <a:chExt cx="0" cy="0"/>
        </a:xfrm>
      </p:grpSpPr>
      <p:sp>
        <p:nvSpPr>
          <p:cNvPr id="4005" name="Google Shape;4005;g225fbbc430a_0_21539: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6" name="Google Shape;4006;g225fbbc430a_0_2153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90000"/>
              </a:lnSpc>
              <a:spcBef>
                <a:spcPts val="815"/>
              </a:spcBef>
              <a:buNone/>
            </a:pPr>
            <a:r>
              <a:rPr lang="en" b="1" u="sng">
                <a:solidFill>
                  <a:srgbClr val="DC5626"/>
                </a:solidFill>
                <a:latin typeface="Calibri"/>
                <a:ea typeface="Calibri"/>
                <a:cs typeface="Calibri"/>
                <a:sym typeface="Calibri"/>
              </a:rPr>
              <a:t>Facilitator Notes:</a:t>
            </a:r>
            <a:endParaRPr b="1" u="sng">
              <a:solidFill>
                <a:srgbClr val="DC5626"/>
              </a:solidFill>
              <a:latin typeface="Calibri"/>
              <a:ea typeface="Calibri"/>
              <a:cs typeface="Calibri"/>
              <a:sym typeface="Calibri"/>
            </a:endParaRPr>
          </a:p>
          <a:p>
            <a:pPr marL="0" indent="0">
              <a:buClr>
                <a:schemeClr val="dk1"/>
              </a:buClr>
              <a:buNone/>
            </a:pPr>
            <a:r>
              <a:rPr lang="en">
                <a:solidFill>
                  <a:schemeClr val="dk1"/>
                </a:solidFill>
                <a:latin typeface="Calibri"/>
                <a:ea typeface="Calibri"/>
                <a:cs typeface="Calibri"/>
                <a:sym typeface="Calibri"/>
              </a:rPr>
              <a:t>The focus of this session is to reflect on and synthesize our understandings of ambitious math teaching based on our learning in Modules 1 and 2. In this activity participants work to make connections between the 5 principles of ambitious teaching and the resources, activities and ideas they have engaged with in Modules 1 and 2. </a:t>
            </a:r>
            <a:endParaRPr>
              <a:solidFill>
                <a:schemeClr val="dk1"/>
              </a:solidFill>
              <a:latin typeface="Calibri"/>
              <a:ea typeface="Calibri"/>
              <a:cs typeface="Calibri"/>
              <a:sym typeface="Calibri"/>
            </a:endParaRPr>
          </a:p>
          <a:p>
            <a:pPr marL="0" indent="0">
              <a:buNone/>
            </a:pPr>
            <a:endParaRPr>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2"/>
        <p:cNvGrpSpPr/>
        <p:nvPr/>
      </p:nvGrpSpPr>
      <p:grpSpPr>
        <a:xfrm>
          <a:off x="0" y="0"/>
          <a:ext cx="0" cy="0"/>
          <a:chOff x="0" y="0"/>
          <a:chExt cx="0" cy="0"/>
        </a:xfrm>
      </p:grpSpPr>
      <p:sp>
        <p:nvSpPr>
          <p:cNvPr id="4013" name="Google Shape;4013;g22aed9e4c4a_0_3273: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4" name="Google Shape;4014;g22aed9e4c4a_0_327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90000"/>
              </a:lnSpc>
              <a:spcBef>
                <a:spcPts val="815"/>
              </a:spcBef>
              <a:buClr>
                <a:schemeClr val="dk1"/>
              </a:buClr>
              <a:buNone/>
            </a:pPr>
            <a:r>
              <a:rPr lang="en" b="1">
                <a:solidFill>
                  <a:schemeClr val="dk1"/>
                </a:solidFill>
              </a:rPr>
              <a:t>Studying teaching</a:t>
            </a:r>
            <a:r>
              <a:rPr lang="en">
                <a:solidFill>
                  <a:schemeClr val="dk1"/>
                </a:solidFill>
              </a:rPr>
              <a:t> involves analysis of video, vignettes, live teaching, or instructional tools to support participants in thinking deeply about the work of teaching.</a:t>
            </a:r>
            <a:endParaRPr>
              <a:solidFill>
                <a:schemeClr val="dk1"/>
              </a:solidFill>
            </a:endParaRPr>
          </a:p>
          <a:p>
            <a:pPr marL="0" indent="0">
              <a:buNone/>
            </a:pPr>
            <a:endParaRPr b="1">
              <a:solidFill>
                <a:schemeClr val="dk1"/>
              </a:solidFill>
            </a:endParaRPr>
          </a:p>
          <a:p>
            <a:pPr marL="0" indent="0">
              <a:buNone/>
            </a:pPr>
            <a:r>
              <a:rPr lang="en" b="1">
                <a:solidFill>
                  <a:schemeClr val="dk1"/>
                </a:solidFill>
              </a:rPr>
              <a:t>Examples of how we might engage in studying teaching:</a:t>
            </a:r>
            <a:endParaRPr b="1">
              <a:solidFill>
                <a:schemeClr val="dk1"/>
              </a:solidFill>
            </a:endParaRPr>
          </a:p>
          <a:p>
            <a:pPr marL="465887" indent="-304121">
              <a:spcBef>
                <a:spcPts val="408"/>
              </a:spcBef>
              <a:buClr>
                <a:schemeClr val="dk1"/>
              </a:buClr>
              <a:buChar char="•"/>
            </a:pPr>
            <a:r>
              <a:rPr lang="en">
                <a:solidFill>
                  <a:schemeClr val="dk1"/>
                </a:solidFill>
              </a:rPr>
              <a:t>Watching classroom video of our own or another teacher’s practice (Borko et al., 2008; Sherin &amp; van Es, 2009)</a:t>
            </a:r>
            <a:endParaRPr>
              <a:solidFill>
                <a:schemeClr val="dk1"/>
              </a:solidFill>
            </a:endParaRPr>
          </a:p>
          <a:p>
            <a:pPr marL="465887" indent="-304121">
              <a:buClr>
                <a:schemeClr val="dk1"/>
              </a:buClr>
              <a:buChar char="•"/>
            </a:pPr>
            <a:r>
              <a:rPr lang="en">
                <a:solidFill>
                  <a:schemeClr val="dk1"/>
                </a:solidFill>
              </a:rPr>
              <a:t>Reading transcripts of episodes of teaching</a:t>
            </a:r>
            <a:endParaRPr>
              <a:solidFill>
                <a:schemeClr val="dk1"/>
              </a:solidFill>
            </a:endParaRPr>
          </a:p>
          <a:p>
            <a:pPr marL="465887" indent="-304121">
              <a:buClr>
                <a:schemeClr val="dk1"/>
              </a:buClr>
              <a:buChar char="•"/>
            </a:pPr>
            <a:r>
              <a:rPr lang="en">
                <a:solidFill>
                  <a:schemeClr val="dk1"/>
                </a:solidFill>
              </a:rPr>
              <a:t>Sharing detailed vignettes of our own classroom experiences (Horn, 2010)</a:t>
            </a:r>
            <a:endParaRPr>
              <a:solidFill>
                <a:schemeClr val="dk1"/>
              </a:solidFill>
            </a:endParaRPr>
          </a:p>
          <a:p>
            <a:pPr marL="465887" indent="-304121">
              <a:buClr>
                <a:schemeClr val="dk1"/>
              </a:buClr>
              <a:buChar char="•"/>
            </a:pPr>
            <a:r>
              <a:rPr lang="en">
                <a:solidFill>
                  <a:schemeClr val="dk1"/>
                </a:solidFill>
              </a:rPr>
              <a:t>Rehearsing an episode of teaching (Kazemi et al., 2016)</a:t>
            </a:r>
            <a:endParaRPr>
              <a:solidFill>
                <a:schemeClr val="dk1"/>
              </a:solidFill>
            </a:endParaRPr>
          </a:p>
          <a:p>
            <a:pPr marL="465887" indent="-304121">
              <a:buClr>
                <a:schemeClr val="dk1"/>
              </a:buClr>
              <a:buChar char="•"/>
            </a:pPr>
            <a:r>
              <a:rPr lang="en">
                <a:solidFill>
                  <a:schemeClr val="dk1"/>
                </a:solidFill>
              </a:rPr>
              <a:t>Experiencing live teaching together (Kazemi et al., 2018)</a:t>
            </a:r>
            <a:endParaRPr>
              <a:solidFill>
                <a:schemeClr val="dk1"/>
              </a:solidFill>
            </a:endParaRPr>
          </a:p>
          <a:p>
            <a:pPr marL="0" indent="0">
              <a:spcBef>
                <a:spcPts val="408"/>
              </a:spcBef>
              <a:buNone/>
            </a:pPr>
            <a:r>
              <a:rPr lang="en">
                <a:solidFill>
                  <a:schemeClr val="dk1"/>
                </a:solidFill>
              </a:rPr>
              <a:t>In each example of teaching, specific features of teachers’ work are highlighted / visible, and invisible (Little, 2022).</a:t>
            </a:r>
            <a:endParaRPr b="1">
              <a:solidFill>
                <a:schemeClr val="dk1"/>
              </a:solidFill>
            </a:endParaRPr>
          </a:p>
          <a:p>
            <a:pPr marL="0" indent="0">
              <a:spcBef>
                <a:spcPts val="408"/>
              </a:spcBef>
              <a:buNone/>
            </a:pPr>
            <a:endParaRPr>
              <a:solidFill>
                <a:schemeClr val="dk1"/>
              </a:solidFill>
            </a:endParaRPr>
          </a:p>
          <a:p>
            <a:pPr marL="0" indent="0">
              <a:spcBef>
                <a:spcPts val="408"/>
              </a:spcBef>
              <a:buNone/>
            </a:pPr>
            <a:r>
              <a:rPr lang="en" b="1">
                <a:solidFill>
                  <a:schemeClr val="dk1"/>
                </a:solidFill>
              </a:rPr>
              <a:t>As you focus conversations, </a:t>
            </a:r>
            <a:r>
              <a:rPr lang="en">
                <a:solidFill>
                  <a:schemeClr val="dk1"/>
                </a:solidFill>
              </a:rPr>
              <a:t>orient participants to specific features of the example or tool at hand. For example, a facilitator might say, “As we watch this video, notice how the teacher elicits students’ reasoning.”</a:t>
            </a:r>
            <a:endParaRPr>
              <a:solidFill>
                <a:schemeClr val="dk1"/>
              </a:solidFill>
            </a:endParaRPr>
          </a:p>
          <a:p>
            <a:pPr marL="0" indent="0">
              <a:spcBef>
                <a:spcPts val="408"/>
              </a:spcBef>
              <a:buNone/>
            </a:pPr>
            <a:endParaRPr b="1">
              <a:solidFill>
                <a:schemeClr val="dk1"/>
              </a:solidFill>
            </a:endParaRPr>
          </a:p>
          <a:p>
            <a:pPr marL="0" indent="0">
              <a:spcBef>
                <a:spcPts val="408"/>
              </a:spcBef>
              <a:buNone/>
            </a:pPr>
            <a:r>
              <a:rPr lang="en" b="1"/>
              <a:t>When setting norms</a:t>
            </a:r>
            <a:r>
              <a:rPr lang="en"/>
              <a:t>, please know that the suggestions in the slides are intended to orient the group toward </a:t>
            </a:r>
            <a:r>
              <a:rPr lang="en" i="1"/>
              <a:t>an inquiry stance toward students, one another, and the work of teaching</a:t>
            </a:r>
            <a:r>
              <a:rPr lang="en" b="1"/>
              <a:t> </a:t>
            </a:r>
            <a:r>
              <a:rPr lang="en"/>
              <a:t>and</a:t>
            </a:r>
            <a:r>
              <a:rPr lang="en" b="1"/>
              <a:t> </a:t>
            </a:r>
            <a:r>
              <a:rPr lang="en"/>
              <a:t>orient the group toward </a:t>
            </a:r>
            <a:r>
              <a:rPr lang="en" i="1"/>
              <a:t>making connections between learners, mathematical content, and teaching</a:t>
            </a:r>
            <a:r>
              <a:rPr lang="en"/>
              <a:t>.</a:t>
            </a:r>
            <a:endParaRPr/>
          </a:p>
          <a:p>
            <a:pPr marL="0" indent="0">
              <a:buNone/>
            </a:pPr>
            <a:endParaRPr b="1">
              <a:solidFill>
                <a:schemeClr val="dk1"/>
              </a:solidFill>
            </a:endParaRPr>
          </a:p>
          <a:p>
            <a:pPr marL="0" indent="0">
              <a:buNone/>
            </a:pPr>
            <a:r>
              <a:rPr lang="en" b="1">
                <a:solidFill>
                  <a:schemeClr val="dk1"/>
                </a:solidFill>
              </a:rPr>
              <a:t>Additional resources: </a:t>
            </a:r>
            <a:r>
              <a:rPr lang="en">
                <a:solidFill>
                  <a:schemeClr val="dk1"/>
                </a:solidFill>
              </a:rPr>
              <a:t>If you are interested in learning more about these ideas, check out these resources.</a:t>
            </a:r>
            <a:endParaRPr>
              <a:solidFill>
                <a:schemeClr val="dk1"/>
              </a:solidFill>
            </a:endParaRPr>
          </a:p>
          <a:p>
            <a:pPr marL="465887" indent="-304121">
              <a:buClr>
                <a:schemeClr val="dk1"/>
              </a:buClr>
              <a:buChar char="-"/>
            </a:pPr>
            <a:r>
              <a:rPr lang="en" b="1" u="sng">
                <a:solidFill>
                  <a:schemeClr val="hlink"/>
                </a:solidFill>
                <a:hlinkClick r:id="rId3"/>
              </a:rPr>
              <a:t>Module 0</a:t>
            </a:r>
            <a:r>
              <a:rPr lang="en" b="1">
                <a:solidFill>
                  <a:schemeClr val="dk1"/>
                </a:solidFill>
              </a:rPr>
              <a:t>, Resource 3: </a:t>
            </a:r>
            <a:r>
              <a:rPr lang="en">
                <a:solidFill>
                  <a:schemeClr val="dk1"/>
                </a:solidFill>
              </a:rPr>
              <a:t>This resource is designed to support leaders preparing to facilitate rehearsals in teachers’ professional learning.</a:t>
            </a:r>
            <a:endParaRPr>
              <a:solidFill>
                <a:schemeClr val="dk1"/>
              </a:solidFill>
            </a:endParaRPr>
          </a:p>
          <a:p>
            <a:pPr marL="465887" indent="-304121">
              <a:buClr>
                <a:schemeClr val="dk1"/>
              </a:buClr>
              <a:buChar char="-"/>
            </a:pPr>
            <a:r>
              <a:rPr lang="en" b="1" u="sng">
                <a:solidFill>
                  <a:schemeClr val="hlink"/>
                </a:solidFill>
                <a:hlinkClick r:id="rId4"/>
              </a:rPr>
              <a:t>TEDD.org</a:t>
            </a:r>
            <a:r>
              <a:rPr lang="en">
                <a:solidFill>
                  <a:schemeClr val="dk1"/>
                </a:solidFill>
              </a:rPr>
              <a:t>, Teacher Educator Pedagogies: This site includes additional resources for leading rehearsals and teacher time out.</a:t>
            </a:r>
            <a:endParaRPr>
              <a:solidFill>
                <a:schemeClr val="dk1"/>
              </a:solidFill>
            </a:endParaRPr>
          </a:p>
          <a:p>
            <a:pPr marL="465887" indent="-304121">
              <a:buClr>
                <a:schemeClr val="dk1"/>
              </a:buClr>
              <a:buChar char="-"/>
            </a:pPr>
            <a:r>
              <a:rPr lang="en" b="1" u="sng">
                <a:solidFill>
                  <a:schemeClr val="hlink"/>
                </a:solidFill>
                <a:hlinkClick r:id="rId5"/>
              </a:rPr>
              <a:t>van Es et al., 2014</a:t>
            </a:r>
            <a:r>
              <a:rPr lang="en">
                <a:solidFill>
                  <a:schemeClr val="dk1"/>
                </a:solidFill>
              </a:rPr>
              <a:t> (full citation below): This article details facilitation moves to support teachers’ analysis of video.</a:t>
            </a:r>
            <a:endParaRPr>
              <a:solidFill>
                <a:schemeClr val="dk1"/>
              </a:solidFill>
            </a:endParaRPr>
          </a:p>
          <a:p>
            <a:pPr marL="465887" indent="-304121">
              <a:buChar char="-"/>
            </a:pPr>
            <a:r>
              <a:rPr lang="en" b="1" u="sng">
                <a:solidFill>
                  <a:schemeClr val="hlink"/>
                </a:solidFill>
                <a:hlinkClick r:id="rId6"/>
              </a:rPr>
              <a:t>Taking Action</a:t>
            </a:r>
            <a:r>
              <a:rPr lang="en"/>
              <a:t> (Boston et al., 2017; full citation below): This NCTM-published book includes cases and videos for studying teaching, including the case of Shalunda Shackelford used in Module 2.</a:t>
            </a:r>
            <a:endParaRPr/>
          </a:p>
          <a:p>
            <a:pPr marL="0" indent="0">
              <a:buNone/>
            </a:pPr>
            <a:endParaRPr>
              <a:solidFill>
                <a:schemeClr val="dk1"/>
              </a:solidFill>
            </a:endParaRPr>
          </a:p>
          <a:p>
            <a:pPr marL="0" indent="0">
              <a:buNone/>
            </a:pPr>
            <a:r>
              <a:rPr lang="en" b="1">
                <a:solidFill>
                  <a:schemeClr val="dk1"/>
                </a:solidFill>
              </a:rPr>
              <a:t>References</a:t>
            </a:r>
            <a:endParaRPr b="1">
              <a:solidFill>
                <a:schemeClr val="dk1"/>
              </a:solidFill>
            </a:endParaRPr>
          </a:p>
          <a:p>
            <a:pPr marL="465887" indent="-465887">
              <a:buNone/>
            </a:pPr>
            <a:r>
              <a:rPr lang="en">
                <a:solidFill>
                  <a:schemeClr val="dk1"/>
                </a:solidFill>
              </a:rPr>
              <a:t>Borko, H., Jacobs, J., Eiteljorg, E., &amp; Pittman, M. E. (2008). Video as a tool for fostering productive discussions in mathematics professional development. </a:t>
            </a:r>
            <a:r>
              <a:rPr lang="en" i="1">
                <a:solidFill>
                  <a:schemeClr val="dk1"/>
                </a:solidFill>
              </a:rPr>
              <a:t>Teaching and Teacher Education, 24,</a:t>
            </a:r>
            <a:r>
              <a:rPr lang="en">
                <a:solidFill>
                  <a:schemeClr val="dk1"/>
                </a:solidFill>
              </a:rPr>
              <a:t> 417–436.</a:t>
            </a:r>
            <a:endParaRPr>
              <a:solidFill>
                <a:schemeClr val="dk1"/>
              </a:solidFill>
            </a:endParaRPr>
          </a:p>
          <a:p>
            <a:pPr marL="465887" indent="-465887">
              <a:buNone/>
            </a:pPr>
            <a:r>
              <a:rPr lang="en"/>
              <a:t>Boston, M., Dillon, F., Smith, M., &amp; Miller, S. (2017). Taking action: Implementing effective mathematics teaching practices in grades 9-12. </a:t>
            </a:r>
            <a:r>
              <a:rPr lang="en" i="1"/>
              <a:t>National Council of Teachers of Mathematics.</a:t>
            </a:r>
            <a:endParaRPr i="1"/>
          </a:p>
          <a:p>
            <a:pPr marL="465887" indent="-465887">
              <a:buNone/>
            </a:pPr>
            <a:r>
              <a:rPr lang="en"/>
              <a:t>Cohen, D. K., Raudenbush, S. W., &amp; Ball, D. L. (2003). Resources, instruction, and research. </a:t>
            </a:r>
            <a:r>
              <a:rPr lang="en" i="1"/>
              <a:t>Educational Evaluation and Policy Analysis, 25</a:t>
            </a:r>
            <a:r>
              <a:rPr lang="en"/>
              <a:t>(2), 119-142.</a:t>
            </a:r>
            <a:endParaRPr/>
          </a:p>
          <a:p>
            <a:pPr marL="465887" indent="-465887">
              <a:buNone/>
            </a:pPr>
            <a:r>
              <a:rPr lang="en">
                <a:solidFill>
                  <a:schemeClr val="dk1"/>
                </a:solidFill>
              </a:rPr>
              <a:t>Grossman, P. (2011). Framework for teaching practice: A brief history of an idea. </a:t>
            </a:r>
            <a:r>
              <a:rPr lang="en" i="1">
                <a:solidFill>
                  <a:schemeClr val="dk1"/>
                </a:solidFill>
              </a:rPr>
              <a:t>Teachers College Record, 113</a:t>
            </a:r>
            <a:r>
              <a:rPr lang="en">
                <a:solidFill>
                  <a:schemeClr val="dk1"/>
                </a:solidFill>
              </a:rPr>
              <a:t>(12), 2836–2843.</a:t>
            </a:r>
            <a:endParaRPr>
              <a:solidFill>
                <a:schemeClr val="dk1"/>
              </a:solidFill>
            </a:endParaRPr>
          </a:p>
          <a:p>
            <a:pPr marL="465887" indent="-465887">
              <a:buNone/>
            </a:pPr>
            <a:r>
              <a:rPr lang="en">
                <a:solidFill>
                  <a:schemeClr val="dk1"/>
                </a:solidFill>
              </a:rPr>
              <a:t>Grossman, P., Compton, C., Igra, D., Ronfeldt, M., Shahan, E., &amp; Williamson, P. W. (2009). Teaching practice: A cross-professional perspective</a:t>
            </a:r>
            <a:r>
              <a:rPr lang="en" i="1">
                <a:solidFill>
                  <a:schemeClr val="dk1"/>
                </a:solidFill>
              </a:rPr>
              <a:t>. Teachers College Record, 111</a:t>
            </a:r>
            <a:r>
              <a:rPr lang="en">
                <a:solidFill>
                  <a:schemeClr val="dk1"/>
                </a:solidFill>
              </a:rPr>
              <a:t>(9), 2055–2100.</a:t>
            </a:r>
            <a:endParaRPr>
              <a:solidFill>
                <a:schemeClr val="dk1"/>
              </a:solidFill>
            </a:endParaRPr>
          </a:p>
          <a:p>
            <a:pPr marL="465887" indent="-465887">
              <a:buNone/>
            </a:pPr>
            <a:r>
              <a:rPr lang="en">
                <a:solidFill>
                  <a:schemeClr val="dk1"/>
                </a:solidFill>
              </a:rPr>
              <a:t>Horn, I. S. (2010). Teaching replays, teaching rehearsals, and re-visions of practice: Learning from colleagues in a mathematics teacher community. </a:t>
            </a:r>
            <a:r>
              <a:rPr lang="en" i="1">
                <a:solidFill>
                  <a:schemeClr val="dk1"/>
                </a:solidFill>
              </a:rPr>
              <a:t>Teachers College Record, 112</a:t>
            </a:r>
            <a:r>
              <a:rPr lang="en">
                <a:solidFill>
                  <a:schemeClr val="dk1"/>
                </a:solidFill>
              </a:rPr>
              <a:t>(1), 225–259. </a:t>
            </a:r>
            <a:endParaRPr>
              <a:solidFill>
                <a:schemeClr val="dk1"/>
              </a:solidFill>
            </a:endParaRPr>
          </a:p>
          <a:p>
            <a:pPr marL="465887" indent="-465887">
              <a:buNone/>
            </a:pPr>
            <a:r>
              <a:rPr lang="en">
                <a:solidFill>
                  <a:schemeClr val="dk1"/>
                </a:solidFill>
              </a:rPr>
              <a:t>Horn, I. S., Kane, B. D., &amp; Garner, B. (2018). Teacher collaborative time: Helping teachers make sense of ambitious teaching in the context of their schools. In P. Cobb, K. Jackson, E. Henrick, T. Smith, &amp; MIST team (Eds.), </a:t>
            </a:r>
            <a:r>
              <a:rPr lang="en" i="1">
                <a:solidFill>
                  <a:schemeClr val="dk1"/>
                </a:solidFill>
              </a:rPr>
              <a:t>Systems for instructional improvement: creating coherence from the classroom to the district central office</a:t>
            </a:r>
            <a:r>
              <a:rPr lang="en">
                <a:solidFill>
                  <a:schemeClr val="dk1"/>
                </a:solidFill>
              </a:rPr>
              <a:t> (pp. 93-112). Harvard Education Press.</a:t>
            </a:r>
            <a:endParaRPr>
              <a:solidFill>
                <a:schemeClr val="dk1"/>
              </a:solidFill>
            </a:endParaRPr>
          </a:p>
          <a:p>
            <a:pPr marL="465887" indent="-465887">
              <a:buNone/>
            </a:pPr>
            <a:r>
              <a:rPr lang="en">
                <a:solidFill>
                  <a:schemeClr val="dk1"/>
                </a:solidFill>
              </a:rPr>
              <a:t>Kazemi, E., Gibbons, L., Lewis, B. (2018) Math Labs: Teachers, teacher educators, and school leaders learning together from their own students. </a:t>
            </a:r>
            <a:r>
              <a:rPr lang="en" i="1">
                <a:solidFill>
                  <a:schemeClr val="dk1"/>
                </a:solidFill>
              </a:rPr>
              <a:t>Journal of Mathematics Education Leadership</a:t>
            </a:r>
            <a:r>
              <a:rPr lang="en">
                <a:solidFill>
                  <a:schemeClr val="dk1"/>
                </a:solidFill>
              </a:rPr>
              <a:t>, Spring 2018, 23-36.</a:t>
            </a:r>
            <a:endParaRPr>
              <a:solidFill>
                <a:schemeClr val="dk1"/>
              </a:solidFill>
            </a:endParaRPr>
          </a:p>
          <a:p>
            <a:pPr marL="465887" indent="-465887">
              <a:buNone/>
            </a:pPr>
            <a:r>
              <a:rPr lang="en">
                <a:solidFill>
                  <a:schemeClr val="dk1"/>
                </a:solidFill>
              </a:rPr>
              <a:t>Little, J. W. (2002). Professional community and the problem of high school reform. </a:t>
            </a:r>
            <a:r>
              <a:rPr lang="en" i="1">
                <a:solidFill>
                  <a:schemeClr val="dk1"/>
                </a:solidFill>
              </a:rPr>
              <a:t>International Journal of Educational Research, 37</a:t>
            </a:r>
            <a:r>
              <a:rPr lang="en">
                <a:solidFill>
                  <a:schemeClr val="dk1"/>
                </a:solidFill>
              </a:rPr>
              <a:t>(8), 693–714.</a:t>
            </a:r>
            <a:endParaRPr>
              <a:solidFill>
                <a:schemeClr val="dk1"/>
              </a:solidFill>
            </a:endParaRPr>
          </a:p>
          <a:p>
            <a:pPr marL="465887" indent="-465887">
              <a:buNone/>
            </a:pPr>
            <a:r>
              <a:rPr lang="en"/>
              <a:t>Sherin, M. G., &amp; Van Es, E. A. (2009). Effects of video club participation on teachers’ professional vision. </a:t>
            </a:r>
            <a:r>
              <a:rPr lang="en" i="1"/>
              <a:t>Journal of Teacher Education</a:t>
            </a:r>
            <a:r>
              <a:rPr lang="en"/>
              <a:t>, </a:t>
            </a:r>
            <a:r>
              <a:rPr lang="en" i="1"/>
              <a:t>60</a:t>
            </a:r>
            <a:r>
              <a:rPr lang="en"/>
              <a:t>(1), 20–37.</a:t>
            </a:r>
            <a:endParaRPr/>
          </a:p>
          <a:p>
            <a:pPr marL="465887" indent="-465887">
              <a:buNone/>
            </a:pPr>
            <a:r>
              <a:rPr lang="en"/>
              <a:t>van Es, E. A., Tunney, J., Goldsmith, L. T., &amp; Seago, N. (2014). A framework for the facilitation of teachers’ analysis of video. </a:t>
            </a:r>
            <a:r>
              <a:rPr lang="en" i="1"/>
              <a:t>Journal of Teacher Education, 65</a:t>
            </a:r>
            <a:r>
              <a:rPr lang="en"/>
              <a:t>(4), 340</a:t>
            </a:r>
            <a:r>
              <a:rPr lang="en">
                <a:solidFill>
                  <a:schemeClr val="dk1"/>
                </a:solidFill>
              </a:rPr>
              <a:t>–</a:t>
            </a:r>
            <a:r>
              <a:rPr lang="en"/>
              <a:t>356. (Open access: </a:t>
            </a:r>
            <a:r>
              <a:rPr lang="en" u="sng">
                <a:solidFill>
                  <a:schemeClr val="hlink"/>
                </a:solidFill>
                <a:hlinkClick r:id="rId5"/>
              </a:rPr>
              <a:t>https://escholarship.org/uc/item/3jj747gv</a:t>
            </a:r>
            <a:r>
              <a:rPr lang="en"/>
              <a: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0"/>
        <p:cNvGrpSpPr/>
        <p:nvPr/>
      </p:nvGrpSpPr>
      <p:grpSpPr>
        <a:xfrm>
          <a:off x="0" y="0"/>
          <a:ext cx="0" cy="0"/>
          <a:chOff x="0" y="0"/>
          <a:chExt cx="0" cy="0"/>
        </a:xfrm>
      </p:grpSpPr>
      <p:sp>
        <p:nvSpPr>
          <p:cNvPr id="4021" name="Google Shape;4021;g252697f9688_0_2871: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2" name="Google Shape;4022;g252697f9688_0_287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120000"/>
              </a:lnSpc>
              <a:buNone/>
            </a:pPr>
            <a:r>
              <a:rPr lang="en" b="1" u="sng">
                <a:solidFill>
                  <a:srgbClr val="DC5626"/>
                </a:solidFill>
              </a:rPr>
              <a:t>Facilitator Notes:</a:t>
            </a:r>
            <a:endParaRPr>
              <a:solidFill>
                <a:schemeClr val="dk1"/>
              </a:solidFill>
            </a:endParaRPr>
          </a:p>
          <a:p>
            <a:pPr marL="465887" indent="-304121">
              <a:buClr>
                <a:schemeClr val="dk1"/>
              </a:buClr>
            </a:pPr>
            <a:r>
              <a:rPr lang="en">
                <a:solidFill>
                  <a:schemeClr val="dk1"/>
                </a:solidFill>
              </a:rPr>
              <a:t>Remind participants of the 5 principles of ambitious mathematics teaching. </a:t>
            </a:r>
            <a:endParaRPr>
              <a:solidFill>
                <a:schemeClr val="dk1"/>
              </a:solidFill>
            </a:endParaRPr>
          </a:p>
          <a:p>
            <a:pPr marL="465887" indent="-304121">
              <a:buClr>
                <a:srgbClr val="333333"/>
              </a:buClr>
            </a:pPr>
            <a:r>
              <a:rPr lang="en">
                <a:solidFill>
                  <a:srgbClr val="333333"/>
                </a:solidFill>
              </a:rPr>
              <a:t>References for these ideas: </a:t>
            </a:r>
            <a:r>
              <a:rPr lang="en" u="sng">
                <a:solidFill>
                  <a:schemeClr val="hlink"/>
                </a:solidFill>
                <a:hlinkClick r:id="rId3"/>
              </a:rPr>
              <a:t>Anthony et al., 2015; Huinker &amp; Bill, 2017; Lampert et al., 2011; Lampert &amp; Graziani, 2009</a:t>
            </a:r>
            <a:endParaRPr>
              <a:solidFill>
                <a:srgbClr val="333333"/>
              </a:solidFill>
            </a:endParaRPr>
          </a:p>
          <a:p>
            <a:pPr marL="524123" indent="-465887">
              <a:buClr>
                <a:schemeClr val="dk1"/>
              </a:buClr>
              <a:buNone/>
            </a:pPr>
            <a:endParaRPr sz="1000">
              <a:solidFill>
                <a:srgbClr val="333333"/>
              </a:solidFill>
            </a:endParaRPr>
          </a:p>
          <a:p>
            <a:pPr marL="0" indent="0">
              <a:buNone/>
            </a:pPr>
            <a:endParaRPr>
              <a:solidFill>
                <a:srgbClr val="333333"/>
              </a:solidFill>
              <a:highlight>
                <a:srgbClr val="FFFFFF"/>
              </a:highlight>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9"/>
        <p:cNvGrpSpPr/>
        <p:nvPr/>
      </p:nvGrpSpPr>
      <p:grpSpPr>
        <a:xfrm>
          <a:off x="0" y="0"/>
          <a:ext cx="0" cy="0"/>
          <a:chOff x="0" y="0"/>
          <a:chExt cx="0" cy="0"/>
        </a:xfrm>
      </p:grpSpPr>
      <p:sp>
        <p:nvSpPr>
          <p:cNvPr id="4030" name="Google Shape;4030;g225fbbc430a_0_23563: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1" name="Google Shape;4031;g225fbbc430a_0_2356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Clr>
                <a:schemeClr val="dk1"/>
              </a:buClr>
              <a:buNone/>
            </a:pPr>
            <a:r>
              <a:rPr lang="en" b="1" u="sng">
                <a:solidFill>
                  <a:srgbClr val="DC5626"/>
                </a:solidFill>
              </a:rPr>
              <a:t>Facilitator Notes:</a:t>
            </a:r>
            <a:endParaRPr b="1" u="sng">
              <a:solidFill>
                <a:srgbClr val="DC5626"/>
              </a:solidFill>
            </a:endParaRPr>
          </a:p>
          <a:p>
            <a:pPr marL="465887" indent="-304121">
              <a:buClr>
                <a:schemeClr val="dk1"/>
              </a:buClr>
            </a:pPr>
            <a:r>
              <a:rPr lang="en">
                <a:solidFill>
                  <a:schemeClr val="dk1"/>
                </a:solidFill>
              </a:rPr>
              <a:t>Engage participants in connecting specific moves, ideas and resources to support their work related to each principle. </a:t>
            </a:r>
            <a:endParaRPr>
              <a:solidFill>
                <a:schemeClr val="dk1"/>
              </a:solidFill>
            </a:endParaRPr>
          </a:p>
          <a:p>
            <a:pPr marL="931774" lvl="1" indent="-304121">
              <a:buClr>
                <a:schemeClr val="dk1"/>
              </a:buClr>
            </a:pPr>
            <a:r>
              <a:rPr lang="en">
                <a:solidFill>
                  <a:schemeClr val="dk1"/>
                </a:solidFill>
              </a:rPr>
              <a:t>This slide assumes your participants have engaged in generating a list of instructional moves related to each of the five characteristics of ambitious teaching previously. If your group has not yet done this, you might invite participants to draw on their experiences with ambitious teaching so far to generate a first draft.</a:t>
            </a:r>
            <a:endParaRPr>
              <a:solidFill>
                <a:schemeClr val="dk1"/>
              </a:solidFill>
            </a:endParaRPr>
          </a:p>
          <a:p>
            <a:pPr marL="465887" indent="-304121">
              <a:buClr>
                <a:schemeClr val="dk1"/>
              </a:buClr>
            </a:pPr>
            <a:r>
              <a:rPr lang="en">
                <a:solidFill>
                  <a:schemeClr val="dk1"/>
                </a:solidFill>
              </a:rPr>
              <a:t>The workspace slides include samples of the rough-draft characteristics generated by previous participants in the Ambitious Teaching sessions. You may want to update those lists with whatever your group came up with, or invite your group to add on to this list. </a:t>
            </a:r>
            <a:endParaRPr>
              <a:solidFill>
                <a:schemeClr val="dk1"/>
              </a:solidFill>
            </a:endParaRPr>
          </a:p>
          <a:p>
            <a:pPr marL="0" indent="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6"/>
        <p:cNvGrpSpPr/>
        <p:nvPr/>
      </p:nvGrpSpPr>
      <p:grpSpPr>
        <a:xfrm>
          <a:off x="0" y="0"/>
          <a:ext cx="0" cy="0"/>
          <a:chOff x="0" y="0"/>
          <a:chExt cx="0" cy="0"/>
        </a:xfrm>
      </p:grpSpPr>
      <p:sp>
        <p:nvSpPr>
          <p:cNvPr id="4037" name="Google Shape;4037;g225fbbc430a_0_23573: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8" name="Google Shape;4038;g225fbbc430a_0_2357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b="1" u="sng">
                <a:solidFill>
                  <a:srgbClr val="DC5626"/>
                </a:solidFill>
              </a:rPr>
              <a:t>Facilitator Notes:</a:t>
            </a:r>
            <a:endParaRPr>
              <a:solidFill>
                <a:schemeClr val="dk1"/>
              </a:solidFill>
            </a:endParaRPr>
          </a:p>
          <a:p>
            <a:pPr marL="465887" indent="-304121">
              <a:buClr>
                <a:schemeClr val="dk1"/>
              </a:buClr>
              <a:buChar char="-"/>
            </a:pPr>
            <a:r>
              <a:rPr lang="en">
                <a:solidFill>
                  <a:schemeClr val="dk1"/>
                </a:solidFill>
              </a:rPr>
              <a:t>Support participants in accessing the workspace slides. </a:t>
            </a:r>
            <a:endParaRPr>
              <a:solidFill>
                <a:schemeClr val="dk1"/>
              </a:solidFill>
            </a:endParaRPr>
          </a:p>
          <a:p>
            <a:pPr marL="465887" indent="-304121">
              <a:buClr>
                <a:schemeClr val="dk1"/>
              </a:buClr>
              <a:buChar char="-"/>
            </a:pPr>
            <a:r>
              <a:rPr lang="en">
                <a:solidFill>
                  <a:schemeClr val="dk1"/>
                </a:solidFill>
              </a:rPr>
              <a:t>Provide participants links to the slides and/or resource folders for Modules 1 &amp; 2.</a:t>
            </a:r>
            <a:endParaRPr>
              <a:solidFill>
                <a:schemeClr val="dk1"/>
              </a:solidFill>
            </a:endParaRPr>
          </a:p>
          <a:p>
            <a:pPr marL="465887" indent="-323533">
              <a:buClr>
                <a:schemeClr val="dk1"/>
              </a:buClr>
              <a:buSzPts val="1400"/>
              <a:buChar char="-"/>
            </a:pPr>
            <a:r>
              <a:rPr lang="en">
                <a:solidFill>
                  <a:schemeClr val="dk1"/>
                </a:solidFill>
              </a:rPr>
              <a:t>You might also suggest that participants look at their own notes from their work in the modules so far. </a:t>
            </a:r>
            <a:endParaRPr>
              <a:solidFill>
                <a:schemeClr val="dk1"/>
              </a:solidFill>
            </a:endParaRPr>
          </a:p>
          <a:p>
            <a:pPr marL="465887" indent="-304121">
              <a:buClr>
                <a:schemeClr val="dk1"/>
              </a:buClr>
              <a:buChar char="-"/>
            </a:pPr>
            <a:r>
              <a:rPr lang="en">
                <a:solidFill>
                  <a:schemeClr val="dk1"/>
                </a:solidFill>
              </a:rPr>
              <a:t>Aspects of small group directions you might consider:</a:t>
            </a:r>
            <a:endParaRPr>
              <a:solidFill>
                <a:schemeClr val="dk1"/>
              </a:solidFill>
            </a:endParaRPr>
          </a:p>
          <a:p>
            <a:pPr marL="931774" lvl="1" indent="-304121">
              <a:buClr>
                <a:schemeClr val="dk1"/>
              </a:buClr>
              <a:buChar char="-"/>
            </a:pPr>
            <a:r>
              <a:rPr lang="en" b="1">
                <a:solidFill>
                  <a:schemeClr val="dk1"/>
                </a:solidFill>
              </a:rPr>
              <a:t>It may be helpful to specify roles for participants in the small groups.</a:t>
            </a:r>
            <a:r>
              <a:rPr lang="en" i="1">
                <a:solidFill>
                  <a:schemeClr val="dk1"/>
                </a:solidFill>
              </a:rPr>
              <a:t> </a:t>
            </a:r>
            <a:r>
              <a:rPr lang="en">
                <a:solidFill>
                  <a:schemeClr val="dk1"/>
                </a:solidFill>
              </a:rPr>
              <a:t>For example, you might:</a:t>
            </a:r>
            <a:endParaRPr>
              <a:solidFill>
                <a:schemeClr val="dk1"/>
              </a:solidFill>
            </a:endParaRPr>
          </a:p>
          <a:p>
            <a:pPr marL="1397660" lvl="2" indent="-304121">
              <a:buClr>
                <a:schemeClr val="dk1"/>
              </a:buClr>
              <a:buChar char="-"/>
            </a:pPr>
            <a:r>
              <a:rPr lang="en" i="1">
                <a:solidFill>
                  <a:schemeClr val="dk1"/>
                </a:solidFill>
              </a:rPr>
              <a:t>Specify who will go first and in what order participants will share.</a:t>
            </a:r>
            <a:r>
              <a:rPr lang="en">
                <a:solidFill>
                  <a:schemeClr val="dk1"/>
                </a:solidFill>
              </a:rPr>
              <a:t> For example, in a virtual session, you might say, “The second person who enters the breakout room will share first, and sharing will move counterclockwise until everyone has shared.”</a:t>
            </a:r>
            <a:endParaRPr>
              <a:solidFill>
                <a:schemeClr val="dk1"/>
              </a:solidFill>
            </a:endParaRPr>
          </a:p>
          <a:p>
            <a:pPr marL="1397660" lvl="2" indent="-304121">
              <a:buClr>
                <a:schemeClr val="dk1"/>
              </a:buClr>
              <a:buChar char="-"/>
            </a:pPr>
            <a:r>
              <a:rPr lang="en" i="1">
                <a:solidFill>
                  <a:schemeClr val="dk1"/>
                </a:solidFill>
              </a:rPr>
              <a:t>Specify who will record. </a:t>
            </a:r>
            <a:r>
              <a:rPr lang="en">
                <a:solidFill>
                  <a:schemeClr val="dk1"/>
                </a:solidFill>
              </a:rPr>
              <a:t>For example, in a virtual session, you might say, “The first person who enters the breakout room will be the </a:t>
            </a:r>
            <a:r>
              <a:rPr lang="en" u="sng">
                <a:solidFill>
                  <a:schemeClr val="dk1"/>
                </a:solidFill>
              </a:rPr>
              <a:t>recorder</a:t>
            </a:r>
            <a:r>
              <a:rPr lang="en">
                <a:solidFill>
                  <a:schemeClr val="dk1"/>
                </a:solidFill>
              </a:rPr>
              <a:t> and jot down ideas from the group onto the workspace slide.</a:t>
            </a:r>
            <a:endParaRPr>
              <a:solidFill>
                <a:schemeClr val="dk1"/>
              </a:solidFill>
            </a:endParaRPr>
          </a:p>
          <a:p>
            <a:pPr marL="1397660" lvl="2" indent="-304121">
              <a:buClr>
                <a:schemeClr val="dk1"/>
              </a:buClr>
              <a:buChar char="-"/>
            </a:pPr>
            <a:r>
              <a:rPr lang="en" i="1">
                <a:solidFill>
                  <a:schemeClr val="dk1"/>
                </a:solidFill>
              </a:rPr>
              <a:t>Specify who will keep time. </a:t>
            </a:r>
            <a:r>
              <a:rPr lang="en">
                <a:solidFill>
                  <a:schemeClr val="dk1"/>
                </a:solidFill>
              </a:rPr>
              <a:t>For example, in a virtual session, you might say, “The third person will be the </a:t>
            </a:r>
            <a:r>
              <a:rPr lang="en" u="sng">
                <a:solidFill>
                  <a:schemeClr val="dk1"/>
                </a:solidFill>
              </a:rPr>
              <a:t>time keeper</a:t>
            </a:r>
            <a:r>
              <a:rPr lang="en">
                <a:solidFill>
                  <a:schemeClr val="dk1"/>
                </a:solidFill>
              </a:rPr>
              <a:t> and let each team member know if airtime goes over a minute and how much time is left.”</a:t>
            </a:r>
            <a:endParaRPr>
              <a:solidFill>
                <a:schemeClr val="dk1"/>
              </a:solidFill>
            </a:endParaRPr>
          </a:p>
          <a:p>
            <a:pPr marL="931774" lvl="1" indent="-304121">
              <a:buClr>
                <a:schemeClr val="dk1"/>
              </a:buClr>
              <a:buChar char="-"/>
            </a:pPr>
            <a:r>
              <a:rPr lang="en" b="1">
                <a:solidFill>
                  <a:schemeClr val="dk1"/>
                </a:solidFill>
              </a:rPr>
              <a:t>It may be helpful to specify where participants will record and show them how to access it.</a:t>
            </a:r>
            <a:r>
              <a:rPr lang="en">
                <a:solidFill>
                  <a:schemeClr val="dk1"/>
                </a:solidFill>
              </a:rPr>
              <a:t> As we have suggested, you might have an assigned Google Slide for each group which is a copy of this activity’s workspace slide.</a:t>
            </a:r>
            <a:endParaRPr>
              <a:solidFill>
                <a:schemeClr val="dk1"/>
              </a:solidFill>
            </a:endParaRPr>
          </a:p>
          <a:p>
            <a:pPr marL="931774" lvl="1" indent="-304121">
              <a:buClr>
                <a:schemeClr val="dk1"/>
              </a:buClr>
              <a:buChar char="-"/>
            </a:pPr>
            <a:r>
              <a:rPr lang="en" b="1">
                <a:solidFill>
                  <a:schemeClr val="dk1"/>
                </a:solidFill>
              </a:rPr>
              <a:t>It may be helpful to specify how much time participants will have in their small group. </a:t>
            </a:r>
            <a:endParaRPr b="1">
              <a:solidFill>
                <a:schemeClr val="dk1"/>
              </a:solidFill>
            </a:endParaRPr>
          </a:p>
          <a:p>
            <a:pPr marL="931774" lvl="1" indent="-304121">
              <a:buClr>
                <a:schemeClr val="dk1"/>
              </a:buClr>
              <a:buChar char="-"/>
            </a:pPr>
            <a:r>
              <a:rPr lang="en" b="1">
                <a:solidFill>
                  <a:schemeClr val="dk1"/>
                </a:solidFill>
              </a:rPr>
              <a:t>It may be helpful to preview what their workspace will look like.</a:t>
            </a:r>
            <a:endParaRPr sz="1200">
              <a:solidFill>
                <a:schemeClr val="dk1"/>
              </a:solidFill>
              <a:latin typeface="Calibri"/>
              <a:ea typeface="Calibri"/>
              <a:cs typeface="Calibri"/>
              <a:sym typeface="Calibri"/>
            </a:endParaRPr>
          </a:p>
          <a:p>
            <a:pPr marL="0" indent="0">
              <a:buNone/>
            </a:pPr>
            <a:endParaRPr>
              <a:solidFill>
                <a:schemeClr val="dk1"/>
              </a:solidFill>
            </a:endParaRPr>
          </a:p>
          <a:p>
            <a:pPr marL="465887" indent="-323533">
              <a:lnSpc>
                <a:spcPct val="90000"/>
              </a:lnSpc>
              <a:spcBef>
                <a:spcPts val="815"/>
              </a:spcBef>
              <a:buClr>
                <a:srgbClr val="DC5626"/>
              </a:buClr>
              <a:buSzPts val="1400"/>
              <a:buChar char="-"/>
            </a:pPr>
            <a:endParaRPr b="1" u="sng">
              <a:solidFill>
                <a:srgbClr val="DC5626"/>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3"/>
        <p:cNvGrpSpPr/>
        <p:nvPr/>
      </p:nvGrpSpPr>
      <p:grpSpPr>
        <a:xfrm>
          <a:off x="0" y="0"/>
          <a:ext cx="0" cy="0"/>
          <a:chOff x="0" y="0"/>
          <a:chExt cx="0" cy="0"/>
        </a:xfrm>
      </p:grpSpPr>
      <p:sp>
        <p:nvSpPr>
          <p:cNvPr id="3874" name="Google Shape;3874;g2316754b871_0_604: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5" name="Google Shape;3875;g2316754b871_0_6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b="1" u="sng">
                <a:solidFill>
                  <a:srgbClr val="DC5626"/>
                </a:solidFill>
              </a:rPr>
              <a:t>Facilitator Notes:</a:t>
            </a:r>
            <a:endParaRPr b="1" u="sng">
              <a:solidFill>
                <a:srgbClr val="DC5626"/>
              </a:solidFill>
              <a:latin typeface="Calibri"/>
              <a:ea typeface="Calibri"/>
              <a:cs typeface="Calibri"/>
              <a:sym typeface="Calibri"/>
            </a:endParaRPr>
          </a:p>
          <a:p>
            <a:pPr marL="465887" indent="-304121">
              <a:lnSpc>
                <a:spcPct val="90000"/>
              </a:lnSpc>
              <a:spcBef>
                <a:spcPts val="815"/>
              </a:spcBef>
              <a:buFont typeface="Calibri"/>
              <a:buChar char="-"/>
            </a:pPr>
            <a:r>
              <a:rPr lang="en">
                <a:latin typeface="Calibri"/>
                <a:ea typeface="Calibri"/>
                <a:cs typeface="Calibri"/>
                <a:sym typeface="Calibri"/>
              </a:rPr>
              <a:t>Orange </a:t>
            </a:r>
            <a:r>
              <a:rPr lang="en" b="1">
                <a:latin typeface="Calibri"/>
                <a:ea typeface="Calibri"/>
                <a:cs typeface="Calibri"/>
                <a:sym typeface="Calibri"/>
              </a:rPr>
              <a:t>Facilitator Guide</a:t>
            </a:r>
            <a:r>
              <a:rPr lang="en">
                <a:latin typeface="Calibri"/>
                <a:ea typeface="Calibri"/>
                <a:cs typeface="Calibri"/>
                <a:sym typeface="Calibri"/>
              </a:rPr>
              <a:t> slides orient facilitators in making sense of upcoming sections. </a:t>
            </a:r>
            <a:endParaRPr>
              <a:latin typeface="Calibri"/>
              <a:ea typeface="Calibri"/>
              <a:cs typeface="Calibri"/>
              <a:sym typeface="Calibri"/>
            </a:endParaRPr>
          </a:p>
          <a:p>
            <a:pPr marL="465887" indent="-304121">
              <a:lnSpc>
                <a:spcPct val="90000"/>
              </a:lnSpc>
              <a:buFont typeface="Calibri"/>
              <a:buChar char="-"/>
            </a:pPr>
            <a:r>
              <a:rPr lang="en">
                <a:latin typeface="Calibri"/>
                <a:ea typeface="Calibri"/>
                <a:cs typeface="Calibri"/>
                <a:sym typeface="Calibri"/>
              </a:rPr>
              <a:t>These slides</a:t>
            </a:r>
            <a:r>
              <a:rPr lang="en" i="1">
                <a:latin typeface="Calibri"/>
                <a:ea typeface="Calibri"/>
                <a:cs typeface="Calibri"/>
                <a:sym typeface="Calibri"/>
              </a:rPr>
              <a:t> </a:t>
            </a:r>
            <a:r>
              <a:rPr lang="en" i="1" u="sng">
                <a:latin typeface="Calibri"/>
                <a:ea typeface="Calibri"/>
                <a:cs typeface="Calibri"/>
                <a:sym typeface="Calibri"/>
              </a:rPr>
              <a:t>are intended to be hidden from the deck during sessions</a:t>
            </a:r>
            <a:r>
              <a:rPr lang="en">
                <a:latin typeface="Calibri"/>
                <a:ea typeface="Calibri"/>
                <a:cs typeface="Calibri"/>
                <a:sym typeface="Calibri"/>
              </a:rPr>
              <a:t>.</a:t>
            </a:r>
            <a:endParaRPr>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2"/>
        <p:cNvGrpSpPr/>
        <p:nvPr/>
      </p:nvGrpSpPr>
      <p:grpSpPr>
        <a:xfrm>
          <a:off x="0" y="0"/>
          <a:ext cx="0" cy="0"/>
          <a:chOff x="0" y="0"/>
          <a:chExt cx="0" cy="0"/>
        </a:xfrm>
      </p:grpSpPr>
      <p:sp>
        <p:nvSpPr>
          <p:cNvPr id="4043" name="Google Shape;4043;g20a0d62bcc6_0_988: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4" name="Google Shape;4044;g20a0d62bcc6_0_98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solidFill>
                  <a:srgbClr val="333333"/>
                </a:solidFill>
                <a:highlight>
                  <a:srgbClr val="FFFFFF"/>
                </a:highlight>
              </a:rPr>
              <a:t> </a:t>
            </a:r>
            <a:endParaRPr>
              <a:solidFill>
                <a:srgbClr val="333333"/>
              </a:solidFill>
              <a:highlight>
                <a:srgbClr val="FFFFFF"/>
              </a:highligh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1"/>
        <p:cNvGrpSpPr/>
        <p:nvPr/>
      </p:nvGrpSpPr>
      <p:grpSpPr>
        <a:xfrm>
          <a:off x="0" y="0"/>
          <a:ext cx="0" cy="0"/>
          <a:chOff x="0" y="0"/>
          <a:chExt cx="0" cy="0"/>
        </a:xfrm>
      </p:grpSpPr>
      <p:sp>
        <p:nvSpPr>
          <p:cNvPr id="4052" name="Google Shape;4052;g20a0d62bcc6_0_1175: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3" name="Google Shape;4053;g20a0d62bcc6_0_117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465887" indent="0">
              <a:buNone/>
            </a:pPr>
            <a:r>
              <a:rPr lang="en">
                <a:solidFill>
                  <a:srgbClr val="333333"/>
                </a:solidFill>
              </a:rPr>
              <a:t> </a:t>
            </a:r>
            <a:endParaRPr>
              <a:solidFill>
                <a:srgbClr val="333333"/>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0"/>
        <p:cNvGrpSpPr/>
        <p:nvPr/>
      </p:nvGrpSpPr>
      <p:grpSpPr>
        <a:xfrm>
          <a:off x="0" y="0"/>
          <a:ext cx="0" cy="0"/>
          <a:chOff x="0" y="0"/>
          <a:chExt cx="0" cy="0"/>
        </a:xfrm>
      </p:grpSpPr>
      <p:sp>
        <p:nvSpPr>
          <p:cNvPr id="4061" name="Google Shape;4061;g20a0d62bcc6_0_118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2" name="Google Shape;4062;g20a0d62bcc6_0_118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465887" indent="0">
              <a:buNone/>
            </a:pPr>
            <a:r>
              <a:rPr lang="en">
                <a:solidFill>
                  <a:srgbClr val="333333"/>
                </a:solidFill>
                <a:highlight>
                  <a:srgbClr val="FFFFFF"/>
                </a:highlight>
              </a:rPr>
              <a:t> </a:t>
            </a:r>
            <a:endParaRPr>
              <a:solidFill>
                <a:srgbClr val="333333"/>
              </a:solidFill>
              <a:highlight>
                <a:srgbClr val="FFFFFF"/>
              </a:highligh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9"/>
        <p:cNvGrpSpPr/>
        <p:nvPr/>
      </p:nvGrpSpPr>
      <p:grpSpPr>
        <a:xfrm>
          <a:off x="0" y="0"/>
          <a:ext cx="0" cy="0"/>
          <a:chOff x="0" y="0"/>
          <a:chExt cx="0" cy="0"/>
        </a:xfrm>
      </p:grpSpPr>
      <p:sp>
        <p:nvSpPr>
          <p:cNvPr id="4070" name="Google Shape;4070;g20a0d62bcc6_0_1189: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1" name="Google Shape;4071;g20a0d62bcc6_0_118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465887" indent="0">
              <a:buNone/>
            </a:pPr>
            <a:r>
              <a:rPr lang="en">
                <a:solidFill>
                  <a:srgbClr val="333333"/>
                </a:solidFill>
                <a:highlight>
                  <a:srgbClr val="FFFFFF"/>
                </a:highlight>
              </a:rPr>
              <a:t> </a:t>
            </a:r>
            <a:endParaRPr>
              <a:solidFill>
                <a:srgbClr val="333333"/>
              </a:solidFill>
              <a:highlight>
                <a:srgbClr val="FFFFFF"/>
              </a:highligh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8"/>
        <p:cNvGrpSpPr/>
        <p:nvPr/>
      </p:nvGrpSpPr>
      <p:grpSpPr>
        <a:xfrm>
          <a:off x="0" y="0"/>
          <a:ext cx="0" cy="0"/>
          <a:chOff x="0" y="0"/>
          <a:chExt cx="0" cy="0"/>
        </a:xfrm>
      </p:grpSpPr>
      <p:sp>
        <p:nvSpPr>
          <p:cNvPr id="4079" name="Google Shape;4079;g20a0d62bcc6_0_1196: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0" name="Google Shape;4080;g20a0d62bcc6_0_119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465887" indent="0">
              <a:buNone/>
            </a:pPr>
            <a:r>
              <a:rPr lang="en">
                <a:solidFill>
                  <a:srgbClr val="333333"/>
                </a:solidFill>
                <a:highlight>
                  <a:srgbClr val="FFFFFF"/>
                </a:highlight>
              </a:rPr>
              <a:t> </a:t>
            </a:r>
            <a:endParaRPr>
              <a:solidFill>
                <a:srgbClr val="333333"/>
              </a:solidFill>
              <a:highlight>
                <a:srgbClr val="FFFFFF"/>
              </a:highlight>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7"/>
        <p:cNvGrpSpPr/>
        <p:nvPr/>
      </p:nvGrpSpPr>
      <p:grpSpPr>
        <a:xfrm>
          <a:off x="0" y="0"/>
          <a:ext cx="0" cy="0"/>
          <a:chOff x="0" y="0"/>
          <a:chExt cx="0" cy="0"/>
        </a:xfrm>
      </p:grpSpPr>
      <p:sp>
        <p:nvSpPr>
          <p:cNvPr id="4088" name="Google Shape;4088;g225fbbc430a_0_229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9" name="Google Shape;4089;g225fbbc430a_0_22910:notes"/>
          <p:cNvSpPr txBox="1">
            <a:spLocks noGrp="1"/>
          </p:cNvSpPr>
          <p:nvPr>
            <p:ph type="body" idx="1"/>
          </p:nvPr>
        </p:nvSpPr>
        <p:spPr>
          <a:xfrm>
            <a:off x="701040" y="4473893"/>
            <a:ext cx="5608320" cy="3660610"/>
          </a:xfrm>
          <a:prstGeom prst="rect">
            <a:avLst/>
          </a:prstGeom>
        </p:spPr>
        <p:txBody>
          <a:bodyPr spcFirstLastPara="1" wrap="square" lIns="93162" tIns="93162" rIns="93162" bIns="93162" anchor="t" anchorCtr="0">
            <a:noAutofit/>
          </a:bodyPr>
          <a:lstStyle/>
          <a:p>
            <a:pPr marL="0" indent="0">
              <a:buNone/>
            </a:pPr>
            <a:endParaRPr/>
          </a:p>
        </p:txBody>
      </p:sp>
      <p:sp>
        <p:nvSpPr>
          <p:cNvPr id="4090" name="Google Shape;4090;g225fbbc430a_0_22910:notes"/>
          <p:cNvSpPr txBox="1">
            <a:spLocks noGrp="1"/>
          </p:cNvSpPr>
          <p:nvPr>
            <p:ph type="sldNum" idx="12"/>
          </p:nvPr>
        </p:nvSpPr>
        <p:spPr>
          <a:xfrm>
            <a:off x="3970938" y="8829967"/>
            <a:ext cx="3037840" cy="466345"/>
          </a:xfrm>
          <a:prstGeom prst="rect">
            <a:avLst/>
          </a:prstGeom>
          <a:noFill/>
          <a:ln>
            <a:noFill/>
          </a:ln>
        </p:spPr>
        <p:txBody>
          <a:bodyPr spcFirstLastPara="1" wrap="square" lIns="93162" tIns="93162" rIns="93162" bIns="93162" anchor="ctr" anchorCtr="0">
            <a:noAutofit/>
          </a:bodyPr>
          <a:lstStyle/>
          <a:p>
            <a:fld id="{00000000-1234-1234-1234-123412341234}" type="slidenum">
              <a:rPr lang="en"/>
              <a:p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5"/>
        <p:cNvGrpSpPr/>
        <p:nvPr/>
      </p:nvGrpSpPr>
      <p:grpSpPr>
        <a:xfrm>
          <a:off x="0" y="0"/>
          <a:ext cx="0" cy="0"/>
          <a:chOff x="0" y="0"/>
          <a:chExt cx="0" cy="0"/>
        </a:xfrm>
      </p:grpSpPr>
      <p:sp>
        <p:nvSpPr>
          <p:cNvPr id="4096" name="Google Shape;4096;g225fbbc430a_0_2358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7" name="Google Shape;4097;g225fbbc430a_0_2358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120000"/>
              </a:lnSpc>
              <a:buNone/>
            </a:pPr>
            <a:r>
              <a:rPr lang="en" b="1" u="sng">
                <a:solidFill>
                  <a:srgbClr val="DC5626"/>
                </a:solidFill>
              </a:rPr>
              <a:t>Facilitator Notes:</a:t>
            </a:r>
            <a:endParaRPr b="1">
              <a:solidFill>
                <a:schemeClr val="dk1"/>
              </a:solidFill>
            </a:endParaRPr>
          </a:p>
          <a:p>
            <a:pPr marL="465887" indent="-304121">
              <a:buClr>
                <a:schemeClr val="dk1"/>
              </a:buClr>
            </a:pPr>
            <a:r>
              <a:rPr lang="en">
                <a:solidFill>
                  <a:schemeClr val="dk1"/>
                </a:solidFill>
              </a:rPr>
              <a:t>Debrief the session through the lens of the four cornerstone principles of the Oregon Mathematics Project.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9"/>
        <p:cNvGrpSpPr/>
        <p:nvPr/>
      </p:nvGrpSpPr>
      <p:grpSpPr>
        <a:xfrm>
          <a:off x="0" y="0"/>
          <a:ext cx="0" cy="0"/>
          <a:chOff x="0" y="0"/>
          <a:chExt cx="0" cy="0"/>
        </a:xfrm>
      </p:grpSpPr>
      <p:sp>
        <p:nvSpPr>
          <p:cNvPr id="4110" name="Google Shape;4110;g225fbbc430a_0_3203: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1" name="Google Shape;4111;g225fbbc430a_0_320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90000"/>
              </a:lnSpc>
              <a:spcBef>
                <a:spcPts val="815"/>
              </a:spcBef>
              <a:buClr>
                <a:schemeClr val="dk1"/>
              </a:buClr>
              <a:buNone/>
            </a:pPr>
            <a:r>
              <a:rPr lang="en" b="1" u="sng">
                <a:solidFill>
                  <a:srgbClr val="DC5626"/>
                </a:solidFill>
              </a:rPr>
              <a:t>Facilitator Notes:</a:t>
            </a:r>
            <a:endParaRPr>
              <a:solidFill>
                <a:schemeClr val="dk1"/>
              </a:solidFill>
            </a:endParaRPr>
          </a:p>
          <a:p>
            <a:pPr marL="465887" indent="-304121">
              <a:lnSpc>
                <a:spcPct val="90000"/>
              </a:lnSpc>
              <a:spcBef>
                <a:spcPts val="815"/>
              </a:spcBef>
              <a:buClr>
                <a:schemeClr val="dk1"/>
              </a:buClr>
              <a:buFont typeface="Calibri"/>
              <a:buChar char="-"/>
            </a:pPr>
            <a:r>
              <a:rPr lang="en">
                <a:solidFill>
                  <a:schemeClr val="dk1"/>
                </a:solidFill>
              </a:rPr>
              <a:t>This section especially supports our thinking around the essential question of this module: </a:t>
            </a:r>
            <a:r>
              <a:rPr lang="en" b="1">
                <a:solidFill>
                  <a:schemeClr val="dk1"/>
                </a:solidFill>
              </a:rPr>
              <a:t>What planning, teaching, and assessment practices can sustain ambitious math teaching?</a:t>
            </a:r>
            <a:endParaRPr b="1">
              <a:solidFill>
                <a:schemeClr val="dk1"/>
              </a:solidFill>
            </a:endParaRPr>
          </a:p>
          <a:p>
            <a:pPr marL="465887" indent="-304121">
              <a:lnSpc>
                <a:spcPct val="90000"/>
              </a:lnSpc>
              <a:buClr>
                <a:schemeClr val="dk1"/>
              </a:buClr>
              <a:buFont typeface="Calibri"/>
              <a:buChar char="-"/>
            </a:pPr>
            <a:r>
              <a:rPr lang="en" b="1">
                <a:solidFill>
                  <a:schemeClr val="dk1"/>
                </a:solidFill>
              </a:rPr>
              <a:t>We estimate this section will take 90 minutes</a:t>
            </a:r>
            <a:r>
              <a:rPr lang="en">
                <a:solidFill>
                  <a:schemeClr val="dk1"/>
                </a:solidFill>
              </a:rPr>
              <a:t>. If you need to break the section into smaller pieces, please note the activities listed in the agenda are intended to be enacted in this order.</a:t>
            </a:r>
            <a:endParaRPr>
              <a:solidFill>
                <a:schemeClr val="dk1"/>
              </a:solidFill>
            </a:endParaRPr>
          </a:p>
          <a:p>
            <a:pPr marL="465887" indent="-304121">
              <a:lnSpc>
                <a:spcPct val="90000"/>
              </a:lnSpc>
              <a:spcBef>
                <a:spcPts val="815"/>
              </a:spcBef>
              <a:buClr>
                <a:schemeClr val="dk1"/>
              </a:buClr>
              <a:buChar char="-"/>
            </a:pPr>
            <a:r>
              <a:rPr lang="en">
                <a:solidFill>
                  <a:schemeClr val="dk1"/>
                </a:solidFill>
              </a:rPr>
              <a:t>Resources for this session are in the Module 3 Resources folder with a few exceptions: </a:t>
            </a:r>
            <a:endParaRPr>
              <a:solidFill>
                <a:schemeClr val="dk1"/>
              </a:solidFill>
            </a:endParaRPr>
          </a:p>
          <a:p>
            <a:pPr marL="931774" lvl="1" indent="-304121">
              <a:buClr>
                <a:schemeClr val="dk1"/>
              </a:buClr>
              <a:buChar char="-"/>
            </a:pPr>
            <a:r>
              <a:rPr lang="en" b="1">
                <a:solidFill>
                  <a:schemeClr val="dk1"/>
                </a:solidFill>
              </a:rPr>
              <a:t>The videos and transcripts needed for the “Studying Teaching” activity come from </a:t>
            </a:r>
            <a:r>
              <a:rPr lang="en" b="1" i="1" u="sng">
                <a:solidFill>
                  <a:srgbClr val="0000FF"/>
                </a:solidFill>
                <a:hlinkClick r:id="rId3">
                  <a:extLst>
                    <a:ext uri="{A12FA001-AC4F-418D-AE19-62706E023703}">
                      <ahyp:hlinkClr xmlns:ahyp="http://schemas.microsoft.com/office/drawing/2018/hyperlinkcolor" val="tx"/>
                    </a:ext>
                  </a:extLst>
                </a:hlinkClick>
              </a:rPr>
              <a:t>The Five Practices in Practice [High School]</a:t>
            </a:r>
            <a:r>
              <a:rPr lang="en" b="1" i="1">
                <a:solidFill>
                  <a:srgbClr val="0000FF"/>
                </a:solidFill>
              </a:rPr>
              <a:t> </a:t>
            </a:r>
            <a:r>
              <a:rPr lang="en" b="1">
                <a:solidFill>
                  <a:schemeClr val="dk1"/>
                </a:solidFill>
              </a:rPr>
              <a:t>book. </a:t>
            </a:r>
            <a:endParaRPr b="1">
              <a:solidFill>
                <a:schemeClr val="dk1"/>
              </a:solidFill>
            </a:endParaRPr>
          </a:p>
          <a:p>
            <a:pPr marL="1397660" lvl="2" indent="-304121">
              <a:buClr>
                <a:srgbClr val="9F2065"/>
              </a:buClr>
              <a:buChar char="-"/>
            </a:pPr>
            <a:r>
              <a:rPr lang="en" b="1">
                <a:solidFill>
                  <a:srgbClr val="9F2065"/>
                </a:solidFill>
              </a:rPr>
              <a:t>Before the session, embed the video from lesson 4.5 on </a:t>
            </a:r>
            <a:r>
              <a:rPr lang="en" b="1" u="sng">
                <a:solidFill>
                  <a:schemeClr val="hlink"/>
                </a:solidFill>
                <a:hlinkClick r:id="rId4" action="ppaction://hlinksldjump"/>
              </a:rPr>
              <a:t>slide 41</a:t>
            </a:r>
            <a:r>
              <a:rPr lang="en" b="1">
                <a:solidFill>
                  <a:srgbClr val="9F2065"/>
                </a:solidFill>
              </a:rPr>
              <a:t> and make a copy of the transcript from lesson 4.5 in </a:t>
            </a:r>
            <a:r>
              <a:rPr lang="en" i="1" u="sng">
                <a:solidFill>
                  <a:srgbClr val="0000FF"/>
                </a:solidFill>
                <a:hlinkClick r:id="rId3">
                  <a:extLst>
                    <a:ext uri="{A12FA001-AC4F-418D-AE19-62706E023703}">
                      <ahyp:hlinkClr xmlns:ahyp="http://schemas.microsoft.com/office/drawing/2018/hyperlinkcolor" val="tx"/>
                    </a:ext>
                  </a:extLst>
                </a:hlinkClick>
              </a:rPr>
              <a:t>The Five Practices in Practice [High School]</a:t>
            </a:r>
            <a:r>
              <a:rPr lang="en" i="1">
                <a:solidFill>
                  <a:srgbClr val="0000FF"/>
                </a:solidFill>
              </a:rPr>
              <a:t> </a:t>
            </a:r>
            <a:endParaRPr>
              <a:solidFill>
                <a:srgbClr val="0000FF"/>
              </a:solidFill>
            </a:endParaRPr>
          </a:p>
          <a:p>
            <a:pPr marL="1397660" lvl="2" indent="-304121">
              <a:buClr>
                <a:schemeClr val="dk1"/>
              </a:buClr>
              <a:buChar char="-"/>
            </a:pPr>
            <a:r>
              <a:rPr lang="en" b="1">
                <a:solidFill>
                  <a:srgbClr val="9F2065"/>
                </a:solidFill>
              </a:rPr>
              <a:t>Before the session, embed the video from lesson 6.4 on </a:t>
            </a:r>
            <a:r>
              <a:rPr lang="en" b="1" u="sng">
                <a:solidFill>
                  <a:schemeClr val="hlink"/>
                </a:solidFill>
                <a:hlinkClick r:id="rId5" action="ppaction://hlinksldjump"/>
              </a:rPr>
              <a:t>slide 42</a:t>
            </a:r>
            <a:r>
              <a:rPr lang="en" b="1">
                <a:solidFill>
                  <a:srgbClr val="9F2065"/>
                </a:solidFill>
              </a:rPr>
              <a:t>, and make a copy of the transcript from lesson 6.4 in </a:t>
            </a:r>
            <a:r>
              <a:rPr lang="en">
                <a:solidFill>
                  <a:schemeClr val="dk1"/>
                </a:solidFill>
              </a:rPr>
              <a:t> </a:t>
            </a:r>
            <a:r>
              <a:rPr lang="en" i="1" u="sng">
                <a:solidFill>
                  <a:schemeClr val="hlink"/>
                </a:solidFill>
                <a:hlinkClick r:id="rId3"/>
              </a:rPr>
              <a:t>The Five Practices in Practice [High School]</a:t>
            </a:r>
            <a:r>
              <a:rPr lang="en" i="1">
                <a:solidFill>
                  <a:schemeClr val="dk1"/>
                </a:solidFill>
              </a:rPr>
              <a:t> </a:t>
            </a:r>
            <a:endParaRPr i="1">
              <a:solidFill>
                <a:schemeClr val="dk1"/>
              </a:solidFill>
            </a:endParaRPr>
          </a:p>
          <a:p>
            <a:pPr marL="931774" lvl="1" indent="-304121">
              <a:buClr>
                <a:schemeClr val="dk1"/>
              </a:buClr>
              <a:buChar char="-"/>
            </a:pPr>
            <a:r>
              <a:rPr lang="en" b="1">
                <a:solidFill>
                  <a:srgbClr val="9F2065"/>
                </a:solidFill>
              </a:rPr>
              <a:t>The article needed for the “Connecting to Research” is accessible to NCTM members or can be purchased </a:t>
            </a:r>
            <a:r>
              <a:rPr lang="en" b="1" u="sng">
                <a:solidFill>
                  <a:schemeClr val="hlink"/>
                </a:solidFill>
                <a:hlinkClick r:id="rId6"/>
              </a:rPr>
              <a:t>here</a:t>
            </a:r>
            <a:endParaRPr b="1">
              <a:solidFill>
                <a:schemeClr val="dk1"/>
              </a:solidFill>
            </a:endParaRPr>
          </a:p>
          <a:p>
            <a:pPr marL="0" indent="0">
              <a:lnSpc>
                <a:spcPct val="90000"/>
              </a:lnSpc>
              <a:spcBef>
                <a:spcPts val="815"/>
              </a:spcBef>
              <a:buNone/>
            </a:pPr>
            <a:endParaRPr>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9"/>
        <p:cNvGrpSpPr/>
        <p:nvPr/>
      </p:nvGrpSpPr>
      <p:grpSpPr>
        <a:xfrm>
          <a:off x="0" y="0"/>
          <a:ext cx="0" cy="0"/>
          <a:chOff x="0" y="0"/>
          <a:chExt cx="0" cy="0"/>
        </a:xfrm>
      </p:grpSpPr>
      <p:sp>
        <p:nvSpPr>
          <p:cNvPr id="4120" name="Google Shape;4120;g225fbbc430a_0_8979: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1" name="Google Shape;4121;g225fbbc430a_0_897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Clr>
                <a:schemeClr val="dk1"/>
              </a:buClr>
              <a:buNone/>
            </a:pPr>
            <a:r>
              <a:rPr lang="en" sz="1200" b="1" u="sng">
                <a:solidFill>
                  <a:srgbClr val="DC5626"/>
                </a:solidFill>
                <a:latin typeface="Calibri"/>
                <a:ea typeface="Calibri"/>
                <a:cs typeface="Calibri"/>
                <a:sym typeface="Calibri"/>
              </a:rPr>
              <a:t>Facilitator Notes:</a:t>
            </a:r>
            <a:endParaRPr sz="1200" b="1" u="sng">
              <a:solidFill>
                <a:srgbClr val="DC5626"/>
              </a:solidFill>
              <a:latin typeface="Calibri"/>
              <a:ea typeface="Calibri"/>
              <a:cs typeface="Calibri"/>
              <a:sym typeface="Calibri"/>
            </a:endParaRPr>
          </a:p>
          <a:p>
            <a:pPr marL="465887" indent="-323533">
              <a:buClr>
                <a:schemeClr val="dk1"/>
              </a:buClr>
              <a:buSzPts val="1400"/>
              <a:buChar char="-"/>
            </a:pPr>
            <a:r>
              <a:rPr lang="en" sz="1200" b="1">
                <a:solidFill>
                  <a:schemeClr val="dk1"/>
                </a:solidFill>
                <a:latin typeface="Calibri"/>
                <a:ea typeface="Calibri"/>
                <a:cs typeface="Calibri"/>
                <a:sym typeface="Calibri"/>
              </a:rPr>
              <a:t>You might say: </a:t>
            </a:r>
            <a:r>
              <a:rPr lang="en" sz="1200">
                <a:solidFill>
                  <a:schemeClr val="dk1"/>
                </a:solidFill>
                <a:latin typeface="Calibri"/>
                <a:ea typeface="Calibri"/>
                <a:cs typeface="Calibri"/>
                <a:sym typeface="Calibri"/>
              </a:rPr>
              <a:t>When we know each other and have working norms for how we will interact with each other, the result supports: </a:t>
            </a:r>
            <a:endParaRPr sz="1200">
              <a:solidFill>
                <a:schemeClr val="dk1"/>
              </a:solidFill>
              <a:latin typeface="Calibri"/>
              <a:ea typeface="Calibri"/>
              <a:cs typeface="Calibri"/>
              <a:sym typeface="Calibri"/>
            </a:endParaRPr>
          </a:p>
          <a:p>
            <a:pPr marL="931774" indent="-304121">
              <a:buClr>
                <a:schemeClr val="dk1"/>
              </a:buClr>
              <a:buFont typeface="Calibri"/>
              <a:buChar char="●"/>
            </a:pPr>
            <a:r>
              <a:rPr lang="en" sz="1200">
                <a:solidFill>
                  <a:schemeClr val="dk1"/>
                </a:solidFill>
                <a:latin typeface="Calibri"/>
                <a:ea typeface="Calibri"/>
                <a:cs typeface="Calibri"/>
                <a:sym typeface="Calibri"/>
              </a:rPr>
              <a:t>building a community of learners that is safe and productive</a:t>
            </a:r>
            <a:endParaRPr sz="1200">
              <a:solidFill>
                <a:schemeClr val="dk1"/>
              </a:solidFill>
              <a:latin typeface="Calibri"/>
              <a:ea typeface="Calibri"/>
              <a:cs typeface="Calibri"/>
              <a:sym typeface="Calibri"/>
            </a:endParaRPr>
          </a:p>
          <a:p>
            <a:pPr marL="931774" indent="-304121">
              <a:buClr>
                <a:schemeClr val="dk1"/>
              </a:buClr>
              <a:buFont typeface="Calibri"/>
              <a:buChar char="●"/>
            </a:pPr>
            <a:r>
              <a:rPr lang="en" sz="1200">
                <a:solidFill>
                  <a:schemeClr val="dk1"/>
                </a:solidFill>
                <a:latin typeface="Calibri"/>
                <a:ea typeface="Calibri"/>
                <a:cs typeface="Calibri"/>
                <a:sym typeface="Calibri"/>
              </a:rPr>
              <a:t>asking questions when they arise for us</a:t>
            </a:r>
            <a:endParaRPr sz="1200">
              <a:solidFill>
                <a:schemeClr val="dk1"/>
              </a:solidFill>
              <a:latin typeface="Calibri"/>
              <a:ea typeface="Calibri"/>
              <a:cs typeface="Calibri"/>
              <a:sym typeface="Calibri"/>
            </a:endParaRPr>
          </a:p>
          <a:p>
            <a:pPr marL="931774" indent="-304121">
              <a:buClr>
                <a:schemeClr val="dk1"/>
              </a:buClr>
              <a:buFont typeface="Calibri"/>
              <a:buChar char="●"/>
            </a:pPr>
            <a:r>
              <a:rPr lang="en" sz="1200">
                <a:solidFill>
                  <a:schemeClr val="dk1"/>
                </a:solidFill>
                <a:latin typeface="Calibri"/>
                <a:ea typeface="Calibri"/>
                <a:cs typeface="Calibri"/>
                <a:sym typeface="Calibri"/>
              </a:rPr>
              <a:t>engaging and taking risks when sharing in small and large group discussions</a:t>
            </a:r>
            <a:endParaRPr sz="1200">
              <a:solidFill>
                <a:schemeClr val="dk1"/>
              </a:solidFill>
              <a:latin typeface="Calibri"/>
              <a:ea typeface="Calibri"/>
              <a:cs typeface="Calibri"/>
              <a:sym typeface="Calibri"/>
            </a:endParaRPr>
          </a:p>
          <a:p>
            <a:pPr marL="931774" indent="-304121">
              <a:buClr>
                <a:schemeClr val="dk1"/>
              </a:buClr>
              <a:buFont typeface="Calibri"/>
              <a:buChar char="●"/>
            </a:pPr>
            <a:r>
              <a:rPr lang="en" sz="1200">
                <a:solidFill>
                  <a:schemeClr val="dk1"/>
                </a:solidFill>
                <a:latin typeface="Calibri"/>
                <a:ea typeface="Calibri"/>
                <a:cs typeface="Calibri"/>
                <a:sym typeface="Calibri"/>
              </a:rPr>
              <a:t>avoiding hurtful remarks when disagreement arises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7"/>
        <p:cNvGrpSpPr/>
        <p:nvPr/>
      </p:nvGrpSpPr>
      <p:grpSpPr>
        <a:xfrm>
          <a:off x="0" y="0"/>
          <a:ext cx="0" cy="0"/>
          <a:chOff x="0" y="0"/>
          <a:chExt cx="0" cy="0"/>
        </a:xfrm>
      </p:grpSpPr>
      <p:sp>
        <p:nvSpPr>
          <p:cNvPr id="4128" name="Google Shape;4128;g22aed9e4c4a_0_4579: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9" name="Google Shape;4129;g22aed9e4c4a_0_457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solidFill>
                  <a:schemeClr val="dk1"/>
                </a:solidFill>
              </a:rPr>
              <a:t>Upholding norms is a responsibility of participants and leaders/facilitators. It may be helpful to come up with a protocol that supports participants in naming and problem solving in the event that norms are breached.</a:t>
            </a:r>
            <a:endParaRPr>
              <a:solidFill>
                <a:schemeClr val="dk1"/>
              </a:solidFill>
            </a:endParaRPr>
          </a:p>
          <a:p>
            <a:pPr marL="0" indent="0">
              <a:buNone/>
            </a:pPr>
            <a:endParaRPr b="1">
              <a:solidFill>
                <a:schemeClr val="dk1"/>
              </a:solidFill>
            </a:endParaRPr>
          </a:p>
          <a:p>
            <a:pPr marL="0" indent="0">
              <a:buNone/>
            </a:pPr>
            <a:r>
              <a:rPr lang="en" b="1">
                <a:solidFill>
                  <a:schemeClr val="dk1"/>
                </a:solidFill>
              </a:rPr>
              <a:t>Additional resources: </a:t>
            </a:r>
            <a:r>
              <a:rPr lang="en">
                <a:solidFill>
                  <a:schemeClr val="dk1"/>
                </a:solidFill>
              </a:rPr>
              <a:t>If you are interested in learning more ideas about setting and maintaining norms check out these resources.</a:t>
            </a:r>
            <a:endParaRPr/>
          </a:p>
          <a:p>
            <a:pPr marL="465887" indent="-304121">
              <a:buChar char="-"/>
            </a:pPr>
            <a:r>
              <a:rPr lang="en" u="sng">
                <a:solidFill>
                  <a:schemeClr val="hlink"/>
                </a:solidFill>
                <a:hlinkClick r:id="rId3"/>
              </a:rPr>
              <a:t>TEDD.org</a:t>
            </a:r>
            <a:r>
              <a:rPr lang="en">
                <a:solidFill>
                  <a:schemeClr val="dk1"/>
                </a:solidFill>
              </a:rPr>
              <a:t>: Setting norms for collaborative work</a:t>
            </a:r>
            <a:endParaRPr>
              <a:solidFill>
                <a:schemeClr val="dk1"/>
              </a:solidFill>
            </a:endParaRPr>
          </a:p>
          <a:p>
            <a:pPr marL="0" indent="0">
              <a:buNone/>
            </a:pPr>
            <a:endParaRPr>
              <a:solidFill>
                <a:schemeClr val="dk1"/>
              </a:solidFill>
            </a:endParaRPr>
          </a:p>
          <a:p>
            <a:pPr marL="0" indent="0">
              <a:buNone/>
            </a:pPr>
            <a:r>
              <a:rPr lang="en" b="1">
                <a:solidFill>
                  <a:schemeClr val="dk1"/>
                </a:solidFill>
              </a:rPr>
              <a:t>References</a:t>
            </a:r>
            <a:endParaRPr b="1">
              <a:solidFill>
                <a:schemeClr val="dk1"/>
              </a:solidFill>
            </a:endParaRPr>
          </a:p>
          <a:p>
            <a:pPr marL="465887" indent="-465887">
              <a:buNone/>
            </a:pPr>
            <a:r>
              <a:rPr lang="en">
                <a:solidFill>
                  <a:schemeClr val="dk1"/>
                </a:solidFill>
              </a:rPr>
              <a:t>Elliott, R. &amp; Lesseig, K., &amp; Kazemi, E.. (2009). Sociomathematical norms in professional development: Examining leaders’ use of justification and its implication for practice. The Montana Mathematics Enthusiast Journal monograph, 7.</a:t>
            </a:r>
            <a:endParaRPr b="1">
              <a:solidFill>
                <a:schemeClr val="dk1"/>
              </a:solidFill>
            </a:endParaRPr>
          </a:p>
          <a:p>
            <a:pPr marL="465887" indent="-465887">
              <a:buNone/>
            </a:pPr>
            <a:r>
              <a:rPr lang="en">
                <a:solidFill>
                  <a:schemeClr val="dk1"/>
                </a:solidFill>
              </a:rPr>
              <a:t>Grossman, P., Wineburg, S., &amp; Woolworth, S. (2001). Toward a theory of teacher community. </a:t>
            </a:r>
            <a:r>
              <a:rPr lang="en" i="1">
                <a:solidFill>
                  <a:schemeClr val="dk1"/>
                </a:solidFill>
              </a:rPr>
              <a:t>Teachers College Record, 103</a:t>
            </a:r>
            <a:r>
              <a:rPr lang="en">
                <a:solidFill>
                  <a:schemeClr val="dk1"/>
                </a:solidFill>
              </a:rPr>
              <a:t>, 942–1012.</a:t>
            </a:r>
            <a:endParaRPr>
              <a:solidFill>
                <a:schemeClr val="dk1"/>
              </a:solidFill>
            </a:endParaRPr>
          </a:p>
          <a:p>
            <a:pPr marL="465887" indent="-465887">
              <a:buNone/>
            </a:pPr>
            <a:r>
              <a:rPr lang="en">
                <a:solidFill>
                  <a:schemeClr val="dk1"/>
                </a:solidFill>
              </a:rPr>
              <a:t>Horn, I. S. (2010). Teaching replays, teaching rehearsals, and re-visions of practice: Learning from colleagues in a mathematics teacher community. </a:t>
            </a:r>
            <a:r>
              <a:rPr lang="en" i="1">
                <a:solidFill>
                  <a:schemeClr val="dk1"/>
                </a:solidFill>
              </a:rPr>
              <a:t>Teachers College Record, 112</a:t>
            </a:r>
            <a:r>
              <a:rPr lang="en">
                <a:solidFill>
                  <a:schemeClr val="dk1"/>
                </a:solidFill>
              </a:rPr>
              <a:t>(1), 225–259. </a:t>
            </a:r>
            <a:endParaRPr>
              <a:solidFill>
                <a:schemeClr val="dk1"/>
              </a:solidFill>
            </a:endParaRPr>
          </a:p>
          <a:p>
            <a:pPr marL="465887" indent="-465887">
              <a:buNone/>
            </a:pPr>
            <a:r>
              <a:rPr lang="en">
                <a:solidFill>
                  <a:schemeClr val="dk1"/>
                </a:solidFill>
              </a:rPr>
              <a:t>Little, J. W. (2002). Professional community and the problem of high school reform. </a:t>
            </a:r>
            <a:r>
              <a:rPr lang="en" i="1">
                <a:solidFill>
                  <a:schemeClr val="dk1"/>
                </a:solidFill>
              </a:rPr>
              <a:t>International Journal of Educational Research, 37</a:t>
            </a:r>
            <a:r>
              <a:rPr lang="en">
                <a:solidFill>
                  <a:schemeClr val="dk1"/>
                </a:solidFill>
              </a:rPr>
              <a:t>(8), 693–714.</a:t>
            </a:r>
            <a:endParaRPr>
              <a:solidFill>
                <a:schemeClr val="dk1"/>
              </a:solidFill>
            </a:endParaRPr>
          </a:p>
          <a:p>
            <a:pPr marL="465887" indent="-465887">
              <a:buNone/>
            </a:pPr>
            <a:r>
              <a:rPr lang="en">
                <a:solidFill>
                  <a:schemeClr val="dk1"/>
                </a:solidFill>
              </a:rPr>
              <a:t>Thanheiser, E. &amp; Jansen, A. (2016). Inviting prospective teachers to share rough draft mathematical thinking. </a:t>
            </a:r>
            <a:r>
              <a:rPr lang="en" i="1">
                <a:solidFill>
                  <a:schemeClr val="dk1"/>
                </a:solidFill>
              </a:rPr>
              <a:t>Mathematics Teacher Educator, 4</a:t>
            </a:r>
            <a:r>
              <a:rPr lang="en">
                <a:solidFill>
                  <a:schemeClr val="dk1"/>
                </a:solidFill>
              </a:rPr>
              <a:t>(2), 145–163.</a:t>
            </a:r>
            <a:endParaRPr b="1">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9"/>
        <p:cNvGrpSpPr/>
        <p:nvPr/>
      </p:nvGrpSpPr>
      <p:grpSpPr>
        <a:xfrm>
          <a:off x="0" y="0"/>
          <a:ext cx="0" cy="0"/>
          <a:chOff x="0" y="0"/>
          <a:chExt cx="0" cy="0"/>
        </a:xfrm>
      </p:grpSpPr>
      <p:sp>
        <p:nvSpPr>
          <p:cNvPr id="3880" name="Google Shape;3880;g2316754b871_0_1208: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1" name="Google Shape;3881;g2316754b871_0_120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Clr>
                <a:schemeClr val="dk1"/>
              </a:buClr>
              <a:buNone/>
            </a:pPr>
            <a:r>
              <a:rPr lang="en" b="1" u="sng">
                <a:solidFill>
                  <a:srgbClr val="DC5626"/>
                </a:solidFill>
              </a:rPr>
              <a:t>Facilitator Notes:</a:t>
            </a:r>
            <a:endParaRPr b="1" u="sng">
              <a:solidFill>
                <a:srgbClr val="DC5626"/>
              </a:solidFill>
            </a:endParaRPr>
          </a:p>
          <a:p>
            <a:pPr marL="465887" indent="-304121">
              <a:lnSpc>
                <a:spcPct val="90000"/>
              </a:lnSpc>
              <a:spcBef>
                <a:spcPts val="815"/>
              </a:spcBef>
              <a:buClr>
                <a:schemeClr val="dk1"/>
              </a:buClr>
              <a:buChar char="-"/>
            </a:pPr>
            <a:r>
              <a:rPr lang="en">
                <a:solidFill>
                  <a:schemeClr val="dk1"/>
                </a:solidFill>
              </a:rPr>
              <a:t>Icons appear on section header slides throughout the slide deck, both for facilitators and participants</a:t>
            </a:r>
            <a:endParaRPr>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5"/>
        <p:cNvGrpSpPr/>
        <p:nvPr/>
      </p:nvGrpSpPr>
      <p:grpSpPr>
        <a:xfrm>
          <a:off x="0" y="0"/>
          <a:ext cx="0" cy="0"/>
          <a:chOff x="0" y="0"/>
          <a:chExt cx="0" cy="0"/>
        </a:xfrm>
      </p:grpSpPr>
      <p:sp>
        <p:nvSpPr>
          <p:cNvPr id="4136" name="Google Shape;4136;g225fbbc430a_0_577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7" name="Google Shape;4137;g225fbbc430a_0_5779:notes"/>
          <p:cNvSpPr txBox="1">
            <a:spLocks noGrp="1"/>
          </p:cNvSpPr>
          <p:nvPr>
            <p:ph type="body" idx="1"/>
          </p:nvPr>
        </p:nvSpPr>
        <p:spPr>
          <a:xfrm>
            <a:off x="701040" y="4473893"/>
            <a:ext cx="5608320" cy="3660610"/>
          </a:xfrm>
          <a:prstGeom prst="rect">
            <a:avLst/>
          </a:prstGeom>
        </p:spPr>
        <p:txBody>
          <a:bodyPr spcFirstLastPara="1" wrap="square" lIns="93162" tIns="93162" rIns="93162" bIns="93162" anchor="t" anchorCtr="0">
            <a:noAutofit/>
          </a:bodyPr>
          <a:lstStyle/>
          <a:p>
            <a:pPr marL="0" indent="0">
              <a:lnSpc>
                <a:spcPct val="120000"/>
              </a:lnSpc>
              <a:buClr>
                <a:schemeClr val="dk1"/>
              </a:buClr>
              <a:buNone/>
            </a:pPr>
            <a:r>
              <a:rPr lang="en" b="1" u="sng">
                <a:solidFill>
                  <a:srgbClr val="DC5626"/>
                </a:solidFill>
              </a:rPr>
              <a:t>Facilitator Notes:</a:t>
            </a:r>
            <a:endParaRPr b="1">
              <a:solidFill>
                <a:schemeClr val="dk1"/>
              </a:solidFill>
            </a:endParaRPr>
          </a:p>
          <a:p>
            <a:pPr marL="465887" indent="-304121">
              <a:buClr>
                <a:schemeClr val="dk1"/>
              </a:buClr>
            </a:pPr>
            <a:r>
              <a:rPr lang="en" b="1">
                <a:solidFill>
                  <a:schemeClr val="dk1"/>
                </a:solidFill>
              </a:rPr>
              <a:t>Orient participants to the norms you have set in previous sessions and the Rights of the Learner</a:t>
            </a:r>
            <a:endParaRPr b="1">
              <a:solidFill>
                <a:schemeClr val="dk1"/>
              </a:solidFill>
            </a:endParaRPr>
          </a:p>
          <a:p>
            <a:pPr marL="931774" lvl="1" indent="-304121">
              <a:buClr>
                <a:schemeClr val="dk1"/>
              </a:buClr>
            </a:pPr>
            <a:r>
              <a:rPr lang="en">
                <a:solidFill>
                  <a:schemeClr val="dk1"/>
                </a:solidFill>
              </a:rPr>
              <a:t>You might ask questions like:</a:t>
            </a:r>
            <a:endParaRPr>
              <a:solidFill>
                <a:schemeClr val="dk1"/>
              </a:solidFill>
            </a:endParaRPr>
          </a:p>
          <a:p>
            <a:pPr marL="1397660" lvl="2" indent="-304121">
              <a:buClr>
                <a:schemeClr val="dk1"/>
              </a:buClr>
            </a:pPr>
            <a:r>
              <a:rPr lang="en">
                <a:solidFill>
                  <a:schemeClr val="dk1"/>
                </a:solidFill>
              </a:rPr>
              <a:t>How do the productive norms and Rights of the Learner support our learning together?</a:t>
            </a:r>
            <a:endParaRPr>
              <a:solidFill>
                <a:schemeClr val="dk1"/>
              </a:solidFill>
            </a:endParaRPr>
          </a:p>
          <a:p>
            <a:pPr marL="1397660" lvl="2" indent="-304121">
              <a:buClr>
                <a:schemeClr val="dk1"/>
              </a:buClr>
            </a:pPr>
            <a:r>
              <a:rPr lang="en">
                <a:solidFill>
                  <a:schemeClr val="dk1"/>
                </a:solidFill>
              </a:rPr>
              <a:t>Choose one of our norms that you want to focus on in particular. Why does that norm feel important for your learning today?</a:t>
            </a:r>
            <a:endParaRPr>
              <a:solidFill>
                <a:schemeClr val="dk1"/>
              </a:solidFill>
            </a:endParaRPr>
          </a:p>
          <a:p>
            <a:pPr marL="465887" indent="-304121">
              <a:buClr>
                <a:schemeClr val="dk1"/>
              </a:buClr>
            </a:pPr>
            <a:r>
              <a:rPr lang="en" b="1">
                <a:solidFill>
                  <a:schemeClr val="dk1"/>
                </a:solidFill>
              </a:rPr>
              <a:t>Invite participants to revise or add onto existing norms as needed</a:t>
            </a:r>
            <a:endParaRPr b="1">
              <a:solidFill>
                <a:schemeClr val="dk1"/>
              </a:solidFill>
            </a:endParaRPr>
          </a:p>
          <a:p>
            <a:pPr marL="465887" indent="-304121">
              <a:buClr>
                <a:schemeClr val="dk1"/>
              </a:buClr>
            </a:pPr>
            <a:r>
              <a:rPr lang="en" b="1">
                <a:solidFill>
                  <a:schemeClr val="dk1"/>
                </a:solidFill>
              </a:rPr>
              <a:t>Remind participants of the importance of norms in developing a community of learners.</a:t>
            </a:r>
            <a:endParaRPr b="1">
              <a:solidFill>
                <a:schemeClr val="dk1"/>
              </a:solidFill>
            </a:endParaRPr>
          </a:p>
          <a:p>
            <a:pPr marL="931774" lvl="1" indent="-304121">
              <a:buClr>
                <a:schemeClr val="dk1"/>
              </a:buClr>
            </a:pPr>
            <a:r>
              <a:rPr lang="en">
                <a:solidFill>
                  <a:schemeClr val="dk1"/>
                </a:solidFill>
              </a:rPr>
              <a:t>You might say:</a:t>
            </a:r>
            <a:r>
              <a:rPr lang="en" b="1">
                <a:solidFill>
                  <a:schemeClr val="dk1"/>
                </a:solidFill>
              </a:rPr>
              <a:t> </a:t>
            </a:r>
            <a:r>
              <a:rPr lang="en">
                <a:solidFill>
                  <a:schemeClr val="dk1"/>
                </a:solidFill>
              </a:rPr>
              <a:t>As we have opportunities to get to know each other better and better it allows for us to develop trust and feel more and more comfortable asking questions, getting help, revealing our shortcomings with others.</a:t>
            </a:r>
            <a:endParaRPr b="1" u="sng">
              <a:solidFill>
                <a:srgbClr val="DC5626"/>
              </a:solidFill>
            </a:endParaRPr>
          </a:p>
        </p:txBody>
      </p:sp>
      <p:sp>
        <p:nvSpPr>
          <p:cNvPr id="4138" name="Google Shape;4138;g225fbbc430a_0_5779:notes"/>
          <p:cNvSpPr txBox="1">
            <a:spLocks noGrp="1"/>
          </p:cNvSpPr>
          <p:nvPr>
            <p:ph type="sldNum" idx="12"/>
          </p:nvPr>
        </p:nvSpPr>
        <p:spPr>
          <a:xfrm>
            <a:off x="3970938" y="8829967"/>
            <a:ext cx="3037840" cy="466345"/>
          </a:xfrm>
          <a:prstGeom prst="rect">
            <a:avLst/>
          </a:prstGeom>
          <a:noFill/>
          <a:ln>
            <a:noFill/>
          </a:ln>
        </p:spPr>
        <p:txBody>
          <a:bodyPr spcFirstLastPara="1" wrap="square" lIns="93162" tIns="93162" rIns="93162" bIns="93162" anchor="ctr" anchorCtr="0">
            <a:noAutofit/>
          </a:bodyPr>
          <a:lstStyle/>
          <a:p>
            <a:fld id="{00000000-1234-1234-1234-123412341234}" type="slidenum">
              <a:rPr lang="en"/>
              <a:pP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5"/>
        <p:cNvGrpSpPr/>
        <p:nvPr/>
      </p:nvGrpSpPr>
      <p:grpSpPr>
        <a:xfrm>
          <a:off x="0" y="0"/>
          <a:ext cx="0" cy="0"/>
          <a:chOff x="0" y="0"/>
          <a:chExt cx="0" cy="0"/>
        </a:xfrm>
      </p:grpSpPr>
      <p:sp>
        <p:nvSpPr>
          <p:cNvPr id="4146" name="Google Shape;4146;g2492f432fc9_0_4711: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7" name="Google Shape;4147;g2492f432fc9_0_471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90000"/>
              </a:lnSpc>
              <a:spcBef>
                <a:spcPts val="815"/>
              </a:spcBef>
              <a:buNone/>
            </a:pPr>
            <a:r>
              <a:rPr lang="en" i="1">
                <a:solidFill>
                  <a:schemeClr val="dk1"/>
                </a:solidFill>
              </a:rPr>
              <a:t> </a:t>
            </a:r>
            <a:r>
              <a:rPr lang="en" b="1" u="sng">
                <a:solidFill>
                  <a:srgbClr val="DC5626"/>
                </a:solidFill>
              </a:rPr>
              <a:t>Facilitator Notes:</a:t>
            </a:r>
            <a:endParaRPr b="1" u="sng">
              <a:solidFill>
                <a:srgbClr val="DC5626"/>
              </a:solidFill>
            </a:endParaRPr>
          </a:p>
          <a:p>
            <a:pPr marL="465887" indent="-304121">
              <a:buClr>
                <a:schemeClr val="dk1"/>
              </a:buClr>
              <a:buChar char="-"/>
            </a:pPr>
            <a:r>
              <a:rPr lang="en">
                <a:solidFill>
                  <a:schemeClr val="dk1"/>
                </a:solidFill>
              </a:rPr>
              <a:t>The purpose of this session is to reflect on and analyze how the practice of selecting and sequencing student ideas to advance both mathematical and equity-oriented goals. Here we view a video of a teacher working to select and sequence students’ ideas for a mathematical discussion.</a:t>
            </a:r>
            <a:endParaRPr>
              <a:solidFill>
                <a:schemeClr val="dk1"/>
              </a:solidFill>
            </a:endParaRPr>
          </a:p>
          <a:p>
            <a:pPr marL="465887" indent="-304121">
              <a:buClr>
                <a:schemeClr val="dk1"/>
              </a:buClr>
              <a:buChar char="-"/>
            </a:pPr>
            <a:r>
              <a:rPr lang="en" b="1">
                <a:solidFill>
                  <a:schemeClr val="dk1"/>
                </a:solidFill>
              </a:rPr>
              <a:t>To orient participants to this activity you might:</a:t>
            </a:r>
            <a:endParaRPr b="1">
              <a:solidFill>
                <a:schemeClr val="dk1"/>
              </a:solidFill>
            </a:endParaRPr>
          </a:p>
          <a:p>
            <a:pPr marL="931774" lvl="1" indent="-304121">
              <a:lnSpc>
                <a:spcPct val="90000"/>
              </a:lnSpc>
              <a:buClr>
                <a:schemeClr val="dk1"/>
              </a:buClr>
              <a:buFont typeface="Calibri"/>
              <a:buChar char="-"/>
            </a:pPr>
            <a:r>
              <a:rPr lang="en" b="1">
                <a:solidFill>
                  <a:schemeClr val="dk1"/>
                </a:solidFill>
              </a:rPr>
              <a:t>Engage participants in reflecting on their experiences using “The 5 Practices”</a:t>
            </a:r>
            <a:r>
              <a:rPr lang="en">
                <a:solidFill>
                  <a:schemeClr val="dk1"/>
                </a:solidFill>
              </a:rPr>
              <a:t> when planning enacting a lesson and/or gauge background knowledge related to the 5 practices. Specifically check-in around the group’s familiarity with “Selecting and Sequencing” </a:t>
            </a:r>
            <a:endParaRPr>
              <a:solidFill>
                <a:schemeClr val="dk1"/>
              </a:solidFill>
            </a:endParaRPr>
          </a:p>
          <a:p>
            <a:pPr marL="1397660" lvl="2" indent="-304121">
              <a:lnSpc>
                <a:spcPct val="90000"/>
              </a:lnSpc>
              <a:buClr>
                <a:schemeClr val="dk1"/>
              </a:buClr>
              <a:buChar char="-"/>
            </a:pPr>
            <a:r>
              <a:rPr lang="en" b="1" u="sng">
                <a:solidFill>
                  <a:schemeClr val="hlink"/>
                </a:solidFill>
                <a:hlinkClick r:id="rId3"/>
              </a:rPr>
              <a:t>5 Practices:</a:t>
            </a:r>
            <a:endParaRPr b="1">
              <a:solidFill>
                <a:schemeClr val="dk1"/>
              </a:solidFill>
            </a:endParaRPr>
          </a:p>
          <a:p>
            <a:pPr marL="1863547" lvl="3" indent="-304121">
              <a:lnSpc>
                <a:spcPct val="90000"/>
              </a:lnSpc>
              <a:buClr>
                <a:schemeClr val="dk1"/>
              </a:buClr>
              <a:buChar char="-"/>
            </a:pPr>
            <a:r>
              <a:rPr lang="en">
                <a:solidFill>
                  <a:schemeClr val="dk1"/>
                </a:solidFill>
              </a:rPr>
              <a:t>0) Selecting Goals &amp; Tasks</a:t>
            </a:r>
            <a:endParaRPr>
              <a:solidFill>
                <a:schemeClr val="dk1"/>
              </a:solidFill>
            </a:endParaRPr>
          </a:p>
          <a:p>
            <a:pPr marL="1863547" lvl="3" indent="-304121">
              <a:lnSpc>
                <a:spcPct val="115000"/>
              </a:lnSpc>
              <a:buClr>
                <a:schemeClr val="dk1"/>
              </a:buClr>
              <a:buChar char="-"/>
            </a:pPr>
            <a:r>
              <a:rPr lang="en">
                <a:solidFill>
                  <a:schemeClr val="dk1"/>
                </a:solidFill>
              </a:rPr>
              <a:t>1) Anticipating </a:t>
            </a:r>
            <a:endParaRPr>
              <a:solidFill>
                <a:schemeClr val="dk1"/>
              </a:solidFill>
            </a:endParaRPr>
          </a:p>
          <a:p>
            <a:pPr marL="1863547" lvl="3" indent="-304121">
              <a:lnSpc>
                <a:spcPct val="115000"/>
              </a:lnSpc>
              <a:buClr>
                <a:schemeClr val="dk1"/>
              </a:buClr>
              <a:buChar char="-"/>
            </a:pPr>
            <a:r>
              <a:rPr lang="en">
                <a:solidFill>
                  <a:schemeClr val="dk1"/>
                </a:solidFill>
              </a:rPr>
              <a:t>2)Monitoring (Video Clip)</a:t>
            </a:r>
            <a:r>
              <a:rPr lang="en">
                <a:solidFill>
                  <a:schemeClr val="dk1"/>
                </a:solidFill>
                <a:highlight>
                  <a:srgbClr val="EEFF41"/>
                </a:highlight>
              </a:rPr>
              <a:t> </a:t>
            </a:r>
            <a:endParaRPr>
              <a:solidFill>
                <a:schemeClr val="dk1"/>
              </a:solidFill>
              <a:highlight>
                <a:srgbClr val="EEFF41"/>
              </a:highlight>
            </a:endParaRPr>
          </a:p>
          <a:p>
            <a:pPr marL="1863547" lvl="3" indent="-304121">
              <a:lnSpc>
                <a:spcPct val="115000"/>
              </a:lnSpc>
              <a:buClr>
                <a:schemeClr val="dk1"/>
              </a:buClr>
              <a:buChar char="-"/>
            </a:pPr>
            <a:r>
              <a:rPr lang="en">
                <a:solidFill>
                  <a:schemeClr val="dk1"/>
                </a:solidFill>
                <a:highlight>
                  <a:schemeClr val="accent4"/>
                </a:highlight>
              </a:rPr>
              <a:t>3) Selecting </a:t>
            </a:r>
            <a:endParaRPr>
              <a:solidFill>
                <a:schemeClr val="dk1"/>
              </a:solidFill>
              <a:highlight>
                <a:schemeClr val="accent4"/>
              </a:highlight>
            </a:endParaRPr>
          </a:p>
          <a:p>
            <a:pPr marL="1863547" lvl="3" indent="-304121">
              <a:lnSpc>
                <a:spcPct val="115000"/>
              </a:lnSpc>
              <a:buClr>
                <a:schemeClr val="dk1"/>
              </a:buClr>
              <a:buChar char="-"/>
            </a:pPr>
            <a:r>
              <a:rPr lang="en">
                <a:solidFill>
                  <a:schemeClr val="dk1"/>
                </a:solidFill>
                <a:highlight>
                  <a:schemeClr val="accent4"/>
                </a:highlight>
              </a:rPr>
              <a:t>4) Sequencing </a:t>
            </a:r>
            <a:endParaRPr>
              <a:solidFill>
                <a:schemeClr val="dk1"/>
              </a:solidFill>
              <a:highlight>
                <a:schemeClr val="accent4"/>
              </a:highlight>
            </a:endParaRPr>
          </a:p>
          <a:p>
            <a:pPr marL="1863547" lvl="3" indent="-304121">
              <a:lnSpc>
                <a:spcPct val="115000"/>
              </a:lnSpc>
              <a:buClr>
                <a:schemeClr val="dk1"/>
              </a:buClr>
              <a:buChar char="-"/>
            </a:pPr>
            <a:r>
              <a:rPr lang="en">
                <a:solidFill>
                  <a:schemeClr val="dk1"/>
                </a:solidFill>
              </a:rPr>
              <a:t>5) Connecting </a:t>
            </a:r>
            <a:endParaRPr>
              <a:solidFill>
                <a:schemeClr val="dk1"/>
              </a:solidFill>
            </a:endParaRPr>
          </a:p>
          <a:p>
            <a:pPr marL="931774" lvl="1" indent="-304121">
              <a:lnSpc>
                <a:spcPct val="90000"/>
              </a:lnSpc>
              <a:buClr>
                <a:schemeClr val="dk1"/>
              </a:buClr>
              <a:buFont typeface="Calibri"/>
              <a:buChar char="-"/>
            </a:pPr>
            <a:r>
              <a:rPr lang="en" b="1">
                <a:solidFill>
                  <a:schemeClr val="dk1"/>
                </a:solidFill>
              </a:rPr>
              <a:t>Frame the purpose of this activity:</a:t>
            </a:r>
            <a:r>
              <a:rPr lang="en">
                <a:solidFill>
                  <a:schemeClr val="dk1"/>
                </a:solidFill>
              </a:rPr>
              <a:t> In this activity we’ll be studying how selecting and sequencing students’ ideas in particular supports ambitious teaching. Specifically  we will consider how the way that we select and sequence student sharing provides access to and promotes the trajectory of ideas thus supporting Ambitious Mathematics Teaching.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3"/>
        <p:cNvGrpSpPr/>
        <p:nvPr/>
      </p:nvGrpSpPr>
      <p:grpSpPr>
        <a:xfrm>
          <a:off x="0" y="0"/>
          <a:ext cx="0" cy="0"/>
          <a:chOff x="0" y="0"/>
          <a:chExt cx="0" cy="0"/>
        </a:xfrm>
      </p:grpSpPr>
      <p:sp>
        <p:nvSpPr>
          <p:cNvPr id="4154" name="Google Shape;4154;g22aed9e4c4a_0_5885: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5" name="Google Shape;4155;g22aed9e4c4a_0_588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90000"/>
              </a:lnSpc>
              <a:spcBef>
                <a:spcPts val="815"/>
              </a:spcBef>
              <a:buClr>
                <a:schemeClr val="dk1"/>
              </a:buClr>
              <a:buNone/>
            </a:pPr>
            <a:r>
              <a:rPr lang="en" b="1">
                <a:solidFill>
                  <a:schemeClr val="dk1"/>
                </a:solidFill>
              </a:rPr>
              <a:t>Studying teaching</a:t>
            </a:r>
            <a:r>
              <a:rPr lang="en">
                <a:solidFill>
                  <a:schemeClr val="dk1"/>
                </a:solidFill>
              </a:rPr>
              <a:t> involves analysis of video, vignettes, live teaching, or instructional tools to support participants in thinking deeply about the work of teaching.</a:t>
            </a:r>
            <a:endParaRPr>
              <a:solidFill>
                <a:schemeClr val="dk1"/>
              </a:solidFill>
            </a:endParaRPr>
          </a:p>
          <a:p>
            <a:pPr marL="0" indent="0">
              <a:buNone/>
            </a:pPr>
            <a:endParaRPr b="1">
              <a:solidFill>
                <a:schemeClr val="dk1"/>
              </a:solidFill>
            </a:endParaRPr>
          </a:p>
          <a:p>
            <a:pPr marL="0" indent="0">
              <a:buNone/>
            </a:pPr>
            <a:r>
              <a:rPr lang="en" b="1">
                <a:solidFill>
                  <a:schemeClr val="dk1"/>
                </a:solidFill>
              </a:rPr>
              <a:t>Examples of how we might engage in studying teaching:</a:t>
            </a:r>
            <a:endParaRPr b="1">
              <a:solidFill>
                <a:schemeClr val="dk1"/>
              </a:solidFill>
            </a:endParaRPr>
          </a:p>
          <a:p>
            <a:pPr marL="465887" indent="-304121">
              <a:spcBef>
                <a:spcPts val="408"/>
              </a:spcBef>
              <a:buClr>
                <a:schemeClr val="dk1"/>
              </a:buClr>
              <a:buChar char="•"/>
            </a:pPr>
            <a:r>
              <a:rPr lang="en">
                <a:solidFill>
                  <a:schemeClr val="dk1"/>
                </a:solidFill>
              </a:rPr>
              <a:t>Watching classroom video of our own or another teacher’s practice (Borko et al., 2008; Sherin &amp; van Es, 2009)</a:t>
            </a:r>
            <a:endParaRPr>
              <a:solidFill>
                <a:schemeClr val="dk1"/>
              </a:solidFill>
            </a:endParaRPr>
          </a:p>
          <a:p>
            <a:pPr marL="465887" indent="-304121">
              <a:buClr>
                <a:schemeClr val="dk1"/>
              </a:buClr>
              <a:buChar char="•"/>
            </a:pPr>
            <a:r>
              <a:rPr lang="en">
                <a:solidFill>
                  <a:schemeClr val="dk1"/>
                </a:solidFill>
              </a:rPr>
              <a:t>Reading transcripts of episodes of teaching</a:t>
            </a:r>
            <a:endParaRPr>
              <a:solidFill>
                <a:schemeClr val="dk1"/>
              </a:solidFill>
            </a:endParaRPr>
          </a:p>
          <a:p>
            <a:pPr marL="465887" indent="-304121">
              <a:buClr>
                <a:schemeClr val="dk1"/>
              </a:buClr>
              <a:buChar char="•"/>
            </a:pPr>
            <a:r>
              <a:rPr lang="en">
                <a:solidFill>
                  <a:schemeClr val="dk1"/>
                </a:solidFill>
              </a:rPr>
              <a:t>Sharing detailed vignettes of our own classroom experiences (Horn, 2010)</a:t>
            </a:r>
            <a:endParaRPr>
              <a:solidFill>
                <a:schemeClr val="dk1"/>
              </a:solidFill>
            </a:endParaRPr>
          </a:p>
          <a:p>
            <a:pPr marL="465887" indent="-304121">
              <a:buClr>
                <a:schemeClr val="dk1"/>
              </a:buClr>
              <a:buChar char="•"/>
            </a:pPr>
            <a:r>
              <a:rPr lang="en">
                <a:solidFill>
                  <a:schemeClr val="dk1"/>
                </a:solidFill>
              </a:rPr>
              <a:t>Rehearsing an episode of teaching (Kazemi et al., 2016)</a:t>
            </a:r>
            <a:endParaRPr>
              <a:solidFill>
                <a:schemeClr val="dk1"/>
              </a:solidFill>
            </a:endParaRPr>
          </a:p>
          <a:p>
            <a:pPr marL="465887" indent="-304121">
              <a:buClr>
                <a:schemeClr val="dk1"/>
              </a:buClr>
              <a:buChar char="•"/>
            </a:pPr>
            <a:r>
              <a:rPr lang="en">
                <a:solidFill>
                  <a:schemeClr val="dk1"/>
                </a:solidFill>
              </a:rPr>
              <a:t>Experiencing live teaching together (Kazemi et al., 2018)</a:t>
            </a:r>
            <a:endParaRPr>
              <a:solidFill>
                <a:schemeClr val="dk1"/>
              </a:solidFill>
            </a:endParaRPr>
          </a:p>
          <a:p>
            <a:pPr marL="0" indent="0">
              <a:spcBef>
                <a:spcPts val="408"/>
              </a:spcBef>
              <a:buNone/>
            </a:pPr>
            <a:r>
              <a:rPr lang="en">
                <a:solidFill>
                  <a:schemeClr val="dk1"/>
                </a:solidFill>
              </a:rPr>
              <a:t>In each example of teaching, specific features of teachers’ work are highlighted / visible, and invisible (Little, 2022).</a:t>
            </a:r>
            <a:endParaRPr b="1">
              <a:solidFill>
                <a:schemeClr val="dk1"/>
              </a:solidFill>
            </a:endParaRPr>
          </a:p>
          <a:p>
            <a:pPr marL="0" indent="0">
              <a:spcBef>
                <a:spcPts val="408"/>
              </a:spcBef>
              <a:buNone/>
            </a:pPr>
            <a:endParaRPr>
              <a:solidFill>
                <a:schemeClr val="dk1"/>
              </a:solidFill>
            </a:endParaRPr>
          </a:p>
          <a:p>
            <a:pPr marL="0" indent="0">
              <a:spcBef>
                <a:spcPts val="408"/>
              </a:spcBef>
              <a:buNone/>
            </a:pPr>
            <a:r>
              <a:rPr lang="en" b="1">
                <a:solidFill>
                  <a:schemeClr val="dk1"/>
                </a:solidFill>
              </a:rPr>
              <a:t>As you focus conversations, </a:t>
            </a:r>
            <a:r>
              <a:rPr lang="en">
                <a:solidFill>
                  <a:schemeClr val="dk1"/>
                </a:solidFill>
              </a:rPr>
              <a:t>orient participants specific feature of the example or tool at hand. For example, a facilitator might say, “As we watch this video, notice how the teacher elicits students’ reasoning.”</a:t>
            </a:r>
            <a:endParaRPr>
              <a:solidFill>
                <a:schemeClr val="dk1"/>
              </a:solidFill>
            </a:endParaRPr>
          </a:p>
          <a:p>
            <a:pPr marL="0" indent="0">
              <a:spcBef>
                <a:spcPts val="408"/>
              </a:spcBef>
              <a:buNone/>
            </a:pPr>
            <a:endParaRPr b="1">
              <a:solidFill>
                <a:schemeClr val="dk1"/>
              </a:solidFill>
            </a:endParaRPr>
          </a:p>
          <a:p>
            <a:pPr marL="0" indent="0">
              <a:spcBef>
                <a:spcPts val="408"/>
              </a:spcBef>
              <a:buNone/>
            </a:pPr>
            <a:r>
              <a:rPr lang="en" b="1"/>
              <a:t>When setting norms</a:t>
            </a:r>
            <a:r>
              <a:rPr lang="en"/>
              <a:t>, please know that the suggestions in the slides are intended to orient the group toward </a:t>
            </a:r>
            <a:r>
              <a:rPr lang="en" i="1"/>
              <a:t>an inquiry stance toward students, one another, and the work of teaching</a:t>
            </a:r>
            <a:r>
              <a:rPr lang="en" b="1"/>
              <a:t> </a:t>
            </a:r>
            <a:r>
              <a:rPr lang="en"/>
              <a:t>and</a:t>
            </a:r>
            <a:r>
              <a:rPr lang="en" b="1"/>
              <a:t> </a:t>
            </a:r>
            <a:r>
              <a:rPr lang="en"/>
              <a:t>orient the group toward </a:t>
            </a:r>
            <a:r>
              <a:rPr lang="en" i="1"/>
              <a:t>making connections between learners, mathematical content, and teaching</a:t>
            </a:r>
            <a:r>
              <a:rPr lang="en"/>
              <a:t>.</a:t>
            </a:r>
            <a:endParaRPr/>
          </a:p>
          <a:p>
            <a:pPr marL="0" indent="0">
              <a:buNone/>
            </a:pPr>
            <a:endParaRPr b="1">
              <a:solidFill>
                <a:schemeClr val="dk1"/>
              </a:solidFill>
            </a:endParaRPr>
          </a:p>
          <a:p>
            <a:pPr marL="0" indent="0">
              <a:buNone/>
            </a:pPr>
            <a:r>
              <a:rPr lang="en" b="1">
                <a:solidFill>
                  <a:schemeClr val="dk1"/>
                </a:solidFill>
              </a:rPr>
              <a:t>Additional resources: </a:t>
            </a:r>
            <a:r>
              <a:rPr lang="en">
                <a:solidFill>
                  <a:schemeClr val="dk1"/>
                </a:solidFill>
              </a:rPr>
              <a:t>If you’re interested in digging more into these ideas, check out these resources.</a:t>
            </a:r>
            <a:endParaRPr>
              <a:solidFill>
                <a:schemeClr val="dk1"/>
              </a:solidFill>
            </a:endParaRPr>
          </a:p>
          <a:p>
            <a:pPr marL="465887" indent="-304121">
              <a:buClr>
                <a:schemeClr val="dk1"/>
              </a:buClr>
              <a:buChar char="-"/>
            </a:pPr>
            <a:r>
              <a:rPr lang="en" b="1" u="sng">
                <a:solidFill>
                  <a:schemeClr val="hlink"/>
                </a:solidFill>
                <a:hlinkClick r:id="rId3"/>
              </a:rPr>
              <a:t>Module 0</a:t>
            </a:r>
            <a:r>
              <a:rPr lang="en" b="1">
                <a:solidFill>
                  <a:schemeClr val="dk1"/>
                </a:solidFill>
              </a:rPr>
              <a:t>, Resource 3: </a:t>
            </a:r>
            <a:r>
              <a:rPr lang="en">
                <a:solidFill>
                  <a:schemeClr val="dk1"/>
                </a:solidFill>
              </a:rPr>
              <a:t>This resource is designed to support leaders preparing to facilitate rehearsals in teachers’ professional learning.</a:t>
            </a:r>
            <a:endParaRPr>
              <a:solidFill>
                <a:schemeClr val="dk1"/>
              </a:solidFill>
            </a:endParaRPr>
          </a:p>
          <a:p>
            <a:pPr marL="465887" indent="-304121">
              <a:buClr>
                <a:schemeClr val="dk1"/>
              </a:buClr>
              <a:buChar char="-"/>
            </a:pPr>
            <a:r>
              <a:rPr lang="en" b="1" u="sng">
                <a:solidFill>
                  <a:schemeClr val="hlink"/>
                </a:solidFill>
                <a:hlinkClick r:id="rId4"/>
              </a:rPr>
              <a:t>TEDD.org</a:t>
            </a:r>
            <a:r>
              <a:rPr lang="en">
                <a:solidFill>
                  <a:schemeClr val="dk1"/>
                </a:solidFill>
              </a:rPr>
              <a:t>, Teacher Educator Pedagogies: This site includes additional resources for leading rehearsals and teacher time out.</a:t>
            </a:r>
            <a:endParaRPr>
              <a:solidFill>
                <a:schemeClr val="dk1"/>
              </a:solidFill>
            </a:endParaRPr>
          </a:p>
          <a:p>
            <a:pPr marL="465887" indent="-304121">
              <a:buClr>
                <a:schemeClr val="dk1"/>
              </a:buClr>
              <a:buChar char="-"/>
            </a:pPr>
            <a:r>
              <a:rPr lang="en" b="1" u="sng">
                <a:solidFill>
                  <a:schemeClr val="hlink"/>
                </a:solidFill>
                <a:hlinkClick r:id="rId5"/>
              </a:rPr>
              <a:t>van Es et al., 2014</a:t>
            </a:r>
            <a:r>
              <a:rPr lang="en">
                <a:solidFill>
                  <a:schemeClr val="dk1"/>
                </a:solidFill>
              </a:rPr>
              <a:t> (full citation below): This article details facilitation moves to support teachers’ analysis of video.</a:t>
            </a:r>
            <a:endParaRPr>
              <a:solidFill>
                <a:schemeClr val="dk1"/>
              </a:solidFill>
            </a:endParaRPr>
          </a:p>
          <a:p>
            <a:pPr marL="465887" indent="-304121">
              <a:buChar char="-"/>
            </a:pPr>
            <a:r>
              <a:rPr lang="en" b="1" u="sng">
                <a:solidFill>
                  <a:schemeClr val="hlink"/>
                </a:solidFill>
                <a:hlinkClick r:id="rId6"/>
              </a:rPr>
              <a:t>Taking Action</a:t>
            </a:r>
            <a:r>
              <a:rPr lang="en"/>
              <a:t> (Boston et al., 2017; full citation below): This NCTM-published book includes cases and videos for studying teaching, including the case of Shalunda Shackelford used in Module 2.</a:t>
            </a:r>
            <a:endParaRPr/>
          </a:p>
          <a:p>
            <a:pPr marL="0" indent="0">
              <a:buNone/>
            </a:pPr>
            <a:endParaRPr>
              <a:solidFill>
                <a:schemeClr val="dk1"/>
              </a:solidFill>
            </a:endParaRPr>
          </a:p>
          <a:p>
            <a:pPr marL="0" indent="0">
              <a:buNone/>
            </a:pPr>
            <a:r>
              <a:rPr lang="en" b="1">
                <a:solidFill>
                  <a:schemeClr val="dk1"/>
                </a:solidFill>
              </a:rPr>
              <a:t>References</a:t>
            </a:r>
            <a:endParaRPr b="1">
              <a:solidFill>
                <a:schemeClr val="dk1"/>
              </a:solidFill>
            </a:endParaRPr>
          </a:p>
          <a:p>
            <a:pPr marL="465887" indent="-465887">
              <a:buNone/>
            </a:pPr>
            <a:r>
              <a:rPr lang="en">
                <a:solidFill>
                  <a:schemeClr val="dk1"/>
                </a:solidFill>
              </a:rPr>
              <a:t>Borko, H., Jacobs, J., Eiteljorg, E., &amp; Pittman, M. E. (2008). Video as a tool for fostering productive discussions in mathematics professional development. </a:t>
            </a:r>
            <a:r>
              <a:rPr lang="en" i="1">
                <a:solidFill>
                  <a:schemeClr val="dk1"/>
                </a:solidFill>
              </a:rPr>
              <a:t>Teaching and Teacher Education, 24,</a:t>
            </a:r>
            <a:r>
              <a:rPr lang="en">
                <a:solidFill>
                  <a:schemeClr val="dk1"/>
                </a:solidFill>
              </a:rPr>
              <a:t> 417–436.</a:t>
            </a:r>
            <a:endParaRPr>
              <a:solidFill>
                <a:schemeClr val="dk1"/>
              </a:solidFill>
            </a:endParaRPr>
          </a:p>
          <a:p>
            <a:pPr marL="465887" indent="-465887">
              <a:buNone/>
            </a:pPr>
            <a:r>
              <a:rPr lang="en"/>
              <a:t>Boston, M., Dillon, F., Smith, M., &amp; Miller, S. (2017). Taking action: Implementing effective mathematics teaching practices in grades 9-12. </a:t>
            </a:r>
            <a:r>
              <a:rPr lang="en" i="1"/>
              <a:t>National Council of Teachers of Mathematics.</a:t>
            </a:r>
            <a:endParaRPr i="1"/>
          </a:p>
          <a:p>
            <a:pPr marL="465887" indent="-465887">
              <a:buNone/>
            </a:pPr>
            <a:r>
              <a:rPr lang="en"/>
              <a:t>Cohen, D. K., Raudenbush, S. W., &amp; Ball, D. L. (2003). Resources, instruction, and research. </a:t>
            </a:r>
            <a:r>
              <a:rPr lang="en" i="1"/>
              <a:t>Educational Evaluation and Policy Analysis, 25</a:t>
            </a:r>
            <a:r>
              <a:rPr lang="en"/>
              <a:t>(2), 119-142.</a:t>
            </a:r>
            <a:endParaRPr/>
          </a:p>
          <a:p>
            <a:pPr marL="465887" indent="-465887">
              <a:buNone/>
            </a:pPr>
            <a:r>
              <a:rPr lang="en">
                <a:solidFill>
                  <a:schemeClr val="dk1"/>
                </a:solidFill>
              </a:rPr>
              <a:t>Grossman, P. (2011). Framework for teaching practice: A brief history of an idea. </a:t>
            </a:r>
            <a:r>
              <a:rPr lang="en" i="1">
                <a:solidFill>
                  <a:schemeClr val="dk1"/>
                </a:solidFill>
              </a:rPr>
              <a:t>Teachers College Record, 113</a:t>
            </a:r>
            <a:r>
              <a:rPr lang="en">
                <a:solidFill>
                  <a:schemeClr val="dk1"/>
                </a:solidFill>
              </a:rPr>
              <a:t>(12), 2836–2843.</a:t>
            </a:r>
            <a:endParaRPr>
              <a:solidFill>
                <a:schemeClr val="dk1"/>
              </a:solidFill>
            </a:endParaRPr>
          </a:p>
          <a:p>
            <a:pPr marL="465887" indent="-465887">
              <a:buNone/>
            </a:pPr>
            <a:r>
              <a:rPr lang="en">
                <a:solidFill>
                  <a:schemeClr val="dk1"/>
                </a:solidFill>
              </a:rPr>
              <a:t>Grossman, P., Compton, C., Igra, D., Ronfeldt, M., Shahan, E., &amp; Williamson, P. W. (2009). Teaching practice: A cross-professional perspective</a:t>
            </a:r>
            <a:r>
              <a:rPr lang="en" i="1">
                <a:solidFill>
                  <a:schemeClr val="dk1"/>
                </a:solidFill>
              </a:rPr>
              <a:t>. Teachers College Record, 111</a:t>
            </a:r>
            <a:r>
              <a:rPr lang="en">
                <a:solidFill>
                  <a:schemeClr val="dk1"/>
                </a:solidFill>
              </a:rPr>
              <a:t>(9), 2055–2100.</a:t>
            </a:r>
            <a:endParaRPr>
              <a:solidFill>
                <a:schemeClr val="dk1"/>
              </a:solidFill>
            </a:endParaRPr>
          </a:p>
          <a:p>
            <a:pPr marL="465887" indent="-465887">
              <a:buNone/>
            </a:pPr>
            <a:r>
              <a:rPr lang="en">
                <a:solidFill>
                  <a:schemeClr val="dk1"/>
                </a:solidFill>
              </a:rPr>
              <a:t>Horn, I. S. (2010). Teaching replays, teaching rehearsals, and re-visions of practice: Learning from colleagues in a mathematics teacher community. </a:t>
            </a:r>
            <a:r>
              <a:rPr lang="en" i="1">
                <a:solidFill>
                  <a:schemeClr val="dk1"/>
                </a:solidFill>
              </a:rPr>
              <a:t>Teachers College Record, 112</a:t>
            </a:r>
            <a:r>
              <a:rPr lang="en">
                <a:solidFill>
                  <a:schemeClr val="dk1"/>
                </a:solidFill>
              </a:rPr>
              <a:t>(1), 225–259. </a:t>
            </a:r>
            <a:endParaRPr>
              <a:solidFill>
                <a:schemeClr val="dk1"/>
              </a:solidFill>
            </a:endParaRPr>
          </a:p>
          <a:p>
            <a:pPr marL="465887" indent="-465887">
              <a:buNone/>
            </a:pPr>
            <a:r>
              <a:rPr lang="en">
                <a:solidFill>
                  <a:schemeClr val="dk1"/>
                </a:solidFill>
              </a:rPr>
              <a:t>Horn, I. S., Kane, B. D., &amp; Garner, B. (2018). Teacher collaborative time: Helping teachers make sense of ambitious teaching in the context of their schools. In P. Cobb, K. Jackson, E. Henrick, T. Smith, &amp; MIST team (Eds.), </a:t>
            </a:r>
            <a:r>
              <a:rPr lang="en" i="1">
                <a:solidFill>
                  <a:schemeClr val="dk1"/>
                </a:solidFill>
              </a:rPr>
              <a:t>Systems for instructional improvement: creating coherence from the classroom to the district central office</a:t>
            </a:r>
            <a:r>
              <a:rPr lang="en">
                <a:solidFill>
                  <a:schemeClr val="dk1"/>
                </a:solidFill>
              </a:rPr>
              <a:t> (pp. 93-112). Harvard Education Press.</a:t>
            </a:r>
            <a:endParaRPr>
              <a:solidFill>
                <a:schemeClr val="dk1"/>
              </a:solidFill>
            </a:endParaRPr>
          </a:p>
          <a:p>
            <a:pPr marL="465887" indent="-465887">
              <a:buNone/>
            </a:pPr>
            <a:r>
              <a:rPr lang="en">
                <a:solidFill>
                  <a:schemeClr val="dk1"/>
                </a:solidFill>
              </a:rPr>
              <a:t>Kazemi, E., Gibbons, L., Lewis, B. (2018) Math Labs: Teachers, teacher educators, and school leaders learning together from their own students. </a:t>
            </a:r>
            <a:r>
              <a:rPr lang="en" i="1">
                <a:solidFill>
                  <a:schemeClr val="dk1"/>
                </a:solidFill>
              </a:rPr>
              <a:t>Journal of Mathematics Education Leadership</a:t>
            </a:r>
            <a:r>
              <a:rPr lang="en">
                <a:solidFill>
                  <a:schemeClr val="dk1"/>
                </a:solidFill>
              </a:rPr>
              <a:t>, Spring 2018, 23-36.</a:t>
            </a:r>
            <a:endParaRPr>
              <a:solidFill>
                <a:schemeClr val="dk1"/>
              </a:solidFill>
            </a:endParaRPr>
          </a:p>
          <a:p>
            <a:pPr marL="465887" indent="-465887">
              <a:buNone/>
            </a:pPr>
            <a:r>
              <a:rPr lang="en">
                <a:solidFill>
                  <a:schemeClr val="dk1"/>
                </a:solidFill>
              </a:rPr>
              <a:t>Little, J. W. (2002). Professional community and the problem of high school reform. </a:t>
            </a:r>
            <a:r>
              <a:rPr lang="en" i="1">
                <a:solidFill>
                  <a:schemeClr val="dk1"/>
                </a:solidFill>
              </a:rPr>
              <a:t>International Journal of Educational Research, 37</a:t>
            </a:r>
            <a:r>
              <a:rPr lang="en">
                <a:solidFill>
                  <a:schemeClr val="dk1"/>
                </a:solidFill>
              </a:rPr>
              <a:t>(8), 693–714.</a:t>
            </a:r>
            <a:endParaRPr>
              <a:solidFill>
                <a:schemeClr val="dk1"/>
              </a:solidFill>
            </a:endParaRPr>
          </a:p>
          <a:p>
            <a:pPr marL="465887" indent="-465887">
              <a:buNone/>
            </a:pPr>
            <a:r>
              <a:rPr lang="en"/>
              <a:t>Sherin, M. G., &amp; Van Es, E. A. (2009). Effects of video club participation on teachers’ professional vision. </a:t>
            </a:r>
            <a:r>
              <a:rPr lang="en" i="1"/>
              <a:t>Journal of Teacher Education</a:t>
            </a:r>
            <a:r>
              <a:rPr lang="en"/>
              <a:t>, </a:t>
            </a:r>
            <a:r>
              <a:rPr lang="en" i="1"/>
              <a:t>60</a:t>
            </a:r>
            <a:r>
              <a:rPr lang="en"/>
              <a:t>(1), 20–37.</a:t>
            </a:r>
            <a:endParaRPr/>
          </a:p>
          <a:p>
            <a:pPr marL="465887" indent="-465887">
              <a:buNone/>
            </a:pPr>
            <a:r>
              <a:rPr lang="en"/>
              <a:t>van Es, E. A., Tunney, J., Goldsmith, L. T., &amp; Seago, N. (2014). A framework for the facilitation of teachers’ analysis of video. </a:t>
            </a:r>
            <a:r>
              <a:rPr lang="en" i="1"/>
              <a:t>Journal of Teacher Education, 65</a:t>
            </a:r>
            <a:r>
              <a:rPr lang="en"/>
              <a:t>(4), 340</a:t>
            </a:r>
            <a:r>
              <a:rPr lang="en">
                <a:solidFill>
                  <a:schemeClr val="dk1"/>
                </a:solidFill>
              </a:rPr>
              <a:t>–</a:t>
            </a:r>
            <a:r>
              <a:rPr lang="en"/>
              <a:t>356. (Open access: </a:t>
            </a:r>
            <a:r>
              <a:rPr lang="en" u="sng">
                <a:solidFill>
                  <a:schemeClr val="hlink"/>
                </a:solidFill>
                <a:hlinkClick r:id="rId5"/>
              </a:rPr>
              <a:t>https://escholarship.org/uc/item/3jj747gv</a:t>
            </a:r>
            <a:r>
              <a:rPr lang="en"/>
              <a:t>)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1"/>
        <p:cNvGrpSpPr/>
        <p:nvPr/>
      </p:nvGrpSpPr>
      <p:grpSpPr>
        <a:xfrm>
          <a:off x="0" y="0"/>
          <a:ext cx="0" cy="0"/>
          <a:chOff x="0" y="0"/>
          <a:chExt cx="0" cy="0"/>
        </a:xfrm>
      </p:grpSpPr>
      <p:sp>
        <p:nvSpPr>
          <p:cNvPr id="4162" name="Google Shape;4162;g20a0d62bcc6_0_276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3" name="Google Shape;4163;g20a0d62bcc6_0_276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90000"/>
              </a:lnSpc>
              <a:spcBef>
                <a:spcPts val="815"/>
              </a:spcBef>
              <a:buClr>
                <a:schemeClr val="dk1"/>
              </a:buClr>
              <a:buNone/>
            </a:pPr>
            <a:r>
              <a:rPr lang="en" b="1" u="sng">
                <a:solidFill>
                  <a:srgbClr val="DC5626"/>
                </a:solidFill>
              </a:rPr>
              <a:t>Facilitator Notes:</a:t>
            </a:r>
            <a:endParaRPr>
              <a:solidFill>
                <a:schemeClr val="dk1"/>
              </a:solidFill>
            </a:endParaRPr>
          </a:p>
          <a:p>
            <a:pPr marL="465887" indent="-304121">
              <a:buClr>
                <a:schemeClr val="dk1"/>
              </a:buClr>
              <a:buChar char="-"/>
            </a:pPr>
            <a:r>
              <a:rPr lang="en">
                <a:solidFill>
                  <a:schemeClr val="dk1"/>
                </a:solidFill>
              </a:rPr>
              <a:t>Have participants open </a:t>
            </a:r>
            <a:endParaRPr>
              <a:solidFill>
                <a:schemeClr val="dk1"/>
              </a:solidFill>
            </a:endParaRPr>
          </a:p>
          <a:p>
            <a:pPr marL="931774" lvl="1" indent="-304121">
              <a:buClr>
                <a:schemeClr val="dk2"/>
              </a:buClr>
              <a:buChar char="-"/>
            </a:pPr>
            <a:r>
              <a:rPr lang="en" b="1">
                <a:solidFill>
                  <a:schemeClr val="dk2"/>
                </a:solidFill>
              </a:rPr>
              <a:t>2a Standards and Guidance Document for HS.GM.B.5 </a:t>
            </a:r>
            <a:r>
              <a:rPr lang="en">
                <a:solidFill>
                  <a:schemeClr val="dk1"/>
                </a:solidFill>
              </a:rPr>
              <a:t>and</a:t>
            </a:r>
            <a:endParaRPr>
              <a:solidFill>
                <a:schemeClr val="dk1"/>
              </a:solidFill>
            </a:endParaRPr>
          </a:p>
          <a:p>
            <a:pPr marL="931774" lvl="1" indent="-323533">
              <a:buClr>
                <a:schemeClr val="dk2"/>
              </a:buClr>
              <a:buSzPts val="1400"/>
              <a:buChar char="-"/>
            </a:pPr>
            <a:r>
              <a:rPr lang="en" b="1">
                <a:solidFill>
                  <a:schemeClr val="dk2"/>
                </a:solidFill>
              </a:rPr>
              <a:t>2a Critical Areas of Focus for HS Geometry</a:t>
            </a:r>
            <a:endParaRPr>
              <a:solidFill>
                <a:schemeClr val="dk1"/>
              </a:solidFill>
            </a:endParaRPr>
          </a:p>
          <a:p>
            <a:pPr marL="465887" indent="-304121">
              <a:buClr>
                <a:schemeClr val="dk1"/>
              </a:buClr>
              <a:buChar char="-"/>
            </a:pPr>
            <a:r>
              <a:rPr lang="en">
                <a:solidFill>
                  <a:schemeClr val="dk1"/>
                </a:solidFill>
              </a:rPr>
              <a:t>Orient participants to where these documents come from: the </a:t>
            </a:r>
            <a:r>
              <a:rPr lang="en" u="sng">
                <a:solidFill>
                  <a:srgbClr val="0563C1"/>
                </a:solidFill>
                <a:hlinkClick r:id="rId3">
                  <a:extLst>
                    <a:ext uri="{A12FA001-AC4F-418D-AE19-62706E023703}">
                      <ahyp:hlinkClr xmlns:ahyp="http://schemas.microsoft.com/office/drawing/2018/hyperlinkcolor" val="tx"/>
                    </a:ext>
                  </a:extLst>
                </a:hlinkClick>
              </a:rPr>
              <a:t>Oregon Mathematics Guidance Document, 2021 Oregon Mathematics Standards</a:t>
            </a:r>
            <a:r>
              <a:rPr lang="en">
                <a:solidFill>
                  <a:schemeClr val="dk1"/>
                </a:solidFill>
              </a:rPr>
              <a:t>.</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9"/>
        <p:cNvGrpSpPr/>
        <p:nvPr/>
      </p:nvGrpSpPr>
      <p:grpSpPr>
        <a:xfrm>
          <a:off x="0" y="0"/>
          <a:ext cx="0" cy="0"/>
          <a:chOff x="0" y="0"/>
          <a:chExt cx="0" cy="0"/>
        </a:xfrm>
      </p:grpSpPr>
      <p:sp>
        <p:nvSpPr>
          <p:cNvPr id="4170" name="Google Shape;4170;g20a0d62bcc6_0_2767: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1" name="Google Shape;4171;g20a0d62bcc6_0_276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90000"/>
              </a:lnSpc>
              <a:spcBef>
                <a:spcPts val="815"/>
              </a:spcBef>
              <a:buNone/>
            </a:pPr>
            <a:r>
              <a:rPr lang="en" b="1" u="sng">
                <a:solidFill>
                  <a:srgbClr val="DC5626"/>
                </a:solidFill>
              </a:rPr>
              <a:t>Facilitator Notes:</a:t>
            </a:r>
            <a:endParaRPr b="1" u="sng">
              <a:solidFill>
                <a:srgbClr val="DC5626"/>
              </a:solidFill>
            </a:endParaRPr>
          </a:p>
          <a:p>
            <a:pPr marL="465887" indent="-304121">
              <a:buClr>
                <a:schemeClr val="dk1"/>
              </a:buClr>
            </a:pPr>
            <a:r>
              <a:rPr lang="en">
                <a:solidFill>
                  <a:schemeClr val="dk1"/>
                </a:solidFill>
              </a:rPr>
              <a:t>Share the problem and read it aloud.</a:t>
            </a:r>
            <a:endParaRPr>
              <a:solidFill>
                <a:schemeClr val="dk1"/>
              </a:solidFill>
            </a:endParaRPr>
          </a:p>
          <a:p>
            <a:pPr marL="465887" indent="-304121">
              <a:buClr>
                <a:schemeClr val="dk1"/>
              </a:buClr>
            </a:pPr>
            <a:r>
              <a:rPr lang="en">
                <a:solidFill>
                  <a:schemeClr val="dk1"/>
                </a:solidFill>
              </a:rPr>
              <a:t>Ask participants to solve and anticipate student responses. Provide private reasoning time.</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9"/>
        <p:cNvGrpSpPr/>
        <p:nvPr/>
      </p:nvGrpSpPr>
      <p:grpSpPr>
        <a:xfrm>
          <a:off x="0" y="0"/>
          <a:ext cx="0" cy="0"/>
          <a:chOff x="0" y="0"/>
          <a:chExt cx="0" cy="0"/>
        </a:xfrm>
      </p:grpSpPr>
      <p:sp>
        <p:nvSpPr>
          <p:cNvPr id="4180" name="Google Shape;4180;g20a0d62bcc6_0_2775: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1" name="Google Shape;4181;g20a0d62bcc6_0_277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90000"/>
              </a:lnSpc>
              <a:spcBef>
                <a:spcPts val="815"/>
              </a:spcBef>
              <a:buClr>
                <a:schemeClr val="dk1"/>
              </a:buClr>
              <a:buNone/>
            </a:pPr>
            <a:r>
              <a:rPr lang="en" b="1" u="sng">
                <a:solidFill>
                  <a:srgbClr val="DC5626"/>
                </a:solidFill>
              </a:rPr>
              <a:t>Facilitator Notes:</a:t>
            </a:r>
            <a:endParaRPr b="1" u="sng">
              <a:solidFill>
                <a:srgbClr val="DC5626"/>
              </a:solidFill>
            </a:endParaRPr>
          </a:p>
          <a:p>
            <a:pPr marL="465887" indent="-304121">
              <a:buClr>
                <a:schemeClr val="dk1"/>
              </a:buClr>
            </a:pPr>
            <a:r>
              <a:rPr lang="en">
                <a:solidFill>
                  <a:schemeClr val="dk1"/>
                </a:solidFill>
              </a:rPr>
              <a:t>Ask participants to silently view the diagram.</a:t>
            </a:r>
            <a:endParaRPr>
              <a:solidFill>
                <a:schemeClr val="dk1"/>
              </a:solidFill>
            </a:endParaRPr>
          </a:p>
          <a:p>
            <a:pPr marL="465887" indent="-304121">
              <a:buClr>
                <a:schemeClr val="dk1"/>
              </a:buClr>
            </a:pPr>
            <a:r>
              <a:rPr lang="en">
                <a:solidFill>
                  <a:schemeClr val="dk1"/>
                </a:solidFill>
              </a:rPr>
              <a:t>Ask participants to consider how the diagram helps them revise/add onto their approach and their anticipated student responses. </a:t>
            </a:r>
            <a:endParaRPr>
              <a:solidFill>
                <a:schemeClr val="dk1"/>
              </a:solidFill>
            </a:endParaRPr>
          </a:p>
          <a:p>
            <a:pPr marL="0" indent="0">
              <a:buNone/>
            </a:pPr>
            <a:endParaRPr>
              <a:solidFill>
                <a:schemeClr val="dk1"/>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8"/>
        <p:cNvGrpSpPr/>
        <p:nvPr/>
      </p:nvGrpSpPr>
      <p:grpSpPr>
        <a:xfrm>
          <a:off x="0" y="0"/>
          <a:ext cx="0" cy="0"/>
          <a:chOff x="0" y="0"/>
          <a:chExt cx="0" cy="0"/>
        </a:xfrm>
      </p:grpSpPr>
      <p:sp>
        <p:nvSpPr>
          <p:cNvPr id="4189" name="Google Shape;4189;g20a0d62bcc6_0_2783: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0" name="Google Shape;4190;g20a0d62bcc6_0_278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90000"/>
              </a:lnSpc>
              <a:spcBef>
                <a:spcPts val="815"/>
              </a:spcBef>
              <a:buClr>
                <a:schemeClr val="dk1"/>
              </a:buClr>
              <a:buNone/>
            </a:pPr>
            <a:r>
              <a:rPr lang="en" b="1" u="sng">
                <a:solidFill>
                  <a:srgbClr val="DC5626"/>
                </a:solidFill>
              </a:rPr>
              <a:t>Facilitator Notes:</a:t>
            </a:r>
            <a:endParaRPr b="1" u="sng">
              <a:solidFill>
                <a:srgbClr val="DC5626"/>
              </a:solidFill>
            </a:endParaRPr>
          </a:p>
          <a:p>
            <a:pPr marL="465887" indent="-304121">
              <a:buClr>
                <a:schemeClr val="dk1"/>
              </a:buClr>
            </a:pPr>
            <a:r>
              <a:rPr lang="en">
                <a:solidFill>
                  <a:schemeClr val="dk1"/>
                </a:solidFill>
              </a:rPr>
              <a:t>The purpose of this slide and activity is to orient participants to the student work in the video clip.</a:t>
            </a:r>
            <a:endParaRPr>
              <a:solidFill>
                <a:schemeClr val="dk1"/>
              </a:solidFill>
            </a:endParaRPr>
          </a:p>
          <a:p>
            <a:pPr marL="465887" indent="-304121">
              <a:buClr>
                <a:schemeClr val="dk1"/>
              </a:buClr>
            </a:pPr>
            <a:r>
              <a:rPr lang="en">
                <a:solidFill>
                  <a:schemeClr val="dk1"/>
                </a:solidFill>
              </a:rPr>
              <a:t>Ask participants to silently view the student work and reflect on the questions on the slide. </a:t>
            </a:r>
            <a:endParaRPr>
              <a:solidFill>
                <a:schemeClr val="dk1"/>
              </a:solidFill>
            </a:endParaRPr>
          </a:p>
          <a:p>
            <a:pPr marL="465887" indent="-304121">
              <a:buClr>
                <a:schemeClr val="dk1"/>
              </a:buClr>
            </a:pPr>
            <a:r>
              <a:rPr lang="en">
                <a:solidFill>
                  <a:schemeClr val="dk1"/>
                </a:solidFill>
              </a:rPr>
              <a:t>Break participants into groups to share their responses.</a:t>
            </a:r>
            <a:endParaRPr>
              <a:solidFill>
                <a:schemeClr val="dk1"/>
              </a:solidFill>
            </a:endParaRPr>
          </a:p>
          <a:p>
            <a:pPr marL="0" indent="0">
              <a:buClr>
                <a:schemeClr val="dk1"/>
              </a:buClr>
              <a:buNone/>
            </a:pPr>
            <a:endParaRPr>
              <a:solidFill>
                <a:schemeClr val="dk1"/>
              </a:solidFill>
            </a:endParaRPr>
          </a:p>
          <a:p>
            <a:pPr marL="0" indent="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7"/>
        <p:cNvGrpSpPr/>
        <p:nvPr/>
      </p:nvGrpSpPr>
      <p:grpSpPr>
        <a:xfrm>
          <a:off x="0" y="0"/>
          <a:ext cx="0" cy="0"/>
          <a:chOff x="0" y="0"/>
          <a:chExt cx="0" cy="0"/>
        </a:xfrm>
      </p:grpSpPr>
      <p:sp>
        <p:nvSpPr>
          <p:cNvPr id="4198" name="Google Shape;4198;g225fbbc430a_0_10421: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9" name="Google Shape;4199;g225fbbc430a_0_1042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90000"/>
              </a:lnSpc>
              <a:spcBef>
                <a:spcPts val="815"/>
              </a:spcBef>
              <a:buClr>
                <a:schemeClr val="dk1"/>
              </a:buClr>
              <a:buNone/>
            </a:pPr>
            <a:r>
              <a:rPr lang="en" b="1" u="sng">
                <a:solidFill>
                  <a:srgbClr val="DC5626"/>
                </a:solidFill>
              </a:rPr>
              <a:t>Facilitator Notes:</a:t>
            </a:r>
            <a:endParaRPr>
              <a:solidFill>
                <a:schemeClr val="dk1"/>
              </a:solidFill>
            </a:endParaRPr>
          </a:p>
          <a:p>
            <a:pPr marL="465887" indent="-304121">
              <a:spcBef>
                <a:spcPts val="1019"/>
              </a:spcBef>
              <a:buClr>
                <a:schemeClr val="dk1"/>
              </a:buClr>
              <a:buChar char="-"/>
            </a:pPr>
            <a:r>
              <a:rPr lang="en" b="1">
                <a:solidFill>
                  <a:schemeClr val="dk1"/>
                </a:solidFill>
              </a:rPr>
              <a:t>Support participants in accessing their workspace slide.</a:t>
            </a:r>
            <a:endParaRPr>
              <a:solidFill>
                <a:schemeClr val="dk1"/>
              </a:solidFill>
            </a:endParaRPr>
          </a:p>
          <a:p>
            <a:pPr marL="465887" indent="-304121">
              <a:buClr>
                <a:schemeClr val="dk1"/>
              </a:buClr>
              <a:buChar char="-"/>
            </a:pPr>
            <a:r>
              <a:rPr lang="en" b="1">
                <a:solidFill>
                  <a:schemeClr val="dk1"/>
                </a:solidFill>
              </a:rPr>
              <a:t>Aspects of small group directions you might consider:</a:t>
            </a:r>
            <a:endParaRPr b="1">
              <a:solidFill>
                <a:schemeClr val="dk1"/>
              </a:solidFill>
            </a:endParaRPr>
          </a:p>
          <a:p>
            <a:pPr marL="931774" lvl="1" indent="-304121">
              <a:buClr>
                <a:schemeClr val="dk1"/>
              </a:buClr>
              <a:buChar char="-"/>
            </a:pPr>
            <a:r>
              <a:rPr lang="en" b="1">
                <a:solidFill>
                  <a:schemeClr val="dk1"/>
                </a:solidFill>
              </a:rPr>
              <a:t>It may be helpful to specify roles for participants in the small groups.</a:t>
            </a:r>
            <a:r>
              <a:rPr lang="en" i="1">
                <a:solidFill>
                  <a:schemeClr val="dk1"/>
                </a:solidFill>
              </a:rPr>
              <a:t> </a:t>
            </a:r>
            <a:r>
              <a:rPr lang="en">
                <a:solidFill>
                  <a:schemeClr val="dk1"/>
                </a:solidFill>
              </a:rPr>
              <a:t>For example, you might:</a:t>
            </a:r>
            <a:endParaRPr>
              <a:solidFill>
                <a:schemeClr val="dk1"/>
              </a:solidFill>
            </a:endParaRPr>
          </a:p>
          <a:p>
            <a:pPr marL="1397660" lvl="2" indent="-304121">
              <a:buClr>
                <a:schemeClr val="dk1"/>
              </a:buClr>
              <a:buChar char="-"/>
            </a:pPr>
            <a:r>
              <a:rPr lang="en" i="1">
                <a:solidFill>
                  <a:schemeClr val="dk1"/>
                </a:solidFill>
              </a:rPr>
              <a:t>Specify who will go first and in what order participants will share.</a:t>
            </a:r>
            <a:r>
              <a:rPr lang="en">
                <a:solidFill>
                  <a:schemeClr val="dk1"/>
                </a:solidFill>
              </a:rPr>
              <a:t> For example, in a virtual session, you might say, “The second person who enters the breakout room will share first, and sharing will move counterclockwise until everyone has shared.”</a:t>
            </a:r>
            <a:endParaRPr>
              <a:solidFill>
                <a:schemeClr val="dk1"/>
              </a:solidFill>
            </a:endParaRPr>
          </a:p>
          <a:p>
            <a:pPr marL="1397660" lvl="2" indent="-304121">
              <a:buClr>
                <a:schemeClr val="dk1"/>
              </a:buClr>
              <a:buChar char="-"/>
            </a:pPr>
            <a:r>
              <a:rPr lang="en" i="1">
                <a:solidFill>
                  <a:schemeClr val="dk1"/>
                </a:solidFill>
              </a:rPr>
              <a:t>Specify who will record. </a:t>
            </a:r>
            <a:r>
              <a:rPr lang="en">
                <a:solidFill>
                  <a:schemeClr val="dk1"/>
                </a:solidFill>
              </a:rPr>
              <a:t>For example, in a virtual session, you might say, “The first person who enters the breakout room will be the </a:t>
            </a:r>
            <a:r>
              <a:rPr lang="en" u="sng">
                <a:solidFill>
                  <a:schemeClr val="dk1"/>
                </a:solidFill>
              </a:rPr>
              <a:t>recorder</a:t>
            </a:r>
            <a:r>
              <a:rPr lang="en">
                <a:solidFill>
                  <a:schemeClr val="dk1"/>
                </a:solidFill>
              </a:rPr>
              <a:t> and jot down ideas from the group onto the workspace slide.</a:t>
            </a:r>
            <a:endParaRPr>
              <a:solidFill>
                <a:schemeClr val="dk1"/>
              </a:solidFill>
            </a:endParaRPr>
          </a:p>
          <a:p>
            <a:pPr marL="1397660" lvl="2" indent="-304121">
              <a:buClr>
                <a:schemeClr val="dk1"/>
              </a:buClr>
              <a:buChar char="-"/>
            </a:pPr>
            <a:r>
              <a:rPr lang="en" i="1">
                <a:solidFill>
                  <a:schemeClr val="dk1"/>
                </a:solidFill>
              </a:rPr>
              <a:t>Specify who will keep time. </a:t>
            </a:r>
            <a:r>
              <a:rPr lang="en">
                <a:solidFill>
                  <a:schemeClr val="dk1"/>
                </a:solidFill>
              </a:rPr>
              <a:t>For example, in a virtual session, you might say, “The third person will be the </a:t>
            </a:r>
            <a:r>
              <a:rPr lang="en" u="sng">
                <a:solidFill>
                  <a:schemeClr val="dk1"/>
                </a:solidFill>
              </a:rPr>
              <a:t>time keeper</a:t>
            </a:r>
            <a:r>
              <a:rPr lang="en">
                <a:solidFill>
                  <a:schemeClr val="dk1"/>
                </a:solidFill>
              </a:rPr>
              <a:t> and let each team member know if airtime goes over a minute and how much time is left.”</a:t>
            </a:r>
            <a:endParaRPr>
              <a:solidFill>
                <a:schemeClr val="dk1"/>
              </a:solidFill>
            </a:endParaRPr>
          </a:p>
          <a:p>
            <a:pPr marL="931774" lvl="1" indent="-304121">
              <a:buClr>
                <a:schemeClr val="dk1"/>
              </a:buClr>
              <a:buChar char="-"/>
            </a:pPr>
            <a:r>
              <a:rPr lang="en" b="1">
                <a:solidFill>
                  <a:schemeClr val="dk1"/>
                </a:solidFill>
              </a:rPr>
              <a:t>It may be helpful to specify where participants will record and show them how to access it.</a:t>
            </a:r>
            <a:r>
              <a:rPr lang="en">
                <a:solidFill>
                  <a:schemeClr val="dk1"/>
                </a:solidFill>
              </a:rPr>
              <a:t> As we have suggested, you might have an assigned Google Slide for each group which is a copy of this activity’s workspace slide.</a:t>
            </a:r>
            <a:endParaRPr>
              <a:solidFill>
                <a:schemeClr val="dk1"/>
              </a:solidFill>
            </a:endParaRPr>
          </a:p>
          <a:p>
            <a:pPr marL="931774" lvl="1" indent="-304121">
              <a:buClr>
                <a:schemeClr val="dk1"/>
              </a:buClr>
              <a:buChar char="-"/>
            </a:pPr>
            <a:r>
              <a:rPr lang="en" b="1">
                <a:solidFill>
                  <a:schemeClr val="dk1"/>
                </a:solidFill>
              </a:rPr>
              <a:t>It may be helpful to specify how much time participants will have in their small group. </a:t>
            </a:r>
            <a:endParaRPr b="1">
              <a:solidFill>
                <a:schemeClr val="dk1"/>
              </a:solidFill>
            </a:endParaRPr>
          </a:p>
          <a:p>
            <a:pPr marL="931774" lvl="1" indent="-304121">
              <a:buClr>
                <a:schemeClr val="dk1"/>
              </a:buClr>
              <a:buChar char="-"/>
            </a:pPr>
            <a:r>
              <a:rPr lang="en" b="1">
                <a:solidFill>
                  <a:schemeClr val="dk1"/>
                </a:solidFill>
              </a:rPr>
              <a:t>It may be helpful to preview what their workspace will look like.</a:t>
            </a:r>
            <a:endParaRPr sz="1200">
              <a:solidFill>
                <a:schemeClr val="dk1"/>
              </a:solidFill>
              <a:latin typeface="Calibri"/>
              <a:ea typeface="Calibri"/>
              <a:cs typeface="Calibri"/>
              <a:sym typeface="Calibri"/>
            </a:endParaRPr>
          </a:p>
          <a:p>
            <a:pPr marL="0" indent="0">
              <a:buClr>
                <a:schemeClr val="dk1"/>
              </a:buClr>
              <a:buNone/>
            </a:pPr>
            <a:endParaRPr>
              <a:solidFill>
                <a:schemeClr val="dk1"/>
              </a:solidFill>
            </a:endParaRPr>
          </a:p>
          <a:p>
            <a:pPr marL="0" indent="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3"/>
        <p:cNvGrpSpPr/>
        <p:nvPr/>
      </p:nvGrpSpPr>
      <p:grpSpPr>
        <a:xfrm>
          <a:off x="0" y="0"/>
          <a:ext cx="0" cy="0"/>
          <a:chOff x="0" y="0"/>
          <a:chExt cx="0" cy="0"/>
        </a:xfrm>
      </p:grpSpPr>
      <p:sp>
        <p:nvSpPr>
          <p:cNvPr id="4204" name="Google Shape;4204;g24885590d07_1_6: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5" name="Google Shape;4205;g24885590d07_1_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465887" indent="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4"/>
        <p:cNvGrpSpPr/>
        <p:nvPr/>
      </p:nvGrpSpPr>
      <p:grpSpPr>
        <a:xfrm>
          <a:off x="0" y="0"/>
          <a:ext cx="0" cy="0"/>
          <a:chOff x="0" y="0"/>
          <a:chExt cx="0" cy="0"/>
        </a:xfrm>
      </p:grpSpPr>
      <p:sp>
        <p:nvSpPr>
          <p:cNvPr id="4215" name="Google Shape;4215;g2492f432fc9_0_133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6" name="Google Shape;4216;g2492f432fc9_0_133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90000"/>
              </a:lnSpc>
              <a:spcBef>
                <a:spcPts val="815"/>
              </a:spcBef>
              <a:buNone/>
            </a:pPr>
            <a:r>
              <a:rPr lang="en" b="1" u="sng">
                <a:solidFill>
                  <a:srgbClr val="DC5626"/>
                </a:solidFill>
              </a:rPr>
              <a:t>Facilitator Notes:</a:t>
            </a:r>
            <a:endParaRPr>
              <a:solidFill>
                <a:schemeClr val="dk1"/>
              </a:solidFill>
            </a:endParaRPr>
          </a:p>
          <a:p>
            <a:pPr marL="465887" indent="-304121">
              <a:buClr>
                <a:schemeClr val="dk1"/>
              </a:buClr>
            </a:pPr>
            <a:r>
              <a:rPr lang="en">
                <a:solidFill>
                  <a:schemeClr val="dk1"/>
                </a:solidFill>
              </a:rPr>
              <a:t>Ask a few groups to share their thinking about the student work. You might ask them to share their workspace slide with the group.</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1"/>
        <p:cNvGrpSpPr/>
        <p:nvPr/>
      </p:nvGrpSpPr>
      <p:grpSpPr>
        <a:xfrm>
          <a:off x="0" y="0"/>
          <a:ext cx="0" cy="0"/>
          <a:chOff x="0" y="0"/>
          <a:chExt cx="0" cy="0"/>
        </a:xfrm>
      </p:grpSpPr>
      <p:sp>
        <p:nvSpPr>
          <p:cNvPr id="3892" name="Google Shape;3892;g2316754b871_0_186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3" name="Google Shape;3893;g2316754b871_0_1866:notes"/>
          <p:cNvSpPr txBox="1">
            <a:spLocks noGrp="1"/>
          </p:cNvSpPr>
          <p:nvPr>
            <p:ph type="body" idx="1"/>
          </p:nvPr>
        </p:nvSpPr>
        <p:spPr>
          <a:xfrm>
            <a:off x="701040" y="4473893"/>
            <a:ext cx="5608320" cy="3660610"/>
          </a:xfrm>
          <a:prstGeom prst="rect">
            <a:avLst/>
          </a:prstGeom>
        </p:spPr>
        <p:txBody>
          <a:bodyPr spcFirstLastPara="1" wrap="square" lIns="93162" tIns="93162" rIns="93162" bIns="93162" anchor="t" anchorCtr="0">
            <a:noAutofit/>
          </a:bodyPr>
          <a:lstStyle/>
          <a:p>
            <a:pPr marL="0" indent="0">
              <a:buNone/>
            </a:pPr>
            <a:r>
              <a:rPr lang="en" b="1" u="sng">
                <a:solidFill>
                  <a:srgbClr val="DC5626"/>
                </a:solidFill>
              </a:rPr>
              <a:t>Facilitator Notes:</a:t>
            </a:r>
            <a:endParaRPr b="1" u="sng">
              <a:solidFill>
                <a:srgbClr val="DC5626"/>
              </a:solidFill>
            </a:endParaRPr>
          </a:p>
          <a:p>
            <a:pPr marL="465887" indent="-304121">
              <a:buChar char="-"/>
            </a:pPr>
            <a:r>
              <a:rPr lang="en"/>
              <a:t>Each of the sessions is designed to be enacted within a professional learning meeting.</a:t>
            </a:r>
            <a:endParaRPr/>
          </a:p>
          <a:p>
            <a:pPr marL="465887" indent="-304121">
              <a:buChar char="-"/>
            </a:pPr>
            <a:r>
              <a:rPr lang="en"/>
              <a:t>We suggest that the sessions and activities within session be enacted in order if possible, as some of the content and ideas build on one another.</a:t>
            </a:r>
            <a:endParaRPr b="1" u="sng">
              <a:solidFill>
                <a:srgbClr val="DC5626"/>
              </a:solidFill>
            </a:endParaRPr>
          </a:p>
        </p:txBody>
      </p:sp>
      <p:sp>
        <p:nvSpPr>
          <p:cNvPr id="3894" name="Google Shape;3894;g2316754b871_0_1866:notes"/>
          <p:cNvSpPr txBox="1">
            <a:spLocks noGrp="1"/>
          </p:cNvSpPr>
          <p:nvPr>
            <p:ph type="sldNum" idx="12"/>
          </p:nvPr>
        </p:nvSpPr>
        <p:spPr>
          <a:xfrm>
            <a:off x="3970938" y="8829967"/>
            <a:ext cx="3037840" cy="466345"/>
          </a:xfrm>
          <a:prstGeom prst="rect">
            <a:avLst/>
          </a:prstGeom>
          <a:noFill/>
          <a:ln>
            <a:noFill/>
          </a:ln>
        </p:spPr>
        <p:txBody>
          <a:bodyPr spcFirstLastPara="1" wrap="square" lIns="93162" tIns="93162" rIns="93162" bIns="93162" anchor="ctr" anchorCtr="0">
            <a:noAutofit/>
          </a:bodyPr>
          <a:lstStyle/>
          <a:p>
            <a:fld id="{00000000-1234-1234-1234-123412341234}" type="slidenum">
              <a:rPr lang="en"/>
              <a:pPr/>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3"/>
        <p:cNvGrpSpPr/>
        <p:nvPr/>
      </p:nvGrpSpPr>
      <p:grpSpPr>
        <a:xfrm>
          <a:off x="0" y="0"/>
          <a:ext cx="0" cy="0"/>
          <a:chOff x="0" y="0"/>
          <a:chExt cx="0" cy="0"/>
        </a:xfrm>
      </p:grpSpPr>
      <p:sp>
        <p:nvSpPr>
          <p:cNvPr id="4224" name="Google Shape;4224;g24885590d07_1_1984: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25" name="Google Shape;4225;g24885590d07_1_1984: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lnSpc>
                <a:spcPct val="90000"/>
              </a:lnSpc>
              <a:spcBef>
                <a:spcPts val="815"/>
              </a:spcBef>
              <a:buClr>
                <a:schemeClr val="dk1"/>
              </a:buClr>
              <a:buNone/>
            </a:pPr>
            <a:r>
              <a:rPr lang="en" b="1" u="sng">
                <a:solidFill>
                  <a:srgbClr val="DC5626"/>
                </a:solidFill>
              </a:rPr>
              <a:t>Facilitator Notes:</a:t>
            </a:r>
            <a:endParaRPr b="1" u="sng">
              <a:solidFill>
                <a:srgbClr val="DC5626"/>
              </a:solidFill>
            </a:endParaRPr>
          </a:p>
          <a:p>
            <a:pPr marL="465887" indent="-304121">
              <a:lnSpc>
                <a:spcPct val="90000"/>
              </a:lnSpc>
              <a:spcBef>
                <a:spcPts val="1019"/>
              </a:spcBef>
              <a:buClr>
                <a:schemeClr val="dk1"/>
              </a:buClr>
            </a:pPr>
            <a:r>
              <a:rPr lang="en">
                <a:solidFill>
                  <a:schemeClr val="dk1"/>
                </a:solidFill>
              </a:rPr>
              <a:t>It is critical to establish productive, respectful norms when engaging with another teacher’s instructional practice. We hope the suggestions on the slide and the sentence stems help to create a non-evaluative/judgemental space through which to learn and think deeply about teaching.</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2"/>
        <p:cNvGrpSpPr/>
        <p:nvPr/>
      </p:nvGrpSpPr>
      <p:grpSpPr>
        <a:xfrm>
          <a:off x="0" y="0"/>
          <a:ext cx="0" cy="0"/>
          <a:chOff x="0" y="0"/>
          <a:chExt cx="0" cy="0"/>
        </a:xfrm>
      </p:grpSpPr>
      <p:sp>
        <p:nvSpPr>
          <p:cNvPr id="4233" name="Google Shape;4233;g2492f432fc9_0_1339: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4" name="Google Shape;4234;g2492f432fc9_0_133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90000"/>
              </a:lnSpc>
              <a:spcBef>
                <a:spcPts val="815"/>
              </a:spcBef>
              <a:buClr>
                <a:schemeClr val="dk1"/>
              </a:buClr>
              <a:buNone/>
            </a:pPr>
            <a:r>
              <a:rPr lang="en" b="1" u="sng">
                <a:solidFill>
                  <a:srgbClr val="DC5626"/>
                </a:solidFill>
              </a:rPr>
              <a:t>Facilitator Notes:</a:t>
            </a:r>
            <a:endParaRPr>
              <a:solidFill>
                <a:schemeClr val="dk1"/>
              </a:solidFill>
            </a:endParaRPr>
          </a:p>
          <a:p>
            <a:pPr marL="465887" indent="-304121">
              <a:spcBef>
                <a:spcPts val="1019"/>
              </a:spcBef>
              <a:buClr>
                <a:schemeClr val="dk1"/>
              </a:buClr>
            </a:pPr>
            <a:r>
              <a:rPr lang="en">
                <a:solidFill>
                  <a:schemeClr val="dk1"/>
                </a:solidFill>
              </a:rPr>
              <a:t>Explain that </a:t>
            </a:r>
            <a:r>
              <a:rPr lang="en" u="sng">
                <a:solidFill>
                  <a:schemeClr val="hlink"/>
                </a:solidFill>
                <a:hlinkClick r:id="rId3"/>
              </a:rPr>
              <a:t>this clip (~3 min)</a:t>
            </a:r>
            <a:r>
              <a:rPr lang="en">
                <a:solidFill>
                  <a:schemeClr val="dk1"/>
                </a:solidFill>
              </a:rPr>
              <a:t> shows students working on the floodlights task. The teacher is monitoring students as they work on the task and pressing them to explain their approach so far. </a:t>
            </a:r>
            <a:endParaRPr>
              <a:solidFill>
                <a:schemeClr val="dk1"/>
              </a:solidFill>
            </a:endParaRPr>
          </a:p>
          <a:p>
            <a:pPr marL="465887" indent="-304121">
              <a:buClr>
                <a:schemeClr val="dk1"/>
              </a:buClr>
            </a:pPr>
            <a:r>
              <a:rPr lang="en">
                <a:solidFill>
                  <a:schemeClr val="dk1"/>
                </a:solidFill>
              </a:rPr>
              <a:t>Orient participants to the prompts on the slide to guide their viewing of the video. </a:t>
            </a:r>
            <a:endParaRPr>
              <a:solidFill>
                <a:schemeClr val="dk1"/>
              </a:solidFill>
            </a:endParaRPr>
          </a:p>
          <a:p>
            <a:pPr marL="465887" indent="-304121">
              <a:buClr>
                <a:schemeClr val="dk1"/>
              </a:buClr>
            </a:pPr>
            <a:r>
              <a:rPr lang="en" b="1">
                <a:solidFill>
                  <a:schemeClr val="dk1"/>
                </a:solidFill>
              </a:rPr>
              <a:t>You can access the video for this lesson and associated resources (transcript, etc.) </a:t>
            </a:r>
            <a:endParaRPr>
              <a:solidFill>
                <a:schemeClr val="dk1"/>
              </a:solidFill>
            </a:endParaRPr>
          </a:p>
          <a:p>
            <a:pPr marL="465887" indent="-304121">
              <a:buClr>
                <a:schemeClr val="dk1"/>
              </a:buClr>
            </a:pPr>
            <a:r>
              <a:rPr lang="en">
                <a:solidFill>
                  <a:schemeClr val="dk1"/>
                </a:solidFill>
              </a:rPr>
              <a:t>Offer the link/a print out to the video transcript as needed, </a:t>
            </a:r>
            <a:r>
              <a:rPr lang="en" b="1">
                <a:solidFill>
                  <a:schemeClr val="dk2"/>
                </a:solidFill>
              </a:rPr>
              <a:t>3a Geometry Video Transcript 4.5</a:t>
            </a:r>
            <a:endParaRPr b="1">
              <a:solidFill>
                <a:schemeClr val="dk2"/>
              </a:solidFill>
            </a:endParaRPr>
          </a:p>
          <a:p>
            <a:pPr marL="465887" indent="0">
              <a:buNone/>
            </a:pPr>
            <a:endParaRPr b="1">
              <a:solidFill>
                <a:schemeClr val="dk2"/>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2"/>
        <p:cNvGrpSpPr/>
        <p:nvPr/>
      </p:nvGrpSpPr>
      <p:grpSpPr>
        <a:xfrm>
          <a:off x="0" y="0"/>
          <a:ext cx="0" cy="0"/>
          <a:chOff x="0" y="0"/>
          <a:chExt cx="0" cy="0"/>
        </a:xfrm>
      </p:grpSpPr>
      <p:sp>
        <p:nvSpPr>
          <p:cNvPr id="4243" name="Google Shape;4243;g2492f432fc9_0_2723: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4" name="Google Shape;4244;g2492f432fc9_0_272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90000"/>
              </a:lnSpc>
              <a:spcBef>
                <a:spcPts val="815"/>
              </a:spcBef>
              <a:buClr>
                <a:schemeClr val="dk1"/>
              </a:buClr>
              <a:buNone/>
            </a:pPr>
            <a:r>
              <a:rPr lang="en" b="1" u="sng">
                <a:solidFill>
                  <a:srgbClr val="DC5626"/>
                </a:solidFill>
                <a:latin typeface="Calibri"/>
                <a:ea typeface="Calibri"/>
                <a:cs typeface="Calibri"/>
                <a:sym typeface="Calibri"/>
              </a:rPr>
              <a:t>Facilitator Notes:</a:t>
            </a:r>
            <a:endParaRPr>
              <a:solidFill>
                <a:schemeClr val="dk1"/>
              </a:solidFill>
            </a:endParaRPr>
          </a:p>
          <a:p>
            <a:pPr marL="465887" indent="-304121">
              <a:spcBef>
                <a:spcPts val="1019"/>
              </a:spcBef>
              <a:buClr>
                <a:schemeClr val="dk1"/>
              </a:buClr>
            </a:pPr>
            <a:r>
              <a:rPr lang="en">
                <a:solidFill>
                  <a:schemeClr val="dk1"/>
                </a:solidFill>
              </a:rPr>
              <a:t>Explain that</a:t>
            </a:r>
            <a:r>
              <a:rPr lang="en" u="sng">
                <a:solidFill>
                  <a:schemeClr val="hlink"/>
                </a:solidFill>
                <a:hlinkClick r:id="rId3"/>
              </a:rPr>
              <a:t> this clip (~5 min)</a:t>
            </a:r>
            <a:r>
              <a:rPr lang="en">
                <a:solidFill>
                  <a:schemeClr val="dk1"/>
                </a:solidFill>
              </a:rPr>
              <a:t> shows how the teacher Mr. Moore ultimately selects and sequences students ideas. </a:t>
            </a:r>
            <a:endParaRPr>
              <a:solidFill>
                <a:schemeClr val="dk1"/>
              </a:solidFill>
            </a:endParaRPr>
          </a:p>
          <a:p>
            <a:pPr marL="465887" indent="-304121">
              <a:buClr>
                <a:schemeClr val="dk1"/>
              </a:buClr>
            </a:pPr>
            <a:r>
              <a:rPr lang="en">
                <a:solidFill>
                  <a:schemeClr val="dk1"/>
                </a:solidFill>
              </a:rPr>
              <a:t>Orient participants to the prompts on the slide to guide their viewing of the video. </a:t>
            </a:r>
            <a:endParaRPr>
              <a:solidFill>
                <a:schemeClr val="dk1"/>
              </a:solidFill>
            </a:endParaRPr>
          </a:p>
          <a:p>
            <a:pPr marL="465887" indent="-304121">
              <a:buClr>
                <a:schemeClr val="dk1"/>
              </a:buClr>
            </a:pPr>
            <a:r>
              <a:rPr lang="en">
                <a:solidFill>
                  <a:schemeClr val="dk1"/>
                </a:solidFill>
              </a:rPr>
              <a:t>Offer the link/a print out to the video transcript as needed, </a:t>
            </a:r>
            <a:r>
              <a:rPr lang="en" b="1">
                <a:solidFill>
                  <a:schemeClr val="dk2"/>
                </a:solidFill>
              </a:rPr>
              <a:t>3a Geometry Video Transcript 6.4</a:t>
            </a:r>
            <a:endParaRPr sz="1800" b="1">
              <a:solidFill>
                <a:srgbClr val="595959"/>
              </a:solidFill>
              <a:latin typeface="Nunito"/>
              <a:ea typeface="Nunito"/>
              <a:cs typeface="Nunito"/>
              <a:sym typeface="Nunito"/>
            </a:endParaRPr>
          </a:p>
          <a:p>
            <a:pPr marL="0" indent="0">
              <a:buNone/>
            </a:pPr>
            <a:endParaRPr>
              <a:solidFill>
                <a:schemeClr val="dk1"/>
              </a:solidFill>
            </a:endParaRPr>
          </a:p>
          <a:p>
            <a:pPr marL="0" indent="0">
              <a:buNone/>
            </a:pPr>
            <a:endParaRPr sz="1800">
              <a:solidFill>
                <a:srgbClr val="595959"/>
              </a:solidFill>
              <a:latin typeface="Nunito"/>
              <a:ea typeface="Nunito"/>
              <a:cs typeface="Nunito"/>
              <a:sym typeface="Nunito"/>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2"/>
        <p:cNvGrpSpPr/>
        <p:nvPr/>
      </p:nvGrpSpPr>
      <p:grpSpPr>
        <a:xfrm>
          <a:off x="0" y="0"/>
          <a:ext cx="0" cy="0"/>
          <a:chOff x="0" y="0"/>
          <a:chExt cx="0" cy="0"/>
        </a:xfrm>
      </p:grpSpPr>
      <p:sp>
        <p:nvSpPr>
          <p:cNvPr id="4253" name="Google Shape;4253;g225fbbc430a_0_10426: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4" name="Google Shape;4254;g225fbbc430a_0_1042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90000"/>
              </a:lnSpc>
              <a:spcBef>
                <a:spcPts val="815"/>
              </a:spcBef>
              <a:buClr>
                <a:schemeClr val="dk1"/>
              </a:buClr>
              <a:buNone/>
            </a:pPr>
            <a:r>
              <a:rPr lang="en" b="1" u="sng">
                <a:solidFill>
                  <a:srgbClr val="DC5626"/>
                </a:solidFill>
              </a:rPr>
              <a:t>Facilitator Notes:</a:t>
            </a:r>
            <a:endParaRPr>
              <a:solidFill>
                <a:schemeClr val="dk1"/>
              </a:solidFill>
            </a:endParaRPr>
          </a:p>
          <a:p>
            <a:pPr marL="465887" indent="-304121">
              <a:spcBef>
                <a:spcPts val="1019"/>
              </a:spcBef>
              <a:buClr>
                <a:schemeClr val="dk1"/>
              </a:buClr>
              <a:buChar char="-"/>
            </a:pPr>
            <a:r>
              <a:rPr lang="en" b="1">
                <a:solidFill>
                  <a:schemeClr val="dk1"/>
                </a:solidFill>
              </a:rPr>
              <a:t>Support participants in accessing a their workspace slide.</a:t>
            </a:r>
            <a:endParaRPr>
              <a:solidFill>
                <a:schemeClr val="dk1"/>
              </a:solidFill>
            </a:endParaRPr>
          </a:p>
          <a:p>
            <a:pPr marL="465887" indent="-304121">
              <a:buClr>
                <a:schemeClr val="dk1"/>
              </a:buClr>
              <a:buChar char="-"/>
            </a:pPr>
            <a:r>
              <a:rPr lang="en" b="1">
                <a:solidFill>
                  <a:schemeClr val="dk1"/>
                </a:solidFill>
              </a:rPr>
              <a:t>Aspects of small group directions you might consider:</a:t>
            </a:r>
            <a:endParaRPr b="1">
              <a:solidFill>
                <a:schemeClr val="dk1"/>
              </a:solidFill>
            </a:endParaRPr>
          </a:p>
          <a:p>
            <a:pPr marL="931774" lvl="1" indent="-304121">
              <a:buClr>
                <a:schemeClr val="dk1"/>
              </a:buClr>
              <a:buChar char="-"/>
            </a:pPr>
            <a:r>
              <a:rPr lang="en" b="1">
                <a:solidFill>
                  <a:schemeClr val="dk1"/>
                </a:solidFill>
              </a:rPr>
              <a:t>It may be helpful to specify roles for participants in the small groups.</a:t>
            </a:r>
            <a:r>
              <a:rPr lang="en" i="1">
                <a:solidFill>
                  <a:schemeClr val="dk1"/>
                </a:solidFill>
              </a:rPr>
              <a:t> </a:t>
            </a:r>
            <a:r>
              <a:rPr lang="en">
                <a:solidFill>
                  <a:schemeClr val="dk1"/>
                </a:solidFill>
              </a:rPr>
              <a:t>For example, you might:</a:t>
            </a:r>
            <a:endParaRPr>
              <a:solidFill>
                <a:schemeClr val="dk1"/>
              </a:solidFill>
            </a:endParaRPr>
          </a:p>
          <a:p>
            <a:pPr marL="1397660" lvl="2" indent="-304121">
              <a:buClr>
                <a:schemeClr val="dk1"/>
              </a:buClr>
              <a:buChar char="-"/>
            </a:pPr>
            <a:r>
              <a:rPr lang="en" i="1">
                <a:solidFill>
                  <a:schemeClr val="dk1"/>
                </a:solidFill>
              </a:rPr>
              <a:t>Specify who will go first and in what order participants will share.</a:t>
            </a:r>
            <a:r>
              <a:rPr lang="en">
                <a:solidFill>
                  <a:schemeClr val="dk1"/>
                </a:solidFill>
              </a:rPr>
              <a:t> For example, in a virtual session, you might say, “The second person who enters the breakout room will share first, and sharing will move counterclockwise until everyone has shared.”</a:t>
            </a:r>
            <a:endParaRPr>
              <a:solidFill>
                <a:schemeClr val="dk1"/>
              </a:solidFill>
            </a:endParaRPr>
          </a:p>
          <a:p>
            <a:pPr marL="1397660" lvl="2" indent="-304121">
              <a:buClr>
                <a:schemeClr val="dk1"/>
              </a:buClr>
              <a:buChar char="-"/>
            </a:pPr>
            <a:r>
              <a:rPr lang="en" i="1">
                <a:solidFill>
                  <a:schemeClr val="dk1"/>
                </a:solidFill>
              </a:rPr>
              <a:t>Specify who will record. </a:t>
            </a:r>
            <a:r>
              <a:rPr lang="en">
                <a:solidFill>
                  <a:schemeClr val="dk1"/>
                </a:solidFill>
              </a:rPr>
              <a:t>For example, in a virtual session, you might say, “The first person who enters the breakout room will be the </a:t>
            </a:r>
            <a:r>
              <a:rPr lang="en" u="sng">
                <a:solidFill>
                  <a:schemeClr val="dk1"/>
                </a:solidFill>
              </a:rPr>
              <a:t>recorder</a:t>
            </a:r>
            <a:r>
              <a:rPr lang="en">
                <a:solidFill>
                  <a:schemeClr val="dk1"/>
                </a:solidFill>
              </a:rPr>
              <a:t> and jot down ideas from the group onto the workspace slide.</a:t>
            </a:r>
            <a:endParaRPr>
              <a:solidFill>
                <a:schemeClr val="dk1"/>
              </a:solidFill>
            </a:endParaRPr>
          </a:p>
          <a:p>
            <a:pPr marL="1397660" lvl="2" indent="-304121">
              <a:buClr>
                <a:schemeClr val="dk1"/>
              </a:buClr>
              <a:buChar char="-"/>
            </a:pPr>
            <a:r>
              <a:rPr lang="en" i="1">
                <a:solidFill>
                  <a:schemeClr val="dk1"/>
                </a:solidFill>
              </a:rPr>
              <a:t>Specify who will keep time. </a:t>
            </a:r>
            <a:r>
              <a:rPr lang="en">
                <a:solidFill>
                  <a:schemeClr val="dk1"/>
                </a:solidFill>
              </a:rPr>
              <a:t>For example, in a virtual session, you might say, “The third person will be the </a:t>
            </a:r>
            <a:r>
              <a:rPr lang="en" u="sng">
                <a:solidFill>
                  <a:schemeClr val="dk1"/>
                </a:solidFill>
              </a:rPr>
              <a:t>time keeper</a:t>
            </a:r>
            <a:r>
              <a:rPr lang="en">
                <a:solidFill>
                  <a:schemeClr val="dk1"/>
                </a:solidFill>
              </a:rPr>
              <a:t> and let each team member know if airtime goes over a minute and how much time is left.”</a:t>
            </a:r>
            <a:endParaRPr>
              <a:solidFill>
                <a:schemeClr val="dk1"/>
              </a:solidFill>
            </a:endParaRPr>
          </a:p>
          <a:p>
            <a:pPr marL="931774" lvl="1" indent="-304121">
              <a:buClr>
                <a:schemeClr val="dk1"/>
              </a:buClr>
              <a:buChar char="-"/>
            </a:pPr>
            <a:r>
              <a:rPr lang="en" b="1">
                <a:solidFill>
                  <a:schemeClr val="dk1"/>
                </a:solidFill>
              </a:rPr>
              <a:t>It may be helpful to specify where participants will record and show them how to access it.</a:t>
            </a:r>
            <a:r>
              <a:rPr lang="en">
                <a:solidFill>
                  <a:schemeClr val="dk1"/>
                </a:solidFill>
              </a:rPr>
              <a:t> As we have suggested, you might have an assigned Google Slide for each group which is a copy of this activity’s workspace slide.</a:t>
            </a:r>
            <a:endParaRPr>
              <a:solidFill>
                <a:schemeClr val="dk1"/>
              </a:solidFill>
            </a:endParaRPr>
          </a:p>
          <a:p>
            <a:pPr marL="931774" lvl="1" indent="-304121">
              <a:buClr>
                <a:schemeClr val="dk1"/>
              </a:buClr>
              <a:buChar char="-"/>
            </a:pPr>
            <a:r>
              <a:rPr lang="en" b="1">
                <a:solidFill>
                  <a:schemeClr val="dk1"/>
                </a:solidFill>
              </a:rPr>
              <a:t>It may be helpful to specify how much time participants will have in their small group. </a:t>
            </a:r>
            <a:endParaRPr b="1">
              <a:solidFill>
                <a:schemeClr val="dk1"/>
              </a:solidFill>
            </a:endParaRPr>
          </a:p>
          <a:p>
            <a:pPr marL="931774" lvl="1" indent="-304121">
              <a:buClr>
                <a:schemeClr val="dk1"/>
              </a:buClr>
              <a:buChar char="-"/>
            </a:pPr>
            <a:r>
              <a:rPr lang="en" b="1">
                <a:solidFill>
                  <a:schemeClr val="dk1"/>
                </a:solidFill>
              </a:rPr>
              <a:t>It may be helpful to preview what their workspace will look like.</a:t>
            </a:r>
            <a:endParaRPr sz="1200">
              <a:solidFill>
                <a:schemeClr val="dk1"/>
              </a:solidFill>
              <a:latin typeface="Calibri"/>
              <a:ea typeface="Calibri"/>
              <a:cs typeface="Calibri"/>
              <a:sym typeface="Calibri"/>
            </a:endParaRPr>
          </a:p>
          <a:p>
            <a:pPr marL="0" indent="0">
              <a:buClr>
                <a:schemeClr val="dk1"/>
              </a:buClr>
              <a:buNone/>
            </a:pPr>
            <a:endParaRPr>
              <a:solidFill>
                <a:schemeClr val="dk1"/>
              </a:solidFill>
            </a:endParaRPr>
          </a:p>
          <a:p>
            <a:pPr marL="0" indent="0">
              <a:buClr>
                <a:schemeClr val="dk1"/>
              </a:buClr>
              <a:buNone/>
            </a:pPr>
            <a:endParaRPr>
              <a:solidFill>
                <a:schemeClr val="dk1"/>
              </a:solidFill>
            </a:endParaRPr>
          </a:p>
          <a:p>
            <a:pPr marL="0" indent="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8"/>
        <p:cNvGrpSpPr/>
        <p:nvPr/>
      </p:nvGrpSpPr>
      <p:grpSpPr>
        <a:xfrm>
          <a:off x="0" y="0"/>
          <a:ext cx="0" cy="0"/>
          <a:chOff x="0" y="0"/>
          <a:chExt cx="0" cy="0"/>
        </a:xfrm>
      </p:grpSpPr>
      <p:sp>
        <p:nvSpPr>
          <p:cNvPr id="4259" name="Google Shape;4259;g2492f432fc9_0_3391: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0" name="Google Shape;4260;g2492f432fc9_0_339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7"/>
        <p:cNvGrpSpPr/>
        <p:nvPr/>
      </p:nvGrpSpPr>
      <p:grpSpPr>
        <a:xfrm>
          <a:off x="0" y="0"/>
          <a:ext cx="0" cy="0"/>
          <a:chOff x="0" y="0"/>
          <a:chExt cx="0" cy="0"/>
        </a:xfrm>
      </p:grpSpPr>
      <p:sp>
        <p:nvSpPr>
          <p:cNvPr id="4268" name="Google Shape;4268;g2492f432fc9_0_201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9" name="Google Shape;4269;g2492f432fc9_0_20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120000"/>
              </a:lnSpc>
              <a:buNone/>
            </a:pPr>
            <a:r>
              <a:rPr lang="en" b="1" u="sng">
                <a:solidFill>
                  <a:srgbClr val="DC5626"/>
                </a:solidFill>
              </a:rPr>
              <a:t>Facilitator Notes:</a:t>
            </a:r>
            <a:endParaRPr/>
          </a:p>
          <a:p>
            <a:pPr marL="465887" indent="-304121">
              <a:buClr>
                <a:schemeClr val="dk1"/>
              </a:buClr>
              <a:buFont typeface="Calibri"/>
              <a:buChar char="●"/>
            </a:pPr>
            <a:r>
              <a:rPr lang="en" b="1"/>
              <a:t>Option 1: </a:t>
            </a:r>
            <a:r>
              <a:rPr lang="en"/>
              <a:t>Debrief “Doing Math Together” or “Studying Teaching” through the lens of NCTM’s 8 practices of ambitious instruction.</a:t>
            </a:r>
            <a:endParaRPr/>
          </a:p>
          <a:p>
            <a:pPr marL="931774" lvl="1" indent="-304121">
              <a:buClr>
                <a:schemeClr val="dk1"/>
              </a:buClr>
            </a:pPr>
            <a:r>
              <a:rPr lang="en"/>
              <a:t>If you’re facilitating online, you might offer an opportunity to “stamp” the practices participants notice and discuss trends or questions that emerge. </a:t>
            </a:r>
            <a:endParaRPr/>
          </a:p>
          <a:p>
            <a:pPr marL="931774" lvl="1" indent="-304121"/>
            <a:r>
              <a:rPr lang="en"/>
              <a:t>If you’re facilitating in person, you might offer a turn and talk so participants can discuss what they noticed with a partner/group and then come back to share trends or questions that emerge. </a:t>
            </a:r>
            <a:endParaRPr/>
          </a:p>
          <a:p>
            <a:pPr marL="465887" indent="-304121"/>
            <a:r>
              <a:rPr lang="en"/>
              <a:t>During the discussion, </a:t>
            </a:r>
            <a:r>
              <a:rPr lang="en" b="1"/>
              <a:t>press for examples/evidence</a:t>
            </a:r>
            <a:r>
              <a:rPr lang="en"/>
              <a:t> from the shared moment of teaching. This might sound like: “Where/when did you see an example of this practice?”</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6"/>
        <p:cNvGrpSpPr/>
        <p:nvPr/>
      </p:nvGrpSpPr>
      <p:grpSpPr>
        <a:xfrm>
          <a:off x="0" y="0"/>
          <a:ext cx="0" cy="0"/>
          <a:chOff x="0" y="0"/>
          <a:chExt cx="0" cy="0"/>
        </a:xfrm>
      </p:grpSpPr>
      <p:sp>
        <p:nvSpPr>
          <p:cNvPr id="4277" name="Google Shape;4277;g2492f432fc9_0_2018: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8" name="Google Shape;4278;g2492f432fc9_0_201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120000"/>
              </a:lnSpc>
              <a:buNone/>
            </a:pPr>
            <a:r>
              <a:rPr lang="en" b="1" u="sng">
                <a:solidFill>
                  <a:srgbClr val="DC5626"/>
                </a:solidFill>
              </a:rPr>
              <a:t>Facilitator Notes:</a:t>
            </a:r>
            <a:endParaRPr>
              <a:solidFill>
                <a:schemeClr val="dk1"/>
              </a:solidFill>
            </a:endParaRPr>
          </a:p>
          <a:p>
            <a:pPr marL="465887" indent="-304121">
              <a:buClr>
                <a:schemeClr val="dk1"/>
              </a:buClr>
              <a:buFont typeface="Calibri"/>
              <a:buChar char="●"/>
            </a:pPr>
            <a:r>
              <a:rPr lang="en" b="1">
                <a:solidFill>
                  <a:schemeClr val="dk1"/>
                </a:solidFill>
              </a:rPr>
              <a:t>Option 2:</a:t>
            </a:r>
            <a:r>
              <a:rPr lang="en">
                <a:solidFill>
                  <a:schemeClr val="dk1"/>
                </a:solidFill>
              </a:rPr>
              <a:t> Debrief “Doing Math Together” or “Studying Teaching” through the lens of TDG’s Habits &amp; Routines tool.</a:t>
            </a:r>
            <a:endParaRPr>
              <a:solidFill>
                <a:schemeClr val="dk1"/>
              </a:solidFill>
            </a:endParaRPr>
          </a:p>
          <a:p>
            <a:pPr marL="931774" lvl="1" indent="-304121">
              <a:buClr>
                <a:schemeClr val="dk1"/>
              </a:buClr>
            </a:pPr>
            <a:r>
              <a:rPr lang="en">
                <a:solidFill>
                  <a:schemeClr val="dk1"/>
                </a:solidFill>
              </a:rPr>
              <a:t>If you’re facilitating online, you might offer an opportunity to “stamp” the habits participants notice and discuss trends or questions that emerge. </a:t>
            </a:r>
            <a:endParaRPr>
              <a:solidFill>
                <a:schemeClr val="dk1"/>
              </a:solidFill>
            </a:endParaRPr>
          </a:p>
          <a:p>
            <a:pPr marL="931774" lvl="1" indent="-304121">
              <a:buClr>
                <a:schemeClr val="dk1"/>
              </a:buClr>
            </a:pPr>
            <a:r>
              <a:rPr lang="en">
                <a:solidFill>
                  <a:schemeClr val="dk1"/>
                </a:solidFill>
              </a:rPr>
              <a:t>If you’re facilitating in person, you might offer a turn and talk so participants can discuss what they noticed with a partner/group and then come back to share trends or questions that emerge.</a:t>
            </a:r>
            <a:endParaRPr>
              <a:solidFill>
                <a:schemeClr val="dk1"/>
              </a:solidFill>
            </a:endParaRPr>
          </a:p>
          <a:p>
            <a:pPr marL="931774" lvl="1" indent="-304121">
              <a:buClr>
                <a:schemeClr val="dk1"/>
              </a:buClr>
              <a:buFont typeface="Calibri"/>
              <a:buChar char="○"/>
            </a:pPr>
            <a:r>
              <a:rPr lang="en">
                <a:solidFill>
                  <a:schemeClr val="dk1"/>
                </a:solidFill>
              </a:rPr>
              <a:t>In either case, you might invite participants to open up </a:t>
            </a:r>
            <a:r>
              <a:rPr lang="en" b="1">
                <a:solidFill>
                  <a:schemeClr val="dk2"/>
                </a:solidFill>
              </a:rPr>
              <a:t>3 Habits, Routines, and Actions</a:t>
            </a:r>
            <a:r>
              <a:rPr lang="en">
                <a:solidFill>
                  <a:schemeClr val="dk1"/>
                </a:solidFill>
              </a:rPr>
              <a:t> for their reference </a:t>
            </a:r>
            <a:endParaRPr>
              <a:solidFill>
                <a:schemeClr val="dk1"/>
              </a:solidFill>
            </a:endParaRPr>
          </a:p>
          <a:p>
            <a:pPr marL="465887" indent="-304121">
              <a:buClr>
                <a:schemeClr val="dk1"/>
              </a:buClr>
            </a:pPr>
            <a:r>
              <a:rPr lang="en">
                <a:solidFill>
                  <a:schemeClr val="dk1"/>
                </a:solidFill>
              </a:rPr>
              <a:t>During the discussion, </a:t>
            </a:r>
            <a:r>
              <a:rPr lang="en" b="1">
                <a:solidFill>
                  <a:schemeClr val="dk1"/>
                </a:solidFill>
              </a:rPr>
              <a:t>press for examples/evidence</a:t>
            </a:r>
            <a:r>
              <a:rPr lang="en">
                <a:solidFill>
                  <a:schemeClr val="dk1"/>
                </a:solidFill>
              </a:rPr>
              <a:t> from the shared moment of teaching. This might sound like: “Where/when did you see an example of this practice?”</a:t>
            </a:r>
            <a:endParaRPr>
              <a:solidFill>
                <a:schemeClr val="dk1"/>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6"/>
        <p:cNvGrpSpPr/>
        <p:nvPr/>
      </p:nvGrpSpPr>
      <p:grpSpPr>
        <a:xfrm>
          <a:off x="0" y="0"/>
          <a:ext cx="0" cy="0"/>
          <a:chOff x="0" y="0"/>
          <a:chExt cx="0" cy="0"/>
        </a:xfrm>
      </p:grpSpPr>
      <p:sp>
        <p:nvSpPr>
          <p:cNvPr id="4287" name="Google Shape;4287;g2492f432fc9_0_4718: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8" name="Google Shape;4288;g2492f432fc9_0_471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Clr>
                <a:schemeClr val="dk1"/>
              </a:buClr>
              <a:buNone/>
            </a:pPr>
            <a:r>
              <a:rPr lang="en" b="1" u="sng">
                <a:solidFill>
                  <a:srgbClr val="DC5626"/>
                </a:solidFill>
              </a:rPr>
              <a:t>Facilitator Notes:</a:t>
            </a:r>
            <a:endParaRPr b="1" u="sng">
              <a:solidFill>
                <a:srgbClr val="DC5626"/>
              </a:solidFill>
            </a:endParaRPr>
          </a:p>
          <a:p>
            <a:pPr marL="465887" indent="-304121">
              <a:buClr>
                <a:schemeClr val="dk1"/>
              </a:buClr>
              <a:buFont typeface="Calibri"/>
              <a:buChar char="-"/>
            </a:pPr>
            <a:r>
              <a:rPr lang="en">
                <a:solidFill>
                  <a:schemeClr val="dk1"/>
                </a:solidFill>
              </a:rPr>
              <a:t>The purpose of this session is to reflect on and analyze how the practice of selecting and sequencing student ideas to advance both mathematical and equity-oriented goals. Here we invite participants read an article which describes how biases influence teachers’ facilitation of mathematical discussions. </a:t>
            </a:r>
            <a:endParaRPr>
              <a:solidFill>
                <a:schemeClr val="dk1"/>
              </a:solidFill>
            </a:endParaRPr>
          </a:p>
          <a:p>
            <a:pPr marL="465887" indent="-304121">
              <a:buClr>
                <a:schemeClr val="dk1"/>
              </a:buClr>
              <a:buChar char="-"/>
            </a:pPr>
            <a:r>
              <a:rPr lang="en" b="1">
                <a:solidFill>
                  <a:srgbClr val="9F2065"/>
                </a:solidFill>
              </a:rPr>
              <a:t>Please visit </a:t>
            </a:r>
            <a:r>
              <a:rPr lang="en" u="sng">
                <a:solidFill>
                  <a:schemeClr val="hlink"/>
                </a:solidFill>
                <a:hlinkClick r:id="rId3"/>
              </a:rPr>
              <a:t>NCTM’s website</a:t>
            </a:r>
            <a:r>
              <a:rPr lang="en">
                <a:solidFill>
                  <a:schemeClr val="dk1"/>
                </a:solidFill>
              </a:rPr>
              <a:t> </a:t>
            </a:r>
            <a:r>
              <a:rPr lang="en" b="1">
                <a:solidFill>
                  <a:srgbClr val="9F2065"/>
                </a:solidFill>
              </a:rPr>
              <a:t>to login and download the article “Mathematical Discussions: Revealing Biases” by Schmidt et al.</a:t>
            </a:r>
            <a:endParaRPr b="1">
              <a:solidFill>
                <a:srgbClr val="9F2065"/>
              </a:solidFill>
            </a:endParaRPr>
          </a:p>
          <a:p>
            <a:pPr marL="0" indent="0">
              <a:buNone/>
            </a:pPr>
            <a:endParaRPr>
              <a:solidFill>
                <a:schemeClr val="dk1"/>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4"/>
        <p:cNvGrpSpPr/>
        <p:nvPr/>
      </p:nvGrpSpPr>
      <p:grpSpPr>
        <a:xfrm>
          <a:off x="0" y="0"/>
          <a:ext cx="0" cy="0"/>
          <a:chOff x="0" y="0"/>
          <a:chExt cx="0" cy="0"/>
        </a:xfrm>
      </p:grpSpPr>
      <p:sp>
        <p:nvSpPr>
          <p:cNvPr id="4295" name="Google Shape;4295;g22aed9e4c4a_0_7191: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6" name="Google Shape;4296;g22aed9e4c4a_0_719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Clr>
                <a:schemeClr val="dk1"/>
              </a:buClr>
              <a:buNone/>
            </a:pPr>
            <a:r>
              <a:rPr lang="en" b="1">
                <a:solidFill>
                  <a:schemeClr val="dk1"/>
                </a:solidFill>
              </a:rPr>
              <a:t>Additional resources: </a:t>
            </a:r>
            <a:r>
              <a:rPr lang="en">
                <a:solidFill>
                  <a:schemeClr val="dk1"/>
                </a:solidFill>
              </a:rPr>
              <a:t>If you are interested in learning more about these ideas, check out these resources.</a:t>
            </a:r>
            <a:endParaRPr>
              <a:solidFill>
                <a:schemeClr val="dk1"/>
              </a:solidFill>
            </a:endParaRPr>
          </a:p>
          <a:p>
            <a:pPr marL="465887" indent="-304121">
              <a:buClr>
                <a:schemeClr val="dk1"/>
              </a:buClr>
              <a:buChar char="-"/>
            </a:pPr>
            <a:r>
              <a:rPr lang="en" b="1" u="sng">
                <a:solidFill>
                  <a:schemeClr val="hlink"/>
                </a:solidFill>
                <a:hlinkClick r:id="rId3"/>
              </a:rPr>
              <a:t>Module 0</a:t>
            </a:r>
            <a:r>
              <a:rPr lang="en" b="1">
                <a:solidFill>
                  <a:schemeClr val="dk1"/>
                </a:solidFill>
              </a:rPr>
              <a:t>, Resource 1</a:t>
            </a:r>
            <a:r>
              <a:rPr lang="en">
                <a:solidFill>
                  <a:schemeClr val="dk1"/>
                </a:solidFill>
              </a:rPr>
              <a:t>: </a:t>
            </a:r>
            <a:endParaRPr b="1">
              <a:solidFill>
                <a:schemeClr val="dk1"/>
              </a:solidFill>
            </a:endParaRPr>
          </a:p>
          <a:p>
            <a:pPr marL="0" indent="0">
              <a:buNone/>
            </a:pPr>
            <a:endParaRPr b="1">
              <a:solidFill>
                <a:schemeClr val="dk1"/>
              </a:solidFill>
            </a:endParaRPr>
          </a:p>
          <a:p>
            <a:pPr marL="0" indent="0">
              <a:buNone/>
            </a:pPr>
            <a:r>
              <a:rPr lang="en" b="1">
                <a:solidFill>
                  <a:schemeClr val="dk1"/>
                </a:solidFill>
              </a:rPr>
              <a:t>References</a:t>
            </a:r>
            <a:endParaRPr b="1">
              <a:solidFill>
                <a:schemeClr val="dk1"/>
              </a:solidFill>
            </a:endParaRPr>
          </a:p>
          <a:p>
            <a:pPr marL="465887" indent="-465887">
              <a:buClr>
                <a:schemeClr val="dk1"/>
              </a:buClr>
              <a:buNone/>
            </a:pPr>
            <a:r>
              <a:rPr lang="en">
                <a:solidFill>
                  <a:schemeClr val="dk1"/>
                </a:solidFill>
              </a:rPr>
              <a:t>Cain, T (2015). </a:t>
            </a:r>
            <a:r>
              <a:rPr lang="en"/>
              <a:t>Teachers’ engagement with research texts: beyond instrumental, conceptual or strategic use. </a:t>
            </a:r>
            <a:r>
              <a:rPr lang="en" i="1">
                <a:solidFill>
                  <a:srgbClr val="333333"/>
                </a:solidFill>
              </a:rPr>
              <a:t>Journal of Education for Teaching</a:t>
            </a:r>
            <a:r>
              <a:rPr lang="en">
                <a:solidFill>
                  <a:srgbClr val="333333"/>
                </a:solidFill>
              </a:rPr>
              <a:t>, 41(5), 478-492.</a:t>
            </a:r>
            <a:endParaRPr b="1">
              <a:solidFill>
                <a:schemeClr val="dk1"/>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2"/>
        <p:cNvGrpSpPr/>
        <p:nvPr/>
      </p:nvGrpSpPr>
      <p:grpSpPr>
        <a:xfrm>
          <a:off x="0" y="0"/>
          <a:ext cx="0" cy="0"/>
          <a:chOff x="0" y="0"/>
          <a:chExt cx="0" cy="0"/>
        </a:xfrm>
      </p:grpSpPr>
      <p:sp>
        <p:nvSpPr>
          <p:cNvPr id="4303" name="Google Shape;4303;g2492f432fc9_0_6056: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4" name="Google Shape;4304;g2492f432fc9_0_605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120000"/>
              </a:lnSpc>
              <a:buClr>
                <a:schemeClr val="dk1"/>
              </a:buClr>
              <a:buNone/>
            </a:pPr>
            <a:r>
              <a:rPr lang="en" b="1" u="sng">
                <a:solidFill>
                  <a:srgbClr val="DC5626"/>
                </a:solidFill>
              </a:rPr>
              <a:t>Facilitator Notes:</a:t>
            </a:r>
            <a:endParaRPr>
              <a:solidFill>
                <a:schemeClr val="dk1"/>
              </a:solidFill>
            </a:endParaRPr>
          </a:p>
          <a:p>
            <a:pPr marL="465887" indent="-304121">
              <a:lnSpc>
                <a:spcPct val="90000"/>
              </a:lnSpc>
              <a:spcBef>
                <a:spcPts val="815"/>
              </a:spcBef>
              <a:buClr>
                <a:schemeClr val="dk1"/>
              </a:buClr>
            </a:pPr>
            <a:r>
              <a:rPr lang="en">
                <a:solidFill>
                  <a:schemeClr val="dk1"/>
                </a:solidFill>
              </a:rPr>
              <a:t>In this activity, we engage participants in a reading that supports them in reflecting on the equity implications of selecting and sequencing. Specifically, the role of teachers’ biases as they make choices about who shares and when. </a:t>
            </a:r>
            <a:endParaRPr>
              <a:solidFill>
                <a:schemeClr val="dk1"/>
              </a:solidFill>
            </a:endParaRPr>
          </a:p>
          <a:p>
            <a:pPr marL="465887" indent="-304121">
              <a:lnSpc>
                <a:spcPct val="90000"/>
              </a:lnSpc>
              <a:buClr>
                <a:schemeClr val="dk1"/>
              </a:buClr>
            </a:pPr>
            <a:r>
              <a:rPr lang="en">
                <a:solidFill>
                  <a:schemeClr val="dk1"/>
                </a:solidFill>
              </a:rPr>
              <a:t>You might start off by asking participants to brainstorm ideas of how they anticipate biases could influence our work facilitating discussion and in particular, selecting and sequencing.</a:t>
            </a:r>
            <a:endParaRPr>
              <a:solidFill>
                <a:schemeClr val="dk1"/>
              </a:solidFill>
            </a:endParaRPr>
          </a:p>
          <a:p>
            <a:pPr marL="465887" indent="-310591">
              <a:lnSpc>
                <a:spcPct val="90000"/>
              </a:lnSpc>
              <a:buClr>
                <a:schemeClr val="dk1"/>
              </a:buClr>
              <a:buSzPts val="1200"/>
              <a:buFont typeface="Calibri"/>
              <a:buChar char="●"/>
            </a:pPr>
            <a:r>
              <a:rPr lang="en">
                <a:solidFill>
                  <a:schemeClr val="dk1"/>
                </a:solidFill>
              </a:rPr>
              <a:t>Have participants open and read the article (you’ll need to access the article through </a:t>
            </a:r>
            <a:r>
              <a:rPr lang="en" sz="1000" u="sng">
                <a:solidFill>
                  <a:schemeClr val="hlink"/>
                </a:solidFill>
                <a:hlinkClick r:id="rId3"/>
              </a:rPr>
              <a:t>NCTM’s website</a:t>
            </a:r>
            <a:r>
              <a:rPr lang="en">
                <a:solidFill>
                  <a:schemeClr val="dk1"/>
                </a:solidFill>
              </a:rPr>
              <a:t>)</a:t>
            </a:r>
            <a:r>
              <a:rPr lang="en" b="1">
                <a:solidFill>
                  <a:schemeClr val="dk2"/>
                </a:solidFill>
              </a:rPr>
              <a:t>. </a:t>
            </a:r>
            <a:r>
              <a:rPr lang="en">
                <a:solidFill>
                  <a:schemeClr val="dk1"/>
                </a:solidFill>
              </a:rPr>
              <a:t>(Alternatively, you might ask participants to read this prior to the session and jump into the discussion right away)</a:t>
            </a:r>
            <a:r>
              <a:rPr lang="en" b="1">
                <a:solidFill>
                  <a:schemeClr val="dk2"/>
                </a:solidFill>
              </a:rPr>
              <a:t> </a:t>
            </a:r>
            <a:endParaRPr b="1">
              <a:solidFill>
                <a:schemeClr val="dk2"/>
              </a:solidFill>
            </a:endParaRPr>
          </a:p>
          <a:p>
            <a:pPr marL="465887" indent="-304121">
              <a:lnSpc>
                <a:spcPct val="90000"/>
              </a:lnSpc>
              <a:buClr>
                <a:schemeClr val="dk1"/>
              </a:buClr>
            </a:pPr>
            <a:r>
              <a:rPr lang="en" b="1">
                <a:solidFill>
                  <a:schemeClr val="dk1"/>
                </a:solidFill>
              </a:rPr>
              <a:t>Throughout the discussion, support participants to grapple with how selecting and sequencing</a:t>
            </a:r>
            <a:r>
              <a:rPr lang="en" b="1" i="1">
                <a:solidFill>
                  <a:schemeClr val="dk1"/>
                </a:solidFill>
              </a:rPr>
              <a:t> can </a:t>
            </a:r>
            <a:r>
              <a:rPr lang="en" b="1">
                <a:solidFill>
                  <a:schemeClr val="dk1"/>
                </a:solidFill>
              </a:rPr>
              <a:t>support rich mathematical discussions </a:t>
            </a:r>
            <a:r>
              <a:rPr lang="en" b="1" i="1">
                <a:solidFill>
                  <a:schemeClr val="dk1"/>
                </a:solidFill>
              </a:rPr>
              <a:t>and</a:t>
            </a:r>
            <a:r>
              <a:rPr lang="en" b="1">
                <a:solidFill>
                  <a:schemeClr val="dk1"/>
                </a:solidFill>
              </a:rPr>
              <a:t> can also inadvertently reinforce inequities, status dynamics and/or negative mathematical identities without careful attention on the part of the teacher.</a:t>
            </a:r>
            <a:endParaRPr>
              <a:solidFill>
                <a:srgbClr val="595959"/>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9"/>
        <p:cNvGrpSpPr/>
        <p:nvPr/>
      </p:nvGrpSpPr>
      <p:grpSpPr>
        <a:xfrm>
          <a:off x="0" y="0"/>
          <a:ext cx="0" cy="0"/>
          <a:chOff x="0" y="0"/>
          <a:chExt cx="0" cy="0"/>
        </a:xfrm>
      </p:grpSpPr>
      <p:sp>
        <p:nvSpPr>
          <p:cNvPr id="3900" name="Google Shape;3900;g2316754b871_0_246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1" name="Google Shape;3901;g2316754b871_0_2462:notes"/>
          <p:cNvSpPr txBox="1">
            <a:spLocks noGrp="1"/>
          </p:cNvSpPr>
          <p:nvPr>
            <p:ph type="body" idx="1"/>
          </p:nvPr>
        </p:nvSpPr>
        <p:spPr>
          <a:xfrm>
            <a:off x="701040" y="4473893"/>
            <a:ext cx="5608320" cy="3660610"/>
          </a:xfrm>
          <a:prstGeom prst="rect">
            <a:avLst/>
          </a:prstGeom>
        </p:spPr>
        <p:txBody>
          <a:bodyPr spcFirstLastPara="1" wrap="square" lIns="93162" tIns="93162" rIns="93162" bIns="93162" anchor="t" anchorCtr="0">
            <a:noAutofit/>
          </a:bodyPr>
          <a:lstStyle/>
          <a:p>
            <a:pPr marL="0" indent="0">
              <a:lnSpc>
                <a:spcPct val="90000"/>
              </a:lnSpc>
              <a:spcBef>
                <a:spcPts val="815"/>
              </a:spcBef>
              <a:buNone/>
            </a:pPr>
            <a:r>
              <a:rPr lang="en" b="1" u="sng">
                <a:solidFill>
                  <a:srgbClr val="DC5626"/>
                </a:solidFill>
              </a:rPr>
              <a:t>Facilitator Notes:</a:t>
            </a:r>
            <a:endParaRPr/>
          </a:p>
          <a:p>
            <a:pPr marL="465887" indent="-304121">
              <a:lnSpc>
                <a:spcPct val="90000"/>
              </a:lnSpc>
              <a:spcBef>
                <a:spcPts val="815"/>
              </a:spcBef>
              <a:buFont typeface="Arial"/>
              <a:buChar char="-"/>
            </a:pPr>
            <a:r>
              <a:rPr lang="en" b="1">
                <a:solidFill>
                  <a:schemeClr val="dk1"/>
                </a:solidFill>
              </a:rPr>
              <a:t>You might say: </a:t>
            </a:r>
            <a:r>
              <a:rPr lang="en">
                <a:solidFill>
                  <a:schemeClr val="dk1"/>
                </a:solidFill>
              </a:rPr>
              <a:t>Let’s </a:t>
            </a:r>
            <a:r>
              <a:rPr lang="en"/>
              <a:t>ground</a:t>
            </a:r>
            <a:r>
              <a:rPr lang="en">
                <a:solidFill>
                  <a:schemeClr val="dk1"/>
                </a:solidFill>
              </a:rPr>
              <a:t> ourselves </a:t>
            </a:r>
            <a:r>
              <a:rPr lang="en"/>
              <a:t>in the</a:t>
            </a:r>
            <a:r>
              <a:rPr lang="en">
                <a:solidFill>
                  <a:schemeClr val="dk1"/>
                </a:solidFill>
              </a:rPr>
              <a:t> Essential Questions that </a:t>
            </a:r>
            <a:r>
              <a:rPr lang="en"/>
              <a:t>drive</a:t>
            </a:r>
            <a:r>
              <a:rPr lang="en">
                <a:solidFill>
                  <a:schemeClr val="dk1"/>
                </a:solidFill>
              </a:rPr>
              <a:t> the Ambitious Math Teaching Professional Learning M</a:t>
            </a:r>
            <a:r>
              <a:rPr lang="en"/>
              <a:t>odules.</a:t>
            </a:r>
            <a:endParaRPr/>
          </a:p>
          <a:p>
            <a:pPr marL="465887" indent="0">
              <a:lnSpc>
                <a:spcPct val="90000"/>
              </a:lnSpc>
              <a:spcBef>
                <a:spcPts val="815"/>
              </a:spcBef>
              <a:buNone/>
            </a:pPr>
            <a:endParaRPr/>
          </a:p>
        </p:txBody>
      </p:sp>
      <p:sp>
        <p:nvSpPr>
          <p:cNvPr id="3902" name="Google Shape;3902;g2316754b871_0_2462:notes"/>
          <p:cNvSpPr txBox="1">
            <a:spLocks noGrp="1"/>
          </p:cNvSpPr>
          <p:nvPr>
            <p:ph type="sldNum" idx="12"/>
          </p:nvPr>
        </p:nvSpPr>
        <p:spPr>
          <a:xfrm>
            <a:off x="3970938" y="8829967"/>
            <a:ext cx="3037840" cy="466345"/>
          </a:xfrm>
          <a:prstGeom prst="rect">
            <a:avLst/>
          </a:prstGeom>
          <a:noFill/>
          <a:ln>
            <a:noFill/>
          </a:ln>
        </p:spPr>
        <p:txBody>
          <a:bodyPr spcFirstLastPara="1" wrap="square" lIns="93162" tIns="93162" rIns="93162" bIns="93162" anchor="ctr" anchorCtr="0">
            <a:noAutofit/>
          </a:bodyPr>
          <a:lstStyle/>
          <a:p>
            <a:fld id="{00000000-1234-1234-1234-123412341234}" type="slidenum">
              <a:rPr lang="en"/>
              <a:pPr/>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1"/>
        <p:cNvGrpSpPr/>
        <p:nvPr/>
      </p:nvGrpSpPr>
      <p:grpSpPr>
        <a:xfrm>
          <a:off x="0" y="0"/>
          <a:ext cx="0" cy="0"/>
          <a:chOff x="0" y="0"/>
          <a:chExt cx="0" cy="0"/>
        </a:xfrm>
      </p:grpSpPr>
      <p:sp>
        <p:nvSpPr>
          <p:cNvPr id="4312" name="Google Shape;4312;g252697f9688_0_726: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3" name="Google Shape;4313;g252697f9688_0_72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90000"/>
              </a:lnSpc>
              <a:spcBef>
                <a:spcPts val="815"/>
              </a:spcBef>
              <a:buClr>
                <a:schemeClr val="dk1"/>
              </a:buClr>
              <a:buNone/>
            </a:pPr>
            <a:r>
              <a:rPr lang="en" b="1" u="sng">
                <a:solidFill>
                  <a:srgbClr val="DC5626"/>
                </a:solidFill>
              </a:rPr>
              <a:t>Facilitator Notes:</a:t>
            </a:r>
            <a:endParaRPr>
              <a:solidFill>
                <a:schemeClr val="dk1"/>
              </a:solidFill>
            </a:endParaRPr>
          </a:p>
          <a:p>
            <a:pPr marL="465887" indent="-304121">
              <a:spcBef>
                <a:spcPts val="1019"/>
              </a:spcBef>
              <a:buClr>
                <a:schemeClr val="dk1"/>
              </a:buClr>
              <a:buChar char="-"/>
            </a:pPr>
            <a:r>
              <a:rPr lang="en" b="1">
                <a:solidFill>
                  <a:schemeClr val="dk1"/>
                </a:solidFill>
              </a:rPr>
              <a:t>Support participants in accessing a their workspace slide.</a:t>
            </a:r>
            <a:endParaRPr>
              <a:solidFill>
                <a:schemeClr val="dk1"/>
              </a:solidFill>
            </a:endParaRPr>
          </a:p>
          <a:p>
            <a:pPr marL="465887" indent="-304121">
              <a:buClr>
                <a:schemeClr val="dk1"/>
              </a:buClr>
              <a:buChar char="-"/>
            </a:pPr>
            <a:r>
              <a:rPr lang="en" b="1">
                <a:solidFill>
                  <a:schemeClr val="dk1"/>
                </a:solidFill>
              </a:rPr>
              <a:t>Aspects of small group directions you might consider:</a:t>
            </a:r>
            <a:endParaRPr b="1">
              <a:solidFill>
                <a:schemeClr val="dk1"/>
              </a:solidFill>
            </a:endParaRPr>
          </a:p>
          <a:p>
            <a:pPr marL="931774" lvl="1" indent="-304121">
              <a:buClr>
                <a:schemeClr val="dk1"/>
              </a:buClr>
              <a:buChar char="-"/>
            </a:pPr>
            <a:r>
              <a:rPr lang="en" b="1">
                <a:solidFill>
                  <a:schemeClr val="dk1"/>
                </a:solidFill>
              </a:rPr>
              <a:t>It may be helpful to specify roles for participants in the small groups.</a:t>
            </a:r>
            <a:r>
              <a:rPr lang="en" i="1">
                <a:solidFill>
                  <a:schemeClr val="dk1"/>
                </a:solidFill>
              </a:rPr>
              <a:t> </a:t>
            </a:r>
            <a:r>
              <a:rPr lang="en">
                <a:solidFill>
                  <a:schemeClr val="dk1"/>
                </a:solidFill>
              </a:rPr>
              <a:t>For example, you might:</a:t>
            </a:r>
            <a:endParaRPr>
              <a:solidFill>
                <a:schemeClr val="dk1"/>
              </a:solidFill>
            </a:endParaRPr>
          </a:p>
          <a:p>
            <a:pPr marL="1397660" lvl="2" indent="-304121">
              <a:buClr>
                <a:schemeClr val="dk1"/>
              </a:buClr>
              <a:buChar char="-"/>
            </a:pPr>
            <a:r>
              <a:rPr lang="en" i="1">
                <a:solidFill>
                  <a:schemeClr val="dk1"/>
                </a:solidFill>
              </a:rPr>
              <a:t>Specify who will go first and in what order participants will share.</a:t>
            </a:r>
            <a:r>
              <a:rPr lang="en">
                <a:solidFill>
                  <a:schemeClr val="dk1"/>
                </a:solidFill>
              </a:rPr>
              <a:t> For example, in a virtual session, you might say, “The second person who enters the breakout room will share first, and sharing will move counterclockwise until everyone has shared.”</a:t>
            </a:r>
            <a:endParaRPr>
              <a:solidFill>
                <a:schemeClr val="dk1"/>
              </a:solidFill>
            </a:endParaRPr>
          </a:p>
          <a:p>
            <a:pPr marL="1397660" lvl="2" indent="-304121">
              <a:buClr>
                <a:schemeClr val="dk1"/>
              </a:buClr>
              <a:buChar char="-"/>
            </a:pPr>
            <a:r>
              <a:rPr lang="en" i="1">
                <a:solidFill>
                  <a:schemeClr val="dk1"/>
                </a:solidFill>
              </a:rPr>
              <a:t>Specify who will record. </a:t>
            </a:r>
            <a:r>
              <a:rPr lang="en">
                <a:solidFill>
                  <a:schemeClr val="dk1"/>
                </a:solidFill>
              </a:rPr>
              <a:t>For example, in a virtual session, you might say, “The first person who enters the breakout room will be the </a:t>
            </a:r>
            <a:r>
              <a:rPr lang="en" u="sng">
                <a:solidFill>
                  <a:schemeClr val="dk1"/>
                </a:solidFill>
              </a:rPr>
              <a:t>recorder</a:t>
            </a:r>
            <a:r>
              <a:rPr lang="en">
                <a:solidFill>
                  <a:schemeClr val="dk1"/>
                </a:solidFill>
              </a:rPr>
              <a:t> and jot down ideas from the group onto the workspace slide.</a:t>
            </a:r>
            <a:endParaRPr>
              <a:solidFill>
                <a:schemeClr val="dk1"/>
              </a:solidFill>
            </a:endParaRPr>
          </a:p>
          <a:p>
            <a:pPr marL="1397660" lvl="2" indent="-304121">
              <a:buClr>
                <a:schemeClr val="dk1"/>
              </a:buClr>
              <a:buChar char="-"/>
            </a:pPr>
            <a:r>
              <a:rPr lang="en" i="1">
                <a:solidFill>
                  <a:schemeClr val="dk1"/>
                </a:solidFill>
              </a:rPr>
              <a:t>Specify who will keep time. </a:t>
            </a:r>
            <a:r>
              <a:rPr lang="en">
                <a:solidFill>
                  <a:schemeClr val="dk1"/>
                </a:solidFill>
              </a:rPr>
              <a:t>For example, in a virtual session, you might say, “The third person will be the </a:t>
            </a:r>
            <a:r>
              <a:rPr lang="en" u="sng">
                <a:solidFill>
                  <a:schemeClr val="dk1"/>
                </a:solidFill>
              </a:rPr>
              <a:t>time keeper</a:t>
            </a:r>
            <a:r>
              <a:rPr lang="en">
                <a:solidFill>
                  <a:schemeClr val="dk1"/>
                </a:solidFill>
              </a:rPr>
              <a:t> and let each team member know if airtime goes over a minute and how much time is left.”</a:t>
            </a:r>
            <a:endParaRPr>
              <a:solidFill>
                <a:schemeClr val="dk1"/>
              </a:solidFill>
            </a:endParaRPr>
          </a:p>
          <a:p>
            <a:pPr marL="931774" lvl="1" indent="-304121">
              <a:buClr>
                <a:schemeClr val="dk1"/>
              </a:buClr>
              <a:buChar char="-"/>
            </a:pPr>
            <a:r>
              <a:rPr lang="en" b="1">
                <a:solidFill>
                  <a:schemeClr val="dk1"/>
                </a:solidFill>
              </a:rPr>
              <a:t>It may be helpful to specify where participants will record and show them how to access it.</a:t>
            </a:r>
            <a:r>
              <a:rPr lang="en">
                <a:solidFill>
                  <a:schemeClr val="dk1"/>
                </a:solidFill>
              </a:rPr>
              <a:t> As we have suggested, you might have an assigned Google Slide for each group which is a copy of this activity’s workspace slide.</a:t>
            </a:r>
            <a:endParaRPr>
              <a:solidFill>
                <a:schemeClr val="dk1"/>
              </a:solidFill>
            </a:endParaRPr>
          </a:p>
          <a:p>
            <a:pPr marL="931774" lvl="1" indent="-304121">
              <a:buClr>
                <a:schemeClr val="dk1"/>
              </a:buClr>
              <a:buChar char="-"/>
            </a:pPr>
            <a:r>
              <a:rPr lang="en" b="1">
                <a:solidFill>
                  <a:schemeClr val="dk1"/>
                </a:solidFill>
              </a:rPr>
              <a:t>It may be helpful to specify how much time participants will have in their small group. </a:t>
            </a:r>
            <a:endParaRPr b="1">
              <a:solidFill>
                <a:schemeClr val="dk1"/>
              </a:solidFill>
            </a:endParaRPr>
          </a:p>
          <a:p>
            <a:pPr marL="931774" lvl="1" indent="-304121">
              <a:buClr>
                <a:schemeClr val="dk1"/>
              </a:buClr>
              <a:buChar char="-"/>
            </a:pPr>
            <a:r>
              <a:rPr lang="en" b="1">
                <a:solidFill>
                  <a:schemeClr val="dk1"/>
                </a:solidFill>
              </a:rPr>
              <a:t>It may be helpful to preview what their workspace will look like.</a:t>
            </a:r>
            <a:endParaRPr sz="1200">
              <a:solidFill>
                <a:schemeClr val="dk1"/>
              </a:solidFill>
              <a:latin typeface="Calibri"/>
              <a:ea typeface="Calibri"/>
              <a:cs typeface="Calibri"/>
              <a:sym typeface="Calibri"/>
            </a:endParaRPr>
          </a:p>
          <a:p>
            <a:pPr marL="0" indent="0">
              <a:buClr>
                <a:schemeClr val="dk1"/>
              </a:buClr>
              <a:buNone/>
            </a:pPr>
            <a:endParaRPr>
              <a:solidFill>
                <a:schemeClr val="dk1"/>
              </a:solidFill>
            </a:endParaRPr>
          </a:p>
          <a:p>
            <a:pPr marL="0" indent="0">
              <a:buClr>
                <a:schemeClr val="dk1"/>
              </a:buClr>
              <a:buNone/>
            </a:pPr>
            <a:endParaRPr>
              <a:solidFill>
                <a:schemeClr val="dk1"/>
              </a:solidFill>
            </a:endParaRPr>
          </a:p>
          <a:p>
            <a:pPr marL="0" indent="0">
              <a:buClr>
                <a:schemeClr val="dk1"/>
              </a:buClr>
              <a:buNone/>
            </a:pPr>
            <a:endParaRPr>
              <a:solidFill>
                <a:schemeClr val="dk1"/>
              </a:solidFill>
            </a:endParaRPr>
          </a:p>
          <a:p>
            <a:pPr marL="0" indent="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7"/>
        <p:cNvGrpSpPr/>
        <p:nvPr/>
      </p:nvGrpSpPr>
      <p:grpSpPr>
        <a:xfrm>
          <a:off x="0" y="0"/>
          <a:ext cx="0" cy="0"/>
          <a:chOff x="0" y="0"/>
          <a:chExt cx="0" cy="0"/>
        </a:xfrm>
      </p:grpSpPr>
      <p:sp>
        <p:nvSpPr>
          <p:cNvPr id="4318" name="Google Shape;4318;g225fbbc430a_0_24241: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9" name="Google Shape;4319;g225fbbc430a_0_2424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120000"/>
              </a:lnSpc>
              <a:buNone/>
            </a:pPr>
            <a:r>
              <a:rPr lang="en" b="1" u="sng">
                <a:solidFill>
                  <a:srgbClr val="DC5626"/>
                </a:solidFill>
              </a:rPr>
              <a:t>Facilitator Notes:</a:t>
            </a:r>
            <a:endParaRPr b="1" u="sng">
              <a:solidFill>
                <a:srgbClr val="DC5626"/>
              </a:solidFill>
            </a:endParaRPr>
          </a:p>
          <a:p>
            <a:pPr marL="465887" indent="-304121">
              <a:lnSpc>
                <a:spcPct val="90000"/>
              </a:lnSpc>
              <a:spcBef>
                <a:spcPts val="815"/>
              </a:spcBef>
              <a:buClr>
                <a:schemeClr val="dk1"/>
              </a:buClr>
            </a:pPr>
            <a:r>
              <a:rPr lang="en">
                <a:solidFill>
                  <a:schemeClr val="dk1"/>
                </a:solidFill>
              </a:rPr>
              <a:t>Prepare participants for a small group discussion using the questions on the slide as a guide. </a:t>
            </a:r>
            <a:endParaRPr>
              <a:solidFill>
                <a:schemeClr val="dk1"/>
              </a:solidFill>
            </a:endParaRPr>
          </a:p>
          <a:p>
            <a:pPr marL="931774" lvl="1" indent="-304121">
              <a:lnSpc>
                <a:spcPct val="90000"/>
              </a:lnSpc>
              <a:buClr>
                <a:schemeClr val="dk1"/>
              </a:buClr>
            </a:pPr>
            <a:r>
              <a:rPr lang="en">
                <a:solidFill>
                  <a:schemeClr val="dk1"/>
                </a:solidFill>
              </a:rPr>
              <a:t>You might project this slide or offer </a:t>
            </a:r>
            <a:r>
              <a:rPr lang="en" u="sng">
                <a:solidFill>
                  <a:schemeClr val="hlink"/>
                </a:solidFill>
                <a:hlinkClick r:id="rId3" action="ppaction://hlinksldjump"/>
              </a:rPr>
              <a:t>a workspace slide</a:t>
            </a:r>
            <a:r>
              <a:rPr lang="en">
                <a:solidFill>
                  <a:schemeClr val="dk1"/>
                </a:solidFill>
              </a:rPr>
              <a:t> so participants can jot down ideas in response to the prompts. </a:t>
            </a:r>
            <a:endParaRPr>
              <a:solidFill>
                <a:schemeClr val="dk1"/>
              </a:solidFill>
            </a:endParaRPr>
          </a:p>
          <a:p>
            <a:pPr marL="465887" indent="-304121">
              <a:lnSpc>
                <a:spcPct val="90000"/>
              </a:lnSpc>
              <a:buClr>
                <a:schemeClr val="dk1"/>
              </a:buClr>
            </a:pPr>
            <a:r>
              <a:rPr lang="en">
                <a:solidFill>
                  <a:schemeClr val="dk1"/>
                </a:solidFill>
              </a:rPr>
              <a:t>Come back to the whole group and ask each group to share an idea from their discussion. </a:t>
            </a:r>
            <a:endParaRPr>
              <a:solidFill>
                <a:schemeClr val="dk1"/>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4"/>
        <p:cNvGrpSpPr/>
        <p:nvPr/>
      </p:nvGrpSpPr>
      <p:grpSpPr>
        <a:xfrm>
          <a:off x="0" y="0"/>
          <a:ext cx="0" cy="0"/>
          <a:chOff x="0" y="0"/>
          <a:chExt cx="0" cy="0"/>
        </a:xfrm>
      </p:grpSpPr>
      <p:sp>
        <p:nvSpPr>
          <p:cNvPr id="4325" name="Google Shape;4325;g2492f432fc9_0_6076: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6" name="Google Shape;4326;g2492f432fc9_0_607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3"/>
        <p:cNvGrpSpPr/>
        <p:nvPr/>
      </p:nvGrpSpPr>
      <p:grpSpPr>
        <a:xfrm>
          <a:off x="0" y="0"/>
          <a:ext cx="0" cy="0"/>
          <a:chOff x="0" y="0"/>
          <a:chExt cx="0" cy="0"/>
        </a:xfrm>
      </p:grpSpPr>
      <p:sp>
        <p:nvSpPr>
          <p:cNvPr id="4334" name="Google Shape;4334;g2492f432fc9_0_5391: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5" name="Google Shape;4335;g2492f432fc9_0_539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120000"/>
              </a:lnSpc>
              <a:buNone/>
            </a:pPr>
            <a:r>
              <a:rPr lang="en" b="1" u="sng">
                <a:solidFill>
                  <a:srgbClr val="DC5626"/>
                </a:solidFill>
              </a:rPr>
              <a:t>Facilitator Notes:</a:t>
            </a:r>
            <a:endParaRPr>
              <a:solidFill>
                <a:schemeClr val="dk1"/>
              </a:solidFill>
            </a:endParaRPr>
          </a:p>
          <a:p>
            <a:pPr marL="465887" indent="-304121">
              <a:buClr>
                <a:schemeClr val="dk1"/>
              </a:buClr>
            </a:pPr>
            <a:r>
              <a:rPr lang="en">
                <a:solidFill>
                  <a:schemeClr val="dk1"/>
                </a:solidFill>
              </a:rPr>
              <a:t>Debrief “Connecting to Research” or “Planning for Action” through the lens of this definition from Lampert and Graziani (2009) and the five principles listed.</a:t>
            </a:r>
            <a:endParaRPr>
              <a:solidFill>
                <a:schemeClr val="dk1"/>
              </a:solidFill>
            </a:endParaRPr>
          </a:p>
          <a:p>
            <a:pPr marL="931774" lvl="1" indent="-304121">
              <a:buClr>
                <a:schemeClr val="dk1"/>
              </a:buClr>
            </a:pPr>
            <a:r>
              <a:rPr lang="en">
                <a:solidFill>
                  <a:schemeClr val="dk1"/>
                </a:solidFill>
              </a:rPr>
              <a:t>If you’re facilitating online, you might offer an opportunity to “stamp” the principles that are on participants’ minds and discuss trends or questions that emerge. </a:t>
            </a:r>
            <a:endParaRPr>
              <a:solidFill>
                <a:schemeClr val="dk1"/>
              </a:solidFill>
            </a:endParaRPr>
          </a:p>
          <a:p>
            <a:pPr marL="931774" lvl="1" indent="-304121">
              <a:buClr>
                <a:schemeClr val="dk1"/>
              </a:buClr>
            </a:pPr>
            <a:r>
              <a:rPr lang="en">
                <a:solidFill>
                  <a:schemeClr val="dk1"/>
                </a:solidFill>
              </a:rPr>
              <a:t>If you’re facilitating in person, you might offer a turn and talk so participants can discuss what principles are on their minds with a partner/group and then come back to share trends or questions that emerge.</a:t>
            </a:r>
            <a:endParaRPr>
              <a:solidFill>
                <a:schemeClr val="dk1"/>
              </a:solidFill>
            </a:endParaRPr>
          </a:p>
          <a:p>
            <a:pPr marL="931774" lvl="1" indent="-304121">
              <a:buClr>
                <a:schemeClr val="dk1"/>
              </a:buClr>
            </a:pPr>
            <a:r>
              <a:rPr lang="en">
                <a:solidFill>
                  <a:schemeClr val="dk1"/>
                </a:solidFill>
              </a:rPr>
              <a:t>[written reflection option] </a:t>
            </a:r>
            <a:endParaRPr>
              <a:solidFill>
                <a:srgbClr val="333333"/>
              </a:solidFill>
            </a:endParaRPr>
          </a:p>
          <a:p>
            <a:pPr marL="0" indent="0">
              <a:buNone/>
            </a:pPr>
            <a:endParaRPr>
              <a:solidFill>
                <a:srgbClr val="333333"/>
              </a:solidFill>
            </a:endParaRPr>
          </a:p>
          <a:p>
            <a:pPr marL="0" indent="0">
              <a:buNone/>
            </a:pPr>
            <a:r>
              <a:rPr lang="en" b="1">
                <a:solidFill>
                  <a:srgbClr val="333333"/>
                </a:solidFill>
              </a:rPr>
              <a:t>References</a:t>
            </a:r>
            <a:r>
              <a:rPr lang="en">
                <a:solidFill>
                  <a:srgbClr val="333333"/>
                </a:solidFill>
              </a:rPr>
              <a:t> for these ideas: </a:t>
            </a:r>
            <a:r>
              <a:rPr lang="en" u="sng">
                <a:solidFill>
                  <a:schemeClr val="hlink"/>
                </a:solidFill>
                <a:hlinkClick r:id="rId3"/>
              </a:rPr>
              <a:t>Anthony et al., 2015; Huinker &amp; Bill, 2017; Lampert et al., 2011; Lampert &amp; Graziani, 2009</a:t>
            </a:r>
            <a:endParaRPr>
              <a:solidFill>
                <a:srgbClr val="333333"/>
              </a:solidFill>
              <a:highlight>
                <a:srgbClr val="FFFFFF"/>
              </a:highlight>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3"/>
        <p:cNvGrpSpPr/>
        <p:nvPr/>
      </p:nvGrpSpPr>
      <p:grpSpPr>
        <a:xfrm>
          <a:off x="0" y="0"/>
          <a:ext cx="0" cy="0"/>
          <a:chOff x="0" y="0"/>
          <a:chExt cx="0" cy="0"/>
        </a:xfrm>
      </p:grpSpPr>
      <p:sp>
        <p:nvSpPr>
          <p:cNvPr id="4344" name="Google Shape;4344;g225fbbc430a_0_10431: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5" name="Google Shape;4345;g225fbbc430a_0_1043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Clr>
                <a:schemeClr val="dk1"/>
              </a:buClr>
              <a:buNone/>
            </a:pPr>
            <a:r>
              <a:rPr lang="en" b="1" u="sng">
                <a:solidFill>
                  <a:srgbClr val="DC5626"/>
                </a:solidFill>
              </a:rPr>
              <a:t>Facilitator Notes:</a:t>
            </a:r>
            <a:endParaRPr b="1" u="sng">
              <a:solidFill>
                <a:srgbClr val="DC5626"/>
              </a:solidFill>
            </a:endParaRPr>
          </a:p>
          <a:p>
            <a:pPr marL="465887" indent="-304121">
              <a:buClr>
                <a:schemeClr val="dk1"/>
              </a:buClr>
              <a:buChar char="-"/>
            </a:pPr>
            <a:r>
              <a:rPr lang="en">
                <a:solidFill>
                  <a:schemeClr val="dk1"/>
                </a:solidFill>
              </a:rPr>
              <a:t>The purpose of this session is to reflect on and analyze how the practice of selecting and sequencing student ideas to advance both mathematical and equity-oriented goals. Here we invite participants to take up key learnings from the activities of the session and apply them to their work in the classroom.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1"/>
        <p:cNvGrpSpPr/>
        <p:nvPr/>
      </p:nvGrpSpPr>
      <p:grpSpPr>
        <a:xfrm>
          <a:off x="0" y="0"/>
          <a:ext cx="0" cy="0"/>
          <a:chOff x="0" y="0"/>
          <a:chExt cx="0" cy="0"/>
        </a:xfrm>
      </p:grpSpPr>
      <p:sp>
        <p:nvSpPr>
          <p:cNvPr id="4352" name="Google Shape;4352;g22aed9e4c4a_0_8511: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3" name="Google Shape;4353;g22aed9e4c4a_0_851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b="1">
                <a:solidFill>
                  <a:schemeClr val="dk1"/>
                </a:solidFill>
              </a:rPr>
              <a:t>Planning for action</a:t>
            </a:r>
            <a:r>
              <a:rPr lang="en">
                <a:solidFill>
                  <a:schemeClr val="dk1"/>
                </a:solidFill>
              </a:rPr>
              <a:t> involves making links between session content and our own practice and contexts.</a:t>
            </a:r>
            <a:endParaRPr b="1">
              <a:solidFill>
                <a:schemeClr val="dk1"/>
              </a:solidFill>
            </a:endParaRPr>
          </a:p>
          <a:p>
            <a:pPr marL="0" indent="0">
              <a:buNone/>
            </a:pPr>
            <a:endParaRPr b="1">
              <a:solidFill>
                <a:schemeClr val="dk1"/>
              </a:solidFill>
            </a:endParaRPr>
          </a:p>
          <a:p>
            <a:pPr marL="0" indent="0">
              <a:buNone/>
            </a:pPr>
            <a:r>
              <a:rPr lang="en" b="1">
                <a:solidFill>
                  <a:schemeClr val="dk1"/>
                </a:solidFill>
              </a:rPr>
              <a:t>Additional resources: </a:t>
            </a:r>
            <a:r>
              <a:rPr lang="en">
                <a:solidFill>
                  <a:schemeClr val="dk1"/>
                </a:solidFill>
              </a:rPr>
              <a:t>If you are interested in learning morea about these ideas, check out these resources.</a:t>
            </a:r>
            <a:endParaRPr>
              <a:solidFill>
                <a:schemeClr val="dk1"/>
              </a:solidFill>
            </a:endParaRPr>
          </a:p>
          <a:p>
            <a:pPr marL="465887" indent="-304121">
              <a:buClr>
                <a:schemeClr val="dk1"/>
              </a:buClr>
              <a:buChar char="-"/>
            </a:pPr>
            <a:r>
              <a:rPr lang="en" b="1" u="sng">
                <a:solidFill>
                  <a:schemeClr val="hlink"/>
                </a:solidFill>
                <a:hlinkClick r:id="rId3"/>
              </a:rPr>
              <a:t>Module 0</a:t>
            </a:r>
            <a:r>
              <a:rPr lang="en" b="1">
                <a:solidFill>
                  <a:schemeClr val="dk1"/>
                </a:solidFill>
              </a:rPr>
              <a:t>, Resource 2</a:t>
            </a:r>
            <a:r>
              <a:rPr lang="en">
                <a:solidFill>
                  <a:schemeClr val="dk1"/>
                </a:solidFill>
              </a:rPr>
              <a:t>: Sometimes, planning conversations can surface unproductive ideas about particular students or student groups that circulate in our schools or broader contexts. This resource is designed to support leaders preparing for difficult conversations, especially when unproductive language about students emerges.</a:t>
            </a:r>
            <a:endParaRPr>
              <a:solidFill>
                <a:schemeClr val="dk1"/>
              </a:solidFill>
            </a:endParaRPr>
          </a:p>
          <a:p>
            <a:pPr marL="0" indent="0">
              <a:buNone/>
            </a:pPr>
            <a:endParaRPr>
              <a:solidFill>
                <a:schemeClr val="dk1"/>
              </a:solidFill>
            </a:endParaRPr>
          </a:p>
          <a:p>
            <a:pPr marL="0" indent="0">
              <a:buNone/>
            </a:pPr>
            <a:r>
              <a:rPr lang="en" b="1">
                <a:solidFill>
                  <a:schemeClr val="dk1"/>
                </a:solidFill>
              </a:rPr>
              <a:t>References</a:t>
            </a:r>
            <a:endParaRPr b="1">
              <a:solidFill>
                <a:schemeClr val="dk1"/>
              </a:solidFill>
            </a:endParaRPr>
          </a:p>
          <a:p>
            <a:pPr marL="465887" indent="-465887">
              <a:buNone/>
            </a:pPr>
            <a:r>
              <a:rPr lang="en">
                <a:solidFill>
                  <a:schemeClr val="dk1"/>
                </a:solidFill>
              </a:rPr>
              <a:t>Horn, I. S., &amp; Kane, B. D. (2015). Opportunities for professional learning in mathematics teacher workgroup conversations: Relationships to instructional expertise. </a:t>
            </a:r>
            <a:r>
              <a:rPr lang="en" i="1">
                <a:solidFill>
                  <a:schemeClr val="dk1"/>
                </a:solidFill>
              </a:rPr>
              <a:t>Journal of the Learning Sciences</a:t>
            </a:r>
            <a:r>
              <a:rPr lang="en">
                <a:solidFill>
                  <a:schemeClr val="dk1"/>
                </a:solidFill>
              </a:rPr>
              <a:t>, </a:t>
            </a:r>
            <a:r>
              <a:rPr lang="en" i="1">
                <a:solidFill>
                  <a:schemeClr val="dk1"/>
                </a:solidFill>
              </a:rPr>
              <a:t>24</a:t>
            </a:r>
            <a:r>
              <a:rPr lang="en">
                <a:solidFill>
                  <a:schemeClr val="dk1"/>
                </a:solidFill>
              </a:rPr>
              <a:t>(3), 1–46.</a:t>
            </a:r>
            <a:endParaRPr>
              <a:solidFill>
                <a:schemeClr val="dk1"/>
              </a:solidFill>
            </a:endParaRPr>
          </a:p>
          <a:p>
            <a:pPr marL="465887" indent="-465887">
              <a:buNone/>
            </a:pPr>
            <a:r>
              <a:rPr lang="en">
                <a:solidFill>
                  <a:schemeClr val="dk1"/>
                </a:solidFill>
              </a:rPr>
              <a:t>Putnam, R. T., &amp; Borko, H. (2000). What do new views of knowledge and thinking have to say about research on teacher learning? </a:t>
            </a:r>
            <a:r>
              <a:rPr lang="en" i="1">
                <a:solidFill>
                  <a:schemeClr val="dk1"/>
                </a:solidFill>
              </a:rPr>
              <a:t>Educational Researcher, 29</a:t>
            </a:r>
            <a:r>
              <a:rPr lang="en">
                <a:solidFill>
                  <a:schemeClr val="dk1"/>
                </a:solidFill>
              </a:rPr>
              <a:t>(1), 4-15.</a:t>
            </a:r>
            <a:endParaRPr>
              <a:solidFill>
                <a:schemeClr val="dk1"/>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9"/>
        <p:cNvGrpSpPr/>
        <p:nvPr/>
      </p:nvGrpSpPr>
      <p:grpSpPr>
        <a:xfrm>
          <a:off x="0" y="0"/>
          <a:ext cx="0" cy="0"/>
          <a:chOff x="0" y="0"/>
          <a:chExt cx="0" cy="0"/>
        </a:xfrm>
      </p:grpSpPr>
      <p:sp>
        <p:nvSpPr>
          <p:cNvPr id="4360" name="Google Shape;4360;g226d0f242f2_0_654: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1" name="Google Shape;4361;g226d0f242f2_0_65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b="1" u="sng">
                <a:solidFill>
                  <a:srgbClr val="DC5626"/>
                </a:solidFill>
              </a:rPr>
              <a:t>Facilitator Notes:</a:t>
            </a:r>
            <a:endParaRPr b="1" u="sng">
              <a:solidFill>
                <a:srgbClr val="DC5626"/>
              </a:solidFill>
            </a:endParaRPr>
          </a:p>
          <a:p>
            <a:pPr marL="465887" indent="-304121">
              <a:buClr>
                <a:schemeClr val="dk1"/>
              </a:buClr>
              <a:buChar char="-"/>
            </a:pPr>
            <a:r>
              <a:rPr lang="en">
                <a:solidFill>
                  <a:schemeClr val="dk1"/>
                </a:solidFill>
              </a:rPr>
              <a:t>Invite participants to retrieve curricular materials and work with grade level/content area teams.</a:t>
            </a:r>
            <a:endParaRPr>
              <a:solidFill>
                <a:schemeClr val="dk1"/>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6"/>
        <p:cNvGrpSpPr/>
        <p:nvPr/>
      </p:nvGrpSpPr>
      <p:grpSpPr>
        <a:xfrm>
          <a:off x="0" y="0"/>
          <a:ext cx="0" cy="0"/>
          <a:chOff x="0" y="0"/>
          <a:chExt cx="0" cy="0"/>
        </a:xfrm>
      </p:grpSpPr>
      <p:sp>
        <p:nvSpPr>
          <p:cNvPr id="4367" name="Google Shape;4367;g226d0f242f2_0_666: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8" name="Google Shape;4368;g226d0f242f2_0_66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3"/>
        <p:cNvGrpSpPr/>
        <p:nvPr/>
      </p:nvGrpSpPr>
      <p:grpSpPr>
        <a:xfrm>
          <a:off x="0" y="0"/>
          <a:ext cx="0" cy="0"/>
          <a:chOff x="0" y="0"/>
          <a:chExt cx="0" cy="0"/>
        </a:xfrm>
      </p:grpSpPr>
      <p:sp>
        <p:nvSpPr>
          <p:cNvPr id="4374" name="Google Shape;4374;g226d0f242f2_0_675: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5" name="Google Shape;4375;g226d0f242f2_0_67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120000"/>
              </a:lnSpc>
              <a:buClr>
                <a:schemeClr val="dk1"/>
              </a:buClr>
              <a:buNone/>
            </a:pPr>
            <a:r>
              <a:rPr lang="en" b="1" u="sng">
                <a:solidFill>
                  <a:srgbClr val="DC5626"/>
                </a:solidFill>
              </a:rPr>
              <a:t>Facilitator Notes:</a:t>
            </a:r>
            <a:endParaRPr b="1">
              <a:solidFill>
                <a:schemeClr val="dk1"/>
              </a:solidFill>
            </a:endParaRPr>
          </a:p>
          <a:p>
            <a:pPr marL="465887" indent="-304121">
              <a:buClr>
                <a:schemeClr val="dk1"/>
              </a:buClr>
              <a:buFont typeface="Calibri"/>
              <a:buChar char="●"/>
            </a:pPr>
            <a:r>
              <a:rPr lang="en" b="1">
                <a:solidFill>
                  <a:schemeClr val="dk1"/>
                </a:solidFill>
              </a:rPr>
              <a:t>Option 1: </a:t>
            </a:r>
            <a:r>
              <a:rPr lang="en">
                <a:solidFill>
                  <a:schemeClr val="dk1"/>
                </a:solidFill>
              </a:rPr>
              <a:t>Debrief the session through the lens of the four cornerstone principles of the Oregon Mathematics Project.</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7"/>
        <p:cNvGrpSpPr/>
        <p:nvPr/>
      </p:nvGrpSpPr>
      <p:grpSpPr>
        <a:xfrm>
          <a:off x="0" y="0"/>
          <a:ext cx="0" cy="0"/>
          <a:chOff x="0" y="0"/>
          <a:chExt cx="0" cy="0"/>
        </a:xfrm>
      </p:grpSpPr>
      <p:sp>
        <p:nvSpPr>
          <p:cNvPr id="4388" name="Google Shape;4388;g226d0f242f2_0_69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9" name="Google Shape;4389;g226d0f242f2_0_69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Clr>
                <a:schemeClr val="dk1"/>
              </a:buClr>
              <a:buNone/>
            </a:pPr>
            <a:r>
              <a:rPr lang="en" b="1" u="sng">
                <a:solidFill>
                  <a:srgbClr val="DC5626"/>
                </a:solidFill>
              </a:rPr>
              <a:t>Facilitator Notes:</a:t>
            </a:r>
            <a:endParaRPr>
              <a:solidFill>
                <a:schemeClr val="dk1"/>
              </a:solidFill>
            </a:endParaRPr>
          </a:p>
          <a:p>
            <a:pPr marL="465887" indent="-304121">
              <a:buClr>
                <a:schemeClr val="dk1"/>
              </a:buClr>
              <a:buFont typeface="Calibri"/>
              <a:buChar char="-"/>
            </a:pPr>
            <a:r>
              <a:rPr lang="en" b="1">
                <a:solidFill>
                  <a:schemeClr val="dk1"/>
                </a:solidFill>
              </a:rPr>
              <a:t>Option 2: </a:t>
            </a:r>
            <a:r>
              <a:rPr lang="en">
                <a:solidFill>
                  <a:schemeClr val="dk1"/>
                </a:solidFill>
              </a:rPr>
              <a:t>Debrief the session through the lens of the focus of the session.</a:t>
            </a:r>
            <a:endParaRPr>
              <a:solidFill>
                <a:schemeClr val="dk1"/>
              </a:solidFill>
            </a:endParaRPr>
          </a:p>
          <a:p>
            <a:pPr marL="931774" lvl="1" indent="-304121">
              <a:buClr>
                <a:schemeClr val="dk1"/>
              </a:buClr>
              <a:buFont typeface="Calibri"/>
              <a:buChar char="-"/>
            </a:pPr>
            <a:r>
              <a:rPr lang="en">
                <a:solidFill>
                  <a:schemeClr val="dk1"/>
                </a:solidFill>
              </a:rPr>
              <a:t>Module 3 Part 1 especially supports our thinking around the essential question of: </a:t>
            </a:r>
            <a:r>
              <a:rPr lang="en" b="1">
                <a:solidFill>
                  <a:schemeClr val="dk1"/>
                </a:solidFill>
              </a:rPr>
              <a:t>What planning, teaching, and assessment practices can sustain ambitious math teaching?</a:t>
            </a:r>
            <a:endParaRPr b="1">
              <a:solidFill>
                <a:schemeClr val="dk1"/>
              </a:solidFill>
            </a:endParaRPr>
          </a:p>
          <a:p>
            <a:pPr marL="931774" lvl="1" indent="-304121">
              <a:buClr>
                <a:schemeClr val="dk1"/>
              </a:buClr>
              <a:buChar char="-"/>
            </a:pPr>
            <a:r>
              <a:rPr lang="en">
                <a:solidFill>
                  <a:schemeClr val="dk1"/>
                </a:solidFill>
              </a:rPr>
              <a:t>The focus of this session in particular is to reflect on and analyze how the practice of selecting and sequencing student ideas to advance both mathematical and equity-oriented goals.</a:t>
            </a:r>
            <a:endParaRPr>
              <a:solidFill>
                <a:schemeClr val="dk1"/>
              </a:solidFill>
            </a:endParaRPr>
          </a:p>
          <a:p>
            <a:pPr marL="465887" indent="-304121">
              <a:buClr>
                <a:schemeClr val="dk1"/>
              </a:buClr>
              <a:buChar char="-"/>
            </a:pPr>
            <a:r>
              <a:rPr lang="en">
                <a:solidFill>
                  <a:schemeClr val="dk1"/>
                </a:solidFill>
              </a:rPr>
              <a:t>You might offer participants time to think individually about new insights before sharing aloud.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7"/>
        <p:cNvGrpSpPr/>
        <p:nvPr/>
      </p:nvGrpSpPr>
      <p:grpSpPr>
        <a:xfrm>
          <a:off x="0" y="0"/>
          <a:ext cx="0" cy="0"/>
          <a:chOff x="0" y="0"/>
          <a:chExt cx="0" cy="0"/>
        </a:xfrm>
      </p:grpSpPr>
      <p:sp>
        <p:nvSpPr>
          <p:cNvPr id="3908" name="Google Shape;3908;g2299a14ec7f_1_129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9" name="Google Shape;3909;g2299a14ec7f_1_1291:notes"/>
          <p:cNvSpPr txBox="1">
            <a:spLocks noGrp="1"/>
          </p:cNvSpPr>
          <p:nvPr>
            <p:ph type="body" idx="1"/>
          </p:nvPr>
        </p:nvSpPr>
        <p:spPr>
          <a:xfrm>
            <a:off x="701040" y="4473893"/>
            <a:ext cx="5608320" cy="3660610"/>
          </a:xfrm>
          <a:prstGeom prst="rect">
            <a:avLst/>
          </a:prstGeom>
        </p:spPr>
        <p:txBody>
          <a:bodyPr spcFirstLastPara="1" wrap="square" lIns="93162" tIns="93162" rIns="93162" bIns="93162" anchor="t" anchorCtr="0">
            <a:noAutofit/>
          </a:bodyPr>
          <a:lstStyle/>
          <a:p>
            <a:pPr marL="0" indent="0">
              <a:lnSpc>
                <a:spcPct val="90000"/>
              </a:lnSpc>
              <a:spcBef>
                <a:spcPts val="815"/>
              </a:spcBef>
              <a:buClr>
                <a:schemeClr val="dk1"/>
              </a:buClr>
              <a:buNone/>
            </a:pPr>
            <a:r>
              <a:rPr lang="en" b="1" u="sng">
                <a:solidFill>
                  <a:srgbClr val="DC5626"/>
                </a:solidFill>
              </a:rPr>
              <a:t>Facilitator Notes:</a:t>
            </a:r>
            <a:endParaRPr/>
          </a:p>
          <a:p>
            <a:pPr marL="465887" indent="-304121">
              <a:buClr>
                <a:schemeClr val="dk1"/>
              </a:buClr>
              <a:buChar char="-"/>
            </a:pPr>
            <a:r>
              <a:rPr lang="en"/>
              <a:t>You might give participants time to read what is on the screen silently, or ask a participant to read it aloud.</a:t>
            </a:r>
            <a:endParaRPr/>
          </a:p>
          <a:p>
            <a:pPr marL="465887" indent="-304121">
              <a:buClr>
                <a:schemeClr val="dk1"/>
              </a:buClr>
              <a:buChar char="-"/>
            </a:pPr>
            <a:r>
              <a:rPr lang="en">
                <a:solidFill>
                  <a:schemeClr val="dk1"/>
                </a:solidFill>
              </a:rPr>
              <a:t>You might invite participants to retrieve their own copies of </a:t>
            </a:r>
            <a:r>
              <a:rPr lang="en" b="1">
                <a:solidFill>
                  <a:schemeClr val="dk2"/>
                </a:solidFill>
              </a:rPr>
              <a:t>1 ODE 4 Cornerstones </a:t>
            </a:r>
            <a:endParaRPr/>
          </a:p>
          <a:p>
            <a:pPr marL="465887" indent="-304121">
              <a:buClr>
                <a:schemeClr val="dk1"/>
              </a:buClr>
              <a:buFont typeface="Arial"/>
              <a:buChar char="-"/>
            </a:pPr>
            <a:r>
              <a:rPr lang="en" b="1"/>
              <a:t>You might say: </a:t>
            </a:r>
            <a:r>
              <a:rPr lang="en"/>
              <a:t>These are the </a:t>
            </a:r>
            <a:r>
              <a:rPr lang="en" b="1"/>
              <a:t>cornerstones </a:t>
            </a:r>
            <a:r>
              <a:rPr lang="en"/>
              <a:t>of the Oregon Math Project and we will ground our work in these modules.</a:t>
            </a:r>
            <a:endParaRPr/>
          </a:p>
        </p:txBody>
      </p:sp>
      <p:sp>
        <p:nvSpPr>
          <p:cNvPr id="3910" name="Google Shape;3910;g2299a14ec7f_1_1291:notes"/>
          <p:cNvSpPr txBox="1">
            <a:spLocks noGrp="1"/>
          </p:cNvSpPr>
          <p:nvPr>
            <p:ph type="sldNum" idx="12"/>
          </p:nvPr>
        </p:nvSpPr>
        <p:spPr>
          <a:xfrm>
            <a:off x="3970938" y="8829967"/>
            <a:ext cx="3037840" cy="466345"/>
          </a:xfrm>
          <a:prstGeom prst="rect">
            <a:avLst/>
          </a:prstGeom>
          <a:noFill/>
          <a:ln>
            <a:noFill/>
          </a:ln>
        </p:spPr>
        <p:txBody>
          <a:bodyPr spcFirstLastPara="1" wrap="square" lIns="93162" tIns="93162" rIns="93162" bIns="93162" anchor="ctr" anchorCtr="0">
            <a:noAutofit/>
          </a:bodyPr>
          <a:lstStyle/>
          <a:p>
            <a:fld id="{00000000-1234-1234-1234-123412341234}" type="slidenum">
              <a:rPr lang="en"/>
              <a:pPr/>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5"/>
        <p:cNvGrpSpPr/>
        <p:nvPr/>
      </p:nvGrpSpPr>
      <p:grpSpPr>
        <a:xfrm>
          <a:off x="0" y="0"/>
          <a:ext cx="0" cy="0"/>
          <a:chOff x="0" y="0"/>
          <a:chExt cx="0" cy="0"/>
        </a:xfrm>
      </p:grpSpPr>
      <p:sp>
        <p:nvSpPr>
          <p:cNvPr id="4396" name="Google Shape;4396;g226d0f242f2_0_707: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7" name="Google Shape;4397;g226d0f242f2_0_70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90000"/>
              </a:lnSpc>
              <a:spcBef>
                <a:spcPts val="815"/>
              </a:spcBef>
              <a:buClr>
                <a:schemeClr val="dk1"/>
              </a:buClr>
              <a:buNone/>
            </a:pPr>
            <a:r>
              <a:rPr lang="en" b="1" u="sng">
                <a:solidFill>
                  <a:srgbClr val="DC5626"/>
                </a:solidFill>
              </a:rPr>
              <a:t>Facilitator Notes:</a:t>
            </a:r>
            <a:endParaRPr>
              <a:solidFill>
                <a:schemeClr val="dk1"/>
              </a:solidFill>
            </a:endParaRPr>
          </a:p>
          <a:p>
            <a:pPr marL="465887" indent="-304121">
              <a:lnSpc>
                <a:spcPct val="90000"/>
              </a:lnSpc>
              <a:spcBef>
                <a:spcPts val="815"/>
              </a:spcBef>
              <a:buClr>
                <a:schemeClr val="dk1"/>
              </a:buClr>
              <a:buChar char="-"/>
            </a:pPr>
            <a:r>
              <a:rPr lang="en">
                <a:solidFill>
                  <a:schemeClr val="dk1"/>
                </a:solidFill>
              </a:rPr>
              <a:t>This section especially supports our thinking around the first essential question of this module: </a:t>
            </a:r>
            <a:r>
              <a:rPr lang="en" b="1">
                <a:solidFill>
                  <a:schemeClr val="dk1"/>
                </a:solidFill>
              </a:rPr>
              <a:t>What planning, teaching, and assessment practices can sustain ambitious math teaching?</a:t>
            </a:r>
            <a:endParaRPr b="1">
              <a:solidFill>
                <a:schemeClr val="dk1"/>
              </a:solidFill>
            </a:endParaRPr>
          </a:p>
          <a:p>
            <a:pPr marL="465887" indent="-304121">
              <a:lnSpc>
                <a:spcPct val="90000"/>
              </a:lnSpc>
              <a:buClr>
                <a:schemeClr val="dk1"/>
              </a:buClr>
              <a:buChar char="-"/>
            </a:pPr>
            <a:r>
              <a:rPr lang="en">
                <a:solidFill>
                  <a:schemeClr val="dk1"/>
                </a:solidFill>
              </a:rPr>
              <a:t>We estimate this session will take 90 minutes. If you need to break the section into smaller pieces, please note the activities listed in the agenda are intended to be enacted in this order.</a:t>
            </a:r>
            <a:endParaRPr>
              <a:solidFill>
                <a:schemeClr val="dk1"/>
              </a:solidFill>
            </a:endParaRPr>
          </a:p>
          <a:p>
            <a:pPr marL="465887" indent="-304121">
              <a:lnSpc>
                <a:spcPct val="90000"/>
              </a:lnSpc>
              <a:buClr>
                <a:schemeClr val="dk1"/>
              </a:buClr>
              <a:buChar char="-"/>
            </a:pPr>
            <a:r>
              <a:rPr lang="en">
                <a:solidFill>
                  <a:schemeClr val="dk1"/>
                </a:solidFill>
              </a:rPr>
              <a:t>Resources for this session are in the Module 3 Resources folder with the exception of a set of blog posts and a message. You might share the links of these blog posts and the message with participants during the session. </a:t>
            </a:r>
            <a:r>
              <a:rPr lang="en" b="1">
                <a:solidFill>
                  <a:srgbClr val="9F2065"/>
                </a:solidFill>
              </a:rPr>
              <a:t>Optionally before the session, you make .pdfs or copies of them:</a:t>
            </a:r>
            <a:endParaRPr b="1">
              <a:solidFill>
                <a:srgbClr val="9F2065"/>
              </a:solidFill>
            </a:endParaRPr>
          </a:p>
          <a:p>
            <a:pPr marL="931774" lvl="1" indent="-304121">
              <a:lnSpc>
                <a:spcPct val="90000"/>
              </a:lnSpc>
              <a:buClr>
                <a:schemeClr val="dk1"/>
              </a:buClr>
              <a:buChar char="-"/>
            </a:pPr>
            <a:r>
              <a:rPr lang="en" b="1">
                <a:solidFill>
                  <a:srgbClr val="9F2065"/>
                </a:solidFill>
              </a:rPr>
              <a:t>Blog posts (</a:t>
            </a:r>
            <a:r>
              <a:rPr lang="en">
                <a:solidFill>
                  <a:schemeClr val="dk1"/>
                </a:solidFill>
              </a:rPr>
              <a:t>*Note that the blog posts were also used in </a:t>
            </a:r>
            <a:r>
              <a:rPr lang="en" b="1">
                <a:solidFill>
                  <a:schemeClr val="dk1"/>
                </a:solidFill>
              </a:rPr>
              <a:t>Session 5</a:t>
            </a:r>
            <a:r>
              <a:rPr lang="en">
                <a:solidFill>
                  <a:schemeClr val="dk1"/>
                </a:solidFill>
              </a:rPr>
              <a:t>)</a:t>
            </a:r>
            <a:endParaRPr>
              <a:solidFill>
                <a:schemeClr val="dk1"/>
              </a:solidFill>
            </a:endParaRPr>
          </a:p>
          <a:p>
            <a:pPr marL="1397660" lvl="2" indent="-304121">
              <a:lnSpc>
                <a:spcPct val="90000"/>
              </a:lnSpc>
              <a:buClr>
                <a:schemeClr val="dk1"/>
              </a:buClr>
              <a:buChar char="-"/>
            </a:pPr>
            <a:r>
              <a:rPr lang="en" u="sng">
                <a:solidFill>
                  <a:srgbClr val="1B75BC"/>
                </a:solidFill>
                <a:hlinkClick r:id="rId3">
                  <a:extLst>
                    <a:ext uri="{A12FA001-AC4F-418D-AE19-62706E023703}">
                      <ahyp:hlinkClr xmlns:ahyp="http://schemas.microsoft.com/office/drawing/2018/hyperlinkcolor" val="tx"/>
                    </a:ext>
                  </a:extLst>
                </a:hlinkClick>
              </a:rPr>
              <a:t>Challenging deficit language in the math classroom</a:t>
            </a:r>
            <a:r>
              <a:rPr lang="en" b="1">
                <a:solidFill>
                  <a:srgbClr val="9F2065"/>
                </a:solidFill>
              </a:rPr>
              <a:t> (Maria Zavala)</a:t>
            </a:r>
            <a:endParaRPr b="1">
              <a:solidFill>
                <a:srgbClr val="9F2065"/>
              </a:solidFill>
            </a:endParaRPr>
          </a:p>
          <a:p>
            <a:pPr marL="1397660" lvl="2" indent="-304121">
              <a:lnSpc>
                <a:spcPct val="90000"/>
              </a:lnSpc>
              <a:buClr>
                <a:schemeClr val="dk1"/>
              </a:buClr>
              <a:buChar char="-"/>
            </a:pPr>
            <a:r>
              <a:rPr lang="en" u="sng">
                <a:solidFill>
                  <a:srgbClr val="1B75BC"/>
                </a:solidFill>
                <a:hlinkClick r:id="rId4">
                  <a:extLst>
                    <a:ext uri="{A12FA001-AC4F-418D-AE19-62706E023703}">
                      <ahyp:hlinkClr xmlns:ahyp="http://schemas.microsoft.com/office/drawing/2018/hyperlinkcolor" val="tx"/>
                    </a:ext>
                  </a:extLst>
                </a:hlinkClick>
              </a:rPr>
              <a:t>The trouble with “high” and “low”</a:t>
            </a:r>
            <a:r>
              <a:rPr lang="en" b="1">
                <a:solidFill>
                  <a:srgbClr val="9F2065"/>
                </a:solidFill>
              </a:rPr>
              <a:t> (Matthew Felton)</a:t>
            </a:r>
            <a:endParaRPr b="1">
              <a:solidFill>
                <a:srgbClr val="9F2065"/>
              </a:solidFill>
            </a:endParaRPr>
          </a:p>
          <a:p>
            <a:pPr marL="931774" lvl="1" indent="-304121">
              <a:lnSpc>
                <a:spcPct val="90000"/>
              </a:lnSpc>
              <a:buClr>
                <a:srgbClr val="9F2065"/>
              </a:buClr>
              <a:buChar char="-"/>
            </a:pPr>
            <a:r>
              <a:rPr lang="en" b="1">
                <a:solidFill>
                  <a:srgbClr val="9F2065"/>
                </a:solidFill>
              </a:rPr>
              <a:t>Message: </a:t>
            </a:r>
            <a:r>
              <a:rPr lang="en" u="sng">
                <a:solidFill>
                  <a:srgbClr val="1B75BC"/>
                </a:solidFill>
                <a:hlinkClick r:id="rId5">
                  <a:extLst>
                    <a:ext uri="{A12FA001-AC4F-418D-AE19-62706E023703}">
                      <ahyp:hlinkClr xmlns:ahyp="http://schemas.microsoft.com/office/drawing/2018/hyperlinkcolor" val="tx"/>
                    </a:ext>
                  </a:extLst>
                </a:hlinkClick>
              </a:rPr>
              <a:t>Trena Wilkerson’s NCTM Presidential Message entitled “Positioning and Pathways” </a:t>
            </a:r>
            <a:endParaRPr>
              <a:solidFill>
                <a:srgbClr val="9F2065"/>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5"/>
        <p:cNvGrpSpPr/>
        <p:nvPr/>
      </p:nvGrpSpPr>
      <p:grpSpPr>
        <a:xfrm>
          <a:off x="0" y="0"/>
          <a:ext cx="0" cy="0"/>
          <a:chOff x="0" y="0"/>
          <a:chExt cx="0" cy="0"/>
        </a:xfrm>
      </p:grpSpPr>
      <p:sp>
        <p:nvSpPr>
          <p:cNvPr id="4406" name="Google Shape;4406;g25528551222_0_133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7" name="Google Shape;4407;g25528551222_0_133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3"/>
        <p:cNvGrpSpPr/>
        <p:nvPr/>
      </p:nvGrpSpPr>
      <p:grpSpPr>
        <a:xfrm>
          <a:off x="0" y="0"/>
          <a:ext cx="0" cy="0"/>
          <a:chOff x="0" y="0"/>
          <a:chExt cx="0" cy="0"/>
        </a:xfrm>
      </p:grpSpPr>
      <p:sp>
        <p:nvSpPr>
          <p:cNvPr id="4414" name="Google Shape;4414;g25528551222_0_150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5" name="Google Shape;4415;g25528551222_0_150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solidFill>
                  <a:schemeClr val="dk1"/>
                </a:solidFill>
              </a:rPr>
              <a:t>Upholding norms is a responsibility of participants and leaders/facilitators. It may be helpful to come up with a protocol that supports participants in naming and problem solving in the event that norms are breached.</a:t>
            </a:r>
            <a:endParaRPr>
              <a:solidFill>
                <a:schemeClr val="dk1"/>
              </a:solidFill>
            </a:endParaRPr>
          </a:p>
          <a:p>
            <a:pPr marL="0" indent="0">
              <a:buNone/>
            </a:pPr>
            <a:endParaRPr b="1">
              <a:solidFill>
                <a:schemeClr val="dk1"/>
              </a:solidFill>
            </a:endParaRPr>
          </a:p>
          <a:p>
            <a:pPr marL="0" indent="0">
              <a:buNone/>
            </a:pPr>
            <a:r>
              <a:rPr lang="en" b="1">
                <a:solidFill>
                  <a:schemeClr val="dk1"/>
                </a:solidFill>
              </a:rPr>
              <a:t>Additional resources: </a:t>
            </a:r>
            <a:r>
              <a:rPr lang="en">
                <a:solidFill>
                  <a:schemeClr val="dk1"/>
                </a:solidFill>
              </a:rPr>
              <a:t>If you are interested in learning more about setting and maintaining norms check out these resources.</a:t>
            </a:r>
            <a:endParaRPr/>
          </a:p>
          <a:p>
            <a:pPr marL="465887" indent="-304121">
              <a:buChar char="-"/>
            </a:pPr>
            <a:r>
              <a:rPr lang="en" u="sng">
                <a:solidFill>
                  <a:schemeClr val="hlink"/>
                </a:solidFill>
                <a:hlinkClick r:id="rId3"/>
              </a:rPr>
              <a:t>TEDD.org</a:t>
            </a:r>
            <a:r>
              <a:rPr lang="en">
                <a:solidFill>
                  <a:schemeClr val="dk1"/>
                </a:solidFill>
              </a:rPr>
              <a:t>: Setting norms for collaborative work</a:t>
            </a:r>
            <a:endParaRPr>
              <a:solidFill>
                <a:schemeClr val="dk1"/>
              </a:solidFill>
            </a:endParaRPr>
          </a:p>
          <a:p>
            <a:pPr marL="0" indent="0">
              <a:buNone/>
            </a:pPr>
            <a:endParaRPr>
              <a:solidFill>
                <a:schemeClr val="dk1"/>
              </a:solidFill>
            </a:endParaRPr>
          </a:p>
          <a:p>
            <a:pPr marL="0" indent="0">
              <a:buNone/>
            </a:pPr>
            <a:r>
              <a:rPr lang="en" b="1">
                <a:solidFill>
                  <a:schemeClr val="dk1"/>
                </a:solidFill>
              </a:rPr>
              <a:t>References</a:t>
            </a:r>
            <a:endParaRPr b="1">
              <a:solidFill>
                <a:schemeClr val="dk1"/>
              </a:solidFill>
            </a:endParaRPr>
          </a:p>
          <a:p>
            <a:pPr marL="465887" indent="-465887">
              <a:buNone/>
            </a:pPr>
            <a:r>
              <a:rPr lang="en">
                <a:solidFill>
                  <a:schemeClr val="dk1"/>
                </a:solidFill>
              </a:rPr>
              <a:t>Elliott, R. &amp; Lesseig, K., &amp; Kazemi, E.. (2009). Sociomathematical norms in professional development: Examining leaders’ use of justification and its implication for practice. The Montana Mathematics Enthusiast Journal monograph, 7.</a:t>
            </a:r>
            <a:endParaRPr b="1">
              <a:solidFill>
                <a:schemeClr val="dk1"/>
              </a:solidFill>
            </a:endParaRPr>
          </a:p>
          <a:p>
            <a:pPr marL="465887" indent="-465887">
              <a:buNone/>
            </a:pPr>
            <a:r>
              <a:rPr lang="en">
                <a:solidFill>
                  <a:schemeClr val="dk1"/>
                </a:solidFill>
              </a:rPr>
              <a:t>Grossman, P., Wineburg, S., &amp; Woolworth, S. (2001). Toward a theory of teacher community. </a:t>
            </a:r>
            <a:r>
              <a:rPr lang="en" i="1">
                <a:solidFill>
                  <a:schemeClr val="dk1"/>
                </a:solidFill>
              </a:rPr>
              <a:t>Teachers College Record, 103</a:t>
            </a:r>
            <a:r>
              <a:rPr lang="en">
                <a:solidFill>
                  <a:schemeClr val="dk1"/>
                </a:solidFill>
              </a:rPr>
              <a:t>, 942–1012.</a:t>
            </a:r>
            <a:endParaRPr>
              <a:solidFill>
                <a:schemeClr val="dk1"/>
              </a:solidFill>
            </a:endParaRPr>
          </a:p>
          <a:p>
            <a:pPr marL="465887" indent="-465887">
              <a:buNone/>
            </a:pPr>
            <a:r>
              <a:rPr lang="en">
                <a:solidFill>
                  <a:schemeClr val="dk1"/>
                </a:solidFill>
              </a:rPr>
              <a:t>Horn, I. S. (2010). Teaching replays, teaching rehearsals, and re-visions of practice: Learning from colleagues in a mathematics teacher community. </a:t>
            </a:r>
            <a:r>
              <a:rPr lang="en" i="1">
                <a:solidFill>
                  <a:schemeClr val="dk1"/>
                </a:solidFill>
              </a:rPr>
              <a:t>Teachers College Record, 112</a:t>
            </a:r>
            <a:r>
              <a:rPr lang="en">
                <a:solidFill>
                  <a:schemeClr val="dk1"/>
                </a:solidFill>
              </a:rPr>
              <a:t>(1), 225–259. </a:t>
            </a:r>
            <a:endParaRPr>
              <a:solidFill>
                <a:schemeClr val="dk1"/>
              </a:solidFill>
            </a:endParaRPr>
          </a:p>
          <a:p>
            <a:pPr marL="465887" indent="-465887">
              <a:buNone/>
            </a:pPr>
            <a:r>
              <a:rPr lang="en">
                <a:solidFill>
                  <a:schemeClr val="dk1"/>
                </a:solidFill>
              </a:rPr>
              <a:t>Little, J. W. (2002). Professional community and the problem of high school reform. </a:t>
            </a:r>
            <a:r>
              <a:rPr lang="en" i="1">
                <a:solidFill>
                  <a:schemeClr val="dk1"/>
                </a:solidFill>
              </a:rPr>
              <a:t>International Journal of Educational Research, 37</a:t>
            </a:r>
            <a:r>
              <a:rPr lang="en">
                <a:solidFill>
                  <a:schemeClr val="dk1"/>
                </a:solidFill>
              </a:rPr>
              <a:t>(8), 693–714.</a:t>
            </a:r>
            <a:endParaRPr>
              <a:solidFill>
                <a:schemeClr val="dk1"/>
              </a:solidFill>
            </a:endParaRPr>
          </a:p>
          <a:p>
            <a:pPr marL="465887" indent="-465887">
              <a:buNone/>
            </a:pPr>
            <a:r>
              <a:rPr lang="en">
                <a:solidFill>
                  <a:schemeClr val="dk1"/>
                </a:solidFill>
              </a:rPr>
              <a:t>Thanheiser, E. &amp; Jansen, A. (2016). Inviting prospective teachers to share rough draft mathematical thinking. </a:t>
            </a:r>
            <a:r>
              <a:rPr lang="en" i="1">
                <a:solidFill>
                  <a:schemeClr val="dk1"/>
                </a:solidFill>
              </a:rPr>
              <a:t>Mathematics Teacher Educator, 4</a:t>
            </a:r>
            <a:r>
              <a:rPr lang="en">
                <a:solidFill>
                  <a:schemeClr val="dk1"/>
                </a:solidFill>
              </a:rPr>
              <a:t>(2), 145–163.</a:t>
            </a:r>
            <a:endParaRPr b="1">
              <a:solidFill>
                <a:schemeClr val="dk1"/>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1"/>
        <p:cNvGrpSpPr/>
        <p:nvPr/>
      </p:nvGrpSpPr>
      <p:grpSpPr>
        <a:xfrm>
          <a:off x="0" y="0"/>
          <a:ext cx="0" cy="0"/>
          <a:chOff x="0" y="0"/>
          <a:chExt cx="0" cy="0"/>
        </a:xfrm>
      </p:grpSpPr>
      <p:sp>
        <p:nvSpPr>
          <p:cNvPr id="4422" name="Google Shape;4422;g25528551222_0_1344: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3" name="Google Shape;4423;g25528551222_0_134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120000"/>
              </a:lnSpc>
              <a:buClr>
                <a:schemeClr val="dk1"/>
              </a:buClr>
              <a:buNone/>
            </a:pPr>
            <a:r>
              <a:rPr lang="en" b="1" u="sng">
                <a:solidFill>
                  <a:srgbClr val="DC5626"/>
                </a:solidFill>
              </a:rPr>
              <a:t>Facilitator Notes:</a:t>
            </a:r>
            <a:endParaRPr b="1"/>
          </a:p>
          <a:p>
            <a:pPr marL="465887" indent="-304121">
              <a:buClr>
                <a:schemeClr val="dk1"/>
              </a:buClr>
            </a:pPr>
            <a:r>
              <a:rPr lang="en" b="1"/>
              <a:t>Orient participants to the norms you set in prior sessions and Rights of the Learner</a:t>
            </a:r>
            <a:endParaRPr b="1"/>
          </a:p>
          <a:p>
            <a:pPr marL="931774" lvl="1" indent="-304121">
              <a:buClr>
                <a:schemeClr val="dk1"/>
              </a:buClr>
            </a:pPr>
            <a:r>
              <a:rPr lang="en"/>
              <a:t>You might ask questions like:</a:t>
            </a:r>
            <a:endParaRPr/>
          </a:p>
          <a:p>
            <a:pPr marL="1397660" lvl="2" indent="-304121">
              <a:buClr>
                <a:schemeClr val="dk1"/>
              </a:buClr>
            </a:pPr>
            <a:r>
              <a:rPr lang="en"/>
              <a:t>How do the productive norms and Rights of the Learner support our learning together?</a:t>
            </a:r>
            <a:endParaRPr/>
          </a:p>
          <a:p>
            <a:pPr marL="1397660" lvl="2" indent="-304121">
              <a:buClr>
                <a:schemeClr val="dk1"/>
              </a:buClr>
            </a:pPr>
            <a:r>
              <a:rPr lang="en"/>
              <a:t>Choose one of our norms that you want to focus on in particular. Why does that norm feel important for your learning today?</a:t>
            </a:r>
            <a:endParaRPr/>
          </a:p>
          <a:p>
            <a:pPr marL="465887" indent="-304121">
              <a:buClr>
                <a:schemeClr val="dk1"/>
              </a:buClr>
            </a:pPr>
            <a:r>
              <a:rPr lang="en" b="1"/>
              <a:t>Invite participants to revise or add onto existing norms as needed</a:t>
            </a:r>
            <a:endParaRPr b="1"/>
          </a:p>
          <a:p>
            <a:pPr marL="465887" indent="-304121">
              <a:buClr>
                <a:schemeClr val="dk1"/>
              </a:buClr>
            </a:pPr>
            <a:r>
              <a:rPr lang="en" b="1"/>
              <a:t>Remind participants of the importance of norms in developing a community of learners.</a:t>
            </a:r>
            <a:endParaRPr b="1"/>
          </a:p>
          <a:p>
            <a:pPr marL="931774" lvl="1" indent="-304121">
              <a:buClr>
                <a:schemeClr val="dk1"/>
              </a:buClr>
            </a:pPr>
            <a:r>
              <a:rPr lang="en"/>
              <a:t>You might say:</a:t>
            </a:r>
            <a:r>
              <a:rPr lang="en" b="1"/>
              <a:t> </a:t>
            </a:r>
            <a:r>
              <a:rPr lang="en"/>
              <a:t>As we have opportunities to get to know each other better and better it allows for us to develop trust and feel more and more comfortable asking questions, getting help, revealing our shortcomings with others.</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0"/>
        <p:cNvGrpSpPr/>
        <p:nvPr/>
      </p:nvGrpSpPr>
      <p:grpSpPr>
        <a:xfrm>
          <a:off x="0" y="0"/>
          <a:ext cx="0" cy="0"/>
          <a:chOff x="0" y="0"/>
          <a:chExt cx="0" cy="0"/>
        </a:xfrm>
      </p:grpSpPr>
      <p:sp>
        <p:nvSpPr>
          <p:cNvPr id="4431" name="Google Shape;4431;g2492f432fc9_0_727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2" name="Google Shape;4432;g2492f432fc9_0_727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Clr>
                <a:schemeClr val="dk1"/>
              </a:buClr>
              <a:buNone/>
            </a:pPr>
            <a:r>
              <a:rPr lang="en" b="1" u="sng">
                <a:solidFill>
                  <a:srgbClr val="DC5626"/>
                </a:solidFill>
              </a:rPr>
              <a:t>Facilitator Notes:</a:t>
            </a:r>
            <a:endParaRPr b="1" u="sng">
              <a:solidFill>
                <a:srgbClr val="DC5626"/>
              </a:solidFill>
            </a:endParaRPr>
          </a:p>
          <a:p>
            <a:pPr marL="465887" indent="-304121">
              <a:buClr>
                <a:schemeClr val="dk1"/>
              </a:buClr>
              <a:buChar char="-"/>
            </a:pPr>
            <a:r>
              <a:rPr lang="en">
                <a:solidFill>
                  <a:schemeClr val="dk1"/>
                </a:solidFill>
              </a:rPr>
              <a:t>The purpose of Session 16 is to study teacher actions to promote equitable discourse. Here we will engage with a tool that describes various actions teachers can take to promote equitable discourse and consider how these actions can support ambitious teaching.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8"/>
        <p:cNvGrpSpPr/>
        <p:nvPr/>
      </p:nvGrpSpPr>
      <p:grpSpPr>
        <a:xfrm>
          <a:off x="0" y="0"/>
          <a:ext cx="0" cy="0"/>
          <a:chOff x="0" y="0"/>
          <a:chExt cx="0" cy="0"/>
        </a:xfrm>
      </p:grpSpPr>
      <p:sp>
        <p:nvSpPr>
          <p:cNvPr id="4439" name="Google Shape;4439;g22aed9e4c4a_0_7844: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0" name="Google Shape;4440;g22aed9e4c4a_0_784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90000"/>
              </a:lnSpc>
              <a:spcBef>
                <a:spcPts val="815"/>
              </a:spcBef>
              <a:buClr>
                <a:schemeClr val="dk1"/>
              </a:buClr>
              <a:buNone/>
            </a:pPr>
            <a:r>
              <a:rPr lang="en" b="1">
                <a:solidFill>
                  <a:schemeClr val="dk1"/>
                </a:solidFill>
              </a:rPr>
              <a:t>Studying teaching</a:t>
            </a:r>
            <a:r>
              <a:rPr lang="en">
                <a:solidFill>
                  <a:schemeClr val="dk1"/>
                </a:solidFill>
              </a:rPr>
              <a:t> involves analysis of video, vignettes, live teaching, or instructional tools to support participants in thinking deeply about the work of teaching.</a:t>
            </a:r>
            <a:endParaRPr>
              <a:solidFill>
                <a:schemeClr val="dk1"/>
              </a:solidFill>
            </a:endParaRPr>
          </a:p>
          <a:p>
            <a:pPr marL="0" indent="0">
              <a:buNone/>
            </a:pPr>
            <a:endParaRPr b="1">
              <a:solidFill>
                <a:schemeClr val="dk1"/>
              </a:solidFill>
            </a:endParaRPr>
          </a:p>
          <a:p>
            <a:pPr marL="0" indent="0">
              <a:buNone/>
            </a:pPr>
            <a:r>
              <a:rPr lang="en" b="1">
                <a:solidFill>
                  <a:schemeClr val="dk1"/>
                </a:solidFill>
              </a:rPr>
              <a:t>Examples of how we might engage in studying teaching:</a:t>
            </a:r>
            <a:endParaRPr b="1">
              <a:solidFill>
                <a:schemeClr val="dk1"/>
              </a:solidFill>
            </a:endParaRPr>
          </a:p>
          <a:p>
            <a:pPr marL="465887" indent="-304121">
              <a:spcBef>
                <a:spcPts val="408"/>
              </a:spcBef>
              <a:buClr>
                <a:schemeClr val="dk1"/>
              </a:buClr>
              <a:buChar char="•"/>
            </a:pPr>
            <a:r>
              <a:rPr lang="en">
                <a:solidFill>
                  <a:schemeClr val="dk1"/>
                </a:solidFill>
              </a:rPr>
              <a:t>Watching classroom video of our own or another teacher’s practice (Borko et al., 2008; Sherin &amp; van Es, 2009)</a:t>
            </a:r>
            <a:endParaRPr>
              <a:solidFill>
                <a:schemeClr val="dk1"/>
              </a:solidFill>
            </a:endParaRPr>
          </a:p>
          <a:p>
            <a:pPr marL="465887" indent="-304121">
              <a:buClr>
                <a:schemeClr val="dk1"/>
              </a:buClr>
              <a:buChar char="•"/>
            </a:pPr>
            <a:r>
              <a:rPr lang="en">
                <a:solidFill>
                  <a:schemeClr val="dk1"/>
                </a:solidFill>
              </a:rPr>
              <a:t>Reading transcripts of episodes of teaching</a:t>
            </a:r>
            <a:endParaRPr>
              <a:solidFill>
                <a:schemeClr val="dk1"/>
              </a:solidFill>
            </a:endParaRPr>
          </a:p>
          <a:p>
            <a:pPr marL="465887" indent="-304121">
              <a:buClr>
                <a:schemeClr val="dk1"/>
              </a:buClr>
              <a:buChar char="•"/>
            </a:pPr>
            <a:r>
              <a:rPr lang="en">
                <a:solidFill>
                  <a:schemeClr val="dk1"/>
                </a:solidFill>
              </a:rPr>
              <a:t>Sharing detailed vignettes of our own classroom experiences (Horn, 2010)</a:t>
            </a:r>
            <a:endParaRPr>
              <a:solidFill>
                <a:schemeClr val="dk1"/>
              </a:solidFill>
            </a:endParaRPr>
          </a:p>
          <a:p>
            <a:pPr marL="465887" indent="-304121">
              <a:buClr>
                <a:schemeClr val="dk1"/>
              </a:buClr>
              <a:buChar char="•"/>
            </a:pPr>
            <a:r>
              <a:rPr lang="en">
                <a:solidFill>
                  <a:schemeClr val="dk1"/>
                </a:solidFill>
              </a:rPr>
              <a:t>Rehearsing an episode of teaching (Kazemi et al., 2016)</a:t>
            </a:r>
            <a:endParaRPr>
              <a:solidFill>
                <a:schemeClr val="dk1"/>
              </a:solidFill>
            </a:endParaRPr>
          </a:p>
          <a:p>
            <a:pPr marL="465887" indent="-304121">
              <a:buClr>
                <a:schemeClr val="dk1"/>
              </a:buClr>
              <a:buChar char="•"/>
            </a:pPr>
            <a:r>
              <a:rPr lang="en">
                <a:solidFill>
                  <a:schemeClr val="dk1"/>
                </a:solidFill>
              </a:rPr>
              <a:t>Experiencing live teaching together (Kazemi et al., 2018)</a:t>
            </a:r>
            <a:endParaRPr>
              <a:solidFill>
                <a:schemeClr val="dk1"/>
              </a:solidFill>
            </a:endParaRPr>
          </a:p>
          <a:p>
            <a:pPr marL="0" indent="0">
              <a:spcBef>
                <a:spcPts val="408"/>
              </a:spcBef>
              <a:buNone/>
            </a:pPr>
            <a:r>
              <a:rPr lang="en">
                <a:solidFill>
                  <a:schemeClr val="dk1"/>
                </a:solidFill>
              </a:rPr>
              <a:t>In each example of teaching, specific features of teachers’ work are highlighted / visible, and invisible (Little, 2022).</a:t>
            </a:r>
            <a:endParaRPr b="1">
              <a:solidFill>
                <a:schemeClr val="dk1"/>
              </a:solidFill>
            </a:endParaRPr>
          </a:p>
          <a:p>
            <a:pPr marL="0" indent="0">
              <a:spcBef>
                <a:spcPts val="408"/>
              </a:spcBef>
              <a:buNone/>
            </a:pPr>
            <a:endParaRPr>
              <a:solidFill>
                <a:schemeClr val="dk1"/>
              </a:solidFill>
            </a:endParaRPr>
          </a:p>
          <a:p>
            <a:pPr marL="0" indent="0">
              <a:spcBef>
                <a:spcPts val="408"/>
              </a:spcBef>
              <a:buNone/>
            </a:pPr>
            <a:r>
              <a:rPr lang="en" b="1">
                <a:solidFill>
                  <a:schemeClr val="dk1"/>
                </a:solidFill>
              </a:rPr>
              <a:t>As you focus conversations, </a:t>
            </a:r>
            <a:r>
              <a:rPr lang="en">
                <a:solidFill>
                  <a:schemeClr val="dk1"/>
                </a:solidFill>
              </a:rPr>
              <a:t>orient participants specific feature of the example or tool at hand. For example, a facilitator might say, “As we watch this video, notice how the teacher elicits students’ reasoning.”</a:t>
            </a:r>
            <a:endParaRPr>
              <a:solidFill>
                <a:schemeClr val="dk1"/>
              </a:solidFill>
            </a:endParaRPr>
          </a:p>
          <a:p>
            <a:pPr marL="0" indent="0">
              <a:spcBef>
                <a:spcPts val="408"/>
              </a:spcBef>
              <a:buNone/>
            </a:pPr>
            <a:endParaRPr b="1">
              <a:solidFill>
                <a:schemeClr val="dk1"/>
              </a:solidFill>
            </a:endParaRPr>
          </a:p>
          <a:p>
            <a:pPr marL="0" indent="0">
              <a:spcBef>
                <a:spcPts val="408"/>
              </a:spcBef>
              <a:buNone/>
            </a:pPr>
            <a:r>
              <a:rPr lang="en" b="1"/>
              <a:t>When setting norms</a:t>
            </a:r>
            <a:r>
              <a:rPr lang="en"/>
              <a:t>, please know that the suggestions in the slides are intended to orient the group toward </a:t>
            </a:r>
            <a:r>
              <a:rPr lang="en" i="1"/>
              <a:t>an inquiry stance toward students, one another, and the work of teaching</a:t>
            </a:r>
            <a:r>
              <a:rPr lang="en" b="1"/>
              <a:t> </a:t>
            </a:r>
            <a:r>
              <a:rPr lang="en"/>
              <a:t>and</a:t>
            </a:r>
            <a:r>
              <a:rPr lang="en" b="1"/>
              <a:t> </a:t>
            </a:r>
            <a:r>
              <a:rPr lang="en"/>
              <a:t>orient the group toward </a:t>
            </a:r>
            <a:r>
              <a:rPr lang="en" i="1"/>
              <a:t>making connections between learners, mathematical content, and teaching</a:t>
            </a:r>
            <a:r>
              <a:rPr lang="en"/>
              <a:t>.</a:t>
            </a:r>
            <a:endParaRPr/>
          </a:p>
          <a:p>
            <a:pPr marL="0" indent="0">
              <a:buNone/>
            </a:pPr>
            <a:endParaRPr b="1">
              <a:solidFill>
                <a:schemeClr val="dk1"/>
              </a:solidFill>
            </a:endParaRPr>
          </a:p>
          <a:p>
            <a:pPr marL="0" indent="0">
              <a:buNone/>
            </a:pPr>
            <a:r>
              <a:rPr lang="en" b="1">
                <a:solidFill>
                  <a:schemeClr val="dk1"/>
                </a:solidFill>
              </a:rPr>
              <a:t>Additional resources: </a:t>
            </a:r>
            <a:r>
              <a:rPr lang="en">
                <a:solidFill>
                  <a:schemeClr val="dk1"/>
                </a:solidFill>
              </a:rPr>
              <a:t>If you are interested in learning more about these ideas, check out these resources.</a:t>
            </a:r>
            <a:endParaRPr>
              <a:solidFill>
                <a:schemeClr val="dk1"/>
              </a:solidFill>
            </a:endParaRPr>
          </a:p>
          <a:p>
            <a:pPr marL="465887" indent="-304121">
              <a:buClr>
                <a:schemeClr val="dk1"/>
              </a:buClr>
              <a:buChar char="-"/>
            </a:pPr>
            <a:r>
              <a:rPr lang="en" b="1" u="sng">
                <a:solidFill>
                  <a:schemeClr val="hlink"/>
                </a:solidFill>
                <a:hlinkClick r:id="rId3"/>
              </a:rPr>
              <a:t>Module 0</a:t>
            </a:r>
            <a:r>
              <a:rPr lang="en" b="1">
                <a:solidFill>
                  <a:schemeClr val="dk1"/>
                </a:solidFill>
              </a:rPr>
              <a:t>, Resource 3: </a:t>
            </a:r>
            <a:r>
              <a:rPr lang="en">
                <a:solidFill>
                  <a:schemeClr val="dk1"/>
                </a:solidFill>
              </a:rPr>
              <a:t>This resource is designed to support leaders preparing to facilitate rehearsals in teachers’ professional learning.</a:t>
            </a:r>
            <a:endParaRPr>
              <a:solidFill>
                <a:schemeClr val="dk1"/>
              </a:solidFill>
            </a:endParaRPr>
          </a:p>
          <a:p>
            <a:pPr marL="465887" indent="-304121">
              <a:buClr>
                <a:schemeClr val="dk1"/>
              </a:buClr>
              <a:buChar char="-"/>
            </a:pPr>
            <a:r>
              <a:rPr lang="en" b="1" u="sng">
                <a:solidFill>
                  <a:schemeClr val="hlink"/>
                </a:solidFill>
                <a:hlinkClick r:id="rId4"/>
              </a:rPr>
              <a:t>TEDD.org</a:t>
            </a:r>
            <a:r>
              <a:rPr lang="en">
                <a:solidFill>
                  <a:schemeClr val="dk1"/>
                </a:solidFill>
              </a:rPr>
              <a:t>, Teacher Educator Pedagogies: This site includes additional resources for leading rehearsals and teacher time out.</a:t>
            </a:r>
            <a:endParaRPr>
              <a:solidFill>
                <a:schemeClr val="dk1"/>
              </a:solidFill>
            </a:endParaRPr>
          </a:p>
          <a:p>
            <a:pPr marL="465887" indent="-304121">
              <a:buClr>
                <a:schemeClr val="dk1"/>
              </a:buClr>
              <a:buChar char="-"/>
            </a:pPr>
            <a:r>
              <a:rPr lang="en" b="1" u="sng">
                <a:solidFill>
                  <a:schemeClr val="hlink"/>
                </a:solidFill>
                <a:hlinkClick r:id="rId5"/>
              </a:rPr>
              <a:t>van Es et al., 2014</a:t>
            </a:r>
            <a:r>
              <a:rPr lang="en">
                <a:solidFill>
                  <a:schemeClr val="dk1"/>
                </a:solidFill>
              </a:rPr>
              <a:t> (full citation below): This article details facilitation moves to support teachers’ analysis of video.</a:t>
            </a:r>
            <a:endParaRPr>
              <a:solidFill>
                <a:schemeClr val="dk1"/>
              </a:solidFill>
            </a:endParaRPr>
          </a:p>
          <a:p>
            <a:pPr marL="465887" indent="-304121">
              <a:buChar char="-"/>
            </a:pPr>
            <a:r>
              <a:rPr lang="en" b="1" u="sng">
                <a:solidFill>
                  <a:schemeClr val="hlink"/>
                </a:solidFill>
                <a:hlinkClick r:id="rId6"/>
              </a:rPr>
              <a:t>Taking Action</a:t>
            </a:r>
            <a:r>
              <a:rPr lang="en"/>
              <a:t> (Boston et al., 2017; full citation below): This NCTM-published book includes cases and videos for studying teaching, including the case of Shalunda Shackelford used in Module 2.</a:t>
            </a:r>
            <a:endParaRPr/>
          </a:p>
          <a:p>
            <a:pPr marL="0" indent="0">
              <a:buNone/>
            </a:pPr>
            <a:endParaRPr>
              <a:solidFill>
                <a:schemeClr val="dk1"/>
              </a:solidFill>
            </a:endParaRPr>
          </a:p>
          <a:p>
            <a:pPr marL="0" indent="0">
              <a:buNone/>
            </a:pPr>
            <a:r>
              <a:rPr lang="en" b="1">
                <a:solidFill>
                  <a:schemeClr val="dk1"/>
                </a:solidFill>
              </a:rPr>
              <a:t>References</a:t>
            </a:r>
            <a:endParaRPr b="1">
              <a:solidFill>
                <a:schemeClr val="dk1"/>
              </a:solidFill>
            </a:endParaRPr>
          </a:p>
          <a:p>
            <a:pPr marL="465887" indent="-465887">
              <a:buNone/>
            </a:pPr>
            <a:r>
              <a:rPr lang="en">
                <a:solidFill>
                  <a:schemeClr val="dk1"/>
                </a:solidFill>
              </a:rPr>
              <a:t>Borko, H., Jacobs, J., Eiteljorg, E., &amp; Pittman, M. E. (2008). Video as a tool for fostering productive discussions in mathematics professional development. </a:t>
            </a:r>
            <a:r>
              <a:rPr lang="en" i="1">
                <a:solidFill>
                  <a:schemeClr val="dk1"/>
                </a:solidFill>
              </a:rPr>
              <a:t>Teaching and Teacher Education, 24,</a:t>
            </a:r>
            <a:r>
              <a:rPr lang="en">
                <a:solidFill>
                  <a:schemeClr val="dk1"/>
                </a:solidFill>
              </a:rPr>
              <a:t> 417–436.</a:t>
            </a:r>
            <a:endParaRPr>
              <a:solidFill>
                <a:schemeClr val="dk1"/>
              </a:solidFill>
            </a:endParaRPr>
          </a:p>
          <a:p>
            <a:pPr marL="465887" indent="-465887">
              <a:buNone/>
            </a:pPr>
            <a:r>
              <a:rPr lang="en"/>
              <a:t>Boston, M., Dillon, F., Smith, M., &amp; Miller, S. (2017). Taking action: Implementing effective mathematics teaching practices in grades 9-12. </a:t>
            </a:r>
            <a:r>
              <a:rPr lang="en" i="1"/>
              <a:t>National Council of Teachers of Mathematics.</a:t>
            </a:r>
            <a:endParaRPr i="1"/>
          </a:p>
          <a:p>
            <a:pPr marL="465887" indent="-465887">
              <a:buNone/>
            </a:pPr>
            <a:r>
              <a:rPr lang="en"/>
              <a:t>Cohen, D. K., Raudenbush, S. W., &amp; Ball, D. L. (2003). Resources, instruction, and research. </a:t>
            </a:r>
            <a:r>
              <a:rPr lang="en" i="1"/>
              <a:t>Educational Evaluation and Policy Analysis, 25</a:t>
            </a:r>
            <a:r>
              <a:rPr lang="en"/>
              <a:t>(2), 119-142.</a:t>
            </a:r>
            <a:endParaRPr/>
          </a:p>
          <a:p>
            <a:pPr marL="465887" indent="-465887">
              <a:buNone/>
            </a:pPr>
            <a:r>
              <a:rPr lang="en">
                <a:solidFill>
                  <a:schemeClr val="dk1"/>
                </a:solidFill>
              </a:rPr>
              <a:t>Grossman, P. (2011). Framework for teaching practice: A brief history of an idea. </a:t>
            </a:r>
            <a:r>
              <a:rPr lang="en" i="1">
                <a:solidFill>
                  <a:schemeClr val="dk1"/>
                </a:solidFill>
              </a:rPr>
              <a:t>Teachers College Record, 113</a:t>
            </a:r>
            <a:r>
              <a:rPr lang="en">
                <a:solidFill>
                  <a:schemeClr val="dk1"/>
                </a:solidFill>
              </a:rPr>
              <a:t>(12), 2836–2843.</a:t>
            </a:r>
            <a:endParaRPr>
              <a:solidFill>
                <a:schemeClr val="dk1"/>
              </a:solidFill>
            </a:endParaRPr>
          </a:p>
          <a:p>
            <a:pPr marL="465887" indent="-465887">
              <a:buNone/>
            </a:pPr>
            <a:r>
              <a:rPr lang="en">
                <a:solidFill>
                  <a:schemeClr val="dk1"/>
                </a:solidFill>
              </a:rPr>
              <a:t>Grossman, P., Compton, C., Igra, D., Ronfeldt, M., Shahan, E., &amp; Williamson, P. W. (2009). Teaching practice: A cross-professional perspective</a:t>
            </a:r>
            <a:r>
              <a:rPr lang="en" i="1">
                <a:solidFill>
                  <a:schemeClr val="dk1"/>
                </a:solidFill>
              </a:rPr>
              <a:t>. Teachers College Record, 111</a:t>
            </a:r>
            <a:r>
              <a:rPr lang="en">
                <a:solidFill>
                  <a:schemeClr val="dk1"/>
                </a:solidFill>
              </a:rPr>
              <a:t>(9), 2055–2100.</a:t>
            </a:r>
            <a:endParaRPr>
              <a:solidFill>
                <a:schemeClr val="dk1"/>
              </a:solidFill>
            </a:endParaRPr>
          </a:p>
          <a:p>
            <a:pPr marL="465887" indent="-465887">
              <a:buNone/>
            </a:pPr>
            <a:r>
              <a:rPr lang="en">
                <a:solidFill>
                  <a:schemeClr val="dk1"/>
                </a:solidFill>
              </a:rPr>
              <a:t>Horn, I. S. (2010). Teaching replays, teaching rehearsals, and re-visions of practice: Learning from colleagues in a mathematics teacher community. </a:t>
            </a:r>
            <a:r>
              <a:rPr lang="en" i="1">
                <a:solidFill>
                  <a:schemeClr val="dk1"/>
                </a:solidFill>
              </a:rPr>
              <a:t>Teachers College Record, 112</a:t>
            </a:r>
            <a:r>
              <a:rPr lang="en">
                <a:solidFill>
                  <a:schemeClr val="dk1"/>
                </a:solidFill>
              </a:rPr>
              <a:t>(1), 225–259. </a:t>
            </a:r>
            <a:endParaRPr>
              <a:solidFill>
                <a:schemeClr val="dk1"/>
              </a:solidFill>
            </a:endParaRPr>
          </a:p>
          <a:p>
            <a:pPr marL="465887" indent="-465887">
              <a:buNone/>
            </a:pPr>
            <a:r>
              <a:rPr lang="en">
                <a:solidFill>
                  <a:schemeClr val="dk1"/>
                </a:solidFill>
              </a:rPr>
              <a:t>Horn, I. S., Kane, B. D., &amp; Garner, B. (2018). Teacher collaborative time: Helping teachers make sense of ambitious teaching in the context of their schools. In P. Cobb, K. Jackson, E. Henrick, T. Smith, &amp; MIST team (Eds.), </a:t>
            </a:r>
            <a:r>
              <a:rPr lang="en" i="1">
                <a:solidFill>
                  <a:schemeClr val="dk1"/>
                </a:solidFill>
              </a:rPr>
              <a:t>Systems for instructional improvement: creating coherence from the classroom to the district central office</a:t>
            </a:r>
            <a:r>
              <a:rPr lang="en">
                <a:solidFill>
                  <a:schemeClr val="dk1"/>
                </a:solidFill>
              </a:rPr>
              <a:t> (pp. 93-112). Harvard Education Press.</a:t>
            </a:r>
            <a:endParaRPr>
              <a:solidFill>
                <a:schemeClr val="dk1"/>
              </a:solidFill>
            </a:endParaRPr>
          </a:p>
          <a:p>
            <a:pPr marL="465887" indent="-465887">
              <a:buNone/>
            </a:pPr>
            <a:r>
              <a:rPr lang="en">
                <a:solidFill>
                  <a:schemeClr val="dk1"/>
                </a:solidFill>
              </a:rPr>
              <a:t>Kazemi, E., Gibbons, L., Lewis, B. (2018) Math Labs: Teachers, teacher educators, and school leaders learning together from their own students. </a:t>
            </a:r>
            <a:r>
              <a:rPr lang="en" i="1">
                <a:solidFill>
                  <a:schemeClr val="dk1"/>
                </a:solidFill>
              </a:rPr>
              <a:t>Journal of Mathematics Education Leadership</a:t>
            </a:r>
            <a:r>
              <a:rPr lang="en">
                <a:solidFill>
                  <a:schemeClr val="dk1"/>
                </a:solidFill>
              </a:rPr>
              <a:t>, Spring 2018, 23-36.</a:t>
            </a:r>
            <a:endParaRPr>
              <a:solidFill>
                <a:schemeClr val="dk1"/>
              </a:solidFill>
            </a:endParaRPr>
          </a:p>
          <a:p>
            <a:pPr marL="465887" indent="-465887">
              <a:buNone/>
            </a:pPr>
            <a:r>
              <a:rPr lang="en">
                <a:solidFill>
                  <a:schemeClr val="dk1"/>
                </a:solidFill>
              </a:rPr>
              <a:t>Little, J. W. (2002). Professional community and the problem of high school reform. </a:t>
            </a:r>
            <a:r>
              <a:rPr lang="en" i="1">
                <a:solidFill>
                  <a:schemeClr val="dk1"/>
                </a:solidFill>
              </a:rPr>
              <a:t>International Journal of Educational Research, 37</a:t>
            </a:r>
            <a:r>
              <a:rPr lang="en">
                <a:solidFill>
                  <a:schemeClr val="dk1"/>
                </a:solidFill>
              </a:rPr>
              <a:t>(8), 693–714.</a:t>
            </a:r>
            <a:endParaRPr>
              <a:solidFill>
                <a:schemeClr val="dk1"/>
              </a:solidFill>
            </a:endParaRPr>
          </a:p>
          <a:p>
            <a:pPr marL="465887" indent="-465887">
              <a:buNone/>
            </a:pPr>
            <a:r>
              <a:rPr lang="en"/>
              <a:t>Sherin, M. G., &amp; Van Es, E. A. (2009). Effects of video club participation on teachers’ professional vision. </a:t>
            </a:r>
            <a:r>
              <a:rPr lang="en" i="1"/>
              <a:t>Journal of Teacher Education</a:t>
            </a:r>
            <a:r>
              <a:rPr lang="en"/>
              <a:t>, </a:t>
            </a:r>
            <a:r>
              <a:rPr lang="en" i="1"/>
              <a:t>60</a:t>
            </a:r>
            <a:r>
              <a:rPr lang="en"/>
              <a:t>(1), 20–37.</a:t>
            </a:r>
            <a:endParaRPr/>
          </a:p>
          <a:p>
            <a:pPr marL="465887" indent="-465887">
              <a:buNone/>
            </a:pPr>
            <a:r>
              <a:rPr lang="en"/>
              <a:t>van Es, E. A., Tunney, J., Goldsmith, L. T., &amp; Seago, N. (2014). A framework for the facilitation of teachers’ analysis of video. </a:t>
            </a:r>
            <a:r>
              <a:rPr lang="en" i="1"/>
              <a:t>Journal of Teacher Education, 65</a:t>
            </a:r>
            <a:r>
              <a:rPr lang="en"/>
              <a:t>(4), 340</a:t>
            </a:r>
            <a:r>
              <a:rPr lang="en">
                <a:solidFill>
                  <a:schemeClr val="dk1"/>
                </a:solidFill>
              </a:rPr>
              <a:t>–</a:t>
            </a:r>
            <a:r>
              <a:rPr lang="en"/>
              <a:t>356. (Open access: </a:t>
            </a:r>
            <a:r>
              <a:rPr lang="en" u="sng">
                <a:solidFill>
                  <a:schemeClr val="hlink"/>
                </a:solidFill>
                <a:hlinkClick r:id="rId5"/>
              </a:rPr>
              <a:t>https://escholarship.org/uc/item/3jj747gv</a:t>
            </a:r>
            <a:r>
              <a:rPr lang="en"/>
              <a:t>)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2492f432fc9_0_7283: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2492f432fc9_0_728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b="1" u="sng">
                <a:solidFill>
                  <a:srgbClr val="DC5626"/>
                </a:solidFill>
              </a:rPr>
              <a:t>Facilitator Notes:</a:t>
            </a:r>
            <a:endParaRPr b="1">
              <a:solidFill>
                <a:schemeClr val="dk1"/>
              </a:solidFill>
            </a:endParaRPr>
          </a:p>
          <a:p>
            <a:pPr marL="465887" indent="-304121">
              <a:lnSpc>
                <a:spcPct val="90000"/>
              </a:lnSpc>
              <a:spcBef>
                <a:spcPts val="815"/>
              </a:spcBef>
              <a:buClr>
                <a:schemeClr val="dk1"/>
              </a:buClr>
            </a:pPr>
            <a:r>
              <a:rPr lang="en" b="1">
                <a:solidFill>
                  <a:schemeClr val="dk1"/>
                </a:solidFill>
              </a:rPr>
              <a:t>Frame the resource (</a:t>
            </a:r>
            <a:r>
              <a:rPr lang="en" b="1">
                <a:solidFill>
                  <a:schemeClr val="dk2"/>
                </a:solidFill>
              </a:rPr>
              <a:t>4Teacher Actions to Promote Classroom Discourse</a:t>
            </a:r>
            <a:r>
              <a:rPr lang="en" b="1">
                <a:solidFill>
                  <a:schemeClr val="dk1"/>
                </a:solidFill>
              </a:rPr>
              <a:t>) for participants</a:t>
            </a:r>
            <a:endParaRPr b="1">
              <a:solidFill>
                <a:schemeClr val="dk1"/>
              </a:solidFill>
            </a:endParaRPr>
          </a:p>
          <a:p>
            <a:pPr marL="931774" lvl="1" indent="-304121">
              <a:lnSpc>
                <a:spcPct val="90000"/>
              </a:lnSpc>
              <a:buClr>
                <a:schemeClr val="dk1"/>
              </a:buClr>
              <a:buFont typeface="Calibri"/>
              <a:buChar char="○"/>
            </a:pPr>
            <a:r>
              <a:rPr lang="en" b="1">
                <a:solidFill>
                  <a:schemeClr val="dk1"/>
                </a:solidFill>
              </a:rPr>
              <a:t>You might say: </a:t>
            </a:r>
            <a:r>
              <a:rPr lang="en">
                <a:solidFill>
                  <a:schemeClr val="dk1"/>
                </a:solidFill>
              </a:rPr>
              <a:t>A key component of Ambitious Mathematics Teaching is rich mathematical discourse which centers the conversation on students’ thinking and reasoning. All students need to be engaged in the rich discourse especially students who are often excluded by schooling. Teachers’ instructional moves and actions can open up and/or limit spaces for student discourse.</a:t>
            </a:r>
            <a:endParaRPr>
              <a:solidFill>
                <a:schemeClr val="dk1"/>
              </a:solidFill>
            </a:endParaRPr>
          </a:p>
          <a:p>
            <a:pPr marL="465887" indent="-304121">
              <a:lnSpc>
                <a:spcPct val="90000"/>
              </a:lnSpc>
              <a:buClr>
                <a:schemeClr val="dk1"/>
              </a:buClr>
            </a:pPr>
            <a:r>
              <a:rPr lang="en" b="1">
                <a:solidFill>
                  <a:schemeClr val="dk1"/>
                </a:solidFill>
              </a:rPr>
              <a:t>Ask participants to open up and read the introduction to </a:t>
            </a:r>
            <a:r>
              <a:rPr lang="en" b="1">
                <a:solidFill>
                  <a:schemeClr val="dk2"/>
                </a:solidFill>
              </a:rPr>
              <a:t>4 Teacher Actions to Promote Classroom Discourse</a:t>
            </a:r>
            <a:r>
              <a:rPr lang="en" b="1">
                <a:solidFill>
                  <a:schemeClr val="dk1"/>
                </a:solidFill>
              </a:rPr>
              <a:t> and reflect on the prompts on the slide</a:t>
            </a:r>
            <a:endParaRPr b="1">
              <a:solidFill>
                <a:schemeClr val="dk2"/>
              </a:solidFill>
            </a:endParaRPr>
          </a:p>
          <a:p>
            <a:pPr marL="465887" indent="-304121">
              <a:lnSpc>
                <a:spcPct val="90000"/>
              </a:lnSpc>
              <a:buClr>
                <a:schemeClr val="dk1"/>
              </a:buClr>
            </a:pPr>
            <a:r>
              <a:rPr lang="en" b="1">
                <a:solidFill>
                  <a:schemeClr val="dk1"/>
                </a:solidFill>
              </a:rPr>
              <a:t>Facilitate a short whole group share-out related to the slide prompts.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5"/>
        <p:cNvGrpSpPr/>
        <p:nvPr/>
      </p:nvGrpSpPr>
      <p:grpSpPr>
        <a:xfrm>
          <a:off x="0" y="0"/>
          <a:ext cx="0" cy="0"/>
          <a:chOff x="0" y="0"/>
          <a:chExt cx="0" cy="0"/>
        </a:xfrm>
      </p:grpSpPr>
      <p:sp>
        <p:nvSpPr>
          <p:cNvPr id="4456" name="Google Shape;4456;g2492f432fc9_0_8635: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7" name="Google Shape;4457;g2492f432fc9_0_863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sz="1200" b="1" u="sng">
                <a:solidFill>
                  <a:srgbClr val="DC5626"/>
                </a:solidFill>
                <a:latin typeface="Calibri"/>
                <a:ea typeface="Calibri"/>
                <a:cs typeface="Calibri"/>
                <a:sym typeface="Calibri"/>
              </a:rPr>
              <a:t>Facilitator Notes:</a:t>
            </a:r>
            <a:endParaRPr sz="1200" b="1">
              <a:solidFill>
                <a:schemeClr val="dk1"/>
              </a:solidFill>
              <a:latin typeface="Calibri"/>
              <a:ea typeface="Calibri"/>
              <a:cs typeface="Calibri"/>
              <a:sym typeface="Calibri"/>
            </a:endParaRPr>
          </a:p>
          <a:p>
            <a:pPr marL="465887" indent="-310591">
              <a:lnSpc>
                <a:spcPct val="90000"/>
              </a:lnSpc>
              <a:spcBef>
                <a:spcPts val="815"/>
              </a:spcBef>
              <a:buClr>
                <a:schemeClr val="dk1"/>
              </a:buClr>
              <a:buSzPts val="1200"/>
              <a:buFont typeface="Calibri"/>
              <a:buChar char="●"/>
            </a:pPr>
            <a:r>
              <a:rPr lang="en" sz="1200" b="1">
                <a:solidFill>
                  <a:schemeClr val="dk1"/>
                </a:solidFill>
                <a:latin typeface="Calibri"/>
                <a:ea typeface="Calibri"/>
                <a:cs typeface="Calibri"/>
                <a:sym typeface="Calibri"/>
              </a:rPr>
              <a:t>Ask participants to finish reading </a:t>
            </a:r>
            <a:r>
              <a:rPr lang="en" sz="1200" b="1">
                <a:solidFill>
                  <a:schemeClr val="dk2"/>
                </a:solidFill>
                <a:latin typeface="Calibri"/>
                <a:ea typeface="Calibri"/>
                <a:cs typeface="Calibri"/>
                <a:sym typeface="Calibri"/>
              </a:rPr>
              <a:t>4 Teacher Actions to Promote Classroom Discourse</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4"/>
        <p:cNvGrpSpPr/>
        <p:nvPr/>
      </p:nvGrpSpPr>
      <p:grpSpPr>
        <a:xfrm>
          <a:off x="0" y="0"/>
          <a:ext cx="0" cy="0"/>
          <a:chOff x="0" y="0"/>
          <a:chExt cx="0" cy="0"/>
        </a:xfrm>
      </p:grpSpPr>
      <p:sp>
        <p:nvSpPr>
          <p:cNvPr id="4465" name="Google Shape;4465;g24a13c7eb87_1_2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6" name="Google Shape;4466;g24a13c7eb87_1_2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Clr>
                <a:schemeClr val="dk1"/>
              </a:buClr>
              <a:buNone/>
            </a:pPr>
            <a:r>
              <a:rPr lang="en" b="1" u="sng">
                <a:solidFill>
                  <a:srgbClr val="DC5626"/>
                </a:solidFill>
              </a:rPr>
              <a:t>Facilitator Notes:</a:t>
            </a:r>
            <a:endParaRPr b="1">
              <a:solidFill>
                <a:schemeClr val="dk1"/>
              </a:solidFill>
            </a:endParaRPr>
          </a:p>
          <a:p>
            <a:pPr marL="465887" indent="-304121">
              <a:lnSpc>
                <a:spcPct val="90000"/>
              </a:lnSpc>
              <a:spcBef>
                <a:spcPts val="815"/>
              </a:spcBef>
              <a:buClr>
                <a:schemeClr val="dk1"/>
              </a:buClr>
            </a:pPr>
            <a:r>
              <a:rPr lang="en">
                <a:solidFill>
                  <a:schemeClr val="dk1"/>
                </a:solidFill>
              </a:rPr>
              <a:t>If facilitating on zoom, ask participants to “stamp” the practices which are strengths of their practice with a heart; and use any other stamp to indicate a practice they want to work on to strengthen their practice.</a:t>
            </a:r>
            <a:endParaRPr>
              <a:solidFill>
                <a:schemeClr val="dk1"/>
              </a:solidFill>
            </a:endParaRPr>
          </a:p>
          <a:p>
            <a:pPr marL="465887" indent="-304121">
              <a:lnSpc>
                <a:spcPct val="90000"/>
              </a:lnSpc>
              <a:buClr>
                <a:schemeClr val="dk1"/>
              </a:buClr>
            </a:pPr>
            <a:r>
              <a:rPr lang="en">
                <a:solidFill>
                  <a:schemeClr val="dk1"/>
                </a:solidFill>
              </a:rPr>
              <a:t>If facilitating in person, you might ask participants to use dot stickers or sticky notes on a poster to share their strengths and areas for growth. </a:t>
            </a:r>
            <a:endParaRPr>
              <a:solidFill>
                <a:schemeClr val="dk1"/>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2"/>
        <p:cNvGrpSpPr/>
        <p:nvPr/>
      </p:nvGrpSpPr>
      <p:grpSpPr>
        <a:xfrm>
          <a:off x="0" y="0"/>
          <a:ext cx="0" cy="0"/>
          <a:chOff x="0" y="0"/>
          <a:chExt cx="0" cy="0"/>
        </a:xfrm>
      </p:grpSpPr>
      <p:sp>
        <p:nvSpPr>
          <p:cNvPr id="4473" name="Google Shape;4473;g24a13c7eb87_1_29: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4" name="Google Shape;4474;g24a13c7eb87_1_2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90000"/>
              </a:lnSpc>
              <a:spcBef>
                <a:spcPts val="815"/>
              </a:spcBef>
              <a:buNone/>
            </a:pPr>
            <a:r>
              <a:rPr lang="en" b="1" u="sng">
                <a:solidFill>
                  <a:srgbClr val="DC5626"/>
                </a:solidFill>
              </a:rPr>
              <a:t>Facilitator Notes:</a:t>
            </a:r>
            <a:endParaRPr>
              <a:solidFill>
                <a:schemeClr val="dk1"/>
              </a:solidFill>
            </a:endParaRPr>
          </a:p>
          <a:p>
            <a:pPr marL="465887" indent="-304121">
              <a:buClr>
                <a:schemeClr val="dk1"/>
              </a:buClr>
              <a:buChar char="-"/>
            </a:pPr>
            <a:r>
              <a:rPr lang="en">
                <a:solidFill>
                  <a:schemeClr val="dk1"/>
                </a:solidFill>
              </a:rPr>
              <a:t>Give participants time to consider the questions individually, and let them know they will be discussing these prompts in a small group.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4"/>
        <p:cNvGrpSpPr/>
        <p:nvPr/>
      </p:nvGrpSpPr>
      <p:grpSpPr>
        <a:xfrm>
          <a:off x="0" y="0"/>
          <a:ext cx="0" cy="0"/>
          <a:chOff x="0" y="0"/>
          <a:chExt cx="0" cy="0"/>
        </a:xfrm>
      </p:grpSpPr>
      <p:sp>
        <p:nvSpPr>
          <p:cNvPr id="3925" name="Google Shape;3925;g2554957511a_1_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6" name="Google Shape;3926;g2554957511a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90000"/>
              </a:lnSpc>
              <a:spcBef>
                <a:spcPts val="815"/>
              </a:spcBef>
              <a:buNone/>
            </a:pPr>
            <a:r>
              <a:rPr lang="en" b="1" u="sng">
                <a:solidFill>
                  <a:srgbClr val="DC5626"/>
                </a:solidFill>
              </a:rPr>
              <a:t>Facilitator Notes:</a:t>
            </a:r>
            <a:endParaRPr b="1" u="sng">
              <a:solidFill>
                <a:srgbClr val="DC5626"/>
              </a:solidFill>
            </a:endParaRPr>
          </a:p>
          <a:p>
            <a:pPr marL="465887" indent="-304121">
              <a:lnSpc>
                <a:spcPct val="90000"/>
              </a:lnSpc>
              <a:spcBef>
                <a:spcPts val="815"/>
              </a:spcBef>
              <a:buClr>
                <a:schemeClr val="dk1"/>
              </a:buClr>
              <a:buFont typeface="Calibri"/>
              <a:buChar char="-"/>
            </a:pPr>
            <a:r>
              <a:rPr lang="en" b="1"/>
              <a:t>You might say: </a:t>
            </a:r>
            <a:r>
              <a:rPr lang="en">
                <a:solidFill>
                  <a:schemeClr val="dk1"/>
                </a:solidFill>
              </a:rPr>
              <a:t>These icons will appear throughout the modules and indicate the kind of activity </a:t>
            </a:r>
            <a:r>
              <a:rPr lang="en"/>
              <a:t>we will engage in together.</a:t>
            </a:r>
            <a:endParaRPr>
              <a:solidFill>
                <a:schemeClr val="dk1"/>
              </a:solidFil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0"/>
        <p:cNvGrpSpPr/>
        <p:nvPr/>
      </p:nvGrpSpPr>
      <p:grpSpPr>
        <a:xfrm>
          <a:off x="0" y="0"/>
          <a:ext cx="0" cy="0"/>
          <a:chOff x="0" y="0"/>
          <a:chExt cx="0" cy="0"/>
        </a:xfrm>
      </p:grpSpPr>
      <p:sp>
        <p:nvSpPr>
          <p:cNvPr id="4481" name="Google Shape;4481;g226d0f242f2_0_1323: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2" name="Google Shape;4482;g226d0f242f2_0_132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90000"/>
              </a:lnSpc>
              <a:spcBef>
                <a:spcPts val="815"/>
              </a:spcBef>
              <a:buClr>
                <a:schemeClr val="dk1"/>
              </a:buClr>
              <a:buNone/>
            </a:pPr>
            <a:r>
              <a:rPr lang="en" b="1" u="sng">
                <a:solidFill>
                  <a:srgbClr val="DC5626"/>
                </a:solidFill>
              </a:rPr>
              <a:t>Facilitator Notes:</a:t>
            </a:r>
            <a:endParaRPr b="1" u="sng">
              <a:solidFill>
                <a:srgbClr val="DC5626"/>
              </a:solidFill>
            </a:endParaRPr>
          </a:p>
          <a:p>
            <a:pPr marL="465887" indent="-304121">
              <a:buClr>
                <a:schemeClr val="dk1"/>
              </a:buClr>
              <a:buChar char="-"/>
            </a:pPr>
            <a:r>
              <a:rPr lang="en" b="1">
                <a:solidFill>
                  <a:schemeClr val="dk1"/>
                </a:solidFill>
              </a:rPr>
              <a:t>Support participants to open up the workspace slides.</a:t>
            </a:r>
            <a:endParaRPr>
              <a:solidFill>
                <a:schemeClr val="dk1"/>
              </a:solidFill>
            </a:endParaRPr>
          </a:p>
          <a:p>
            <a:pPr marL="465887" indent="-304121">
              <a:buClr>
                <a:schemeClr val="dk1"/>
              </a:buClr>
              <a:buChar char="-"/>
            </a:pPr>
            <a:r>
              <a:rPr lang="en" b="1">
                <a:solidFill>
                  <a:schemeClr val="dk1"/>
                </a:solidFill>
              </a:rPr>
              <a:t>Aspects of small group directions you might consider:</a:t>
            </a:r>
            <a:endParaRPr b="1">
              <a:solidFill>
                <a:schemeClr val="dk1"/>
              </a:solidFill>
            </a:endParaRPr>
          </a:p>
          <a:p>
            <a:pPr marL="931774" lvl="1" indent="-304121">
              <a:buClr>
                <a:schemeClr val="dk1"/>
              </a:buClr>
              <a:buChar char="-"/>
            </a:pPr>
            <a:r>
              <a:rPr lang="en" b="1">
                <a:solidFill>
                  <a:schemeClr val="dk1"/>
                </a:solidFill>
              </a:rPr>
              <a:t>It may be helpful to specify roles for participants in the small groups.</a:t>
            </a:r>
            <a:r>
              <a:rPr lang="en" i="1">
                <a:solidFill>
                  <a:schemeClr val="dk1"/>
                </a:solidFill>
              </a:rPr>
              <a:t> </a:t>
            </a:r>
            <a:r>
              <a:rPr lang="en">
                <a:solidFill>
                  <a:schemeClr val="dk1"/>
                </a:solidFill>
              </a:rPr>
              <a:t>For example, you might:</a:t>
            </a:r>
            <a:endParaRPr>
              <a:solidFill>
                <a:schemeClr val="dk1"/>
              </a:solidFill>
            </a:endParaRPr>
          </a:p>
          <a:p>
            <a:pPr marL="1397660" lvl="2" indent="-304121">
              <a:buClr>
                <a:schemeClr val="dk1"/>
              </a:buClr>
              <a:buChar char="-"/>
            </a:pPr>
            <a:r>
              <a:rPr lang="en" i="1">
                <a:solidFill>
                  <a:schemeClr val="dk1"/>
                </a:solidFill>
              </a:rPr>
              <a:t>Specify who will go first and in what order participants will share.</a:t>
            </a:r>
            <a:r>
              <a:rPr lang="en">
                <a:solidFill>
                  <a:schemeClr val="dk1"/>
                </a:solidFill>
              </a:rPr>
              <a:t> For example, in a virtual session, you might say, “The second person who enters the breakout room will share first, and sharing will move counterclockwise until everyone has shared.”</a:t>
            </a:r>
            <a:endParaRPr>
              <a:solidFill>
                <a:schemeClr val="dk1"/>
              </a:solidFill>
            </a:endParaRPr>
          </a:p>
          <a:p>
            <a:pPr marL="1397660" lvl="2" indent="-304121">
              <a:buClr>
                <a:schemeClr val="dk1"/>
              </a:buClr>
              <a:buChar char="-"/>
            </a:pPr>
            <a:r>
              <a:rPr lang="en" i="1">
                <a:solidFill>
                  <a:schemeClr val="dk1"/>
                </a:solidFill>
              </a:rPr>
              <a:t>Specify who will record. </a:t>
            </a:r>
            <a:r>
              <a:rPr lang="en">
                <a:solidFill>
                  <a:schemeClr val="dk1"/>
                </a:solidFill>
              </a:rPr>
              <a:t>For example, in a virtual session, you might say, “The first person who enters the breakout room will be the </a:t>
            </a:r>
            <a:r>
              <a:rPr lang="en" u="sng">
                <a:solidFill>
                  <a:schemeClr val="dk1"/>
                </a:solidFill>
              </a:rPr>
              <a:t>recorder</a:t>
            </a:r>
            <a:r>
              <a:rPr lang="en">
                <a:solidFill>
                  <a:schemeClr val="dk1"/>
                </a:solidFill>
              </a:rPr>
              <a:t> and jot down ideas from the group onto the workspace slide.</a:t>
            </a:r>
            <a:endParaRPr>
              <a:solidFill>
                <a:schemeClr val="dk1"/>
              </a:solidFill>
            </a:endParaRPr>
          </a:p>
          <a:p>
            <a:pPr marL="1397660" lvl="2" indent="-304121">
              <a:buClr>
                <a:schemeClr val="dk1"/>
              </a:buClr>
              <a:buChar char="-"/>
            </a:pPr>
            <a:r>
              <a:rPr lang="en" i="1">
                <a:solidFill>
                  <a:schemeClr val="dk1"/>
                </a:solidFill>
              </a:rPr>
              <a:t>Specify who will keep time. </a:t>
            </a:r>
            <a:r>
              <a:rPr lang="en">
                <a:solidFill>
                  <a:schemeClr val="dk1"/>
                </a:solidFill>
              </a:rPr>
              <a:t>For example, in a virtual session, you might say, “The third person will be the </a:t>
            </a:r>
            <a:r>
              <a:rPr lang="en" u="sng">
                <a:solidFill>
                  <a:schemeClr val="dk1"/>
                </a:solidFill>
              </a:rPr>
              <a:t>time keeper</a:t>
            </a:r>
            <a:r>
              <a:rPr lang="en">
                <a:solidFill>
                  <a:schemeClr val="dk1"/>
                </a:solidFill>
              </a:rPr>
              <a:t> and let each team member know if airtime goes over a minute and how much time is left.”</a:t>
            </a:r>
            <a:endParaRPr>
              <a:solidFill>
                <a:schemeClr val="dk1"/>
              </a:solidFill>
            </a:endParaRPr>
          </a:p>
          <a:p>
            <a:pPr marL="931774" lvl="1" indent="-304121">
              <a:buClr>
                <a:schemeClr val="dk1"/>
              </a:buClr>
              <a:buChar char="-"/>
            </a:pPr>
            <a:r>
              <a:rPr lang="en" b="1">
                <a:solidFill>
                  <a:schemeClr val="dk1"/>
                </a:solidFill>
              </a:rPr>
              <a:t>It may be helpful to specify where participants will record and show them how to access it.</a:t>
            </a:r>
            <a:r>
              <a:rPr lang="en">
                <a:solidFill>
                  <a:schemeClr val="dk1"/>
                </a:solidFill>
              </a:rPr>
              <a:t> As we have suggested, you might have an assigned Google Slide for each group which is a copy of this activity’s workspace slide.</a:t>
            </a:r>
            <a:endParaRPr>
              <a:solidFill>
                <a:schemeClr val="dk1"/>
              </a:solidFill>
            </a:endParaRPr>
          </a:p>
          <a:p>
            <a:pPr marL="931774" lvl="1" indent="-304121">
              <a:buClr>
                <a:schemeClr val="dk1"/>
              </a:buClr>
              <a:buChar char="-"/>
            </a:pPr>
            <a:r>
              <a:rPr lang="en" b="1">
                <a:solidFill>
                  <a:schemeClr val="dk1"/>
                </a:solidFill>
              </a:rPr>
              <a:t>It may be helpful to specify how much time participants will have in their small group. </a:t>
            </a:r>
            <a:endParaRPr b="1">
              <a:solidFill>
                <a:schemeClr val="dk1"/>
              </a:solidFill>
            </a:endParaRPr>
          </a:p>
          <a:p>
            <a:pPr marL="931774" lvl="1" indent="-304121">
              <a:buClr>
                <a:schemeClr val="dk1"/>
              </a:buClr>
              <a:buChar char="-"/>
            </a:pPr>
            <a:r>
              <a:rPr lang="en" b="1">
                <a:solidFill>
                  <a:schemeClr val="dk1"/>
                </a:solidFill>
              </a:rPr>
              <a:t>It may be helpful to preview what their workspace will look lik</a:t>
            </a:r>
            <a:r>
              <a:rPr lang="en" i="1">
                <a:solidFill>
                  <a:schemeClr val="dk1"/>
                </a:solidFill>
              </a:rPr>
              <a:t>e (e.g., share the next slide).</a:t>
            </a:r>
            <a:endParaRPr>
              <a:solidFill>
                <a:schemeClr val="dk1"/>
              </a:solidFill>
            </a:endParaRPr>
          </a:p>
          <a:p>
            <a:pPr marL="465887" indent="-304121">
              <a:buClr>
                <a:schemeClr val="dk1"/>
              </a:buClr>
              <a:buChar char="-"/>
            </a:pPr>
            <a:r>
              <a:rPr lang="en" b="1">
                <a:solidFill>
                  <a:schemeClr val="dk1"/>
                </a:solidFill>
              </a:rPr>
              <a:t>Before sending participants into groups, you might say: </a:t>
            </a:r>
            <a:r>
              <a:rPr lang="en">
                <a:solidFill>
                  <a:schemeClr val="dk1"/>
                </a:solidFill>
              </a:rPr>
              <a:t>Share your rough draft thinking: you don’t have to have everything totally worked out yet, and it’s ok to change your mind after you shared.</a:t>
            </a:r>
            <a:endParaRPr b="1">
              <a:solidFill>
                <a:schemeClr val="dk1"/>
              </a:solidFill>
            </a:endParaRPr>
          </a:p>
          <a:p>
            <a:pPr marL="465887" indent="-304121">
              <a:buClr>
                <a:schemeClr val="dk1"/>
              </a:buClr>
              <a:buChar char="-"/>
            </a:pPr>
            <a:r>
              <a:rPr lang="en" b="1">
                <a:solidFill>
                  <a:schemeClr val="dk1"/>
                </a:solidFill>
              </a:rPr>
              <a:t>Monitor slides</a:t>
            </a:r>
            <a:r>
              <a:rPr lang="en">
                <a:solidFill>
                  <a:schemeClr val="dk1"/>
                </a:solidFill>
              </a:rPr>
              <a:t> while the groups are working in order to pre-select two slides to share whole-group.</a:t>
            </a:r>
            <a:endParaRPr>
              <a:solidFill>
                <a:schemeClr val="dk1"/>
              </a:solidFill>
            </a:endParaRPr>
          </a:p>
          <a:p>
            <a:pPr marL="0" indent="0">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6"/>
        <p:cNvGrpSpPr/>
        <p:nvPr/>
      </p:nvGrpSpPr>
      <p:grpSpPr>
        <a:xfrm>
          <a:off x="0" y="0"/>
          <a:ext cx="0" cy="0"/>
          <a:chOff x="0" y="0"/>
          <a:chExt cx="0" cy="0"/>
        </a:xfrm>
      </p:grpSpPr>
      <p:sp>
        <p:nvSpPr>
          <p:cNvPr id="4487" name="Google Shape;4487;g24a13c7eb87_1_37: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8" name="Google Shape;4488;g24a13c7eb87_1_3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6"/>
        <p:cNvGrpSpPr/>
        <p:nvPr/>
      </p:nvGrpSpPr>
      <p:grpSpPr>
        <a:xfrm>
          <a:off x="0" y="0"/>
          <a:ext cx="0" cy="0"/>
          <a:chOff x="0" y="0"/>
          <a:chExt cx="0" cy="0"/>
        </a:xfrm>
      </p:grpSpPr>
      <p:sp>
        <p:nvSpPr>
          <p:cNvPr id="4497" name="Google Shape;4497;g225fbbc430a_0_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8" name="Google Shape;4498;g225fbbc430a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5"/>
        <p:cNvGrpSpPr/>
        <p:nvPr/>
      </p:nvGrpSpPr>
      <p:grpSpPr>
        <a:xfrm>
          <a:off x="0" y="0"/>
          <a:ext cx="0" cy="0"/>
          <a:chOff x="0" y="0"/>
          <a:chExt cx="0" cy="0"/>
        </a:xfrm>
      </p:grpSpPr>
      <p:sp>
        <p:nvSpPr>
          <p:cNvPr id="4506" name="Google Shape;4506;g226d0f242f2_0_205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7" name="Google Shape;4507;g226d0f242f2_0_205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120000"/>
              </a:lnSpc>
              <a:buNone/>
            </a:pPr>
            <a:r>
              <a:rPr lang="en" b="1" u="sng">
                <a:solidFill>
                  <a:srgbClr val="DC5626"/>
                </a:solidFill>
              </a:rPr>
              <a:t>Facilitator Notes:</a:t>
            </a:r>
            <a:endParaRPr/>
          </a:p>
          <a:p>
            <a:pPr marL="465887" indent="-304121">
              <a:buClr>
                <a:schemeClr val="dk1"/>
              </a:buClr>
              <a:buFont typeface="Calibri"/>
              <a:buChar char="●"/>
            </a:pPr>
            <a:r>
              <a:rPr lang="en" b="1"/>
              <a:t>Option 1: </a:t>
            </a:r>
            <a:r>
              <a:rPr lang="en"/>
              <a:t>Debrief “Doing Math Together” or “Studying Teaching” through the lens of NCTM’s 8 practices of ambitious instruction.</a:t>
            </a:r>
            <a:endParaRPr/>
          </a:p>
          <a:p>
            <a:pPr marL="931774" lvl="1" indent="-304121">
              <a:buClr>
                <a:schemeClr val="dk1"/>
              </a:buClr>
            </a:pPr>
            <a:r>
              <a:rPr lang="en"/>
              <a:t>If you’re facilitating online, you might offer an opportunity to “stamp” the practices participants notice and discuss trends or questions that emerge. </a:t>
            </a:r>
            <a:endParaRPr/>
          </a:p>
          <a:p>
            <a:pPr marL="931774" lvl="1" indent="-304121"/>
            <a:r>
              <a:rPr lang="en"/>
              <a:t>If you’re facilitating in person, you might offer a turn and talk so participants can discuss what they noticed with a partner/group and then come back to share trends or questions that emerge. </a:t>
            </a:r>
            <a:endParaRPr/>
          </a:p>
          <a:p>
            <a:pPr marL="465887" indent="-304121"/>
            <a:r>
              <a:rPr lang="en"/>
              <a:t>During the discussion, </a:t>
            </a:r>
            <a:r>
              <a:rPr lang="en" b="1"/>
              <a:t>press for examples/evidence</a:t>
            </a:r>
            <a:r>
              <a:rPr lang="en"/>
              <a:t> from the shared moment of teaching. This might sound like: “Where/when did you see an example of this practice?”</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4"/>
        <p:cNvGrpSpPr/>
        <p:nvPr/>
      </p:nvGrpSpPr>
      <p:grpSpPr>
        <a:xfrm>
          <a:off x="0" y="0"/>
          <a:ext cx="0" cy="0"/>
          <a:chOff x="0" y="0"/>
          <a:chExt cx="0" cy="0"/>
        </a:xfrm>
      </p:grpSpPr>
      <p:sp>
        <p:nvSpPr>
          <p:cNvPr id="4515" name="Google Shape;4515;g226d0f242f2_0_2043: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6" name="Google Shape;4516;g226d0f242f2_0_204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120000"/>
              </a:lnSpc>
              <a:buNone/>
            </a:pPr>
            <a:r>
              <a:rPr lang="en" b="1" u="sng">
                <a:solidFill>
                  <a:srgbClr val="DC5626"/>
                </a:solidFill>
              </a:rPr>
              <a:t>Facilitator Notes:</a:t>
            </a:r>
            <a:endParaRPr>
              <a:solidFill>
                <a:schemeClr val="dk1"/>
              </a:solidFill>
            </a:endParaRPr>
          </a:p>
          <a:p>
            <a:pPr marL="465887" indent="-304121">
              <a:buClr>
                <a:schemeClr val="dk1"/>
              </a:buClr>
              <a:buFont typeface="Calibri"/>
              <a:buChar char="●"/>
            </a:pPr>
            <a:r>
              <a:rPr lang="en" b="1">
                <a:solidFill>
                  <a:schemeClr val="dk1"/>
                </a:solidFill>
              </a:rPr>
              <a:t>Option 2:</a:t>
            </a:r>
            <a:r>
              <a:rPr lang="en">
                <a:solidFill>
                  <a:schemeClr val="dk1"/>
                </a:solidFill>
              </a:rPr>
              <a:t> Debrief “Doing Math Together” or “Studying Teaching” through the lens of TDG’s Habits &amp; Routines tool.</a:t>
            </a:r>
            <a:endParaRPr>
              <a:solidFill>
                <a:schemeClr val="dk1"/>
              </a:solidFill>
            </a:endParaRPr>
          </a:p>
          <a:p>
            <a:pPr marL="931774" lvl="1" indent="-304121">
              <a:buClr>
                <a:schemeClr val="dk1"/>
              </a:buClr>
            </a:pPr>
            <a:r>
              <a:rPr lang="en">
                <a:solidFill>
                  <a:schemeClr val="dk1"/>
                </a:solidFill>
              </a:rPr>
              <a:t>If you’re facilitating online, you might offer an opportunity to “stamp” the habits participants notice and discuss trends or questions that emerge. </a:t>
            </a:r>
            <a:endParaRPr>
              <a:solidFill>
                <a:schemeClr val="dk1"/>
              </a:solidFill>
            </a:endParaRPr>
          </a:p>
          <a:p>
            <a:pPr marL="931774" lvl="1" indent="-304121">
              <a:buClr>
                <a:schemeClr val="dk1"/>
              </a:buClr>
            </a:pPr>
            <a:r>
              <a:rPr lang="en">
                <a:solidFill>
                  <a:schemeClr val="dk1"/>
                </a:solidFill>
              </a:rPr>
              <a:t>If you’re facilitating in person, you might offer a turn and talk so participants can discuss what they noticed with a partner/group and then come back to share trends or questions that emerge.</a:t>
            </a:r>
            <a:endParaRPr>
              <a:solidFill>
                <a:schemeClr val="dk1"/>
              </a:solidFill>
            </a:endParaRPr>
          </a:p>
          <a:p>
            <a:pPr marL="465887" indent="-304121">
              <a:buClr>
                <a:schemeClr val="dk1"/>
              </a:buClr>
            </a:pPr>
            <a:r>
              <a:rPr lang="en">
                <a:solidFill>
                  <a:schemeClr val="dk1"/>
                </a:solidFill>
              </a:rPr>
              <a:t>During the discussion, </a:t>
            </a:r>
            <a:r>
              <a:rPr lang="en" b="1">
                <a:solidFill>
                  <a:schemeClr val="dk1"/>
                </a:solidFill>
              </a:rPr>
              <a:t>press for examples/evidence</a:t>
            </a:r>
            <a:r>
              <a:rPr lang="en">
                <a:solidFill>
                  <a:schemeClr val="dk1"/>
                </a:solidFill>
              </a:rPr>
              <a:t> from the shared moment of teaching. This might sound like: “Where/when did you see an example of this practice?”</a:t>
            </a:r>
            <a:endParaRPr>
              <a:solidFill>
                <a:schemeClr val="dk1"/>
              </a:solidFil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4"/>
        <p:cNvGrpSpPr/>
        <p:nvPr/>
      </p:nvGrpSpPr>
      <p:grpSpPr>
        <a:xfrm>
          <a:off x="0" y="0"/>
          <a:ext cx="0" cy="0"/>
          <a:chOff x="0" y="0"/>
          <a:chExt cx="0" cy="0"/>
        </a:xfrm>
      </p:grpSpPr>
      <p:sp>
        <p:nvSpPr>
          <p:cNvPr id="4525" name="Google Shape;4525;g225fbbc430a_0_11: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6" name="Google Shape;4526;g225fbbc430a_0_1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Clr>
                <a:schemeClr val="dk1"/>
              </a:buClr>
              <a:buNone/>
            </a:pPr>
            <a:r>
              <a:rPr lang="en" b="1" u="sng">
                <a:solidFill>
                  <a:srgbClr val="DC5626"/>
                </a:solidFill>
              </a:rPr>
              <a:t>Facilitator Notes:</a:t>
            </a:r>
            <a:endParaRPr b="1" u="sng">
              <a:solidFill>
                <a:srgbClr val="DC5626"/>
              </a:solidFill>
            </a:endParaRPr>
          </a:p>
          <a:p>
            <a:pPr marL="465887" indent="-304121">
              <a:buClr>
                <a:schemeClr val="dk1"/>
              </a:buClr>
              <a:buChar char="-"/>
            </a:pPr>
            <a:r>
              <a:rPr lang="en">
                <a:solidFill>
                  <a:schemeClr val="dk1"/>
                </a:solidFill>
              </a:rPr>
              <a:t>The purpose of Session 16 is to study teacher actions to promote equitable discourse. Here we will engage with research that helps us reflect on how students’ identity, agency and status can be supported through classroom discourse.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1"/>
        <p:cNvGrpSpPr/>
        <p:nvPr/>
      </p:nvGrpSpPr>
      <p:grpSpPr>
        <a:xfrm>
          <a:off x="0" y="0"/>
          <a:ext cx="0" cy="0"/>
          <a:chOff x="0" y="0"/>
          <a:chExt cx="0" cy="0"/>
        </a:xfrm>
      </p:grpSpPr>
      <p:sp>
        <p:nvSpPr>
          <p:cNvPr id="4532" name="Google Shape;4532;g22aed9e4c4a_0_7851: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3" name="Google Shape;4533;g22aed9e4c4a_0_785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Clr>
                <a:schemeClr val="dk1"/>
              </a:buClr>
              <a:buNone/>
            </a:pPr>
            <a:r>
              <a:rPr lang="en" b="1">
                <a:solidFill>
                  <a:schemeClr val="dk1"/>
                </a:solidFill>
              </a:rPr>
              <a:t>Additional resources: </a:t>
            </a:r>
            <a:r>
              <a:rPr lang="en">
                <a:solidFill>
                  <a:schemeClr val="dk1"/>
                </a:solidFill>
              </a:rPr>
              <a:t>If you’re interested in digging more into these ideas, check out these resources.</a:t>
            </a:r>
            <a:endParaRPr>
              <a:solidFill>
                <a:schemeClr val="dk1"/>
              </a:solidFill>
            </a:endParaRPr>
          </a:p>
          <a:p>
            <a:pPr marL="465887" indent="-304121">
              <a:buClr>
                <a:schemeClr val="dk1"/>
              </a:buClr>
              <a:buChar char="-"/>
            </a:pPr>
            <a:r>
              <a:rPr lang="en" b="1" u="sng">
                <a:solidFill>
                  <a:schemeClr val="hlink"/>
                </a:solidFill>
                <a:hlinkClick r:id="rId3"/>
              </a:rPr>
              <a:t>Module 0</a:t>
            </a:r>
            <a:r>
              <a:rPr lang="en" b="1">
                <a:solidFill>
                  <a:schemeClr val="dk1"/>
                </a:solidFill>
              </a:rPr>
              <a:t>, Resource 1</a:t>
            </a:r>
            <a:r>
              <a:rPr lang="en">
                <a:solidFill>
                  <a:schemeClr val="dk1"/>
                </a:solidFill>
              </a:rPr>
              <a:t>: </a:t>
            </a:r>
            <a:endParaRPr b="1">
              <a:solidFill>
                <a:schemeClr val="dk1"/>
              </a:solidFill>
            </a:endParaRPr>
          </a:p>
          <a:p>
            <a:pPr marL="0" indent="0">
              <a:buNone/>
            </a:pPr>
            <a:endParaRPr b="1">
              <a:solidFill>
                <a:schemeClr val="dk1"/>
              </a:solidFill>
            </a:endParaRPr>
          </a:p>
          <a:p>
            <a:pPr marL="0" indent="0">
              <a:buNone/>
            </a:pPr>
            <a:r>
              <a:rPr lang="en" b="1">
                <a:solidFill>
                  <a:schemeClr val="dk1"/>
                </a:solidFill>
              </a:rPr>
              <a:t>References</a:t>
            </a:r>
            <a:endParaRPr b="1">
              <a:solidFill>
                <a:schemeClr val="dk1"/>
              </a:solidFill>
            </a:endParaRPr>
          </a:p>
          <a:p>
            <a:pPr marL="465887" indent="-465887">
              <a:buClr>
                <a:schemeClr val="dk1"/>
              </a:buClr>
              <a:buNone/>
            </a:pPr>
            <a:r>
              <a:rPr lang="en">
                <a:solidFill>
                  <a:schemeClr val="dk1"/>
                </a:solidFill>
              </a:rPr>
              <a:t>Cain, T (2015). </a:t>
            </a:r>
            <a:r>
              <a:rPr lang="en"/>
              <a:t>Teachers’ engagement with research texts: beyond instrumental, conceptual or strategic use. </a:t>
            </a:r>
            <a:r>
              <a:rPr lang="en" i="1">
                <a:solidFill>
                  <a:srgbClr val="333333"/>
                </a:solidFill>
              </a:rPr>
              <a:t>Journal of Education for Teaching</a:t>
            </a:r>
            <a:r>
              <a:rPr lang="en">
                <a:solidFill>
                  <a:srgbClr val="333333"/>
                </a:solidFill>
              </a:rPr>
              <a:t>, 41(5), 478-492.</a:t>
            </a:r>
            <a:endParaRPr b="1">
              <a:solidFill>
                <a:schemeClr val="dk1"/>
              </a:solidFil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9"/>
        <p:cNvGrpSpPr/>
        <p:nvPr/>
      </p:nvGrpSpPr>
      <p:grpSpPr>
        <a:xfrm>
          <a:off x="0" y="0"/>
          <a:ext cx="0" cy="0"/>
          <a:chOff x="0" y="0"/>
          <a:chExt cx="0" cy="0"/>
        </a:xfrm>
      </p:grpSpPr>
      <p:sp>
        <p:nvSpPr>
          <p:cNvPr id="4540" name="Google Shape;4540;g225fbbc430a_0_48: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1" name="Google Shape;4541;g225fbbc430a_0_4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120000"/>
              </a:lnSpc>
              <a:buNone/>
            </a:pPr>
            <a:r>
              <a:rPr lang="en" b="1" u="sng">
                <a:solidFill>
                  <a:srgbClr val="DC5626"/>
                </a:solidFill>
              </a:rPr>
              <a:t>Facilitator Notes:</a:t>
            </a:r>
            <a:endParaRPr>
              <a:solidFill>
                <a:schemeClr val="dk1"/>
              </a:solidFill>
            </a:endParaRPr>
          </a:p>
          <a:p>
            <a:pPr marL="465887" indent="-304121">
              <a:buClr>
                <a:schemeClr val="dk1"/>
              </a:buClr>
            </a:pPr>
            <a:r>
              <a:rPr lang="en">
                <a:solidFill>
                  <a:srgbClr val="333333"/>
                </a:solidFill>
              </a:rPr>
              <a:t>Frame this activity using the 5 principles of ambitious teaching slide, especially drawing participants’ attention to the third bullet. </a:t>
            </a:r>
            <a:endParaRPr>
              <a:solidFill>
                <a:srgbClr val="333333"/>
              </a:solidFill>
            </a:endParaRPr>
          </a:p>
          <a:p>
            <a:pPr marL="465887" indent="-304121">
              <a:buClr>
                <a:srgbClr val="333333"/>
              </a:buClr>
            </a:pPr>
            <a:r>
              <a:rPr lang="en" b="1">
                <a:solidFill>
                  <a:srgbClr val="333333"/>
                </a:solidFill>
              </a:rPr>
              <a:t>Ask:</a:t>
            </a:r>
            <a:r>
              <a:rPr lang="en">
                <a:solidFill>
                  <a:srgbClr val="333333"/>
                </a:solidFill>
              </a:rPr>
              <a:t> </a:t>
            </a:r>
            <a:r>
              <a:rPr lang="en">
                <a:solidFill>
                  <a:schemeClr val="dk1"/>
                </a:solidFill>
              </a:rPr>
              <a:t>How can we work to view students as capable and support their agency as learners?</a:t>
            </a:r>
            <a:endParaRPr>
              <a:solidFill>
                <a:srgbClr val="333333"/>
              </a:solidFill>
            </a:endParaRPr>
          </a:p>
          <a:p>
            <a:pPr marL="465887" indent="-304121">
              <a:buClr>
                <a:srgbClr val="333333"/>
              </a:buClr>
            </a:pPr>
            <a:r>
              <a:rPr lang="en">
                <a:solidFill>
                  <a:srgbClr val="333333"/>
                </a:solidFill>
              </a:rPr>
              <a:t>References for these ideas: </a:t>
            </a:r>
            <a:r>
              <a:rPr lang="en" u="sng">
                <a:solidFill>
                  <a:schemeClr val="hlink"/>
                </a:solidFill>
                <a:hlinkClick r:id="rId3"/>
              </a:rPr>
              <a:t>Anthony et al., 2015; Huinker &amp; Bill, 2017; Lampert et al., 2011; Lampert &amp; Graziani, 2009</a:t>
            </a:r>
            <a:endParaRPr>
              <a:solidFill>
                <a:srgbClr val="333333"/>
              </a:solidFill>
            </a:endParaRPr>
          </a:p>
          <a:p>
            <a:pPr marL="524123" indent="-465887">
              <a:buClr>
                <a:schemeClr val="dk1"/>
              </a:buClr>
              <a:buNone/>
            </a:pPr>
            <a:endParaRPr>
              <a:solidFill>
                <a:srgbClr val="333333"/>
              </a:solidFill>
            </a:endParaRPr>
          </a:p>
          <a:p>
            <a:pPr marL="0" indent="0">
              <a:buNone/>
            </a:pPr>
            <a:endParaRPr>
              <a:solidFill>
                <a:srgbClr val="333333"/>
              </a:solidFill>
              <a:highlight>
                <a:srgbClr val="FFFFFF"/>
              </a:highlight>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0"/>
        <p:cNvGrpSpPr/>
        <p:nvPr/>
      </p:nvGrpSpPr>
      <p:grpSpPr>
        <a:xfrm>
          <a:off x="0" y="0"/>
          <a:ext cx="0" cy="0"/>
          <a:chOff x="0" y="0"/>
          <a:chExt cx="0" cy="0"/>
        </a:xfrm>
      </p:grpSpPr>
      <p:sp>
        <p:nvSpPr>
          <p:cNvPr id="4551" name="Google Shape;4551;g225fbbc430a_0_4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2" name="Google Shape;4552;g225fbbc430a_0_4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120000"/>
              </a:lnSpc>
              <a:buClr>
                <a:schemeClr val="dk1"/>
              </a:buClr>
              <a:buNone/>
            </a:pPr>
            <a:r>
              <a:rPr lang="en" b="1" u="sng">
                <a:solidFill>
                  <a:srgbClr val="DC5626"/>
                </a:solidFill>
              </a:rPr>
              <a:t>Facilitator Notes:</a:t>
            </a:r>
            <a:endParaRPr>
              <a:solidFill>
                <a:schemeClr val="dk1"/>
              </a:solidFill>
            </a:endParaRPr>
          </a:p>
          <a:p>
            <a:pPr marL="465887" indent="-304121">
              <a:buClr>
                <a:srgbClr val="333333"/>
              </a:buClr>
            </a:pPr>
            <a:r>
              <a:rPr lang="en" b="1">
                <a:solidFill>
                  <a:srgbClr val="333333"/>
                </a:solidFill>
              </a:rPr>
              <a:t>Optional:</a:t>
            </a:r>
            <a:r>
              <a:rPr lang="en">
                <a:solidFill>
                  <a:srgbClr val="333333"/>
                </a:solidFill>
              </a:rPr>
              <a:t> You could give an example of how to use the Habits, routines, and actions tool to support students’ positive mathematical identities.</a:t>
            </a:r>
            <a:endParaRPr>
              <a:solidFill>
                <a:srgbClr val="333333"/>
              </a:solidFill>
            </a:endParaRPr>
          </a:p>
          <a:p>
            <a:pPr marL="931774" lvl="1" indent="-304121">
              <a:buClr>
                <a:srgbClr val="333333"/>
              </a:buClr>
            </a:pPr>
            <a:r>
              <a:rPr lang="en">
                <a:solidFill>
                  <a:srgbClr val="333333"/>
                </a:solidFill>
              </a:rPr>
              <a:t>As participants to think of a way a colleague engaged in a habit of interaction.</a:t>
            </a:r>
            <a:endParaRPr>
              <a:solidFill>
                <a:srgbClr val="333333"/>
              </a:solidFill>
            </a:endParaRPr>
          </a:p>
          <a:p>
            <a:pPr marL="931774" lvl="1" indent="-304121">
              <a:buClr>
                <a:srgbClr val="333333"/>
              </a:buClr>
            </a:pPr>
            <a:r>
              <a:rPr lang="en">
                <a:solidFill>
                  <a:srgbClr val="333333"/>
                </a:solidFill>
              </a:rPr>
              <a:t>Reflect on how this activity might support positive mathematical identities</a:t>
            </a:r>
            <a:endParaRPr>
              <a:solidFill>
                <a:srgbClr val="333333"/>
              </a:solidFill>
            </a:endParaRPr>
          </a:p>
          <a:p>
            <a:pPr marL="465887" indent="0">
              <a:buNone/>
            </a:pPr>
            <a:endParaRPr>
              <a:solidFill>
                <a:srgbClr val="333333"/>
              </a:solidFill>
            </a:endParaRPr>
          </a:p>
          <a:p>
            <a:pPr marL="524123" indent="-465887">
              <a:buClr>
                <a:schemeClr val="dk1"/>
              </a:buClr>
              <a:buNone/>
            </a:pPr>
            <a:endParaRPr>
              <a:solidFill>
                <a:srgbClr val="333333"/>
              </a:solidFill>
            </a:endParaRPr>
          </a:p>
          <a:p>
            <a:pPr marL="0" indent="0">
              <a:buClr>
                <a:schemeClr val="dk1"/>
              </a:buClr>
              <a:buNone/>
            </a:pPr>
            <a:endParaRPr>
              <a:solidFill>
                <a:srgbClr val="333333"/>
              </a:solidFill>
              <a:highlight>
                <a:schemeClr val="lt1"/>
              </a:highlight>
            </a:endParaRPr>
          </a:p>
          <a:p>
            <a:pPr marL="0" indent="0">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8"/>
        <p:cNvGrpSpPr/>
        <p:nvPr/>
      </p:nvGrpSpPr>
      <p:grpSpPr>
        <a:xfrm>
          <a:off x="0" y="0"/>
          <a:ext cx="0" cy="0"/>
          <a:chOff x="0" y="0"/>
          <a:chExt cx="0" cy="0"/>
        </a:xfrm>
      </p:grpSpPr>
      <p:sp>
        <p:nvSpPr>
          <p:cNvPr id="4559" name="Google Shape;4559;g255e7512abf_1_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0" name="Google Shape;4560;g255e7512abf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120000"/>
              </a:lnSpc>
              <a:buNone/>
            </a:pPr>
            <a:r>
              <a:rPr lang="en" b="1" u="sng">
                <a:solidFill>
                  <a:srgbClr val="DC5626"/>
                </a:solidFill>
              </a:rPr>
              <a:t>Facilitator Notes:</a:t>
            </a:r>
            <a:endParaRPr>
              <a:solidFill>
                <a:schemeClr val="dk1"/>
              </a:solidFill>
            </a:endParaRPr>
          </a:p>
          <a:p>
            <a:pPr marL="465887" indent="-304121">
              <a:buClr>
                <a:srgbClr val="333333"/>
              </a:buClr>
            </a:pPr>
            <a:r>
              <a:rPr lang="en">
                <a:solidFill>
                  <a:srgbClr val="333333"/>
                </a:solidFill>
              </a:rPr>
              <a:t>A version of this slide also appears in Module 1. Share the information on the slide about the importance of shifting language to foster an asset-based view of students. You might choose to emphasize points that felt especially important for your group given your work between module 1 and now. </a:t>
            </a:r>
            <a:endParaRPr>
              <a:solidFill>
                <a:srgbClr val="333333"/>
              </a:solidFill>
            </a:endParaRPr>
          </a:p>
          <a:p>
            <a:pPr marL="465887" indent="-304121">
              <a:buClr>
                <a:srgbClr val="333333"/>
              </a:buClr>
            </a:pPr>
            <a:r>
              <a:rPr lang="en">
                <a:solidFill>
                  <a:srgbClr val="333333"/>
                </a:solidFill>
              </a:rPr>
              <a:t>Pause to make space for questions that come up for participants. </a:t>
            </a:r>
            <a:endParaRPr b="1" u="sng">
              <a:solidFill>
                <a:srgbClr val="DC5626"/>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6"/>
        <p:cNvGrpSpPr/>
        <p:nvPr/>
      </p:nvGrpSpPr>
      <p:grpSpPr>
        <a:xfrm>
          <a:off x="0" y="0"/>
          <a:ext cx="0" cy="0"/>
          <a:chOff x="0" y="0"/>
          <a:chExt cx="0" cy="0"/>
        </a:xfrm>
      </p:grpSpPr>
      <p:sp>
        <p:nvSpPr>
          <p:cNvPr id="3937" name="Google Shape;3937;g2299a14ec7f_1_1331: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8" name="Google Shape;3938;g2299a14ec7f_1_133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90000"/>
              </a:lnSpc>
              <a:spcBef>
                <a:spcPts val="815"/>
              </a:spcBef>
              <a:buNone/>
            </a:pPr>
            <a:r>
              <a:rPr lang="en" b="1" u="sng">
                <a:solidFill>
                  <a:srgbClr val="DC5626"/>
                </a:solidFill>
              </a:rPr>
              <a:t>Facilitator Notes:</a:t>
            </a:r>
            <a:endParaRPr>
              <a:solidFill>
                <a:schemeClr val="dk1"/>
              </a:solidFill>
            </a:endParaRPr>
          </a:p>
          <a:p>
            <a:pPr marL="465887" indent="-304121">
              <a:buClr>
                <a:schemeClr val="dk1"/>
              </a:buClr>
            </a:pPr>
            <a:r>
              <a:rPr lang="en">
                <a:solidFill>
                  <a:schemeClr val="dk1"/>
                </a:solidFill>
              </a:rPr>
              <a:t>Depending on the history and rhythms of the group you are working with, you might choose to adapt these questions.</a:t>
            </a:r>
            <a:endParaRPr>
              <a:solidFill>
                <a:schemeClr val="dk1"/>
              </a:solidFill>
            </a:endParaRPr>
          </a:p>
          <a:p>
            <a:pPr marL="465887" indent="-304121">
              <a:buClr>
                <a:schemeClr val="dk1"/>
              </a:buClr>
            </a:pPr>
            <a:r>
              <a:rPr lang="en">
                <a:solidFill>
                  <a:schemeClr val="dk1"/>
                </a:solidFill>
              </a:rPr>
              <a:t>In virtual groups, you might ask folks to share in the chat. Once they have shared, ask them to read through the chat and respond / say hello to the person who shared after them. (The last person can respond to the first person who shared in the chat.)</a:t>
            </a:r>
            <a:endParaRPr>
              <a:solidFill>
                <a:schemeClr val="dk1"/>
              </a:solidFill>
            </a:endParaRPr>
          </a:p>
          <a:p>
            <a:pPr marL="465887" indent="-304121">
              <a:buClr>
                <a:schemeClr val="dk1"/>
              </a:buClr>
              <a:buFont typeface="Calibri"/>
              <a:buChar char="●"/>
            </a:pPr>
            <a:r>
              <a:rPr lang="en" b="1">
                <a:solidFill>
                  <a:schemeClr val="dk1"/>
                </a:solidFill>
              </a:rPr>
              <a:t>You might say, to remind the group of their role in fostering this community of learners</a:t>
            </a:r>
            <a:r>
              <a:rPr lang="en">
                <a:solidFill>
                  <a:schemeClr val="dk1"/>
                </a:solidFill>
              </a:rPr>
              <a:t>: As we have opportunities to get to know each other better and better it allows for us to develop trust and feel more and more comfortable asking questions, and asking for and receiving help. It also promotes our being willing to challenge each other's ideas which deepens our understandings. This is an example of the </a:t>
            </a:r>
            <a:r>
              <a:rPr lang="en" i="1">
                <a:solidFill>
                  <a:schemeClr val="dk1"/>
                </a:solidFill>
              </a:rPr>
              <a:t>Belonging Cornerstone</a:t>
            </a:r>
            <a:r>
              <a:rPr lang="en">
                <a:solidFill>
                  <a:schemeClr val="dk1"/>
                </a:solidFill>
              </a:rPr>
              <a:t>.</a:t>
            </a:r>
            <a:endParaRPr>
              <a:solidFill>
                <a:schemeClr val="dk1"/>
              </a:solidFil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6"/>
        <p:cNvGrpSpPr/>
        <p:nvPr/>
      </p:nvGrpSpPr>
      <p:grpSpPr>
        <a:xfrm>
          <a:off x="0" y="0"/>
          <a:ext cx="0" cy="0"/>
          <a:chOff x="0" y="0"/>
          <a:chExt cx="0" cy="0"/>
        </a:xfrm>
      </p:grpSpPr>
      <p:sp>
        <p:nvSpPr>
          <p:cNvPr id="4567" name="Google Shape;4567;g225fbbc430a_0_17: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8" name="Google Shape;4568;g225fbbc430a_0_1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120000"/>
              </a:lnSpc>
              <a:buClr>
                <a:schemeClr val="dk1"/>
              </a:buClr>
              <a:buNone/>
            </a:pPr>
            <a:r>
              <a:rPr lang="en" b="1" u="sng">
                <a:solidFill>
                  <a:srgbClr val="DC5626"/>
                </a:solidFill>
              </a:rPr>
              <a:t>Facilitator Notes:</a:t>
            </a:r>
            <a:endParaRPr/>
          </a:p>
          <a:p>
            <a:pPr marL="465887" indent="-304121">
              <a:buChar char="-"/>
            </a:pPr>
            <a:r>
              <a:rPr lang="en"/>
              <a:t>See </a:t>
            </a:r>
            <a:r>
              <a:rPr lang="en" b="1" u="sng">
                <a:solidFill>
                  <a:schemeClr val="hlink"/>
                </a:solidFill>
                <a:hlinkClick r:id="rId3"/>
              </a:rPr>
              <a:t>Session 5</a:t>
            </a:r>
            <a:r>
              <a:rPr lang="en"/>
              <a:t> for participants’ previous work on these blog posts.</a:t>
            </a:r>
            <a:endParaRPr/>
          </a:p>
          <a:p>
            <a:pPr marL="465887" indent="-304121">
              <a:buClr>
                <a:schemeClr val="dk1"/>
              </a:buClr>
              <a:buChar char="-"/>
            </a:pPr>
            <a:r>
              <a:rPr lang="en" b="1">
                <a:solidFill>
                  <a:schemeClr val="dk1"/>
                </a:solidFill>
              </a:rPr>
              <a:t>Have participants open one of the two blog posts. </a:t>
            </a:r>
            <a:r>
              <a:rPr lang="en">
                <a:solidFill>
                  <a:schemeClr val="dk1"/>
                </a:solidFill>
              </a:rPr>
              <a:t>Give them time to privately read the blog posts and begin to consider the questions on the screen.</a:t>
            </a:r>
            <a:endParaRPr>
              <a:solidFill>
                <a:schemeClr val="dk1"/>
              </a:solidFill>
            </a:endParaRPr>
          </a:p>
          <a:p>
            <a:pPr marL="465887" indent="-304121">
              <a:buClr>
                <a:schemeClr val="dk1"/>
              </a:buClr>
              <a:buChar char="-"/>
            </a:pPr>
            <a:r>
              <a:rPr lang="en" b="1">
                <a:solidFill>
                  <a:srgbClr val="9F2065"/>
                </a:solidFill>
              </a:rPr>
              <a:t>Optionally, before the session, you might make a .pdf or copy of the blog posts to share with participants.</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4"/>
        <p:cNvGrpSpPr/>
        <p:nvPr/>
      </p:nvGrpSpPr>
      <p:grpSpPr>
        <a:xfrm>
          <a:off x="0" y="0"/>
          <a:ext cx="0" cy="0"/>
          <a:chOff x="0" y="0"/>
          <a:chExt cx="0" cy="0"/>
        </a:xfrm>
      </p:grpSpPr>
      <p:sp>
        <p:nvSpPr>
          <p:cNvPr id="4575" name="Google Shape;4575;g20a7c79b9d8_0_1348: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6" name="Google Shape;4576;g20a7c79b9d8_0_134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120000"/>
              </a:lnSpc>
              <a:buClr>
                <a:schemeClr val="dk1"/>
              </a:buClr>
              <a:buNone/>
            </a:pPr>
            <a:r>
              <a:rPr lang="en" b="1" u="sng">
                <a:solidFill>
                  <a:srgbClr val="DC5626"/>
                </a:solidFill>
              </a:rPr>
              <a:t>Facilitator Notes:</a:t>
            </a:r>
            <a:endParaRPr>
              <a:solidFill>
                <a:schemeClr val="dk1"/>
              </a:solidFill>
            </a:endParaRPr>
          </a:p>
          <a:p>
            <a:pPr marL="465887" indent="-304121">
              <a:buClr>
                <a:srgbClr val="333333"/>
              </a:buClr>
            </a:pPr>
            <a:r>
              <a:rPr lang="en">
                <a:solidFill>
                  <a:srgbClr val="333333"/>
                </a:solidFill>
              </a:rPr>
              <a:t>Optional slide to share recommended future reading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4"/>
        <p:cNvGrpSpPr/>
        <p:nvPr/>
      </p:nvGrpSpPr>
      <p:grpSpPr>
        <a:xfrm>
          <a:off x="0" y="0"/>
          <a:ext cx="0" cy="0"/>
          <a:chOff x="0" y="0"/>
          <a:chExt cx="0" cy="0"/>
        </a:xfrm>
      </p:grpSpPr>
      <p:sp>
        <p:nvSpPr>
          <p:cNvPr id="4585" name="Google Shape;4585;g225fbbc430a_0_71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6" name="Google Shape;4586;g225fbbc430a_0_71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120000"/>
              </a:lnSpc>
              <a:buNone/>
            </a:pPr>
            <a:r>
              <a:rPr lang="en" b="1" u="sng">
                <a:solidFill>
                  <a:srgbClr val="DC5626"/>
                </a:solidFill>
              </a:rPr>
              <a:t>Facilitator Notes:</a:t>
            </a:r>
            <a:endParaRPr b="1" u="sng">
              <a:solidFill>
                <a:srgbClr val="DC5626"/>
              </a:solidFill>
            </a:endParaRPr>
          </a:p>
          <a:p>
            <a:pPr marL="465887" indent="-304121">
              <a:buClr>
                <a:schemeClr val="dk1"/>
              </a:buClr>
            </a:pPr>
            <a:r>
              <a:rPr lang="en">
                <a:solidFill>
                  <a:schemeClr val="dk1"/>
                </a:solidFill>
              </a:rPr>
              <a:t>Review the terms “Mathematics identity; “Mathematics agency;” and “Shared mathematics authority” and relate these terms to learnings from the previous modules/sessions.</a:t>
            </a:r>
            <a:endParaRPr>
              <a:solidFill>
                <a:schemeClr val="dk1"/>
              </a:solidFill>
            </a:endParaRPr>
          </a:p>
          <a:p>
            <a:pPr marL="931774" lvl="1" indent="-304121">
              <a:buClr>
                <a:schemeClr val="dk1"/>
              </a:buClr>
            </a:pPr>
            <a:r>
              <a:rPr lang="en" b="1">
                <a:solidFill>
                  <a:schemeClr val="dk1"/>
                </a:solidFill>
              </a:rPr>
              <a:t>You might say:</a:t>
            </a:r>
            <a:r>
              <a:rPr lang="en">
                <a:solidFill>
                  <a:schemeClr val="dk1"/>
                </a:solidFill>
              </a:rPr>
              <a:t> We have seen from Module 1, a focus on the development of students’ mathematical identity, agency, and authority are a part of ambitious mathematics teaching. Let’s take a look at the next slide and “review” these terms. One way that we can support this development is through the positioning of students in our classrooms.</a:t>
            </a:r>
            <a:endParaRPr>
              <a:solidFill>
                <a:schemeClr val="dk1"/>
              </a:solidFill>
            </a:endParaRPr>
          </a:p>
          <a:p>
            <a:pPr marL="0" indent="0">
              <a:buNone/>
            </a:pPr>
            <a:endParaRPr/>
          </a:p>
          <a:p>
            <a:pPr marL="0" indent="0">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2"/>
        <p:cNvGrpSpPr/>
        <p:nvPr/>
      </p:nvGrpSpPr>
      <p:grpSpPr>
        <a:xfrm>
          <a:off x="0" y="0"/>
          <a:ext cx="0" cy="0"/>
          <a:chOff x="0" y="0"/>
          <a:chExt cx="0" cy="0"/>
        </a:xfrm>
      </p:grpSpPr>
      <p:sp>
        <p:nvSpPr>
          <p:cNvPr id="4593" name="Google Shape;4593;g2525fee726d_0_3: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4" name="Google Shape;4594;g2525fee726d_0_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120000"/>
              </a:lnSpc>
              <a:buClr>
                <a:schemeClr val="dk1"/>
              </a:buClr>
              <a:buNone/>
            </a:pPr>
            <a:r>
              <a:rPr lang="en" b="1" u="sng">
                <a:solidFill>
                  <a:srgbClr val="DC5626"/>
                </a:solidFill>
              </a:rPr>
              <a:t>Facilitator Notes:</a:t>
            </a:r>
            <a:endParaRPr b="1" u="sng">
              <a:solidFill>
                <a:srgbClr val="DC5626"/>
              </a:solidFill>
            </a:endParaRPr>
          </a:p>
          <a:p>
            <a:pPr marL="465887" indent="-304121">
              <a:buClr>
                <a:schemeClr val="dk1"/>
              </a:buClr>
            </a:pPr>
            <a:r>
              <a:rPr lang="en">
                <a:solidFill>
                  <a:schemeClr val="dk1"/>
                </a:solidFill>
              </a:rPr>
              <a:t>Read the quote from Smith, 2021. </a:t>
            </a:r>
            <a:endParaRPr>
              <a:solidFill>
                <a:schemeClr val="dk1"/>
              </a:solidFill>
            </a:endParaRPr>
          </a:p>
          <a:p>
            <a:pPr marL="465887" indent="-304121">
              <a:buClr>
                <a:schemeClr val="dk1"/>
              </a:buClr>
            </a:pPr>
            <a:r>
              <a:rPr lang="en">
                <a:solidFill>
                  <a:schemeClr val="dk1"/>
                </a:solidFill>
              </a:rPr>
              <a:t>Ask participants to silently reflect on their current understanding of positioning and how it relates to their work facilitating discourse in their classes/between students. </a:t>
            </a:r>
            <a:endParaRPr>
              <a:solidFill>
                <a:schemeClr val="dk1"/>
              </a:solidFil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0"/>
        <p:cNvGrpSpPr/>
        <p:nvPr/>
      </p:nvGrpSpPr>
      <p:grpSpPr>
        <a:xfrm>
          <a:off x="0" y="0"/>
          <a:ext cx="0" cy="0"/>
          <a:chOff x="0" y="0"/>
          <a:chExt cx="0" cy="0"/>
        </a:xfrm>
      </p:grpSpPr>
      <p:sp>
        <p:nvSpPr>
          <p:cNvPr id="4601" name="Google Shape;4601;g225fbbc430a_0_719: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2" name="Google Shape;4602;g225fbbc430a_0_71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120000"/>
              </a:lnSpc>
              <a:buClr>
                <a:schemeClr val="dk1"/>
              </a:buClr>
              <a:buNone/>
            </a:pPr>
            <a:r>
              <a:rPr lang="en" b="1" u="sng">
                <a:solidFill>
                  <a:srgbClr val="DC5626"/>
                </a:solidFill>
              </a:rPr>
              <a:t>Facilitator Notes:</a:t>
            </a:r>
            <a:endParaRPr b="1" u="sng">
              <a:solidFill>
                <a:srgbClr val="DC5626"/>
              </a:solidFill>
            </a:endParaRPr>
          </a:p>
          <a:p>
            <a:pPr marL="465887" indent="-304121">
              <a:buClr>
                <a:schemeClr val="dk1"/>
              </a:buClr>
            </a:pPr>
            <a:r>
              <a:rPr lang="en">
                <a:solidFill>
                  <a:schemeClr val="dk1"/>
                </a:solidFill>
              </a:rPr>
              <a:t>Invite participants to read the message linked on the slide “Positioning and Pathways” or a .pdf or copy of the message </a:t>
            </a:r>
            <a:r>
              <a:rPr lang="en" b="1">
                <a:solidFill>
                  <a:srgbClr val="9F2065"/>
                </a:solidFill>
              </a:rPr>
              <a:t>(facilitator-provided resource)</a:t>
            </a:r>
            <a:endParaRPr b="1">
              <a:solidFill>
                <a:schemeClr val="dk2"/>
              </a:solidFill>
            </a:endParaRPr>
          </a:p>
          <a:p>
            <a:pPr marL="931774" lvl="1" indent="-304121">
              <a:buClr>
                <a:schemeClr val="dk1"/>
              </a:buClr>
            </a:pPr>
            <a:r>
              <a:rPr lang="en"/>
              <a:t>To reduce time, you could ask participants to read the introduction paragraph and then skip down to the “positioning” subheading </a:t>
            </a:r>
            <a:endParaRPr/>
          </a:p>
          <a:p>
            <a:pPr marL="465887" indent="-304121">
              <a:buClr>
                <a:schemeClr val="dk1"/>
              </a:buClr>
            </a:pPr>
            <a:r>
              <a:rPr lang="en"/>
              <a:t>Orient participants to the discussion prompts on the slide.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8"/>
        <p:cNvGrpSpPr/>
        <p:nvPr/>
      </p:nvGrpSpPr>
      <p:grpSpPr>
        <a:xfrm>
          <a:off x="0" y="0"/>
          <a:ext cx="0" cy="0"/>
          <a:chOff x="0" y="0"/>
          <a:chExt cx="0" cy="0"/>
        </a:xfrm>
      </p:grpSpPr>
      <p:sp>
        <p:nvSpPr>
          <p:cNvPr id="4609" name="Google Shape;4609;g2299a14ec7f_1_1: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0" name="Google Shape;4610;g2299a14ec7f_1_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90000"/>
              </a:lnSpc>
              <a:spcBef>
                <a:spcPts val="815"/>
              </a:spcBef>
              <a:buClr>
                <a:schemeClr val="dk1"/>
              </a:buClr>
              <a:buNone/>
            </a:pPr>
            <a:r>
              <a:rPr lang="en" b="1" u="sng">
                <a:solidFill>
                  <a:srgbClr val="DC5626"/>
                </a:solidFill>
              </a:rPr>
              <a:t>Facilitator Notes:</a:t>
            </a:r>
            <a:endParaRPr b="1" u="sng">
              <a:solidFill>
                <a:srgbClr val="DC5626"/>
              </a:solidFill>
            </a:endParaRPr>
          </a:p>
          <a:p>
            <a:pPr marL="465887" indent="-304121">
              <a:buClr>
                <a:schemeClr val="dk1"/>
              </a:buClr>
              <a:buChar char="-"/>
            </a:pPr>
            <a:r>
              <a:rPr lang="en" b="1">
                <a:solidFill>
                  <a:schemeClr val="dk1"/>
                </a:solidFill>
              </a:rPr>
              <a:t>Project or print the discussion prompts for participants to refer to.</a:t>
            </a:r>
            <a:endParaRPr>
              <a:solidFill>
                <a:schemeClr val="dk1"/>
              </a:solidFill>
            </a:endParaRPr>
          </a:p>
          <a:p>
            <a:pPr marL="465887" indent="-304121">
              <a:buClr>
                <a:schemeClr val="dk1"/>
              </a:buClr>
              <a:buChar char="-"/>
            </a:pPr>
            <a:r>
              <a:rPr lang="en" b="1">
                <a:solidFill>
                  <a:schemeClr val="dk1"/>
                </a:solidFill>
              </a:rPr>
              <a:t>Aspects of small group directions you might consider:</a:t>
            </a:r>
            <a:endParaRPr b="1">
              <a:solidFill>
                <a:schemeClr val="dk1"/>
              </a:solidFill>
            </a:endParaRPr>
          </a:p>
          <a:p>
            <a:pPr marL="931774" lvl="1" indent="-304121">
              <a:buClr>
                <a:schemeClr val="dk1"/>
              </a:buClr>
              <a:buChar char="-"/>
            </a:pPr>
            <a:r>
              <a:rPr lang="en" b="1">
                <a:solidFill>
                  <a:schemeClr val="dk1"/>
                </a:solidFill>
              </a:rPr>
              <a:t>It may be helpful to specify roles for participants in the small groups.</a:t>
            </a:r>
            <a:r>
              <a:rPr lang="en" i="1">
                <a:solidFill>
                  <a:schemeClr val="dk1"/>
                </a:solidFill>
              </a:rPr>
              <a:t> </a:t>
            </a:r>
            <a:r>
              <a:rPr lang="en">
                <a:solidFill>
                  <a:schemeClr val="dk1"/>
                </a:solidFill>
              </a:rPr>
              <a:t>For example, you might:</a:t>
            </a:r>
            <a:endParaRPr>
              <a:solidFill>
                <a:schemeClr val="dk1"/>
              </a:solidFill>
            </a:endParaRPr>
          </a:p>
          <a:p>
            <a:pPr marL="1397660" lvl="2" indent="-304121">
              <a:buClr>
                <a:schemeClr val="dk1"/>
              </a:buClr>
              <a:buChar char="-"/>
            </a:pPr>
            <a:r>
              <a:rPr lang="en" i="1">
                <a:solidFill>
                  <a:schemeClr val="dk1"/>
                </a:solidFill>
              </a:rPr>
              <a:t>Specify who will go first and in what order participants will share.</a:t>
            </a:r>
            <a:r>
              <a:rPr lang="en">
                <a:solidFill>
                  <a:schemeClr val="dk1"/>
                </a:solidFill>
              </a:rPr>
              <a:t> For example, in a virtual session, you might say, “The second person who enters the breakout room will share first, and sharing will move counterclockwise until everyone has shared.”</a:t>
            </a:r>
            <a:endParaRPr>
              <a:solidFill>
                <a:schemeClr val="dk1"/>
              </a:solidFill>
            </a:endParaRPr>
          </a:p>
          <a:p>
            <a:pPr marL="1397660" lvl="2" indent="-304121">
              <a:buClr>
                <a:schemeClr val="dk1"/>
              </a:buClr>
              <a:buChar char="-"/>
            </a:pPr>
            <a:r>
              <a:rPr lang="en" i="1">
                <a:solidFill>
                  <a:schemeClr val="dk1"/>
                </a:solidFill>
              </a:rPr>
              <a:t>Specify who will record. </a:t>
            </a:r>
            <a:r>
              <a:rPr lang="en">
                <a:solidFill>
                  <a:schemeClr val="dk1"/>
                </a:solidFill>
              </a:rPr>
              <a:t>For example, in a virtual session, you might say, “The first person who enters the breakout room will be the </a:t>
            </a:r>
            <a:r>
              <a:rPr lang="en" u="sng">
                <a:solidFill>
                  <a:schemeClr val="dk1"/>
                </a:solidFill>
              </a:rPr>
              <a:t>recorder</a:t>
            </a:r>
            <a:r>
              <a:rPr lang="en">
                <a:solidFill>
                  <a:schemeClr val="dk1"/>
                </a:solidFill>
              </a:rPr>
              <a:t> and jot down ideas from the group onto the workspace slide.</a:t>
            </a:r>
            <a:endParaRPr>
              <a:solidFill>
                <a:schemeClr val="dk1"/>
              </a:solidFill>
            </a:endParaRPr>
          </a:p>
          <a:p>
            <a:pPr marL="1397660" lvl="2" indent="-304121">
              <a:buClr>
                <a:schemeClr val="dk1"/>
              </a:buClr>
              <a:buChar char="-"/>
            </a:pPr>
            <a:r>
              <a:rPr lang="en" i="1">
                <a:solidFill>
                  <a:schemeClr val="dk1"/>
                </a:solidFill>
              </a:rPr>
              <a:t>Specify who will keep time. </a:t>
            </a:r>
            <a:r>
              <a:rPr lang="en">
                <a:solidFill>
                  <a:schemeClr val="dk1"/>
                </a:solidFill>
              </a:rPr>
              <a:t>For example, in a virtual session, you might say, “The third person will be the </a:t>
            </a:r>
            <a:r>
              <a:rPr lang="en" u="sng">
                <a:solidFill>
                  <a:schemeClr val="dk1"/>
                </a:solidFill>
              </a:rPr>
              <a:t>time keeper</a:t>
            </a:r>
            <a:r>
              <a:rPr lang="en">
                <a:solidFill>
                  <a:schemeClr val="dk1"/>
                </a:solidFill>
              </a:rPr>
              <a:t> and let each team member know if airtime goes over a minute and how much time is left.”</a:t>
            </a:r>
            <a:endParaRPr>
              <a:solidFill>
                <a:schemeClr val="dk1"/>
              </a:solidFill>
            </a:endParaRPr>
          </a:p>
          <a:p>
            <a:pPr marL="931774" lvl="1" indent="-304121">
              <a:buClr>
                <a:schemeClr val="dk1"/>
              </a:buClr>
              <a:buChar char="-"/>
            </a:pPr>
            <a:r>
              <a:rPr lang="en" b="1">
                <a:solidFill>
                  <a:schemeClr val="dk1"/>
                </a:solidFill>
              </a:rPr>
              <a:t>It may be helpful to specify where participants will record and show them how to access it.</a:t>
            </a:r>
            <a:r>
              <a:rPr lang="en">
                <a:solidFill>
                  <a:schemeClr val="dk1"/>
                </a:solidFill>
              </a:rPr>
              <a:t> As we have suggested, you might have an assigned Google Slide for each group which is a copy of this activity’s workspace slide.</a:t>
            </a:r>
            <a:endParaRPr>
              <a:solidFill>
                <a:schemeClr val="dk1"/>
              </a:solidFill>
            </a:endParaRPr>
          </a:p>
          <a:p>
            <a:pPr marL="931774" lvl="1" indent="-304121">
              <a:buClr>
                <a:schemeClr val="dk1"/>
              </a:buClr>
              <a:buChar char="-"/>
            </a:pPr>
            <a:r>
              <a:rPr lang="en" b="1">
                <a:solidFill>
                  <a:schemeClr val="dk1"/>
                </a:solidFill>
              </a:rPr>
              <a:t>It may be helpful to specify how much time participants will have in their small group. </a:t>
            </a:r>
            <a:endParaRPr b="1">
              <a:solidFill>
                <a:schemeClr val="dk1"/>
              </a:solidFill>
            </a:endParaRPr>
          </a:p>
          <a:p>
            <a:pPr marL="931774" lvl="1" indent="-304121">
              <a:buClr>
                <a:schemeClr val="dk1"/>
              </a:buClr>
              <a:buChar char="-"/>
            </a:pPr>
            <a:r>
              <a:rPr lang="en" b="1">
                <a:solidFill>
                  <a:schemeClr val="dk1"/>
                </a:solidFill>
              </a:rPr>
              <a:t>It may be helpful to preview what their workspace will look lik</a:t>
            </a:r>
            <a:r>
              <a:rPr lang="en" i="1">
                <a:solidFill>
                  <a:schemeClr val="dk1"/>
                </a:solidFill>
              </a:rPr>
              <a:t>e (e.g., share the next slide).</a:t>
            </a:r>
            <a:endParaRPr>
              <a:solidFill>
                <a:schemeClr val="dk1"/>
              </a:solidFill>
            </a:endParaRPr>
          </a:p>
          <a:p>
            <a:pPr marL="465887" indent="-304121">
              <a:buClr>
                <a:schemeClr val="dk1"/>
              </a:buClr>
              <a:buChar char="-"/>
            </a:pPr>
            <a:r>
              <a:rPr lang="en" b="1">
                <a:solidFill>
                  <a:schemeClr val="dk1"/>
                </a:solidFill>
              </a:rPr>
              <a:t>Before sending participants into groups, you might say: </a:t>
            </a:r>
            <a:r>
              <a:rPr lang="en">
                <a:solidFill>
                  <a:schemeClr val="dk1"/>
                </a:solidFill>
              </a:rPr>
              <a:t>Share your rough draft thinking: you don’t have to have everything totally worked out yet, and it’s ok to change your mind after you shared.</a:t>
            </a:r>
            <a:endParaRPr b="1">
              <a:solidFill>
                <a:schemeClr val="dk1"/>
              </a:solidFill>
            </a:endParaRPr>
          </a:p>
          <a:p>
            <a:pPr marL="465887" indent="-304121">
              <a:buClr>
                <a:schemeClr val="dk1"/>
              </a:buClr>
              <a:buChar char="-"/>
            </a:pPr>
            <a:r>
              <a:rPr lang="en" b="1">
                <a:solidFill>
                  <a:schemeClr val="dk1"/>
                </a:solidFill>
              </a:rPr>
              <a:t>Monitor slides</a:t>
            </a:r>
            <a:r>
              <a:rPr lang="en">
                <a:solidFill>
                  <a:schemeClr val="dk1"/>
                </a:solidFill>
              </a:rPr>
              <a:t> while the groups are working in order to pre-select two slides to share whole-group.</a:t>
            </a:r>
            <a:endParaRPr>
              <a:solidFill>
                <a:schemeClr val="dk1"/>
              </a:solidFill>
            </a:endParaRPr>
          </a:p>
          <a:p>
            <a:pPr marL="0" indent="0">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4"/>
        <p:cNvGrpSpPr/>
        <p:nvPr/>
      </p:nvGrpSpPr>
      <p:grpSpPr>
        <a:xfrm>
          <a:off x="0" y="0"/>
          <a:ext cx="0" cy="0"/>
          <a:chOff x="0" y="0"/>
          <a:chExt cx="0" cy="0"/>
        </a:xfrm>
      </p:grpSpPr>
      <p:sp>
        <p:nvSpPr>
          <p:cNvPr id="4615" name="Google Shape;4615;g2299a14ec7f_1_6: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6" name="Google Shape;4616;g2299a14ec7f_1_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4"/>
        <p:cNvGrpSpPr/>
        <p:nvPr/>
      </p:nvGrpSpPr>
      <p:grpSpPr>
        <a:xfrm>
          <a:off x="0" y="0"/>
          <a:ext cx="0" cy="0"/>
          <a:chOff x="0" y="0"/>
          <a:chExt cx="0" cy="0"/>
        </a:xfrm>
      </p:grpSpPr>
      <p:sp>
        <p:nvSpPr>
          <p:cNvPr id="4625" name="Google Shape;4625;g225fbbc430a_0_737: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6" name="Google Shape;4626;g225fbbc430a_0_73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6"/>
        <p:cNvGrpSpPr/>
        <p:nvPr/>
      </p:nvGrpSpPr>
      <p:grpSpPr>
        <a:xfrm>
          <a:off x="0" y="0"/>
          <a:ext cx="0" cy="0"/>
          <a:chOff x="0" y="0"/>
          <a:chExt cx="0" cy="0"/>
        </a:xfrm>
      </p:grpSpPr>
      <p:sp>
        <p:nvSpPr>
          <p:cNvPr id="4637" name="Google Shape;4637;g225fbbc430a_0_754: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8" name="Google Shape;4638;g225fbbc430a_0_75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5"/>
        <p:cNvGrpSpPr/>
        <p:nvPr/>
      </p:nvGrpSpPr>
      <p:grpSpPr>
        <a:xfrm>
          <a:off x="0" y="0"/>
          <a:ext cx="0" cy="0"/>
          <a:chOff x="0" y="0"/>
          <a:chExt cx="0" cy="0"/>
        </a:xfrm>
      </p:grpSpPr>
      <p:sp>
        <p:nvSpPr>
          <p:cNvPr id="4646" name="Google Shape;4646;g225fbbc430a_0_763: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7" name="Google Shape;4647;g225fbbc430a_0_76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90000"/>
              </a:lnSpc>
              <a:spcBef>
                <a:spcPts val="815"/>
              </a:spcBef>
              <a:buClr>
                <a:schemeClr val="dk1"/>
              </a:buClr>
              <a:buNone/>
            </a:pPr>
            <a:r>
              <a:rPr lang="en" b="1" u="sng">
                <a:solidFill>
                  <a:srgbClr val="DC5626"/>
                </a:solidFill>
              </a:rPr>
              <a:t>Facilitator Notes:</a:t>
            </a:r>
            <a:endParaRPr b="1" u="sng">
              <a:solidFill>
                <a:srgbClr val="DC5626"/>
              </a:solidFill>
            </a:endParaRPr>
          </a:p>
          <a:p>
            <a:pPr marL="465887" indent="-304121">
              <a:buClr>
                <a:schemeClr val="dk1"/>
              </a:buClr>
              <a:buChar char="-"/>
            </a:pPr>
            <a:r>
              <a:rPr lang="en">
                <a:solidFill>
                  <a:schemeClr val="dk1"/>
                </a:solidFill>
              </a:rPr>
              <a:t>Debrief the small group activity by asking each group to share their three key ideas.</a:t>
            </a:r>
            <a:endParaRPr>
              <a:solidFill>
                <a:schemeClr val="dk1"/>
              </a:solidFill>
            </a:endParaRPr>
          </a:p>
          <a:p>
            <a:pPr marL="465887" indent="-323533">
              <a:buClr>
                <a:schemeClr val="dk1"/>
              </a:buClr>
              <a:buSzPts val="1400"/>
              <a:buChar char="-"/>
            </a:pPr>
            <a:r>
              <a:rPr lang="en">
                <a:solidFill>
                  <a:schemeClr val="dk1"/>
                </a:solidFill>
              </a:rPr>
              <a:t>Then, engage participants in reflecting on the questions presented here (note, you might select a subset of these questions based on your knowledge of your teachers and to shorten the text on the slide)</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5"/>
        <p:cNvGrpSpPr/>
        <p:nvPr/>
      </p:nvGrpSpPr>
      <p:grpSpPr>
        <a:xfrm>
          <a:off x="0" y="0"/>
          <a:ext cx="0" cy="0"/>
          <a:chOff x="0" y="0"/>
          <a:chExt cx="0" cy="0"/>
        </a:xfrm>
      </p:grpSpPr>
      <p:sp>
        <p:nvSpPr>
          <p:cNvPr id="3946" name="Google Shape;3946;g2299a14ec7f_1_133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7" name="Google Shape;3947;g2299a14ec7f_1_1339:notes"/>
          <p:cNvSpPr txBox="1">
            <a:spLocks noGrp="1"/>
          </p:cNvSpPr>
          <p:nvPr>
            <p:ph type="body" idx="1"/>
          </p:nvPr>
        </p:nvSpPr>
        <p:spPr>
          <a:xfrm>
            <a:off x="701040" y="4473893"/>
            <a:ext cx="5608320" cy="3660610"/>
          </a:xfrm>
          <a:prstGeom prst="rect">
            <a:avLst/>
          </a:prstGeom>
        </p:spPr>
        <p:txBody>
          <a:bodyPr spcFirstLastPara="1" wrap="square" lIns="93162" tIns="93162" rIns="93162" bIns="93162" anchor="t" anchorCtr="0">
            <a:noAutofit/>
          </a:bodyPr>
          <a:lstStyle/>
          <a:p>
            <a:pPr marL="0" indent="0">
              <a:lnSpc>
                <a:spcPct val="120000"/>
              </a:lnSpc>
              <a:buClr>
                <a:schemeClr val="dk1"/>
              </a:buClr>
              <a:buNone/>
            </a:pPr>
            <a:r>
              <a:rPr lang="en" b="1" u="sng">
                <a:solidFill>
                  <a:srgbClr val="DC5626"/>
                </a:solidFill>
              </a:rPr>
              <a:t>Facilitator Notes:</a:t>
            </a:r>
            <a:endParaRPr/>
          </a:p>
          <a:p>
            <a:pPr marL="465887" indent="-304121">
              <a:buClr>
                <a:schemeClr val="dk1"/>
              </a:buClr>
            </a:pPr>
            <a:r>
              <a:rPr lang="en" b="1"/>
              <a:t>Optional: </a:t>
            </a:r>
            <a:r>
              <a:rPr lang="en"/>
              <a:t>Paste excerpts of participants’ reflections from previous sessions to support the group in reconnecting with the work you have done together previously.</a:t>
            </a:r>
            <a:endParaRPr/>
          </a:p>
          <a:p>
            <a:pPr marL="931774" lvl="1" indent="-304121">
              <a:buClr>
                <a:schemeClr val="dk1"/>
              </a:buClr>
            </a:pPr>
            <a:r>
              <a:rPr lang="en" b="1"/>
              <a:t>You might ask:</a:t>
            </a:r>
            <a:r>
              <a:rPr lang="en"/>
              <a:t> What learning from our previous sessions are you excited to or hoping to build on today?</a:t>
            </a:r>
            <a:endParaRPr/>
          </a:p>
        </p:txBody>
      </p:sp>
      <p:sp>
        <p:nvSpPr>
          <p:cNvPr id="3948" name="Google Shape;3948;g2299a14ec7f_1_1339:notes"/>
          <p:cNvSpPr txBox="1">
            <a:spLocks noGrp="1"/>
          </p:cNvSpPr>
          <p:nvPr>
            <p:ph type="sldNum" idx="12"/>
          </p:nvPr>
        </p:nvSpPr>
        <p:spPr>
          <a:xfrm>
            <a:off x="3970938" y="8829967"/>
            <a:ext cx="3037840" cy="466345"/>
          </a:xfrm>
          <a:prstGeom prst="rect">
            <a:avLst/>
          </a:prstGeom>
          <a:noFill/>
          <a:ln>
            <a:noFill/>
          </a:ln>
        </p:spPr>
        <p:txBody>
          <a:bodyPr spcFirstLastPara="1" wrap="square" lIns="93162" tIns="93162" rIns="93162" bIns="93162" anchor="ctr" anchorCtr="0">
            <a:noAutofit/>
          </a:bodyPr>
          <a:lstStyle/>
          <a:p>
            <a:fld id="{00000000-1234-1234-1234-123412341234}" type="slidenum">
              <a:rPr lang="en"/>
              <a:pPr/>
              <a:t>9</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2"/>
        <p:cNvGrpSpPr/>
        <p:nvPr/>
      </p:nvGrpSpPr>
      <p:grpSpPr>
        <a:xfrm>
          <a:off x="0" y="0"/>
          <a:ext cx="0" cy="0"/>
          <a:chOff x="0" y="0"/>
          <a:chExt cx="0" cy="0"/>
        </a:xfrm>
      </p:grpSpPr>
      <p:sp>
        <p:nvSpPr>
          <p:cNvPr id="4653" name="Google Shape;4653;g226d0f242f2_0_1316: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4" name="Google Shape;4654;g226d0f242f2_0_131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Clr>
                <a:schemeClr val="dk1"/>
              </a:buClr>
              <a:buNone/>
            </a:pPr>
            <a:r>
              <a:rPr lang="en" b="1" u="sng">
                <a:solidFill>
                  <a:srgbClr val="DC5626"/>
                </a:solidFill>
              </a:rPr>
              <a:t>Facilitator Notes:</a:t>
            </a:r>
            <a:endParaRPr b="1" u="sng">
              <a:solidFill>
                <a:srgbClr val="DC5626"/>
              </a:solidFill>
            </a:endParaRPr>
          </a:p>
          <a:p>
            <a:pPr marL="465887" indent="-304121">
              <a:buClr>
                <a:schemeClr val="dk1"/>
              </a:buClr>
              <a:buChar char="-"/>
            </a:pPr>
            <a:r>
              <a:rPr lang="en">
                <a:solidFill>
                  <a:schemeClr val="dk1"/>
                </a:solidFill>
              </a:rPr>
              <a:t>The purpose of Session 16 is to study teacher actions to promote equitable discourse. Here we will work together to apply what we’ve learned to our own work in the classroom.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0"/>
        <p:cNvGrpSpPr/>
        <p:nvPr/>
      </p:nvGrpSpPr>
      <p:grpSpPr>
        <a:xfrm>
          <a:off x="0" y="0"/>
          <a:ext cx="0" cy="0"/>
          <a:chOff x="0" y="0"/>
          <a:chExt cx="0" cy="0"/>
        </a:xfrm>
      </p:grpSpPr>
      <p:sp>
        <p:nvSpPr>
          <p:cNvPr id="4661" name="Google Shape;4661;g22aed9e4c4a_0_9817: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2" name="Google Shape;4662;g22aed9e4c4a_0_981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b="1">
                <a:solidFill>
                  <a:schemeClr val="dk1"/>
                </a:solidFill>
              </a:rPr>
              <a:t>Planning for action</a:t>
            </a:r>
            <a:r>
              <a:rPr lang="en">
                <a:solidFill>
                  <a:schemeClr val="dk1"/>
                </a:solidFill>
              </a:rPr>
              <a:t> involves making links between session content and our own practice and contexts.</a:t>
            </a:r>
            <a:endParaRPr b="1">
              <a:solidFill>
                <a:schemeClr val="dk1"/>
              </a:solidFill>
            </a:endParaRPr>
          </a:p>
          <a:p>
            <a:pPr marL="0" indent="0">
              <a:buNone/>
            </a:pPr>
            <a:endParaRPr b="1">
              <a:solidFill>
                <a:schemeClr val="dk1"/>
              </a:solidFill>
            </a:endParaRPr>
          </a:p>
          <a:p>
            <a:pPr marL="0" indent="0">
              <a:buNone/>
            </a:pPr>
            <a:r>
              <a:rPr lang="en" b="1">
                <a:solidFill>
                  <a:schemeClr val="dk1"/>
                </a:solidFill>
              </a:rPr>
              <a:t>Additional resources: </a:t>
            </a:r>
            <a:r>
              <a:rPr lang="en">
                <a:solidFill>
                  <a:schemeClr val="dk1"/>
                </a:solidFill>
              </a:rPr>
              <a:t>If you are interested in learning more about these ideas, check out these resources.</a:t>
            </a:r>
            <a:endParaRPr>
              <a:solidFill>
                <a:schemeClr val="dk1"/>
              </a:solidFill>
            </a:endParaRPr>
          </a:p>
          <a:p>
            <a:pPr marL="465887" indent="-304121">
              <a:buClr>
                <a:schemeClr val="dk1"/>
              </a:buClr>
              <a:buChar char="-"/>
            </a:pPr>
            <a:r>
              <a:rPr lang="en" b="1" u="sng">
                <a:solidFill>
                  <a:schemeClr val="hlink"/>
                </a:solidFill>
                <a:hlinkClick r:id="rId3"/>
              </a:rPr>
              <a:t>Module 0</a:t>
            </a:r>
            <a:r>
              <a:rPr lang="en" b="1">
                <a:solidFill>
                  <a:schemeClr val="dk1"/>
                </a:solidFill>
              </a:rPr>
              <a:t>, Resource 2</a:t>
            </a:r>
            <a:r>
              <a:rPr lang="en">
                <a:solidFill>
                  <a:schemeClr val="dk1"/>
                </a:solidFill>
              </a:rPr>
              <a:t>: Sometimes, planning conversations can surface unproductive ideas about particular students or student groups that circulate in our schools or broader contexts. This resource is designed to support leaders preparing for difficult conversations, especially when unproductive language about students emerges.</a:t>
            </a:r>
            <a:endParaRPr>
              <a:solidFill>
                <a:schemeClr val="dk1"/>
              </a:solidFill>
            </a:endParaRPr>
          </a:p>
          <a:p>
            <a:pPr marL="0" indent="0">
              <a:buNone/>
            </a:pPr>
            <a:endParaRPr>
              <a:solidFill>
                <a:schemeClr val="dk1"/>
              </a:solidFill>
            </a:endParaRPr>
          </a:p>
          <a:p>
            <a:pPr marL="0" indent="0">
              <a:buNone/>
            </a:pPr>
            <a:r>
              <a:rPr lang="en" b="1">
                <a:solidFill>
                  <a:schemeClr val="dk1"/>
                </a:solidFill>
              </a:rPr>
              <a:t>References</a:t>
            </a:r>
            <a:endParaRPr b="1">
              <a:solidFill>
                <a:schemeClr val="dk1"/>
              </a:solidFill>
            </a:endParaRPr>
          </a:p>
          <a:p>
            <a:pPr marL="465887" indent="-465887">
              <a:buNone/>
            </a:pPr>
            <a:r>
              <a:rPr lang="en">
                <a:solidFill>
                  <a:schemeClr val="dk1"/>
                </a:solidFill>
              </a:rPr>
              <a:t>Horn, I. S., &amp; Kane, B. D. (2015). Opportunities for professional learning in mathematics teacher workgroup conversations: Relationships to instructional expertise. </a:t>
            </a:r>
            <a:r>
              <a:rPr lang="en" i="1">
                <a:solidFill>
                  <a:schemeClr val="dk1"/>
                </a:solidFill>
              </a:rPr>
              <a:t>Journal of the Learning Sciences</a:t>
            </a:r>
            <a:r>
              <a:rPr lang="en">
                <a:solidFill>
                  <a:schemeClr val="dk1"/>
                </a:solidFill>
              </a:rPr>
              <a:t>, </a:t>
            </a:r>
            <a:r>
              <a:rPr lang="en" i="1">
                <a:solidFill>
                  <a:schemeClr val="dk1"/>
                </a:solidFill>
              </a:rPr>
              <a:t>24</a:t>
            </a:r>
            <a:r>
              <a:rPr lang="en">
                <a:solidFill>
                  <a:schemeClr val="dk1"/>
                </a:solidFill>
              </a:rPr>
              <a:t>(3), 1–46.</a:t>
            </a:r>
            <a:endParaRPr>
              <a:solidFill>
                <a:schemeClr val="dk1"/>
              </a:solidFill>
            </a:endParaRPr>
          </a:p>
          <a:p>
            <a:pPr marL="465887" indent="-465887">
              <a:buNone/>
            </a:pPr>
            <a:r>
              <a:rPr lang="en">
                <a:solidFill>
                  <a:schemeClr val="dk1"/>
                </a:solidFill>
              </a:rPr>
              <a:t>Putnam, R. T., &amp; Borko, H. (2000). What do new views of knowledge and thinking have to say about research on teacher learning? </a:t>
            </a:r>
            <a:r>
              <a:rPr lang="en" i="1">
                <a:solidFill>
                  <a:schemeClr val="dk1"/>
                </a:solidFill>
              </a:rPr>
              <a:t>Educational Researcher, 29</a:t>
            </a:r>
            <a:r>
              <a:rPr lang="en">
                <a:solidFill>
                  <a:schemeClr val="dk1"/>
                </a:solidFill>
              </a:rPr>
              <a:t>(1), 4-15.</a:t>
            </a:r>
            <a:endParaRPr>
              <a:solidFill>
                <a:schemeClr val="dk1"/>
              </a:solidFill>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8"/>
        <p:cNvGrpSpPr/>
        <p:nvPr/>
      </p:nvGrpSpPr>
      <p:grpSpPr>
        <a:xfrm>
          <a:off x="0" y="0"/>
          <a:ext cx="0" cy="0"/>
          <a:chOff x="0" y="0"/>
          <a:chExt cx="0" cy="0"/>
        </a:xfrm>
      </p:grpSpPr>
      <p:sp>
        <p:nvSpPr>
          <p:cNvPr id="4669" name="Google Shape;4669;g226d0f242f2_0_735: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0" name="Google Shape;4670;g226d0f242f2_0_73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90000"/>
              </a:lnSpc>
              <a:spcBef>
                <a:spcPts val="815"/>
              </a:spcBef>
              <a:buNone/>
            </a:pPr>
            <a:r>
              <a:rPr lang="en" b="1" u="sng">
                <a:solidFill>
                  <a:srgbClr val="DC5626"/>
                </a:solidFill>
              </a:rPr>
              <a:t>Facilitator Notes:</a:t>
            </a:r>
            <a:endParaRPr b="1" u="sng">
              <a:solidFill>
                <a:srgbClr val="DC5626"/>
              </a:solidFill>
            </a:endParaRPr>
          </a:p>
          <a:p>
            <a:pPr marL="465887" indent="-304121">
              <a:buClr>
                <a:schemeClr val="dk1"/>
              </a:buClr>
            </a:pPr>
            <a:r>
              <a:rPr lang="en">
                <a:solidFill>
                  <a:schemeClr val="dk1"/>
                </a:solidFill>
              </a:rPr>
              <a:t>Give participants time to work on applying their learning to their work in the classroom (in small groups, pairs or independently). </a:t>
            </a:r>
            <a:endParaRPr>
              <a:solidFill>
                <a:schemeClr val="dk1"/>
              </a:solidFill>
            </a:endParaRPr>
          </a:p>
          <a:p>
            <a:pPr marL="465887" indent="-304121">
              <a:buClr>
                <a:schemeClr val="dk1"/>
              </a:buClr>
            </a:pPr>
            <a:r>
              <a:rPr lang="en">
                <a:solidFill>
                  <a:schemeClr val="dk1"/>
                </a:solidFill>
              </a:rPr>
              <a:t>Invite participants to retrieve curricular materials and work on specific lessons, units or assessments</a:t>
            </a:r>
            <a:endParaRPr>
              <a:solidFill>
                <a:schemeClr val="dk1"/>
              </a:solidFill>
            </a:endParaRPr>
          </a:p>
          <a:p>
            <a:pPr marL="465887" indent="-304121">
              <a:buClr>
                <a:schemeClr val="dk1"/>
              </a:buClr>
            </a:pPr>
            <a:r>
              <a:rPr lang="en">
                <a:solidFill>
                  <a:schemeClr val="dk1"/>
                </a:solidFill>
              </a:rPr>
              <a:t>To support continued reflection between sessions, be sure to provide an opportunity for participants to set up time to check-in with one another in the near future about their experiences trying out this idea/plan</a:t>
            </a:r>
            <a:endParaRPr>
              <a:solidFill>
                <a:schemeClr val="dk1"/>
              </a:solidFill>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6"/>
        <p:cNvGrpSpPr/>
        <p:nvPr/>
      </p:nvGrpSpPr>
      <p:grpSpPr>
        <a:xfrm>
          <a:off x="0" y="0"/>
          <a:ext cx="0" cy="0"/>
          <a:chOff x="0" y="0"/>
          <a:chExt cx="0" cy="0"/>
        </a:xfrm>
      </p:grpSpPr>
      <p:sp>
        <p:nvSpPr>
          <p:cNvPr id="4677" name="Google Shape;4677;g226d0f242f2_0_546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8" name="Google Shape;4678;g226d0f242f2_0_5464:notes"/>
          <p:cNvSpPr txBox="1">
            <a:spLocks noGrp="1"/>
          </p:cNvSpPr>
          <p:nvPr>
            <p:ph type="body" idx="1"/>
          </p:nvPr>
        </p:nvSpPr>
        <p:spPr>
          <a:xfrm>
            <a:off x="701040" y="4473893"/>
            <a:ext cx="5608320" cy="3660610"/>
          </a:xfrm>
          <a:prstGeom prst="rect">
            <a:avLst/>
          </a:prstGeom>
        </p:spPr>
        <p:txBody>
          <a:bodyPr spcFirstLastPara="1" wrap="square" lIns="93162" tIns="93162" rIns="93162" bIns="93162" anchor="t" anchorCtr="0">
            <a:noAutofit/>
          </a:bodyPr>
          <a:lstStyle/>
          <a:p>
            <a:pPr marL="0" indent="0">
              <a:buNone/>
            </a:pPr>
            <a:endParaRPr/>
          </a:p>
        </p:txBody>
      </p:sp>
      <p:sp>
        <p:nvSpPr>
          <p:cNvPr id="4679" name="Google Shape;4679;g226d0f242f2_0_5464:notes"/>
          <p:cNvSpPr txBox="1">
            <a:spLocks noGrp="1"/>
          </p:cNvSpPr>
          <p:nvPr>
            <p:ph type="sldNum" idx="12"/>
          </p:nvPr>
        </p:nvSpPr>
        <p:spPr>
          <a:xfrm>
            <a:off x="3970938" y="8829967"/>
            <a:ext cx="3037840" cy="466345"/>
          </a:xfrm>
          <a:prstGeom prst="rect">
            <a:avLst/>
          </a:prstGeom>
          <a:noFill/>
          <a:ln>
            <a:noFill/>
          </a:ln>
        </p:spPr>
        <p:txBody>
          <a:bodyPr spcFirstLastPara="1" wrap="square" lIns="93162" tIns="93162" rIns="93162" bIns="93162" anchor="ctr" anchorCtr="0">
            <a:noAutofit/>
          </a:bodyPr>
          <a:lstStyle/>
          <a:p>
            <a:fld id="{00000000-1234-1234-1234-123412341234}" type="slidenum">
              <a:rPr lang="en"/>
              <a:pPr/>
              <a:t>93</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4"/>
        <p:cNvGrpSpPr/>
        <p:nvPr/>
      </p:nvGrpSpPr>
      <p:grpSpPr>
        <a:xfrm>
          <a:off x="0" y="0"/>
          <a:ext cx="0" cy="0"/>
          <a:chOff x="0" y="0"/>
          <a:chExt cx="0" cy="0"/>
        </a:xfrm>
      </p:grpSpPr>
      <p:sp>
        <p:nvSpPr>
          <p:cNvPr id="4685" name="Google Shape;4685;g226d0f242f2_0_6181: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6" name="Google Shape;4686;g226d0f242f2_0_618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120000"/>
              </a:lnSpc>
              <a:buNone/>
            </a:pPr>
            <a:r>
              <a:rPr lang="en" b="1" u="sng">
                <a:solidFill>
                  <a:srgbClr val="DC5626"/>
                </a:solidFill>
              </a:rPr>
              <a:t>Facilitator Notes:</a:t>
            </a:r>
            <a:endParaRPr b="1">
              <a:solidFill>
                <a:schemeClr val="dk1"/>
              </a:solidFill>
            </a:endParaRPr>
          </a:p>
          <a:p>
            <a:pPr marL="465887" indent="-304121">
              <a:buClr>
                <a:schemeClr val="dk1"/>
              </a:buClr>
              <a:buFont typeface="Calibri"/>
              <a:buChar char="●"/>
            </a:pPr>
            <a:r>
              <a:rPr lang="en" b="1">
                <a:solidFill>
                  <a:schemeClr val="dk1"/>
                </a:solidFill>
              </a:rPr>
              <a:t>Option 1: </a:t>
            </a:r>
            <a:r>
              <a:rPr lang="en">
                <a:solidFill>
                  <a:schemeClr val="dk1"/>
                </a:solidFill>
              </a:rPr>
              <a:t>Debrief the session through the lens of the four cornerstone principles of the Oregon Mathematics Project.</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8"/>
        <p:cNvGrpSpPr/>
        <p:nvPr/>
      </p:nvGrpSpPr>
      <p:grpSpPr>
        <a:xfrm>
          <a:off x="0" y="0"/>
          <a:ext cx="0" cy="0"/>
          <a:chOff x="0" y="0"/>
          <a:chExt cx="0" cy="0"/>
        </a:xfrm>
      </p:grpSpPr>
      <p:sp>
        <p:nvSpPr>
          <p:cNvPr id="4699" name="Google Shape;4699;g226d0f242f2_0_6194: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0" name="Google Shape;4700;g226d0f242f2_0_619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90000"/>
              </a:lnSpc>
              <a:spcBef>
                <a:spcPts val="815"/>
              </a:spcBef>
              <a:buNone/>
            </a:pPr>
            <a:r>
              <a:rPr lang="en" b="1" u="sng">
                <a:solidFill>
                  <a:srgbClr val="DC5626"/>
                </a:solidFill>
              </a:rPr>
              <a:t>Facilitator Notes:</a:t>
            </a:r>
            <a:endParaRPr>
              <a:solidFill>
                <a:schemeClr val="dk1"/>
              </a:solidFill>
            </a:endParaRPr>
          </a:p>
          <a:p>
            <a:pPr marL="465887" indent="-304121">
              <a:lnSpc>
                <a:spcPct val="90000"/>
              </a:lnSpc>
              <a:spcBef>
                <a:spcPts val="815"/>
              </a:spcBef>
              <a:buClr>
                <a:schemeClr val="dk1"/>
              </a:buClr>
              <a:buFont typeface="Calibri"/>
              <a:buChar char="-"/>
            </a:pPr>
            <a:r>
              <a:rPr lang="en" b="1">
                <a:solidFill>
                  <a:schemeClr val="dk1"/>
                </a:solidFill>
              </a:rPr>
              <a:t>Option 2: </a:t>
            </a:r>
            <a:r>
              <a:rPr lang="en">
                <a:solidFill>
                  <a:schemeClr val="dk1"/>
                </a:solidFill>
              </a:rPr>
              <a:t>Debrief the session through the lens of the focus of the session.</a:t>
            </a:r>
            <a:endParaRPr>
              <a:solidFill>
                <a:schemeClr val="dk1"/>
              </a:solidFill>
            </a:endParaRPr>
          </a:p>
          <a:p>
            <a:pPr marL="931774" lvl="1" indent="-304121">
              <a:lnSpc>
                <a:spcPct val="90000"/>
              </a:lnSpc>
              <a:buClr>
                <a:schemeClr val="dk1"/>
              </a:buClr>
              <a:buFont typeface="Calibri"/>
              <a:buChar char="-"/>
            </a:pPr>
            <a:r>
              <a:rPr lang="en">
                <a:solidFill>
                  <a:schemeClr val="dk1"/>
                </a:solidFill>
              </a:rPr>
              <a:t>Module 3 Part 1 especially supports our thinking around the essential question: </a:t>
            </a:r>
            <a:r>
              <a:rPr lang="en" b="1">
                <a:solidFill>
                  <a:schemeClr val="dk1"/>
                </a:solidFill>
              </a:rPr>
              <a:t>What planning, teaching, and assessment practices can sustain ambitious math teaching?</a:t>
            </a:r>
            <a:endParaRPr b="1">
              <a:solidFill>
                <a:schemeClr val="dk1"/>
              </a:solidFill>
            </a:endParaRPr>
          </a:p>
          <a:p>
            <a:pPr marL="931774" lvl="1" indent="-304121">
              <a:lnSpc>
                <a:spcPct val="90000"/>
              </a:lnSpc>
              <a:buClr>
                <a:schemeClr val="dk1"/>
              </a:buClr>
              <a:buChar char="-"/>
            </a:pPr>
            <a:r>
              <a:rPr lang="en">
                <a:solidFill>
                  <a:schemeClr val="dk1"/>
                </a:solidFill>
              </a:rPr>
              <a:t>This session focused on reflecting on and analyzing teacher moves that can support equitable discourse and positive mathematical identities.</a:t>
            </a:r>
            <a:endParaRPr>
              <a:solidFill>
                <a:schemeClr val="dk1"/>
              </a:solidFill>
            </a:endParaRPr>
          </a:p>
          <a:p>
            <a:pPr marL="465887" indent="-304121">
              <a:lnSpc>
                <a:spcPct val="90000"/>
              </a:lnSpc>
              <a:buClr>
                <a:schemeClr val="dk1"/>
              </a:buClr>
              <a:buChar char="-"/>
            </a:pPr>
            <a:r>
              <a:rPr lang="en">
                <a:solidFill>
                  <a:schemeClr val="dk1"/>
                </a:solidFill>
              </a:rPr>
              <a:t>You might offer participants time to think individually about new insights before sharing aloud.</a:t>
            </a:r>
            <a:endParaRPr b="1" u="sng">
              <a:solidFill>
                <a:srgbClr val="DC5626"/>
              </a:solidFill>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6"/>
        <p:cNvGrpSpPr/>
        <p:nvPr/>
      </p:nvGrpSpPr>
      <p:grpSpPr>
        <a:xfrm>
          <a:off x="0" y="0"/>
          <a:ext cx="0" cy="0"/>
          <a:chOff x="0" y="0"/>
          <a:chExt cx="0" cy="0"/>
        </a:xfrm>
      </p:grpSpPr>
      <p:sp>
        <p:nvSpPr>
          <p:cNvPr id="4707" name="Google Shape;4707;g2554957511a_1_6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8" name="Google Shape;4708;g2554957511a_1_618:notes"/>
          <p:cNvSpPr txBox="1">
            <a:spLocks noGrp="1"/>
          </p:cNvSpPr>
          <p:nvPr>
            <p:ph type="body" idx="1"/>
          </p:nvPr>
        </p:nvSpPr>
        <p:spPr>
          <a:xfrm>
            <a:off x="701040" y="4473893"/>
            <a:ext cx="5608320" cy="3660610"/>
          </a:xfrm>
          <a:prstGeom prst="rect">
            <a:avLst/>
          </a:prstGeom>
        </p:spPr>
        <p:txBody>
          <a:bodyPr spcFirstLastPara="1" wrap="square" lIns="93162" tIns="93162" rIns="93162" bIns="93162" anchor="t" anchorCtr="0">
            <a:noAutofit/>
          </a:bodyPr>
          <a:lstStyle/>
          <a:p>
            <a:pPr marL="0" indent="0">
              <a:buNone/>
            </a:pPr>
            <a:endParaRPr/>
          </a:p>
        </p:txBody>
      </p:sp>
      <p:sp>
        <p:nvSpPr>
          <p:cNvPr id="4709" name="Google Shape;4709;g2554957511a_1_618:notes"/>
          <p:cNvSpPr txBox="1">
            <a:spLocks noGrp="1"/>
          </p:cNvSpPr>
          <p:nvPr>
            <p:ph type="sldNum" idx="12"/>
          </p:nvPr>
        </p:nvSpPr>
        <p:spPr>
          <a:xfrm>
            <a:off x="3970938" y="8829967"/>
            <a:ext cx="3037840" cy="466345"/>
          </a:xfrm>
          <a:prstGeom prst="rect">
            <a:avLst/>
          </a:prstGeom>
          <a:noFill/>
          <a:ln>
            <a:noFill/>
          </a:ln>
        </p:spPr>
        <p:txBody>
          <a:bodyPr spcFirstLastPara="1" wrap="square" lIns="93162" tIns="93162" rIns="93162" bIns="93162" anchor="ctr" anchorCtr="0">
            <a:noAutofit/>
          </a:bodyPr>
          <a:lstStyle/>
          <a:p>
            <a:fld id="{00000000-1234-1234-1234-123412341234}" type="slidenum">
              <a:rPr lang="en"/>
              <a:pPr/>
              <a:t>96</a:t>
            </a:fld>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4"/>
        <p:cNvGrpSpPr/>
        <p:nvPr/>
      </p:nvGrpSpPr>
      <p:grpSpPr>
        <a:xfrm>
          <a:off x="0" y="0"/>
          <a:ext cx="0" cy="0"/>
          <a:chOff x="0" y="0"/>
          <a:chExt cx="0" cy="0"/>
        </a:xfrm>
      </p:grpSpPr>
      <p:sp>
        <p:nvSpPr>
          <p:cNvPr id="4715" name="Google Shape;4715;g2554957511a_1_625: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6" name="Google Shape;4716;g2554957511a_1_62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465887" indent="-310591">
              <a:buClr>
                <a:srgbClr val="353535"/>
              </a:buClr>
              <a:buSzPts val="1200"/>
              <a:buFont typeface="Roboto"/>
              <a:buChar char="●"/>
            </a:pP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2"/>
        <p:cNvGrpSpPr/>
        <p:nvPr/>
      </p:nvGrpSpPr>
      <p:grpSpPr>
        <a:xfrm>
          <a:off x="0" y="0"/>
          <a:ext cx="0" cy="0"/>
          <a:chOff x="0" y="0"/>
          <a:chExt cx="0" cy="0"/>
        </a:xfrm>
      </p:grpSpPr>
      <p:sp>
        <p:nvSpPr>
          <p:cNvPr id="4723" name="Google Shape;4723;g2554957511a_1_63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4" name="Google Shape;4724;g2554957511a_1_63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90000"/>
              </a:lnSpc>
              <a:spcBef>
                <a:spcPts val="815"/>
              </a:spcBef>
              <a:buNone/>
            </a:pPr>
            <a:r>
              <a:rPr lang="en" b="1" u="sng">
                <a:solidFill>
                  <a:srgbClr val="DC5626"/>
                </a:solidFill>
              </a:rPr>
              <a:t>Facilitator Notes:</a:t>
            </a:r>
            <a:endParaRPr b="1" u="sng">
              <a:solidFill>
                <a:srgbClr val="DC5626"/>
              </a:solidFill>
            </a:endParaRPr>
          </a:p>
          <a:p>
            <a:pPr marL="465887" indent="-304121">
              <a:lnSpc>
                <a:spcPct val="90000"/>
              </a:lnSpc>
              <a:spcBef>
                <a:spcPts val="815"/>
              </a:spcBef>
            </a:pPr>
            <a:r>
              <a:rPr lang="en"/>
              <a:t>You might pose these questions in the form of a survey or exit card.</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9"/>
        <p:cNvGrpSpPr/>
        <p:nvPr/>
      </p:nvGrpSpPr>
      <p:grpSpPr>
        <a:xfrm>
          <a:off x="0" y="0"/>
          <a:ext cx="0" cy="0"/>
          <a:chOff x="0" y="0"/>
          <a:chExt cx="0" cy="0"/>
        </a:xfrm>
      </p:grpSpPr>
      <p:sp>
        <p:nvSpPr>
          <p:cNvPr id="4730" name="Google Shape;4730;g2569375973c_2_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1" name="Google Shape;4731;g2569375973c_2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465887" indent="0">
              <a:lnSpc>
                <a:spcPct val="90000"/>
              </a:lnSpc>
              <a:spcBef>
                <a:spcPts val="815"/>
              </a:spcBef>
              <a:buNone/>
            </a:pPr>
            <a:r>
              <a:rPr lang="en" b="1" u="sng">
                <a:solidFill>
                  <a:srgbClr val="DC5626"/>
                </a:solidFill>
              </a:rPr>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4.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3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3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4.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2.jp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3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3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3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3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3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3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3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3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8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3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3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3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9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9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3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3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3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0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0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40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4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5.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40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0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0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4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3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4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6.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4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44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4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4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4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5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45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4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6.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6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46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6.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4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7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8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4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6.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4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8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49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4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6.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4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0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59"/>
        <p:cNvGrpSpPr/>
        <p:nvPr/>
      </p:nvGrpSpPr>
      <p:grpSpPr>
        <a:xfrm>
          <a:off x="0" y="0"/>
          <a:ext cx="0" cy="0"/>
          <a:chOff x="0" y="0"/>
          <a:chExt cx="0" cy="0"/>
        </a:xfrm>
      </p:grpSpPr>
      <p:sp>
        <p:nvSpPr>
          <p:cNvPr id="60" name="Google Shape;60;p1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1" name="Google Shape;61;p14"/>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62" name="Google Shape;62;p1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63" name="Google Shape;63;p1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1"/>
              </a:buClr>
              <a:buSzPts val="4100"/>
              <a:buFont typeface="Calibri"/>
              <a:buNone/>
              <a:defRPr sz="4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4" name="Google Shape;64;p1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65" name="Google Shape;65;p14"/>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66" name="Google Shape;66;p14"/>
          <p:cNvGrpSpPr/>
          <p:nvPr/>
        </p:nvGrpSpPr>
        <p:grpSpPr>
          <a:xfrm>
            <a:off x="1605267" y="3232902"/>
            <a:ext cx="5933466" cy="1097281"/>
            <a:chOff x="1952025" y="4310537"/>
            <a:chExt cx="7911288" cy="1463041"/>
          </a:xfrm>
        </p:grpSpPr>
        <p:pic>
          <p:nvPicPr>
            <p:cNvPr id="67" name="Google Shape;67;p14"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68" name="Google Shape;68;p14"/>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69" name="Google Shape;69;p14"/>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70" name="Google Shape;70;p14"/>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grpSp>
        <p:nvGrpSpPr>
          <p:cNvPr id="71" name="Google Shape;71;p14"/>
          <p:cNvGrpSpPr/>
          <p:nvPr/>
        </p:nvGrpSpPr>
        <p:grpSpPr>
          <a:xfrm>
            <a:off x="180290" y="4600563"/>
            <a:ext cx="3539983" cy="342900"/>
            <a:chOff x="180290" y="4600563"/>
            <a:chExt cx="3539983" cy="342900"/>
          </a:xfrm>
        </p:grpSpPr>
        <p:pic>
          <p:nvPicPr>
            <p:cNvPr id="72" name="Google Shape;72;p14"/>
            <p:cNvPicPr preferRelativeResize="0"/>
            <p:nvPr/>
          </p:nvPicPr>
          <p:blipFill>
            <a:blip r:embed="rId7">
              <a:alphaModFix/>
            </a:blip>
            <a:stretch>
              <a:fillRect/>
            </a:stretch>
          </p:blipFill>
          <p:spPr>
            <a:xfrm>
              <a:off x="180290" y="4600563"/>
              <a:ext cx="357596" cy="342900"/>
            </a:xfrm>
            <a:prstGeom prst="rect">
              <a:avLst/>
            </a:prstGeom>
            <a:noFill/>
            <a:ln>
              <a:noFill/>
            </a:ln>
          </p:spPr>
        </p:pic>
        <p:sp>
          <p:nvSpPr>
            <p:cNvPr id="73" name="Google Shape;73;p14"/>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133"/>
        <p:cNvGrpSpPr/>
        <p:nvPr/>
      </p:nvGrpSpPr>
      <p:grpSpPr>
        <a:xfrm>
          <a:off x="0" y="0"/>
          <a:ext cx="0" cy="0"/>
          <a:chOff x="0" y="0"/>
          <a:chExt cx="0" cy="0"/>
        </a:xfrm>
      </p:grpSpPr>
      <p:sp>
        <p:nvSpPr>
          <p:cNvPr id="134" name="Google Shape;134;p2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35" name="Google Shape;135;p2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36" name="Google Shape;136;p2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7" name="Google Shape;137;p23"/>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38" name="Google Shape;138;p23"/>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39" name="Google Shape;139;p2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40" name="Google Shape;140;p23"/>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830"/>
        <p:cNvGrpSpPr/>
        <p:nvPr/>
      </p:nvGrpSpPr>
      <p:grpSpPr>
        <a:xfrm>
          <a:off x="0" y="0"/>
          <a:ext cx="0" cy="0"/>
          <a:chOff x="0" y="0"/>
          <a:chExt cx="0" cy="0"/>
        </a:xfrm>
      </p:grpSpPr>
      <p:sp>
        <p:nvSpPr>
          <p:cNvPr id="831" name="Google Shape;831;p11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832" name="Google Shape;832;p114"/>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33" name="Google Shape;833;p11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34" name="Google Shape;834;p11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835" name="Google Shape;835;p11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836"/>
        <p:cNvGrpSpPr/>
        <p:nvPr/>
      </p:nvGrpSpPr>
      <p:grpSpPr>
        <a:xfrm>
          <a:off x="0" y="0"/>
          <a:ext cx="0" cy="0"/>
          <a:chOff x="0" y="0"/>
          <a:chExt cx="0" cy="0"/>
        </a:xfrm>
      </p:grpSpPr>
      <p:sp>
        <p:nvSpPr>
          <p:cNvPr id="837" name="Google Shape;837;p11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838" name="Google Shape;838;p11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839" name="Google Shape;839;p11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40" name="Google Shape;840;p115"/>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841" name="Google Shape;841;p11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42" name="Google Shape;842;p11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843" name="Google Shape;843;p115"/>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844"/>
        <p:cNvGrpSpPr/>
        <p:nvPr/>
      </p:nvGrpSpPr>
      <p:grpSpPr>
        <a:xfrm>
          <a:off x="0" y="0"/>
          <a:ext cx="0" cy="0"/>
          <a:chOff x="0" y="0"/>
          <a:chExt cx="0" cy="0"/>
        </a:xfrm>
      </p:grpSpPr>
      <p:sp>
        <p:nvSpPr>
          <p:cNvPr id="845" name="Google Shape;845;p11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846" name="Google Shape;846;p11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847" name="Google Shape;847;p11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848" name="Google Shape;848;p116"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849" name="Google Shape;849;p116"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850" name="Google Shape;850;p116"/>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851" name="Google Shape;851;p11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52" name="Google Shape;852;p11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853" name="Google Shape;853;p116"/>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854"/>
        <p:cNvGrpSpPr/>
        <p:nvPr/>
      </p:nvGrpSpPr>
      <p:grpSpPr>
        <a:xfrm>
          <a:off x="0" y="0"/>
          <a:ext cx="0" cy="0"/>
          <a:chOff x="0" y="0"/>
          <a:chExt cx="0" cy="0"/>
        </a:xfrm>
      </p:grpSpPr>
      <p:sp>
        <p:nvSpPr>
          <p:cNvPr id="855" name="Google Shape;855;p11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56" name="Google Shape;856;p117"/>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857" name="Google Shape;857;p117"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858" name="Google Shape;858;p117"/>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4"/>
              </a:buClr>
              <a:buSzPts val="4100"/>
              <a:buFont typeface="Calibri"/>
              <a:buNone/>
              <a:defRPr sz="4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59" name="Google Shape;859;p11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860" name="Google Shape;860;p11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61" name="Google Shape;861;p117"/>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862" name="Google Shape;862;p117"/>
          <p:cNvGrpSpPr/>
          <p:nvPr/>
        </p:nvGrpSpPr>
        <p:grpSpPr>
          <a:xfrm>
            <a:off x="1605267" y="3232902"/>
            <a:ext cx="5933466" cy="1097281"/>
            <a:chOff x="1952025" y="4310537"/>
            <a:chExt cx="7911288" cy="1463041"/>
          </a:xfrm>
        </p:grpSpPr>
        <p:pic>
          <p:nvPicPr>
            <p:cNvPr id="863" name="Google Shape;863;p117"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864" name="Google Shape;864;p117"/>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865" name="Google Shape;865;p117"/>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866" name="Google Shape;866;p117"/>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867"/>
        <p:cNvGrpSpPr/>
        <p:nvPr/>
      </p:nvGrpSpPr>
      <p:grpSpPr>
        <a:xfrm>
          <a:off x="0" y="0"/>
          <a:ext cx="0" cy="0"/>
          <a:chOff x="0" y="0"/>
          <a:chExt cx="0" cy="0"/>
        </a:xfrm>
      </p:grpSpPr>
      <p:sp>
        <p:nvSpPr>
          <p:cNvPr id="868" name="Google Shape;868;p11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69" name="Google Shape;869;p118"/>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870" name="Google Shape;870;p11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4"/>
              </a:buClr>
              <a:buSzPts val="5100"/>
              <a:buFont typeface="Calibri"/>
              <a:buNone/>
              <a:defRPr sz="5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71" name="Google Shape;871;p11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72" name="Google Shape;872;p118"/>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873" name="Google Shape;873;p118"/>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874" name="Google Shape;874;p118"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875" name="Google Shape;875;p118"/>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876"/>
        <p:cNvGrpSpPr/>
        <p:nvPr/>
      </p:nvGrpSpPr>
      <p:grpSpPr>
        <a:xfrm>
          <a:off x="0" y="0"/>
          <a:ext cx="0" cy="0"/>
          <a:chOff x="0" y="0"/>
          <a:chExt cx="0" cy="0"/>
        </a:xfrm>
      </p:grpSpPr>
      <p:sp>
        <p:nvSpPr>
          <p:cNvPr id="877" name="Google Shape;877;p11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78" name="Google Shape;878;p119"/>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79" name="Google Shape;879;p11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80" name="Google Shape;880;p11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81" name="Google Shape;881;p11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882" name="Google Shape;882;p119"/>
          <p:cNvGrpSpPr/>
          <p:nvPr/>
        </p:nvGrpSpPr>
        <p:grpSpPr>
          <a:xfrm>
            <a:off x="180290" y="4600563"/>
            <a:ext cx="3539983" cy="342900"/>
            <a:chOff x="180290" y="4600563"/>
            <a:chExt cx="3539983" cy="342900"/>
          </a:xfrm>
        </p:grpSpPr>
        <p:pic>
          <p:nvPicPr>
            <p:cNvPr id="883" name="Google Shape;883;p119"/>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884" name="Google Shape;884;p119"/>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885"/>
        <p:cNvGrpSpPr/>
        <p:nvPr/>
      </p:nvGrpSpPr>
      <p:grpSpPr>
        <a:xfrm>
          <a:off x="0" y="0"/>
          <a:ext cx="0" cy="0"/>
          <a:chOff x="0" y="0"/>
          <a:chExt cx="0" cy="0"/>
        </a:xfrm>
      </p:grpSpPr>
      <p:sp>
        <p:nvSpPr>
          <p:cNvPr id="886" name="Google Shape;886;p12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87" name="Google Shape;887;p120"/>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88" name="Google Shape;888;p120"/>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4"/>
              </a:buClr>
              <a:buSzPts val="3300"/>
              <a:buFont typeface="Calibri"/>
              <a:buNone/>
              <a:defRPr sz="33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89" name="Google Shape;889;p120"/>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890" name="Google Shape;890;p120"/>
          <p:cNvSpPr>
            <a:spLocks noGrp="1"/>
          </p:cNvSpPr>
          <p:nvPr>
            <p:ph type="pic" idx="2"/>
          </p:nvPr>
        </p:nvSpPr>
        <p:spPr>
          <a:xfrm>
            <a:off x="537883" y="2655094"/>
            <a:ext cx="2949000" cy="1740600"/>
          </a:xfrm>
          <a:prstGeom prst="rect">
            <a:avLst/>
          </a:prstGeom>
          <a:noFill/>
          <a:ln>
            <a:noFill/>
          </a:ln>
        </p:spPr>
      </p:sp>
      <p:sp>
        <p:nvSpPr>
          <p:cNvPr id="891" name="Google Shape;891;p12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92" name="Google Shape;892;p12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893" name="Google Shape;893;p12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894"/>
        <p:cNvGrpSpPr/>
        <p:nvPr/>
      </p:nvGrpSpPr>
      <p:grpSpPr>
        <a:xfrm>
          <a:off x="0" y="0"/>
          <a:ext cx="0" cy="0"/>
          <a:chOff x="0" y="0"/>
          <a:chExt cx="0" cy="0"/>
        </a:xfrm>
      </p:grpSpPr>
      <p:sp>
        <p:nvSpPr>
          <p:cNvPr id="895" name="Google Shape;895;p12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96" name="Google Shape;896;p12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97" name="Google Shape;897;p12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98" name="Google Shape;898;p12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899" name="Google Shape;899;p12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900"/>
        <p:cNvGrpSpPr/>
        <p:nvPr/>
      </p:nvGrpSpPr>
      <p:grpSpPr>
        <a:xfrm>
          <a:off x="0" y="0"/>
          <a:ext cx="0" cy="0"/>
          <a:chOff x="0" y="0"/>
          <a:chExt cx="0" cy="0"/>
        </a:xfrm>
      </p:grpSpPr>
      <p:sp>
        <p:nvSpPr>
          <p:cNvPr id="901" name="Google Shape;901;p12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02" name="Google Shape;902;p122"/>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03" name="Google Shape;903;p122"/>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04" name="Google Shape;904;p12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05" name="Google Shape;905;p12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906" name="Google Shape;906;p12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907"/>
        <p:cNvGrpSpPr/>
        <p:nvPr/>
      </p:nvGrpSpPr>
      <p:grpSpPr>
        <a:xfrm>
          <a:off x="0" y="0"/>
          <a:ext cx="0" cy="0"/>
          <a:chOff x="0" y="0"/>
          <a:chExt cx="0" cy="0"/>
        </a:xfrm>
      </p:grpSpPr>
      <p:sp>
        <p:nvSpPr>
          <p:cNvPr id="908" name="Google Shape;908;p123"/>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909" name="Google Shape;909;p123"/>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10" name="Google Shape;910;p123"/>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911" name="Google Shape;911;p123"/>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12" name="Google Shape;912;p12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2400"/>
              <a:buFont typeface="Calibri"/>
              <a:buNone/>
              <a:defRPr sz="24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13" name="Google Shape;913;p12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14" name="Google Shape;914;p12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915" name="Google Shape;915;p12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141"/>
        <p:cNvGrpSpPr/>
        <p:nvPr/>
      </p:nvGrpSpPr>
      <p:grpSpPr>
        <a:xfrm>
          <a:off x="0" y="0"/>
          <a:ext cx="0" cy="0"/>
          <a:chOff x="0" y="0"/>
          <a:chExt cx="0" cy="0"/>
        </a:xfrm>
      </p:grpSpPr>
      <p:sp>
        <p:nvSpPr>
          <p:cNvPr id="142" name="Google Shape;142;p2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43" name="Google Shape;143;p2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44" name="Google Shape;144;p2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45" name="Google Shape;145;p2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46" name="Google Shape;146;p2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47" name="Google Shape;147;p2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48" name="Google Shape;148;p24"/>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49" name="Google Shape;149;p2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50" name="Google Shape;150;p24"/>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916"/>
        <p:cNvGrpSpPr/>
        <p:nvPr/>
      </p:nvGrpSpPr>
      <p:grpSpPr>
        <a:xfrm>
          <a:off x="0" y="0"/>
          <a:ext cx="0" cy="0"/>
          <a:chOff x="0" y="0"/>
          <a:chExt cx="0" cy="0"/>
        </a:xfrm>
      </p:grpSpPr>
      <p:sp>
        <p:nvSpPr>
          <p:cNvPr id="917" name="Google Shape;917;p12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18" name="Google Shape;918;p12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19" name="Google Shape;919;p12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20" name="Google Shape;920;p124"/>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921"/>
        <p:cNvGrpSpPr/>
        <p:nvPr/>
      </p:nvGrpSpPr>
      <p:grpSpPr>
        <a:xfrm>
          <a:off x="0" y="0"/>
          <a:ext cx="0" cy="0"/>
          <a:chOff x="0" y="0"/>
          <a:chExt cx="0" cy="0"/>
        </a:xfrm>
      </p:grpSpPr>
      <p:sp>
        <p:nvSpPr>
          <p:cNvPr id="922" name="Google Shape;922;p12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923" name="Google Shape;923;p125"/>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24" name="Google Shape;924;p12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25" name="Google Shape;925;p12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926" name="Google Shape;926;p12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927"/>
        <p:cNvGrpSpPr/>
        <p:nvPr/>
      </p:nvGrpSpPr>
      <p:grpSpPr>
        <a:xfrm>
          <a:off x="0" y="0"/>
          <a:ext cx="0" cy="0"/>
          <a:chOff x="0" y="0"/>
          <a:chExt cx="0" cy="0"/>
        </a:xfrm>
      </p:grpSpPr>
      <p:sp>
        <p:nvSpPr>
          <p:cNvPr id="928" name="Google Shape;928;p12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29" name="Google Shape;929;p12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930" name="Google Shape;930;p12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31" name="Google Shape;931;p126"/>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932" name="Google Shape;932;p12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33" name="Google Shape;933;p12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934" name="Google Shape;934;p126"/>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935"/>
        <p:cNvGrpSpPr/>
        <p:nvPr/>
      </p:nvGrpSpPr>
      <p:grpSpPr>
        <a:xfrm>
          <a:off x="0" y="0"/>
          <a:ext cx="0" cy="0"/>
          <a:chOff x="0" y="0"/>
          <a:chExt cx="0" cy="0"/>
        </a:xfrm>
      </p:grpSpPr>
      <p:sp>
        <p:nvSpPr>
          <p:cNvPr id="936" name="Google Shape;936;p12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37" name="Google Shape;937;p12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938" name="Google Shape;938;p12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939" name="Google Shape;939;p127"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940" name="Google Shape;940;p127"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941" name="Google Shape;941;p127"/>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942" name="Google Shape;942;p12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43" name="Google Shape;943;p127"/>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944"/>
        <p:cNvGrpSpPr/>
        <p:nvPr/>
      </p:nvGrpSpPr>
      <p:grpSpPr>
        <a:xfrm>
          <a:off x="0" y="0"/>
          <a:ext cx="0" cy="0"/>
          <a:chOff x="0" y="0"/>
          <a:chExt cx="0" cy="0"/>
        </a:xfrm>
      </p:grpSpPr>
      <p:sp>
        <p:nvSpPr>
          <p:cNvPr id="945" name="Google Shape;945;p12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6" name="Google Shape;946;p128"/>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47" name="Google Shape;947;p128"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948" name="Google Shape;948;p128"/>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3"/>
              </a:buClr>
              <a:buSzPts val="4100"/>
              <a:buFont typeface="Calibri"/>
              <a:buNone/>
              <a:defRPr sz="4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49" name="Google Shape;949;p12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950" name="Google Shape;950;p12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51" name="Google Shape;951;p128"/>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952" name="Google Shape;952;p128"/>
          <p:cNvGrpSpPr/>
          <p:nvPr/>
        </p:nvGrpSpPr>
        <p:grpSpPr>
          <a:xfrm>
            <a:off x="1605267" y="3232902"/>
            <a:ext cx="5933466" cy="1097281"/>
            <a:chOff x="1952025" y="4310537"/>
            <a:chExt cx="7911288" cy="1463041"/>
          </a:xfrm>
        </p:grpSpPr>
        <p:pic>
          <p:nvPicPr>
            <p:cNvPr id="953" name="Google Shape;953;p128"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954" name="Google Shape;954;p128"/>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955" name="Google Shape;955;p128"/>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956" name="Google Shape;956;p128"/>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957"/>
        <p:cNvGrpSpPr/>
        <p:nvPr/>
      </p:nvGrpSpPr>
      <p:grpSpPr>
        <a:xfrm>
          <a:off x="0" y="0"/>
          <a:ext cx="0" cy="0"/>
          <a:chOff x="0" y="0"/>
          <a:chExt cx="0" cy="0"/>
        </a:xfrm>
      </p:grpSpPr>
      <p:sp>
        <p:nvSpPr>
          <p:cNvPr id="958" name="Google Shape;958;p12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59" name="Google Shape;959;p129"/>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960" name="Google Shape;960;p129"/>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3"/>
              </a:buClr>
              <a:buSzPts val="5100"/>
              <a:buFont typeface="Calibri"/>
              <a:buNone/>
              <a:defRPr sz="5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61" name="Google Shape;961;p12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62" name="Google Shape;962;p129"/>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963" name="Google Shape;963;p129"/>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964" name="Google Shape;964;p129"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965" name="Google Shape;965;p129"/>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966"/>
        <p:cNvGrpSpPr/>
        <p:nvPr/>
      </p:nvGrpSpPr>
      <p:grpSpPr>
        <a:xfrm>
          <a:off x="0" y="0"/>
          <a:ext cx="0" cy="0"/>
          <a:chOff x="0" y="0"/>
          <a:chExt cx="0" cy="0"/>
        </a:xfrm>
      </p:grpSpPr>
      <p:sp>
        <p:nvSpPr>
          <p:cNvPr id="967" name="Google Shape;967;p13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68" name="Google Shape;968;p130"/>
          <p:cNvSpPr/>
          <p:nvPr/>
        </p:nvSpPr>
        <p:spPr>
          <a:xfrm>
            <a:off x="154641" y="161365"/>
            <a:ext cx="8831100" cy="10482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69" name="Google Shape;969;p13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70" name="Google Shape;970;p13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71" name="Google Shape;971;p13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72" name="Google Shape;972;p13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973" name="Google Shape;973;p13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974"/>
        <p:cNvGrpSpPr/>
        <p:nvPr/>
      </p:nvGrpSpPr>
      <p:grpSpPr>
        <a:xfrm>
          <a:off x="0" y="0"/>
          <a:ext cx="0" cy="0"/>
          <a:chOff x="0" y="0"/>
          <a:chExt cx="0" cy="0"/>
        </a:xfrm>
      </p:grpSpPr>
      <p:sp>
        <p:nvSpPr>
          <p:cNvPr id="975" name="Google Shape;975;p13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76" name="Google Shape;976;p131"/>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77" name="Google Shape;977;p131"/>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3"/>
              </a:buClr>
              <a:buSzPts val="3300"/>
              <a:buFont typeface="Calibri"/>
              <a:buNone/>
              <a:defRPr sz="33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78" name="Google Shape;978;p131"/>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979" name="Google Shape;979;p131"/>
          <p:cNvSpPr>
            <a:spLocks noGrp="1"/>
          </p:cNvSpPr>
          <p:nvPr>
            <p:ph type="pic" idx="2"/>
          </p:nvPr>
        </p:nvSpPr>
        <p:spPr>
          <a:xfrm>
            <a:off x="537883" y="2655094"/>
            <a:ext cx="2949000" cy="1740600"/>
          </a:xfrm>
          <a:prstGeom prst="rect">
            <a:avLst/>
          </a:prstGeom>
          <a:noFill/>
          <a:ln>
            <a:noFill/>
          </a:ln>
        </p:spPr>
      </p:sp>
      <p:sp>
        <p:nvSpPr>
          <p:cNvPr id="980" name="Google Shape;980;p13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81" name="Google Shape;981;p13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982" name="Google Shape;982;p13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983"/>
        <p:cNvGrpSpPr/>
        <p:nvPr/>
      </p:nvGrpSpPr>
      <p:grpSpPr>
        <a:xfrm>
          <a:off x="0" y="0"/>
          <a:ext cx="0" cy="0"/>
          <a:chOff x="0" y="0"/>
          <a:chExt cx="0" cy="0"/>
        </a:xfrm>
      </p:grpSpPr>
      <p:sp>
        <p:nvSpPr>
          <p:cNvPr id="984" name="Google Shape;984;p13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85" name="Google Shape;985;p13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86" name="Google Shape;986;p13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87" name="Google Shape;987;p13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988" name="Google Shape;988;p13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989"/>
        <p:cNvGrpSpPr/>
        <p:nvPr/>
      </p:nvGrpSpPr>
      <p:grpSpPr>
        <a:xfrm>
          <a:off x="0" y="0"/>
          <a:ext cx="0" cy="0"/>
          <a:chOff x="0" y="0"/>
          <a:chExt cx="0" cy="0"/>
        </a:xfrm>
      </p:grpSpPr>
      <p:sp>
        <p:nvSpPr>
          <p:cNvPr id="990" name="Google Shape;990;p13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91" name="Google Shape;991;p133"/>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92" name="Google Shape;992;p133"/>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93" name="Google Shape;993;p13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94" name="Google Shape;994;p13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995" name="Google Shape;995;p13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151"/>
        <p:cNvGrpSpPr/>
        <p:nvPr/>
      </p:nvGrpSpPr>
      <p:grpSpPr>
        <a:xfrm>
          <a:off x="0" y="0"/>
          <a:ext cx="0" cy="0"/>
          <a:chOff x="0" y="0"/>
          <a:chExt cx="0" cy="0"/>
        </a:xfrm>
      </p:grpSpPr>
      <p:sp>
        <p:nvSpPr>
          <p:cNvPr id="152" name="Google Shape;152;p2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3" name="Google Shape;153;p25"/>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54" name="Google Shape;154;p25"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55" name="Google Shape;155;p25"/>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5"/>
              </a:buClr>
              <a:buSzPts val="4100"/>
              <a:buFont typeface="Calibri"/>
              <a:buNone/>
              <a:defRPr sz="4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6" name="Google Shape;156;p2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57" name="Google Shape;157;p25"/>
          <p:cNvSpPr txBox="1"/>
          <p:nvPr/>
        </p:nvSpPr>
        <p:spPr>
          <a:xfrm>
            <a:off x="537882" y="4583887"/>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
        <p:nvSpPr>
          <p:cNvPr id="158" name="Google Shape;158;p25"/>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59" name="Google Shape;159;p25"/>
          <p:cNvGrpSpPr/>
          <p:nvPr/>
        </p:nvGrpSpPr>
        <p:grpSpPr>
          <a:xfrm>
            <a:off x="1605267" y="3232902"/>
            <a:ext cx="5933466" cy="1097281"/>
            <a:chOff x="1952025" y="4310537"/>
            <a:chExt cx="7911288" cy="1463041"/>
          </a:xfrm>
        </p:grpSpPr>
        <p:pic>
          <p:nvPicPr>
            <p:cNvPr id="160" name="Google Shape;160;p25"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61" name="Google Shape;161;p25"/>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62" name="Google Shape;162;p25"/>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63" name="Google Shape;163;p25"/>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996"/>
        <p:cNvGrpSpPr/>
        <p:nvPr/>
      </p:nvGrpSpPr>
      <p:grpSpPr>
        <a:xfrm>
          <a:off x="0" y="0"/>
          <a:ext cx="0" cy="0"/>
          <a:chOff x="0" y="0"/>
          <a:chExt cx="0" cy="0"/>
        </a:xfrm>
      </p:grpSpPr>
      <p:sp>
        <p:nvSpPr>
          <p:cNvPr id="997" name="Google Shape;997;p134"/>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998" name="Google Shape;998;p134"/>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99" name="Google Shape;999;p134"/>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00" name="Google Shape;1000;p134"/>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01" name="Google Shape;1001;p13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2400"/>
              <a:buFont typeface="Calibri"/>
              <a:buNone/>
              <a:defRPr sz="24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02" name="Google Shape;1002;p13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03" name="Google Shape;1003;p13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004" name="Google Shape;1004;p13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1005"/>
        <p:cNvGrpSpPr/>
        <p:nvPr/>
      </p:nvGrpSpPr>
      <p:grpSpPr>
        <a:xfrm>
          <a:off x="0" y="0"/>
          <a:ext cx="0" cy="0"/>
          <a:chOff x="0" y="0"/>
          <a:chExt cx="0" cy="0"/>
        </a:xfrm>
      </p:grpSpPr>
      <p:sp>
        <p:nvSpPr>
          <p:cNvPr id="1006" name="Google Shape;1006;p13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07" name="Google Shape;1007;p13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08" name="Google Shape;1008;p13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09" name="Google Shape;1009;p13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010" name="Google Shape;1010;p13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1011"/>
        <p:cNvGrpSpPr/>
        <p:nvPr/>
      </p:nvGrpSpPr>
      <p:grpSpPr>
        <a:xfrm>
          <a:off x="0" y="0"/>
          <a:ext cx="0" cy="0"/>
          <a:chOff x="0" y="0"/>
          <a:chExt cx="0" cy="0"/>
        </a:xfrm>
      </p:grpSpPr>
      <p:sp>
        <p:nvSpPr>
          <p:cNvPr id="1012" name="Google Shape;1012;p13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013" name="Google Shape;1013;p136"/>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14" name="Google Shape;1014;p13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15" name="Google Shape;1015;p13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016" name="Google Shape;1016;p13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1017"/>
        <p:cNvGrpSpPr/>
        <p:nvPr/>
      </p:nvGrpSpPr>
      <p:grpSpPr>
        <a:xfrm>
          <a:off x="0" y="0"/>
          <a:ext cx="0" cy="0"/>
          <a:chOff x="0" y="0"/>
          <a:chExt cx="0" cy="0"/>
        </a:xfrm>
      </p:grpSpPr>
      <p:sp>
        <p:nvSpPr>
          <p:cNvPr id="1018" name="Google Shape;1018;p13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019" name="Google Shape;1019;p13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020" name="Google Shape;1020;p13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21" name="Google Shape;1021;p137"/>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022" name="Google Shape;1022;p13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23" name="Google Shape;1023;p13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024" name="Google Shape;1024;p137"/>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1025"/>
        <p:cNvGrpSpPr/>
        <p:nvPr/>
      </p:nvGrpSpPr>
      <p:grpSpPr>
        <a:xfrm>
          <a:off x="0" y="0"/>
          <a:ext cx="0" cy="0"/>
          <a:chOff x="0" y="0"/>
          <a:chExt cx="0" cy="0"/>
        </a:xfrm>
      </p:grpSpPr>
      <p:sp>
        <p:nvSpPr>
          <p:cNvPr id="1026" name="Google Shape;1026;p13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027" name="Google Shape;1027;p13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028" name="Google Shape;1028;p13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029" name="Google Shape;1029;p138"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030" name="Google Shape;1030;p138"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031" name="Google Shape;1031;p138"/>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032" name="Google Shape;1032;p13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33" name="Google Shape;1033;p13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034" name="Google Shape;1034;p138"/>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1035"/>
        <p:cNvGrpSpPr/>
        <p:nvPr/>
      </p:nvGrpSpPr>
      <p:grpSpPr>
        <a:xfrm>
          <a:off x="0" y="0"/>
          <a:ext cx="0" cy="0"/>
          <a:chOff x="0" y="0"/>
          <a:chExt cx="0" cy="0"/>
        </a:xfrm>
      </p:grpSpPr>
      <p:sp>
        <p:nvSpPr>
          <p:cNvPr id="1036" name="Google Shape;1036;p13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37" name="Google Shape;1037;p139"/>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038" name="Google Shape;1038;p139"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039" name="Google Shape;1039;p139"/>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2"/>
              </a:buClr>
              <a:buSzPts val="4100"/>
              <a:buFont typeface="Calibri"/>
              <a:buNone/>
              <a:defRPr sz="4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40" name="Google Shape;1040;p139"/>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041" name="Google Shape;1041;p13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42" name="Google Shape;1042;p139"/>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1043" name="Google Shape;1043;p139"/>
          <p:cNvGrpSpPr/>
          <p:nvPr/>
        </p:nvGrpSpPr>
        <p:grpSpPr>
          <a:xfrm>
            <a:off x="1605267" y="3232902"/>
            <a:ext cx="5933466" cy="1097281"/>
            <a:chOff x="1952025" y="4310537"/>
            <a:chExt cx="7911288" cy="1463041"/>
          </a:xfrm>
        </p:grpSpPr>
        <p:pic>
          <p:nvPicPr>
            <p:cNvPr id="1044" name="Google Shape;1044;p139"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045" name="Google Shape;1045;p139"/>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046" name="Google Shape;1046;p139"/>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047" name="Google Shape;1047;p139"/>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1048"/>
        <p:cNvGrpSpPr/>
        <p:nvPr/>
      </p:nvGrpSpPr>
      <p:grpSpPr>
        <a:xfrm>
          <a:off x="0" y="0"/>
          <a:ext cx="0" cy="0"/>
          <a:chOff x="0" y="0"/>
          <a:chExt cx="0" cy="0"/>
        </a:xfrm>
      </p:grpSpPr>
      <p:sp>
        <p:nvSpPr>
          <p:cNvPr id="1049" name="Google Shape;1049;p14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50" name="Google Shape;1050;p140"/>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051" name="Google Shape;1051;p140"/>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5100"/>
              <a:buFont typeface="Calibri"/>
              <a:buNone/>
              <a:defRPr sz="5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52" name="Google Shape;1052;p14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53" name="Google Shape;1053;p140"/>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054" name="Google Shape;1054;p140"/>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055" name="Google Shape;1055;p140"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056" name="Google Shape;1056;p140"/>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1057"/>
        <p:cNvGrpSpPr/>
        <p:nvPr/>
      </p:nvGrpSpPr>
      <p:grpSpPr>
        <a:xfrm>
          <a:off x="0" y="0"/>
          <a:ext cx="0" cy="0"/>
          <a:chOff x="0" y="0"/>
          <a:chExt cx="0" cy="0"/>
        </a:xfrm>
      </p:grpSpPr>
      <p:sp>
        <p:nvSpPr>
          <p:cNvPr id="1058" name="Google Shape;1058;p14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59" name="Google Shape;1059;p141"/>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60" name="Google Shape;1060;p14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61" name="Google Shape;1061;p14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62" name="Google Shape;1062;p14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63" name="Google Shape;1063;p14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064" name="Google Shape;1064;p14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1065"/>
        <p:cNvGrpSpPr/>
        <p:nvPr/>
      </p:nvGrpSpPr>
      <p:grpSpPr>
        <a:xfrm>
          <a:off x="0" y="0"/>
          <a:ext cx="0" cy="0"/>
          <a:chOff x="0" y="0"/>
          <a:chExt cx="0" cy="0"/>
        </a:xfrm>
      </p:grpSpPr>
      <p:sp>
        <p:nvSpPr>
          <p:cNvPr id="1066" name="Google Shape;1066;p14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67" name="Google Shape;1067;p142"/>
          <p:cNvSpPr/>
          <p:nvPr/>
        </p:nvSpPr>
        <p:spPr>
          <a:xfrm>
            <a:off x="154642" y="161365"/>
            <a:ext cx="3547800" cy="4824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68" name="Google Shape;1068;p142"/>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3300"/>
              <a:buFont typeface="Calibri"/>
              <a:buNone/>
              <a:defRPr sz="33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69" name="Google Shape;1069;p142"/>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070" name="Google Shape;1070;p142"/>
          <p:cNvSpPr>
            <a:spLocks noGrp="1"/>
          </p:cNvSpPr>
          <p:nvPr>
            <p:ph type="pic" idx="2"/>
          </p:nvPr>
        </p:nvSpPr>
        <p:spPr>
          <a:xfrm>
            <a:off x="537883" y="2655094"/>
            <a:ext cx="2949000" cy="1740600"/>
          </a:xfrm>
          <a:prstGeom prst="rect">
            <a:avLst/>
          </a:prstGeom>
          <a:noFill/>
          <a:ln>
            <a:noFill/>
          </a:ln>
        </p:spPr>
      </p:sp>
      <p:sp>
        <p:nvSpPr>
          <p:cNvPr id="1071" name="Google Shape;1071;p14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72" name="Google Shape;1072;p14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073" name="Google Shape;1073;p14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1074"/>
        <p:cNvGrpSpPr/>
        <p:nvPr/>
      </p:nvGrpSpPr>
      <p:grpSpPr>
        <a:xfrm>
          <a:off x="0" y="0"/>
          <a:ext cx="0" cy="0"/>
          <a:chOff x="0" y="0"/>
          <a:chExt cx="0" cy="0"/>
        </a:xfrm>
      </p:grpSpPr>
      <p:sp>
        <p:nvSpPr>
          <p:cNvPr id="1075" name="Google Shape;1075;p14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76" name="Google Shape;1076;p14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77" name="Google Shape;1077;p14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78" name="Google Shape;1078;p14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079" name="Google Shape;1079;p14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164"/>
        <p:cNvGrpSpPr/>
        <p:nvPr/>
      </p:nvGrpSpPr>
      <p:grpSpPr>
        <a:xfrm>
          <a:off x="0" y="0"/>
          <a:ext cx="0" cy="0"/>
          <a:chOff x="0" y="0"/>
          <a:chExt cx="0" cy="0"/>
        </a:xfrm>
      </p:grpSpPr>
      <p:sp>
        <p:nvSpPr>
          <p:cNvPr id="165" name="Google Shape;165;p2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6" name="Google Shape;166;p26"/>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67" name="Google Shape;167;p26"/>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5"/>
              </a:buClr>
              <a:buSzPts val="5100"/>
              <a:buFont typeface="Calibri"/>
              <a:buNone/>
              <a:defRPr sz="5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8" name="Google Shape;168;p26"/>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9" name="Google Shape;169;p2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70" name="Google Shape;170;p26"/>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71" name="Google Shape;171;p26"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72" name="Google Shape;172;p26"/>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1080"/>
        <p:cNvGrpSpPr/>
        <p:nvPr/>
      </p:nvGrpSpPr>
      <p:grpSpPr>
        <a:xfrm>
          <a:off x="0" y="0"/>
          <a:ext cx="0" cy="0"/>
          <a:chOff x="0" y="0"/>
          <a:chExt cx="0" cy="0"/>
        </a:xfrm>
      </p:grpSpPr>
      <p:sp>
        <p:nvSpPr>
          <p:cNvPr id="1081" name="Google Shape;1081;p14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82" name="Google Shape;1082;p144"/>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83" name="Google Shape;1083;p144"/>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84" name="Google Shape;1084;p14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85" name="Google Shape;1085;p14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086" name="Google Shape;1086;p14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1087"/>
        <p:cNvGrpSpPr/>
        <p:nvPr/>
      </p:nvGrpSpPr>
      <p:grpSpPr>
        <a:xfrm>
          <a:off x="0" y="0"/>
          <a:ext cx="0" cy="0"/>
          <a:chOff x="0" y="0"/>
          <a:chExt cx="0" cy="0"/>
        </a:xfrm>
      </p:grpSpPr>
      <p:sp>
        <p:nvSpPr>
          <p:cNvPr id="1088" name="Google Shape;1088;p145"/>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89" name="Google Shape;1089;p145"/>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90" name="Google Shape;1090;p145"/>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91" name="Google Shape;1091;p145"/>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92" name="Google Shape;1092;p14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2400"/>
              <a:buFont typeface="Calibri"/>
              <a:buNone/>
              <a:defRPr sz="24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93" name="Google Shape;1093;p14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94" name="Google Shape;1094;p145"/>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1095"/>
        <p:cNvGrpSpPr/>
        <p:nvPr/>
      </p:nvGrpSpPr>
      <p:grpSpPr>
        <a:xfrm>
          <a:off x="0" y="0"/>
          <a:ext cx="0" cy="0"/>
          <a:chOff x="0" y="0"/>
          <a:chExt cx="0" cy="0"/>
        </a:xfrm>
      </p:grpSpPr>
      <p:sp>
        <p:nvSpPr>
          <p:cNvPr id="1096" name="Google Shape;1096;p14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97" name="Google Shape;1097;p14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98" name="Google Shape;1098;p14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99" name="Google Shape;1099;p14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100" name="Google Shape;1100;p14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1101"/>
        <p:cNvGrpSpPr/>
        <p:nvPr/>
      </p:nvGrpSpPr>
      <p:grpSpPr>
        <a:xfrm>
          <a:off x="0" y="0"/>
          <a:ext cx="0" cy="0"/>
          <a:chOff x="0" y="0"/>
          <a:chExt cx="0" cy="0"/>
        </a:xfrm>
      </p:grpSpPr>
      <p:sp>
        <p:nvSpPr>
          <p:cNvPr id="1102" name="Google Shape;1102;p14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103" name="Google Shape;1103;p147"/>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04" name="Google Shape;1104;p14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05" name="Google Shape;1105;p14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106" name="Google Shape;1106;p14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1107"/>
        <p:cNvGrpSpPr/>
        <p:nvPr/>
      </p:nvGrpSpPr>
      <p:grpSpPr>
        <a:xfrm>
          <a:off x="0" y="0"/>
          <a:ext cx="0" cy="0"/>
          <a:chOff x="0" y="0"/>
          <a:chExt cx="0" cy="0"/>
        </a:xfrm>
      </p:grpSpPr>
      <p:sp>
        <p:nvSpPr>
          <p:cNvPr id="1108" name="Google Shape;1108;p14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109" name="Google Shape;1109;p14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110" name="Google Shape;1110;p14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11" name="Google Shape;1111;p148"/>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112" name="Google Shape;1112;p14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13" name="Google Shape;1113;p148"/>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1114"/>
        <p:cNvGrpSpPr/>
        <p:nvPr/>
      </p:nvGrpSpPr>
      <p:grpSpPr>
        <a:xfrm>
          <a:off x="0" y="0"/>
          <a:ext cx="0" cy="0"/>
          <a:chOff x="0" y="0"/>
          <a:chExt cx="0" cy="0"/>
        </a:xfrm>
      </p:grpSpPr>
      <p:sp>
        <p:nvSpPr>
          <p:cNvPr id="1115" name="Google Shape;1115;p14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116" name="Google Shape;1116;p14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117" name="Google Shape;1117;p14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118" name="Google Shape;1118;p149"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119" name="Google Shape;1119;p149"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120" name="Google Shape;1120;p149"/>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121" name="Google Shape;1121;p14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22" name="Google Shape;1122;p14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123" name="Google Shape;1123;p149"/>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1124"/>
        <p:cNvGrpSpPr/>
        <p:nvPr/>
      </p:nvGrpSpPr>
      <p:grpSpPr>
        <a:xfrm>
          <a:off x="0" y="0"/>
          <a:ext cx="0" cy="0"/>
          <a:chOff x="0" y="0"/>
          <a:chExt cx="0" cy="0"/>
        </a:xfrm>
      </p:grpSpPr>
      <p:sp>
        <p:nvSpPr>
          <p:cNvPr id="1125" name="Google Shape;1125;p15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26" name="Google Shape;1126;p150"/>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127" name="Google Shape;1127;p150"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128" name="Google Shape;1128;p150"/>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2"/>
              </a:buClr>
              <a:buSzPts val="4100"/>
              <a:buFont typeface="Calibri"/>
              <a:buNone/>
              <a:defRPr sz="4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29" name="Google Shape;1129;p150"/>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130" name="Google Shape;1130;p15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131" name="Google Shape;1131;p150"/>
          <p:cNvGrpSpPr/>
          <p:nvPr/>
        </p:nvGrpSpPr>
        <p:grpSpPr>
          <a:xfrm>
            <a:off x="1605267" y="3232902"/>
            <a:ext cx="5933466" cy="1097281"/>
            <a:chOff x="1952025" y="4310537"/>
            <a:chExt cx="7911288" cy="1463041"/>
          </a:xfrm>
        </p:grpSpPr>
        <p:pic>
          <p:nvPicPr>
            <p:cNvPr id="1132" name="Google Shape;1132;p150"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133" name="Google Shape;1133;p150"/>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134" name="Google Shape;1134;p150"/>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135" name="Google Shape;1135;p150"/>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1136" name="Google Shape;1136;p15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137" name="Google Shape;1137;p150"/>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1138"/>
        <p:cNvGrpSpPr/>
        <p:nvPr/>
      </p:nvGrpSpPr>
      <p:grpSpPr>
        <a:xfrm>
          <a:off x="0" y="0"/>
          <a:ext cx="0" cy="0"/>
          <a:chOff x="0" y="0"/>
          <a:chExt cx="0" cy="0"/>
        </a:xfrm>
      </p:grpSpPr>
      <p:sp>
        <p:nvSpPr>
          <p:cNvPr id="1139" name="Google Shape;1139;p15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40" name="Google Shape;1140;p151"/>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141" name="Google Shape;1141;p151"/>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5100"/>
              <a:buFont typeface="Calibri"/>
              <a:buNone/>
              <a:defRPr sz="5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42" name="Google Shape;1142;p15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143" name="Google Shape;1143;p151"/>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144" name="Google Shape;1144;p151"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145" name="Google Shape;1145;p151"/>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1146" name="Google Shape;1146;p15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147" name="Google Shape;1147;p151"/>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1148"/>
        <p:cNvGrpSpPr/>
        <p:nvPr/>
      </p:nvGrpSpPr>
      <p:grpSpPr>
        <a:xfrm>
          <a:off x="0" y="0"/>
          <a:ext cx="0" cy="0"/>
          <a:chOff x="0" y="0"/>
          <a:chExt cx="0" cy="0"/>
        </a:xfrm>
      </p:grpSpPr>
      <p:sp>
        <p:nvSpPr>
          <p:cNvPr id="1149" name="Google Shape;1149;p15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50" name="Google Shape;1150;p152"/>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51" name="Google Shape;1151;p15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52" name="Google Shape;1152;p15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53" name="Google Shape;1153;p15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54" name="Google Shape;1154;p15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155" name="Google Shape;1155;p15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1156"/>
        <p:cNvGrpSpPr/>
        <p:nvPr/>
      </p:nvGrpSpPr>
      <p:grpSpPr>
        <a:xfrm>
          <a:off x="0" y="0"/>
          <a:ext cx="0" cy="0"/>
          <a:chOff x="0" y="0"/>
          <a:chExt cx="0" cy="0"/>
        </a:xfrm>
      </p:grpSpPr>
      <p:sp>
        <p:nvSpPr>
          <p:cNvPr id="1157" name="Google Shape;1157;p15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58" name="Google Shape;1158;p153"/>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59" name="Google Shape;1159;p153"/>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2"/>
              </a:buClr>
              <a:buSzPts val="3300"/>
              <a:buFont typeface="Calibri"/>
              <a:buNone/>
              <a:defRPr sz="33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60" name="Google Shape;1160;p153"/>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161" name="Google Shape;1161;p153"/>
          <p:cNvSpPr>
            <a:spLocks noGrp="1"/>
          </p:cNvSpPr>
          <p:nvPr>
            <p:ph type="pic" idx="2"/>
          </p:nvPr>
        </p:nvSpPr>
        <p:spPr>
          <a:xfrm>
            <a:off x="537883" y="2655094"/>
            <a:ext cx="2949000" cy="1740600"/>
          </a:xfrm>
          <a:prstGeom prst="rect">
            <a:avLst/>
          </a:prstGeom>
          <a:noFill/>
          <a:ln>
            <a:noFill/>
          </a:ln>
        </p:spPr>
      </p:sp>
      <p:sp>
        <p:nvSpPr>
          <p:cNvPr id="1162" name="Google Shape;1162;p15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63" name="Google Shape;1163;p15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164" name="Google Shape;1164;p15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173"/>
        <p:cNvGrpSpPr/>
        <p:nvPr/>
      </p:nvGrpSpPr>
      <p:grpSpPr>
        <a:xfrm>
          <a:off x="0" y="0"/>
          <a:ext cx="0" cy="0"/>
          <a:chOff x="0" y="0"/>
          <a:chExt cx="0" cy="0"/>
        </a:xfrm>
      </p:grpSpPr>
      <p:sp>
        <p:nvSpPr>
          <p:cNvPr id="174" name="Google Shape;174;p2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5" name="Google Shape;175;p27"/>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6" name="Google Shape;176;p2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7" name="Google Shape;177;p2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8" name="Google Shape;178;p27"/>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9" name="Google Shape;179;p2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80" name="Google Shape;180;p2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1165"/>
        <p:cNvGrpSpPr/>
        <p:nvPr/>
      </p:nvGrpSpPr>
      <p:grpSpPr>
        <a:xfrm>
          <a:off x="0" y="0"/>
          <a:ext cx="0" cy="0"/>
          <a:chOff x="0" y="0"/>
          <a:chExt cx="0" cy="0"/>
        </a:xfrm>
      </p:grpSpPr>
      <p:sp>
        <p:nvSpPr>
          <p:cNvPr id="1166" name="Google Shape;1166;p15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67" name="Google Shape;1167;p15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68" name="Google Shape;1168;p15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69" name="Google Shape;1169;p15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170" name="Google Shape;1170;p15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1171"/>
        <p:cNvGrpSpPr/>
        <p:nvPr/>
      </p:nvGrpSpPr>
      <p:grpSpPr>
        <a:xfrm>
          <a:off x="0" y="0"/>
          <a:ext cx="0" cy="0"/>
          <a:chOff x="0" y="0"/>
          <a:chExt cx="0" cy="0"/>
        </a:xfrm>
      </p:grpSpPr>
      <p:sp>
        <p:nvSpPr>
          <p:cNvPr id="1172" name="Google Shape;1172;p15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73" name="Google Shape;1173;p155"/>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74" name="Google Shape;1174;p155"/>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75" name="Google Shape;1175;p15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76" name="Google Shape;1176;p15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177" name="Google Shape;1177;p15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1178"/>
        <p:cNvGrpSpPr/>
        <p:nvPr/>
      </p:nvGrpSpPr>
      <p:grpSpPr>
        <a:xfrm>
          <a:off x="0" y="0"/>
          <a:ext cx="0" cy="0"/>
          <a:chOff x="0" y="0"/>
          <a:chExt cx="0" cy="0"/>
        </a:xfrm>
      </p:grpSpPr>
      <p:sp>
        <p:nvSpPr>
          <p:cNvPr id="1179" name="Google Shape;1179;p156"/>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180" name="Google Shape;1180;p156"/>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81" name="Google Shape;1181;p156"/>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182" name="Google Shape;1182;p156"/>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83" name="Google Shape;1183;p15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2400"/>
              <a:buFont typeface="Calibri"/>
              <a:buNone/>
              <a:defRPr sz="24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84" name="Google Shape;1184;p15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85" name="Google Shape;1185;p15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186" name="Google Shape;1186;p15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1187"/>
        <p:cNvGrpSpPr/>
        <p:nvPr/>
      </p:nvGrpSpPr>
      <p:grpSpPr>
        <a:xfrm>
          <a:off x="0" y="0"/>
          <a:ext cx="0" cy="0"/>
          <a:chOff x="0" y="0"/>
          <a:chExt cx="0" cy="0"/>
        </a:xfrm>
      </p:grpSpPr>
      <p:sp>
        <p:nvSpPr>
          <p:cNvPr id="1188" name="Google Shape;1188;p15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89" name="Google Shape;1189;p15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90" name="Google Shape;1190;p15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91" name="Google Shape;1191;p15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192" name="Google Shape;1192;p15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1193"/>
        <p:cNvGrpSpPr/>
        <p:nvPr/>
      </p:nvGrpSpPr>
      <p:grpSpPr>
        <a:xfrm>
          <a:off x="0" y="0"/>
          <a:ext cx="0" cy="0"/>
          <a:chOff x="0" y="0"/>
          <a:chExt cx="0" cy="0"/>
        </a:xfrm>
      </p:grpSpPr>
      <p:sp>
        <p:nvSpPr>
          <p:cNvPr id="1194" name="Google Shape;1194;p15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195" name="Google Shape;1195;p158"/>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96" name="Google Shape;1196;p15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97" name="Google Shape;1197;p15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198" name="Google Shape;1198;p15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1199"/>
        <p:cNvGrpSpPr/>
        <p:nvPr/>
      </p:nvGrpSpPr>
      <p:grpSpPr>
        <a:xfrm>
          <a:off x="0" y="0"/>
          <a:ext cx="0" cy="0"/>
          <a:chOff x="0" y="0"/>
          <a:chExt cx="0" cy="0"/>
        </a:xfrm>
      </p:grpSpPr>
      <p:sp>
        <p:nvSpPr>
          <p:cNvPr id="1200" name="Google Shape;1200;p15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201" name="Google Shape;1201;p15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202" name="Google Shape;1202;p15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03" name="Google Shape;1203;p159"/>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204" name="Google Shape;1204;p15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205" name="Google Shape;1205;p15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206" name="Google Shape;1206;p159"/>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1207"/>
        <p:cNvGrpSpPr/>
        <p:nvPr/>
      </p:nvGrpSpPr>
      <p:grpSpPr>
        <a:xfrm>
          <a:off x="0" y="0"/>
          <a:ext cx="0" cy="0"/>
          <a:chOff x="0" y="0"/>
          <a:chExt cx="0" cy="0"/>
        </a:xfrm>
      </p:grpSpPr>
      <p:sp>
        <p:nvSpPr>
          <p:cNvPr id="1208" name="Google Shape;1208;p16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209" name="Google Shape;1209;p16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210" name="Google Shape;1210;p16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211" name="Google Shape;1211;p160"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212" name="Google Shape;1212;p160"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213" name="Google Shape;1213;p160"/>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214" name="Google Shape;1214;p16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215" name="Google Shape;1215;p16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216" name="Google Shape;1216;p160"/>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Reverse Main Point Purple">
  <p:cSld name="BLANK_2_1">
    <p:spTree>
      <p:nvGrpSpPr>
        <p:cNvPr id="1" name="Shape 1217"/>
        <p:cNvGrpSpPr/>
        <p:nvPr/>
      </p:nvGrpSpPr>
      <p:grpSpPr>
        <a:xfrm>
          <a:off x="0" y="0"/>
          <a:ext cx="0" cy="0"/>
          <a:chOff x="0" y="0"/>
          <a:chExt cx="0" cy="0"/>
        </a:xfrm>
      </p:grpSpPr>
      <p:sp>
        <p:nvSpPr>
          <p:cNvPr id="1218" name="Google Shape;1218;p16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219" name="Google Shape;1219;p161"/>
          <p:cNvSpPr/>
          <p:nvPr/>
        </p:nvSpPr>
        <p:spPr>
          <a:xfrm>
            <a:off x="0" y="-11350"/>
            <a:ext cx="9144000" cy="5154900"/>
          </a:xfrm>
          <a:prstGeom prst="rect">
            <a:avLst/>
          </a:prstGeom>
          <a:solidFill>
            <a:srgbClr val="6E65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20" name="Google Shape;1220;p161"/>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1221" name="Google Shape;1221;p161"/>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Reverse Main Point Pink">
  <p:cSld name="BLANK_2_2">
    <p:spTree>
      <p:nvGrpSpPr>
        <p:cNvPr id="1" name="Shape 1222"/>
        <p:cNvGrpSpPr/>
        <p:nvPr/>
      </p:nvGrpSpPr>
      <p:grpSpPr>
        <a:xfrm>
          <a:off x="0" y="0"/>
          <a:ext cx="0" cy="0"/>
          <a:chOff x="0" y="0"/>
          <a:chExt cx="0" cy="0"/>
        </a:xfrm>
      </p:grpSpPr>
      <p:sp>
        <p:nvSpPr>
          <p:cNvPr id="1223" name="Google Shape;1223;p16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224" name="Google Shape;1224;p162"/>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25" name="Google Shape;1225;p162"/>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1226" name="Google Shape;1226;p162"/>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27"/>
        <p:cNvGrpSpPr/>
        <p:nvPr/>
      </p:nvGrpSpPr>
      <p:grpSpPr>
        <a:xfrm>
          <a:off x="0" y="0"/>
          <a:ext cx="0" cy="0"/>
          <a:chOff x="0" y="0"/>
          <a:chExt cx="0" cy="0"/>
        </a:xfrm>
      </p:grpSpPr>
      <p:sp>
        <p:nvSpPr>
          <p:cNvPr id="1228" name="Google Shape;1228;p163"/>
          <p:cNvSpPr/>
          <p:nvPr/>
        </p:nvSpPr>
        <p:spPr>
          <a:xfrm>
            <a:off x="4572000" y="-125"/>
            <a:ext cx="4572000" cy="51435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9" name="Google Shape;1229;p163"/>
          <p:cNvSpPr txBox="1">
            <a:spLocks noGrp="1"/>
          </p:cNvSpPr>
          <p:nvPr>
            <p:ph type="title"/>
          </p:nvPr>
        </p:nvSpPr>
        <p:spPr>
          <a:xfrm>
            <a:off x="265500" y="711120"/>
            <a:ext cx="4045200" cy="1482300"/>
          </a:xfrm>
          <a:prstGeom prst="rect">
            <a:avLst/>
          </a:prstGeom>
          <a:noFill/>
          <a:ln>
            <a:noFill/>
          </a:ln>
        </p:spPr>
        <p:txBody>
          <a:bodyPr spcFirstLastPara="1" wrap="square" lIns="91425" tIns="91425" rIns="91425" bIns="91425" anchor="b" anchorCtr="0">
            <a:normAutofit/>
          </a:bodyPr>
          <a:lstStyle>
            <a:lvl1pPr lvl="0" algn="l" rtl="0">
              <a:lnSpc>
                <a:spcPct val="90000"/>
              </a:lnSpc>
              <a:spcBef>
                <a:spcPts val="0"/>
              </a:spcBef>
              <a:spcAft>
                <a:spcPts val="0"/>
              </a:spcAft>
              <a:buSzPts val="4100"/>
              <a:buNone/>
              <a:defRPr sz="41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1230" name="Google Shape;1230;p163"/>
          <p:cNvSpPr txBox="1">
            <a:spLocks noGrp="1"/>
          </p:cNvSpPr>
          <p:nvPr>
            <p:ph type="subTitle" idx="1"/>
          </p:nvPr>
        </p:nvSpPr>
        <p:spPr>
          <a:xfrm>
            <a:off x="265500" y="2281020"/>
            <a:ext cx="4045200" cy="12351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31" name="Google Shape;1231;p16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1232" name="Google Shape;1232;p16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181"/>
        <p:cNvGrpSpPr/>
        <p:nvPr/>
      </p:nvGrpSpPr>
      <p:grpSpPr>
        <a:xfrm>
          <a:off x="0" y="0"/>
          <a:ext cx="0" cy="0"/>
          <a:chOff x="0" y="0"/>
          <a:chExt cx="0" cy="0"/>
        </a:xfrm>
      </p:grpSpPr>
      <p:sp>
        <p:nvSpPr>
          <p:cNvPr id="182" name="Google Shape;182;p2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3" name="Google Shape;183;p28"/>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4" name="Google Shape;184;p28"/>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5"/>
              </a:buClr>
              <a:buSzPts val="3300"/>
              <a:buFont typeface="Calibri"/>
              <a:buNone/>
              <a:defRPr sz="33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5" name="Google Shape;185;p28"/>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86" name="Google Shape;186;p28"/>
          <p:cNvSpPr>
            <a:spLocks noGrp="1"/>
          </p:cNvSpPr>
          <p:nvPr>
            <p:ph type="pic" idx="2"/>
          </p:nvPr>
        </p:nvSpPr>
        <p:spPr>
          <a:xfrm>
            <a:off x="537883" y="2655094"/>
            <a:ext cx="2949000" cy="1740600"/>
          </a:xfrm>
          <a:prstGeom prst="rect">
            <a:avLst/>
          </a:prstGeom>
          <a:noFill/>
          <a:ln>
            <a:noFill/>
          </a:ln>
        </p:spPr>
      </p:sp>
      <p:sp>
        <p:nvSpPr>
          <p:cNvPr id="187" name="Google Shape;187;p28"/>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88" name="Google Shape;188;p2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89" name="Google Shape;189;p2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33"/>
        <p:cNvGrpSpPr/>
        <p:nvPr/>
      </p:nvGrpSpPr>
      <p:grpSpPr>
        <a:xfrm>
          <a:off x="0" y="0"/>
          <a:ext cx="0" cy="0"/>
          <a:chOff x="0" y="0"/>
          <a:chExt cx="0" cy="0"/>
        </a:xfrm>
      </p:grpSpPr>
      <p:sp>
        <p:nvSpPr>
          <p:cNvPr id="1234" name="Google Shape;1234;p16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Title and Bullet Points">
  <p:cSld name="TITLE_AND_BODY_1">
    <p:spTree>
      <p:nvGrpSpPr>
        <p:cNvPr id="1" name="Shape 1235"/>
        <p:cNvGrpSpPr/>
        <p:nvPr/>
      </p:nvGrpSpPr>
      <p:grpSpPr>
        <a:xfrm>
          <a:off x="0" y="0"/>
          <a:ext cx="0" cy="0"/>
          <a:chOff x="0" y="0"/>
          <a:chExt cx="0" cy="0"/>
        </a:xfrm>
      </p:grpSpPr>
      <p:sp>
        <p:nvSpPr>
          <p:cNvPr id="1236" name="Google Shape;1236;p165"/>
          <p:cNvSpPr/>
          <p:nvPr/>
        </p:nvSpPr>
        <p:spPr>
          <a:xfrm>
            <a:off x="294975" y="306325"/>
            <a:ext cx="6999900" cy="635400"/>
          </a:xfrm>
          <a:prstGeom prst="roundRect">
            <a:avLst>
              <a:gd name="adj" fmla="val 16667"/>
            </a:avLst>
          </a:prstGeom>
          <a:solidFill>
            <a:srgbClr val="A75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7" name="Google Shape;1237;p165"/>
          <p:cNvSpPr txBox="1">
            <a:spLocks noGrp="1"/>
          </p:cNvSpPr>
          <p:nvPr>
            <p:ph type="title"/>
          </p:nvPr>
        </p:nvSpPr>
        <p:spPr>
          <a:xfrm>
            <a:off x="311700" y="312775"/>
            <a:ext cx="58485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FFFFFF"/>
              </a:buClr>
              <a:buSzPts val="2800"/>
              <a:buNone/>
              <a:defRPr>
                <a:solidFill>
                  <a:srgbClr val="FFFFFF"/>
                </a:solidFill>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1238" name="Google Shape;1238;p16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1239" name="Google Shape;1239;p16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1249"/>
        <p:cNvGrpSpPr/>
        <p:nvPr/>
      </p:nvGrpSpPr>
      <p:grpSpPr>
        <a:xfrm>
          <a:off x="0" y="0"/>
          <a:ext cx="0" cy="0"/>
          <a:chOff x="0" y="0"/>
          <a:chExt cx="0" cy="0"/>
        </a:xfrm>
      </p:grpSpPr>
      <p:sp>
        <p:nvSpPr>
          <p:cNvPr id="1250" name="Google Shape;1250;p16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251" name="Google Shape;1251;p167"/>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1252" name="Google Shape;1252;p167"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253" name="Google Shape;1253;p167"/>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1"/>
              </a:buClr>
              <a:buSzPts val="4100"/>
              <a:buFont typeface="Calibri"/>
              <a:buNone/>
              <a:defRPr sz="4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54" name="Google Shape;1254;p16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255" name="Google Shape;1255;p167"/>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256" name="Google Shape;1256;p167"/>
          <p:cNvGrpSpPr/>
          <p:nvPr/>
        </p:nvGrpSpPr>
        <p:grpSpPr>
          <a:xfrm>
            <a:off x="1605267" y="3232902"/>
            <a:ext cx="5933466" cy="1097281"/>
            <a:chOff x="1952025" y="4310537"/>
            <a:chExt cx="7911288" cy="1463041"/>
          </a:xfrm>
        </p:grpSpPr>
        <p:pic>
          <p:nvPicPr>
            <p:cNvPr id="1257" name="Google Shape;1257;p167"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258" name="Google Shape;1258;p167"/>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259" name="Google Shape;1259;p167"/>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260" name="Google Shape;1260;p167"/>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1261" name="Google Shape;1261;p16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262" name="Google Shape;1262;p167"/>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1263"/>
        <p:cNvGrpSpPr/>
        <p:nvPr/>
      </p:nvGrpSpPr>
      <p:grpSpPr>
        <a:xfrm>
          <a:off x="0" y="0"/>
          <a:ext cx="0" cy="0"/>
          <a:chOff x="0" y="0"/>
          <a:chExt cx="0" cy="0"/>
        </a:xfrm>
      </p:grpSpPr>
      <p:sp>
        <p:nvSpPr>
          <p:cNvPr id="1264" name="Google Shape;1264;p16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265" name="Google Shape;1265;p168"/>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266" name="Google Shape;1266;p16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1"/>
              </a:buClr>
              <a:buSzPts val="5100"/>
              <a:buFont typeface="Calibri"/>
              <a:buNone/>
              <a:defRPr sz="5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67" name="Google Shape;1267;p168"/>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268" name="Google Shape;1268;p168"/>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269" name="Google Shape;1269;p168"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sp>
        <p:nvSpPr>
          <p:cNvPr id="1270" name="Google Shape;1270;p168"/>
          <p:cNvSpPr txBox="1"/>
          <p:nvPr/>
        </p:nvSpPr>
        <p:spPr>
          <a:xfrm>
            <a:off x="1191638" y="155944"/>
            <a:ext cx="895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Calibri"/>
              <a:ea typeface="Calibri"/>
              <a:cs typeface="Calibri"/>
              <a:sym typeface="Calibri"/>
            </a:endParaRPr>
          </a:p>
        </p:txBody>
      </p:sp>
      <p:pic>
        <p:nvPicPr>
          <p:cNvPr id="1271" name="Google Shape;1271;p168"/>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1272" name="Google Shape;1272;p16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273" name="Google Shape;1273;p168"/>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1274"/>
        <p:cNvGrpSpPr/>
        <p:nvPr/>
      </p:nvGrpSpPr>
      <p:grpSpPr>
        <a:xfrm>
          <a:off x="0" y="0"/>
          <a:ext cx="0" cy="0"/>
          <a:chOff x="0" y="0"/>
          <a:chExt cx="0" cy="0"/>
        </a:xfrm>
      </p:grpSpPr>
      <p:sp>
        <p:nvSpPr>
          <p:cNvPr id="1275" name="Google Shape;1275;p16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276" name="Google Shape;1276;p169"/>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277" name="Google Shape;1277;p16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78" name="Google Shape;1278;p16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79" name="Google Shape;1279;p169"/>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280" name="Google Shape;1280;p16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281" name="Google Shape;1281;p16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1282"/>
        <p:cNvGrpSpPr/>
        <p:nvPr/>
      </p:nvGrpSpPr>
      <p:grpSpPr>
        <a:xfrm>
          <a:off x="0" y="0"/>
          <a:ext cx="0" cy="0"/>
          <a:chOff x="0" y="0"/>
          <a:chExt cx="0" cy="0"/>
        </a:xfrm>
      </p:grpSpPr>
      <p:sp>
        <p:nvSpPr>
          <p:cNvPr id="1283" name="Google Shape;1283;p17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284" name="Google Shape;1284;p170"/>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285" name="Google Shape;1285;p170"/>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1"/>
              </a:buClr>
              <a:buSzPts val="3300"/>
              <a:buFont typeface="Calibri"/>
              <a:buNone/>
              <a:defRPr sz="3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86" name="Google Shape;1286;p170"/>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287" name="Google Shape;1287;p170"/>
          <p:cNvSpPr>
            <a:spLocks noGrp="1"/>
          </p:cNvSpPr>
          <p:nvPr>
            <p:ph type="pic" idx="2"/>
          </p:nvPr>
        </p:nvSpPr>
        <p:spPr>
          <a:xfrm>
            <a:off x="537883" y="2655094"/>
            <a:ext cx="2949000" cy="1740600"/>
          </a:xfrm>
          <a:prstGeom prst="rect">
            <a:avLst/>
          </a:prstGeom>
          <a:noFill/>
          <a:ln>
            <a:noFill/>
          </a:ln>
        </p:spPr>
      </p:sp>
      <p:sp>
        <p:nvSpPr>
          <p:cNvPr id="1288" name="Google Shape;1288;p170"/>
          <p:cNvSpPr txBox="1">
            <a:spLocks noGrp="1"/>
          </p:cNvSpPr>
          <p:nvPr>
            <p:ph type="sldNum" idx="12"/>
          </p:nvPr>
        </p:nvSpPr>
        <p:spPr>
          <a:xfrm>
            <a:off x="8402675" y="4711775"/>
            <a:ext cx="583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289" name="Google Shape;1289;p170"/>
          <p:cNvGrpSpPr/>
          <p:nvPr/>
        </p:nvGrpSpPr>
        <p:grpSpPr>
          <a:xfrm>
            <a:off x="180290" y="4600563"/>
            <a:ext cx="3539983" cy="342900"/>
            <a:chOff x="180290" y="4600563"/>
            <a:chExt cx="3539983" cy="342900"/>
          </a:xfrm>
        </p:grpSpPr>
        <p:pic>
          <p:nvPicPr>
            <p:cNvPr id="1290" name="Google Shape;1290;p170"/>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291" name="Google Shape;1291;p170"/>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1292"/>
        <p:cNvGrpSpPr/>
        <p:nvPr/>
      </p:nvGrpSpPr>
      <p:grpSpPr>
        <a:xfrm>
          <a:off x="0" y="0"/>
          <a:ext cx="0" cy="0"/>
          <a:chOff x="0" y="0"/>
          <a:chExt cx="0" cy="0"/>
        </a:xfrm>
      </p:grpSpPr>
      <p:sp>
        <p:nvSpPr>
          <p:cNvPr id="1293" name="Google Shape;1293;p17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94" name="Google Shape;1294;p17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95" name="Google Shape;1295;p171"/>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1296"/>
        <p:cNvGrpSpPr/>
        <p:nvPr/>
      </p:nvGrpSpPr>
      <p:grpSpPr>
        <a:xfrm>
          <a:off x="0" y="0"/>
          <a:ext cx="0" cy="0"/>
          <a:chOff x="0" y="0"/>
          <a:chExt cx="0" cy="0"/>
        </a:xfrm>
      </p:grpSpPr>
      <p:sp>
        <p:nvSpPr>
          <p:cNvPr id="1297" name="Google Shape;1297;p17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98" name="Google Shape;1298;p172"/>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99" name="Google Shape;1299;p172"/>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00" name="Google Shape;1300;p172"/>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1301"/>
        <p:cNvGrpSpPr/>
        <p:nvPr/>
      </p:nvGrpSpPr>
      <p:grpSpPr>
        <a:xfrm>
          <a:off x="0" y="0"/>
          <a:ext cx="0" cy="0"/>
          <a:chOff x="0" y="0"/>
          <a:chExt cx="0" cy="0"/>
        </a:xfrm>
      </p:grpSpPr>
      <p:sp>
        <p:nvSpPr>
          <p:cNvPr id="1302" name="Google Shape;1302;p173"/>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303" name="Google Shape;1303;p173"/>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04" name="Google Shape;1304;p173"/>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305" name="Google Shape;1305;p173"/>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06" name="Google Shape;1306;p17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07" name="Google Shape;1307;p173"/>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308" name="Google Shape;1308;p17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1309"/>
        <p:cNvGrpSpPr/>
        <p:nvPr/>
      </p:nvGrpSpPr>
      <p:grpSpPr>
        <a:xfrm>
          <a:off x="0" y="0"/>
          <a:ext cx="0" cy="0"/>
          <a:chOff x="0" y="0"/>
          <a:chExt cx="0" cy="0"/>
        </a:xfrm>
      </p:grpSpPr>
      <p:sp>
        <p:nvSpPr>
          <p:cNvPr id="1310" name="Google Shape;1310;p17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11" name="Google Shape;1311;p17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12" name="Google Shape;1312;p174"/>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313" name="Google Shape;1313;p17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314" name="Google Shape;1314;p17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190"/>
        <p:cNvGrpSpPr/>
        <p:nvPr/>
      </p:nvGrpSpPr>
      <p:grpSpPr>
        <a:xfrm>
          <a:off x="0" y="0"/>
          <a:ext cx="0" cy="0"/>
          <a:chOff x="0" y="0"/>
          <a:chExt cx="0" cy="0"/>
        </a:xfrm>
      </p:grpSpPr>
      <p:sp>
        <p:nvSpPr>
          <p:cNvPr id="191" name="Google Shape;191;p2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2" name="Google Shape;192;p2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3" name="Google Shape;193;p29"/>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94" name="Google Shape;194;p2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95" name="Google Shape;195;p2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1315"/>
        <p:cNvGrpSpPr/>
        <p:nvPr/>
      </p:nvGrpSpPr>
      <p:grpSpPr>
        <a:xfrm>
          <a:off x="0" y="0"/>
          <a:ext cx="0" cy="0"/>
          <a:chOff x="0" y="0"/>
          <a:chExt cx="0" cy="0"/>
        </a:xfrm>
      </p:grpSpPr>
      <p:sp>
        <p:nvSpPr>
          <p:cNvPr id="1316" name="Google Shape;1316;p17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317" name="Google Shape;1317;p175"/>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18" name="Google Shape;1318;p175"/>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319" name="Google Shape;1319;p17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320" name="Google Shape;1320;p17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1321"/>
        <p:cNvGrpSpPr/>
        <p:nvPr/>
      </p:nvGrpSpPr>
      <p:grpSpPr>
        <a:xfrm>
          <a:off x="0" y="0"/>
          <a:ext cx="0" cy="0"/>
          <a:chOff x="0" y="0"/>
          <a:chExt cx="0" cy="0"/>
        </a:xfrm>
      </p:grpSpPr>
      <p:sp>
        <p:nvSpPr>
          <p:cNvPr id="1322" name="Google Shape;1322;p17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323" name="Google Shape;1323;p17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324" name="Google Shape;1324;p17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25" name="Google Shape;1325;p176"/>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326" name="Google Shape;1326;p176"/>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327" name="Google Shape;1327;p17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328" name="Google Shape;1328;p176"/>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1329"/>
        <p:cNvGrpSpPr/>
        <p:nvPr/>
      </p:nvGrpSpPr>
      <p:grpSpPr>
        <a:xfrm>
          <a:off x="0" y="0"/>
          <a:ext cx="0" cy="0"/>
          <a:chOff x="0" y="0"/>
          <a:chExt cx="0" cy="0"/>
        </a:xfrm>
      </p:grpSpPr>
      <p:sp>
        <p:nvSpPr>
          <p:cNvPr id="1330" name="Google Shape;1330;p17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331" name="Google Shape;1331;p17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332" name="Google Shape;1332;p17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333" name="Google Shape;1333;p177"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334" name="Google Shape;1334;p177"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335" name="Google Shape;1335;p177"/>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336" name="Google Shape;1336;p177"/>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337" name="Google Shape;1337;p17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338" name="Google Shape;1338;p177"/>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1339"/>
        <p:cNvGrpSpPr/>
        <p:nvPr/>
      </p:nvGrpSpPr>
      <p:grpSpPr>
        <a:xfrm>
          <a:off x="0" y="0"/>
          <a:ext cx="0" cy="0"/>
          <a:chOff x="0" y="0"/>
          <a:chExt cx="0" cy="0"/>
        </a:xfrm>
      </p:grpSpPr>
      <p:sp>
        <p:nvSpPr>
          <p:cNvPr id="1340" name="Google Shape;1340;p17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41" name="Google Shape;1341;p178"/>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342" name="Google Shape;1342;p178"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343" name="Google Shape;1343;p178"/>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5"/>
              </a:buClr>
              <a:buSzPts val="4100"/>
              <a:buFont typeface="Calibri"/>
              <a:buNone/>
              <a:defRPr sz="4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44" name="Google Shape;1344;p17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345" name="Google Shape;1345;p178"/>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346" name="Google Shape;1346;p178"/>
          <p:cNvGrpSpPr/>
          <p:nvPr/>
        </p:nvGrpSpPr>
        <p:grpSpPr>
          <a:xfrm>
            <a:off x="1605267" y="3232902"/>
            <a:ext cx="5933466" cy="1097281"/>
            <a:chOff x="1952025" y="4310537"/>
            <a:chExt cx="7911288" cy="1463041"/>
          </a:xfrm>
        </p:grpSpPr>
        <p:pic>
          <p:nvPicPr>
            <p:cNvPr id="1347" name="Google Shape;1347;p178"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348" name="Google Shape;1348;p178"/>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349" name="Google Shape;1349;p178"/>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350" name="Google Shape;1350;p178"/>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1351" name="Google Shape;1351;p17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352" name="Google Shape;1352;p178"/>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1353"/>
        <p:cNvGrpSpPr/>
        <p:nvPr/>
      </p:nvGrpSpPr>
      <p:grpSpPr>
        <a:xfrm>
          <a:off x="0" y="0"/>
          <a:ext cx="0" cy="0"/>
          <a:chOff x="0" y="0"/>
          <a:chExt cx="0" cy="0"/>
        </a:xfrm>
      </p:grpSpPr>
      <p:sp>
        <p:nvSpPr>
          <p:cNvPr id="1354" name="Google Shape;1354;p17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55" name="Google Shape;1355;p179"/>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356" name="Google Shape;1356;p179"/>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5"/>
              </a:buClr>
              <a:buSzPts val="5100"/>
              <a:buFont typeface="Calibri"/>
              <a:buNone/>
              <a:defRPr sz="5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57" name="Google Shape;1357;p179"/>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358" name="Google Shape;1358;p179"/>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359" name="Google Shape;1359;p179"/>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360" name="Google Shape;1360;p179"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361" name="Google Shape;1361;p179"/>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1362"/>
        <p:cNvGrpSpPr/>
        <p:nvPr/>
      </p:nvGrpSpPr>
      <p:grpSpPr>
        <a:xfrm>
          <a:off x="0" y="0"/>
          <a:ext cx="0" cy="0"/>
          <a:chOff x="0" y="0"/>
          <a:chExt cx="0" cy="0"/>
        </a:xfrm>
      </p:grpSpPr>
      <p:sp>
        <p:nvSpPr>
          <p:cNvPr id="1363" name="Google Shape;1363;p18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64" name="Google Shape;1364;p180"/>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65" name="Google Shape;1365;p18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66" name="Google Shape;1366;p18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67" name="Google Shape;1367;p180"/>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368" name="Google Shape;1368;p18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369" name="Google Shape;1369;p18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1370"/>
        <p:cNvGrpSpPr/>
        <p:nvPr/>
      </p:nvGrpSpPr>
      <p:grpSpPr>
        <a:xfrm>
          <a:off x="0" y="0"/>
          <a:ext cx="0" cy="0"/>
          <a:chOff x="0" y="0"/>
          <a:chExt cx="0" cy="0"/>
        </a:xfrm>
      </p:grpSpPr>
      <p:sp>
        <p:nvSpPr>
          <p:cNvPr id="1371" name="Google Shape;1371;p18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72" name="Google Shape;1372;p181"/>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73" name="Google Shape;1373;p181"/>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5"/>
              </a:buClr>
              <a:buSzPts val="3300"/>
              <a:buFont typeface="Calibri"/>
              <a:buNone/>
              <a:defRPr sz="33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74" name="Google Shape;1374;p181"/>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375" name="Google Shape;1375;p181"/>
          <p:cNvSpPr>
            <a:spLocks noGrp="1"/>
          </p:cNvSpPr>
          <p:nvPr>
            <p:ph type="pic" idx="2"/>
          </p:nvPr>
        </p:nvSpPr>
        <p:spPr>
          <a:xfrm>
            <a:off x="537883" y="2655094"/>
            <a:ext cx="2949000" cy="1740600"/>
          </a:xfrm>
          <a:prstGeom prst="rect">
            <a:avLst/>
          </a:prstGeom>
          <a:noFill/>
          <a:ln>
            <a:noFill/>
          </a:ln>
        </p:spPr>
      </p:sp>
      <p:sp>
        <p:nvSpPr>
          <p:cNvPr id="1376" name="Google Shape;1376;p181"/>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377" name="Google Shape;1377;p18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378" name="Google Shape;1378;p18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1379"/>
        <p:cNvGrpSpPr/>
        <p:nvPr/>
      </p:nvGrpSpPr>
      <p:grpSpPr>
        <a:xfrm>
          <a:off x="0" y="0"/>
          <a:ext cx="0" cy="0"/>
          <a:chOff x="0" y="0"/>
          <a:chExt cx="0" cy="0"/>
        </a:xfrm>
      </p:grpSpPr>
      <p:sp>
        <p:nvSpPr>
          <p:cNvPr id="1380" name="Google Shape;1380;p18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81" name="Google Shape;1381;p18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82" name="Google Shape;1382;p182"/>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1383"/>
        <p:cNvGrpSpPr/>
        <p:nvPr/>
      </p:nvGrpSpPr>
      <p:grpSpPr>
        <a:xfrm>
          <a:off x="0" y="0"/>
          <a:ext cx="0" cy="0"/>
          <a:chOff x="0" y="0"/>
          <a:chExt cx="0" cy="0"/>
        </a:xfrm>
      </p:grpSpPr>
      <p:sp>
        <p:nvSpPr>
          <p:cNvPr id="1384" name="Google Shape;1384;p18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85" name="Google Shape;1385;p183"/>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86" name="Google Shape;1386;p183"/>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87" name="Google Shape;1387;p183"/>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1388"/>
        <p:cNvGrpSpPr/>
        <p:nvPr/>
      </p:nvGrpSpPr>
      <p:grpSpPr>
        <a:xfrm>
          <a:off x="0" y="0"/>
          <a:ext cx="0" cy="0"/>
          <a:chOff x="0" y="0"/>
          <a:chExt cx="0" cy="0"/>
        </a:xfrm>
      </p:grpSpPr>
      <p:sp>
        <p:nvSpPr>
          <p:cNvPr id="1389" name="Google Shape;1389;p184"/>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390" name="Google Shape;1390;p184"/>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91" name="Google Shape;1391;p184"/>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392" name="Google Shape;1392;p184"/>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93" name="Google Shape;1393;p18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2400"/>
              <a:buFont typeface="Calibri"/>
              <a:buNone/>
              <a:defRPr sz="24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94" name="Google Shape;1394;p184"/>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196"/>
        <p:cNvGrpSpPr/>
        <p:nvPr/>
      </p:nvGrpSpPr>
      <p:grpSpPr>
        <a:xfrm>
          <a:off x="0" y="0"/>
          <a:ext cx="0" cy="0"/>
          <a:chOff x="0" y="0"/>
          <a:chExt cx="0" cy="0"/>
        </a:xfrm>
      </p:grpSpPr>
      <p:sp>
        <p:nvSpPr>
          <p:cNvPr id="197" name="Google Shape;197;p3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8" name="Google Shape;198;p30"/>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9" name="Google Shape;199;p30"/>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00" name="Google Shape;200;p30"/>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01" name="Google Shape;201;p3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02" name="Google Shape;202;p3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1395"/>
        <p:cNvGrpSpPr/>
        <p:nvPr/>
      </p:nvGrpSpPr>
      <p:grpSpPr>
        <a:xfrm>
          <a:off x="0" y="0"/>
          <a:ext cx="0" cy="0"/>
          <a:chOff x="0" y="0"/>
          <a:chExt cx="0" cy="0"/>
        </a:xfrm>
      </p:grpSpPr>
      <p:sp>
        <p:nvSpPr>
          <p:cNvPr id="1396" name="Google Shape;1396;p18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97" name="Google Shape;1397;p18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98" name="Google Shape;1398;p185"/>
          <p:cNvSpPr txBox="1">
            <a:spLocks noGrp="1"/>
          </p:cNvSpPr>
          <p:nvPr>
            <p:ph type="sldNum" idx="12"/>
          </p:nvPr>
        </p:nvSpPr>
        <p:spPr>
          <a:xfrm>
            <a:off x="8487150" y="4711775"/>
            <a:ext cx="4986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399" name="Google Shape;1399;p185"/>
          <p:cNvGrpSpPr/>
          <p:nvPr/>
        </p:nvGrpSpPr>
        <p:grpSpPr>
          <a:xfrm>
            <a:off x="180290" y="4600563"/>
            <a:ext cx="3539983" cy="342900"/>
            <a:chOff x="180290" y="4600563"/>
            <a:chExt cx="3539983" cy="342900"/>
          </a:xfrm>
        </p:grpSpPr>
        <p:pic>
          <p:nvPicPr>
            <p:cNvPr id="1400" name="Google Shape;1400;p185"/>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401" name="Google Shape;1401;p185"/>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1402"/>
        <p:cNvGrpSpPr/>
        <p:nvPr/>
      </p:nvGrpSpPr>
      <p:grpSpPr>
        <a:xfrm>
          <a:off x="0" y="0"/>
          <a:ext cx="0" cy="0"/>
          <a:chOff x="0" y="0"/>
          <a:chExt cx="0" cy="0"/>
        </a:xfrm>
      </p:grpSpPr>
      <p:sp>
        <p:nvSpPr>
          <p:cNvPr id="1403" name="Google Shape;1403;p18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404" name="Google Shape;1404;p186"/>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05" name="Google Shape;1405;p186"/>
          <p:cNvSpPr txBox="1">
            <a:spLocks noGrp="1"/>
          </p:cNvSpPr>
          <p:nvPr>
            <p:ph type="sldNum" idx="12"/>
          </p:nvPr>
        </p:nvSpPr>
        <p:spPr>
          <a:xfrm>
            <a:off x="8381850" y="4711775"/>
            <a:ext cx="603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406" name="Google Shape;1406;p186"/>
          <p:cNvGrpSpPr/>
          <p:nvPr/>
        </p:nvGrpSpPr>
        <p:grpSpPr>
          <a:xfrm>
            <a:off x="180290" y="4600563"/>
            <a:ext cx="3539983" cy="342900"/>
            <a:chOff x="180290" y="4600563"/>
            <a:chExt cx="3539983" cy="342900"/>
          </a:xfrm>
        </p:grpSpPr>
        <p:pic>
          <p:nvPicPr>
            <p:cNvPr id="1407" name="Google Shape;1407;p186"/>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408" name="Google Shape;1408;p186"/>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1409"/>
        <p:cNvGrpSpPr/>
        <p:nvPr/>
      </p:nvGrpSpPr>
      <p:grpSpPr>
        <a:xfrm>
          <a:off x="0" y="0"/>
          <a:ext cx="0" cy="0"/>
          <a:chOff x="0" y="0"/>
          <a:chExt cx="0" cy="0"/>
        </a:xfrm>
      </p:grpSpPr>
      <p:sp>
        <p:nvSpPr>
          <p:cNvPr id="1410" name="Google Shape;1410;p18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411" name="Google Shape;1411;p18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412" name="Google Shape;1412;p18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13" name="Google Shape;1413;p187"/>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414" name="Google Shape;1414;p187"/>
          <p:cNvSpPr txBox="1">
            <a:spLocks noGrp="1"/>
          </p:cNvSpPr>
          <p:nvPr>
            <p:ph type="sldNum" idx="12"/>
          </p:nvPr>
        </p:nvSpPr>
        <p:spPr>
          <a:xfrm>
            <a:off x="8519550" y="4711775"/>
            <a:ext cx="466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415" name="Google Shape;1415;p187"/>
          <p:cNvGrpSpPr/>
          <p:nvPr/>
        </p:nvGrpSpPr>
        <p:grpSpPr>
          <a:xfrm>
            <a:off x="180290" y="4600563"/>
            <a:ext cx="3539983" cy="342900"/>
            <a:chOff x="180290" y="4600563"/>
            <a:chExt cx="3539983" cy="342900"/>
          </a:xfrm>
        </p:grpSpPr>
        <p:pic>
          <p:nvPicPr>
            <p:cNvPr id="1416" name="Google Shape;1416;p187"/>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1417" name="Google Shape;1417;p187"/>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1418"/>
        <p:cNvGrpSpPr/>
        <p:nvPr/>
      </p:nvGrpSpPr>
      <p:grpSpPr>
        <a:xfrm>
          <a:off x="0" y="0"/>
          <a:ext cx="0" cy="0"/>
          <a:chOff x="0" y="0"/>
          <a:chExt cx="0" cy="0"/>
        </a:xfrm>
      </p:grpSpPr>
      <p:sp>
        <p:nvSpPr>
          <p:cNvPr id="1419" name="Google Shape;1419;p18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420" name="Google Shape;1420;p18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421" name="Google Shape;1421;p18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422" name="Google Shape;1422;p188"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423" name="Google Shape;1423;p188"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424" name="Google Shape;1424;p188"/>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425" name="Google Shape;1425;p188"/>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426" name="Google Shape;1426;p18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427" name="Google Shape;1427;p188"/>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1428"/>
        <p:cNvGrpSpPr/>
        <p:nvPr/>
      </p:nvGrpSpPr>
      <p:grpSpPr>
        <a:xfrm>
          <a:off x="0" y="0"/>
          <a:ext cx="0" cy="0"/>
          <a:chOff x="0" y="0"/>
          <a:chExt cx="0" cy="0"/>
        </a:xfrm>
      </p:grpSpPr>
      <p:sp>
        <p:nvSpPr>
          <p:cNvPr id="1429" name="Google Shape;1429;p18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30" name="Google Shape;1430;p189"/>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431" name="Google Shape;1431;p189"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432" name="Google Shape;1432;p189"/>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4"/>
              </a:buClr>
              <a:buSzPts val="4100"/>
              <a:buFont typeface="Calibri"/>
              <a:buNone/>
              <a:defRPr sz="4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33" name="Google Shape;1433;p189"/>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434" name="Google Shape;1434;p189"/>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435" name="Google Shape;1435;p189"/>
          <p:cNvGrpSpPr/>
          <p:nvPr/>
        </p:nvGrpSpPr>
        <p:grpSpPr>
          <a:xfrm>
            <a:off x="1605267" y="3232902"/>
            <a:ext cx="5933466" cy="1097281"/>
            <a:chOff x="1952025" y="4310537"/>
            <a:chExt cx="7911288" cy="1463041"/>
          </a:xfrm>
        </p:grpSpPr>
        <p:pic>
          <p:nvPicPr>
            <p:cNvPr id="1436" name="Google Shape;1436;p189"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437" name="Google Shape;1437;p189"/>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438" name="Google Shape;1438;p189"/>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439" name="Google Shape;1439;p189"/>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1440" name="Google Shape;1440;p18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441" name="Google Shape;1441;p189"/>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1442"/>
        <p:cNvGrpSpPr/>
        <p:nvPr/>
      </p:nvGrpSpPr>
      <p:grpSpPr>
        <a:xfrm>
          <a:off x="0" y="0"/>
          <a:ext cx="0" cy="0"/>
          <a:chOff x="0" y="0"/>
          <a:chExt cx="0" cy="0"/>
        </a:xfrm>
      </p:grpSpPr>
      <p:sp>
        <p:nvSpPr>
          <p:cNvPr id="1443" name="Google Shape;1443;p19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44" name="Google Shape;1444;p190"/>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445" name="Google Shape;1445;p190"/>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4"/>
              </a:buClr>
              <a:buSzPts val="5100"/>
              <a:buFont typeface="Calibri"/>
              <a:buNone/>
              <a:defRPr sz="5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46" name="Google Shape;1446;p190"/>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447" name="Google Shape;1447;p190"/>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448" name="Google Shape;1448;p190"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449" name="Google Shape;1449;p190"/>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1450" name="Google Shape;1450;p19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451" name="Google Shape;1451;p190"/>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1452"/>
        <p:cNvGrpSpPr/>
        <p:nvPr/>
      </p:nvGrpSpPr>
      <p:grpSpPr>
        <a:xfrm>
          <a:off x="0" y="0"/>
          <a:ext cx="0" cy="0"/>
          <a:chOff x="0" y="0"/>
          <a:chExt cx="0" cy="0"/>
        </a:xfrm>
      </p:grpSpPr>
      <p:sp>
        <p:nvSpPr>
          <p:cNvPr id="1453" name="Google Shape;1453;p19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54" name="Google Shape;1454;p191"/>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55" name="Google Shape;1455;p19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56" name="Google Shape;1456;p19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57" name="Google Shape;1457;p191"/>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458" name="Google Shape;1458;p191"/>
          <p:cNvGrpSpPr/>
          <p:nvPr/>
        </p:nvGrpSpPr>
        <p:grpSpPr>
          <a:xfrm>
            <a:off x="180290" y="4600563"/>
            <a:ext cx="3539983" cy="342900"/>
            <a:chOff x="180290" y="4600563"/>
            <a:chExt cx="3539983" cy="342900"/>
          </a:xfrm>
        </p:grpSpPr>
        <p:pic>
          <p:nvPicPr>
            <p:cNvPr id="1459" name="Google Shape;1459;p191"/>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460" name="Google Shape;1460;p191"/>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1461"/>
        <p:cNvGrpSpPr/>
        <p:nvPr/>
      </p:nvGrpSpPr>
      <p:grpSpPr>
        <a:xfrm>
          <a:off x="0" y="0"/>
          <a:ext cx="0" cy="0"/>
          <a:chOff x="0" y="0"/>
          <a:chExt cx="0" cy="0"/>
        </a:xfrm>
      </p:grpSpPr>
      <p:sp>
        <p:nvSpPr>
          <p:cNvPr id="1462" name="Google Shape;1462;p19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63" name="Google Shape;1463;p192"/>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64" name="Google Shape;1464;p192"/>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4"/>
              </a:buClr>
              <a:buSzPts val="3300"/>
              <a:buFont typeface="Calibri"/>
              <a:buNone/>
              <a:defRPr sz="33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65" name="Google Shape;1465;p192"/>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466" name="Google Shape;1466;p192"/>
          <p:cNvSpPr txBox="1">
            <a:spLocks noGrp="1"/>
          </p:cNvSpPr>
          <p:nvPr>
            <p:ph type="sldNum" idx="12"/>
          </p:nvPr>
        </p:nvSpPr>
        <p:spPr>
          <a:xfrm>
            <a:off x="8516700" y="4707575"/>
            <a:ext cx="474300" cy="2781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467" name="Google Shape;1467;p192"/>
          <p:cNvGrpSpPr/>
          <p:nvPr/>
        </p:nvGrpSpPr>
        <p:grpSpPr>
          <a:xfrm>
            <a:off x="180290" y="4600563"/>
            <a:ext cx="3539983" cy="342900"/>
            <a:chOff x="180290" y="4600563"/>
            <a:chExt cx="3539983" cy="342900"/>
          </a:xfrm>
        </p:grpSpPr>
        <p:pic>
          <p:nvPicPr>
            <p:cNvPr id="1468" name="Google Shape;1468;p192"/>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469" name="Google Shape;1469;p192"/>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1470"/>
        <p:cNvGrpSpPr/>
        <p:nvPr/>
      </p:nvGrpSpPr>
      <p:grpSpPr>
        <a:xfrm>
          <a:off x="0" y="0"/>
          <a:ext cx="0" cy="0"/>
          <a:chOff x="0" y="0"/>
          <a:chExt cx="0" cy="0"/>
        </a:xfrm>
      </p:grpSpPr>
      <p:sp>
        <p:nvSpPr>
          <p:cNvPr id="1471" name="Google Shape;1471;p19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72" name="Google Shape;1472;p19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73" name="Google Shape;1473;p193"/>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1474"/>
        <p:cNvGrpSpPr/>
        <p:nvPr/>
      </p:nvGrpSpPr>
      <p:grpSpPr>
        <a:xfrm>
          <a:off x="0" y="0"/>
          <a:ext cx="0" cy="0"/>
          <a:chOff x="0" y="0"/>
          <a:chExt cx="0" cy="0"/>
        </a:xfrm>
      </p:grpSpPr>
      <p:sp>
        <p:nvSpPr>
          <p:cNvPr id="1475" name="Google Shape;1475;p19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76" name="Google Shape;1476;p194"/>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77" name="Google Shape;1477;p194"/>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78" name="Google Shape;1478;p194"/>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203"/>
        <p:cNvGrpSpPr/>
        <p:nvPr/>
      </p:nvGrpSpPr>
      <p:grpSpPr>
        <a:xfrm>
          <a:off x="0" y="0"/>
          <a:ext cx="0" cy="0"/>
          <a:chOff x="0" y="0"/>
          <a:chExt cx="0" cy="0"/>
        </a:xfrm>
      </p:grpSpPr>
      <p:sp>
        <p:nvSpPr>
          <p:cNvPr id="204" name="Google Shape;204;p31"/>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05" name="Google Shape;205;p31"/>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06" name="Google Shape;206;p31"/>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07" name="Google Shape;207;p31"/>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08" name="Google Shape;208;p3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2400"/>
              <a:buFont typeface="Calibri"/>
              <a:buNone/>
              <a:defRPr sz="24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9" name="Google Shape;209;p31"/>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10" name="Google Shape;210;p3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11" name="Google Shape;211;p3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1479"/>
        <p:cNvGrpSpPr/>
        <p:nvPr/>
      </p:nvGrpSpPr>
      <p:grpSpPr>
        <a:xfrm>
          <a:off x="0" y="0"/>
          <a:ext cx="0" cy="0"/>
          <a:chOff x="0" y="0"/>
          <a:chExt cx="0" cy="0"/>
        </a:xfrm>
      </p:grpSpPr>
      <p:sp>
        <p:nvSpPr>
          <p:cNvPr id="1480" name="Google Shape;1480;p195"/>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481" name="Google Shape;1481;p195"/>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82" name="Google Shape;1482;p195"/>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483" name="Google Shape;1483;p195"/>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84" name="Google Shape;1484;p19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2400"/>
              <a:buFont typeface="Calibri"/>
              <a:buNone/>
              <a:defRPr sz="24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85" name="Google Shape;1485;p195"/>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1486"/>
        <p:cNvGrpSpPr/>
        <p:nvPr/>
      </p:nvGrpSpPr>
      <p:grpSpPr>
        <a:xfrm>
          <a:off x="0" y="0"/>
          <a:ext cx="0" cy="0"/>
          <a:chOff x="0" y="0"/>
          <a:chExt cx="0" cy="0"/>
        </a:xfrm>
      </p:grpSpPr>
      <p:sp>
        <p:nvSpPr>
          <p:cNvPr id="1487" name="Google Shape;1487;p19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88" name="Google Shape;1488;p19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89" name="Google Shape;1489;p196"/>
          <p:cNvSpPr txBox="1">
            <a:spLocks noGrp="1"/>
          </p:cNvSpPr>
          <p:nvPr>
            <p:ph type="sldNum" idx="12"/>
          </p:nvPr>
        </p:nvSpPr>
        <p:spPr>
          <a:xfrm>
            <a:off x="8527650" y="4711775"/>
            <a:ext cx="458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490" name="Google Shape;1490;p196"/>
          <p:cNvGrpSpPr/>
          <p:nvPr/>
        </p:nvGrpSpPr>
        <p:grpSpPr>
          <a:xfrm>
            <a:off x="180290" y="4600563"/>
            <a:ext cx="3539983" cy="342900"/>
            <a:chOff x="180290" y="4600563"/>
            <a:chExt cx="3539983" cy="342900"/>
          </a:xfrm>
        </p:grpSpPr>
        <p:pic>
          <p:nvPicPr>
            <p:cNvPr id="1491" name="Google Shape;1491;p196"/>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492" name="Google Shape;1492;p196"/>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1493"/>
        <p:cNvGrpSpPr/>
        <p:nvPr/>
      </p:nvGrpSpPr>
      <p:grpSpPr>
        <a:xfrm>
          <a:off x="0" y="0"/>
          <a:ext cx="0" cy="0"/>
          <a:chOff x="0" y="0"/>
          <a:chExt cx="0" cy="0"/>
        </a:xfrm>
      </p:grpSpPr>
      <p:sp>
        <p:nvSpPr>
          <p:cNvPr id="1494" name="Google Shape;1494;p19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495" name="Google Shape;1495;p197"/>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96" name="Google Shape;1496;p197"/>
          <p:cNvSpPr txBox="1">
            <a:spLocks noGrp="1"/>
          </p:cNvSpPr>
          <p:nvPr>
            <p:ph type="sldNum" idx="12"/>
          </p:nvPr>
        </p:nvSpPr>
        <p:spPr>
          <a:xfrm>
            <a:off x="8414250" y="4711775"/>
            <a:ext cx="571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497" name="Google Shape;1497;p197"/>
          <p:cNvGrpSpPr/>
          <p:nvPr/>
        </p:nvGrpSpPr>
        <p:grpSpPr>
          <a:xfrm>
            <a:off x="180290" y="4600563"/>
            <a:ext cx="3539983" cy="342900"/>
            <a:chOff x="180290" y="4600563"/>
            <a:chExt cx="3539983" cy="342900"/>
          </a:xfrm>
        </p:grpSpPr>
        <p:pic>
          <p:nvPicPr>
            <p:cNvPr id="1498" name="Google Shape;1498;p197"/>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499" name="Google Shape;1499;p197"/>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1500"/>
        <p:cNvGrpSpPr/>
        <p:nvPr/>
      </p:nvGrpSpPr>
      <p:grpSpPr>
        <a:xfrm>
          <a:off x="0" y="0"/>
          <a:ext cx="0" cy="0"/>
          <a:chOff x="0" y="0"/>
          <a:chExt cx="0" cy="0"/>
        </a:xfrm>
      </p:grpSpPr>
      <p:sp>
        <p:nvSpPr>
          <p:cNvPr id="1501" name="Google Shape;1501;p19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502" name="Google Shape;1502;p19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503" name="Google Shape;1503;p19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04" name="Google Shape;1504;p198"/>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505" name="Google Shape;1505;p198"/>
          <p:cNvSpPr txBox="1">
            <a:spLocks noGrp="1"/>
          </p:cNvSpPr>
          <p:nvPr>
            <p:ph type="sldNum" idx="12"/>
          </p:nvPr>
        </p:nvSpPr>
        <p:spPr>
          <a:xfrm>
            <a:off x="8588675" y="4711775"/>
            <a:ext cx="397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506" name="Google Shape;1506;p198"/>
          <p:cNvGrpSpPr/>
          <p:nvPr/>
        </p:nvGrpSpPr>
        <p:grpSpPr>
          <a:xfrm>
            <a:off x="180290" y="4600563"/>
            <a:ext cx="3539983" cy="342900"/>
            <a:chOff x="180290" y="4600563"/>
            <a:chExt cx="3539983" cy="342900"/>
          </a:xfrm>
        </p:grpSpPr>
        <p:pic>
          <p:nvPicPr>
            <p:cNvPr id="1507" name="Google Shape;1507;p198"/>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1508" name="Google Shape;1508;p198"/>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1509"/>
        <p:cNvGrpSpPr/>
        <p:nvPr/>
      </p:nvGrpSpPr>
      <p:grpSpPr>
        <a:xfrm>
          <a:off x="0" y="0"/>
          <a:ext cx="0" cy="0"/>
          <a:chOff x="0" y="0"/>
          <a:chExt cx="0" cy="0"/>
        </a:xfrm>
      </p:grpSpPr>
      <p:sp>
        <p:nvSpPr>
          <p:cNvPr id="1510" name="Google Shape;1510;p19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511" name="Google Shape;1511;p19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512" name="Google Shape;1512;p19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513" name="Google Shape;1513;p199"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514" name="Google Shape;1514;p199"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515" name="Google Shape;1515;p199"/>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516" name="Google Shape;1516;p199"/>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517" name="Google Shape;1517;p19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518" name="Google Shape;1518;p199"/>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1519"/>
        <p:cNvGrpSpPr/>
        <p:nvPr/>
      </p:nvGrpSpPr>
      <p:grpSpPr>
        <a:xfrm>
          <a:off x="0" y="0"/>
          <a:ext cx="0" cy="0"/>
          <a:chOff x="0" y="0"/>
          <a:chExt cx="0" cy="0"/>
        </a:xfrm>
      </p:grpSpPr>
      <p:sp>
        <p:nvSpPr>
          <p:cNvPr id="1520" name="Google Shape;1520;p20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21" name="Google Shape;1521;p200"/>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522" name="Google Shape;1522;p200"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523" name="Google Shape;1523;p200"/>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3"/>
              </a:buClr>
              <a:buSzPts val="4100"/>
              <a:buFont typeface="Calibri"/>
              <a:buNone/>
              <a:defRPr sz="4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24" name="Google Shape;1524;p200"/>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525" name="Google Shape;1525;p200"/>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526" name="Google Shape;1526;p200"/>
          <p:cNvGrpSpPr/>
          <p:nvPr/>
        </p:nvGrpSpPr>
        <p:grpSpPr>
          <a:xfrm>
            <a:off x="1605267" y="3232902"/>
            <a:ext cx="5933466" cy="1097281"/>
            <a:chOff x="1952025" y="4310537"/>
            <a:chExt cx="7911288" cy="1463041"/>
          </a:xfrm>
        </p:grpSpPr>
        <p:pic>
          <p:nvPicPr>
            <p:cNvPr id="1527" name="Google Shape;1527;p200"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528" name="Google Shape;1528;p200"/>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529" name="Google Shape;1529;p200"/>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530" name="Google Shape;1530;p200"/>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1531" name="Google Shape;1531;p20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532" name="Google Shape;1532;p200"/>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1533"/>
        <p:cNvGrpSpPr/>
        <p:nvPr/>
      </p:nvGrpSpPr>
      <p:grpSpPr>
        <a:xfrm>
          <a:off x="0" y="0"/>
          <a:ext cx="0" cy="0"/>
          <a:chOff x="0" y="0"/>
          <a:chExt cx="0" cy="0"/>
        </a:xfrm>
      </p:grpSpPr>
      <p:sp>
        <p:nvSpPr>
          <p:cNvPr id="1534" name="Google Shape;1534;p20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35" name="Google Shape;1535;p201"/>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536" name="Google Shape;1536;p201"/>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3"/>
              </a:buClr>
              <a:buSzPts val="5100"/>
              <a:buFont typeface="Calibri"/>
              <a:buNone/>
              <a:defRPr sz="5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37" name="Google Shape;1537;p201"/>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538" name="Google Shape;1538;p201"/>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539" name="Google Shape;1539;p201"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540" name="Google Shape;1540;p201"/>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1541" name="Google Shape;1541;p20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542" name="Google Shape;1542;p201"/>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1543"/>
        <p:cNvGrpSpPr/>
        <p:nvPr/>
      </p:nvGrpSpPr>
      <p:grpSpPr>
        <a:xfrm>
          <a:off x="0" y="0"/>
          <a:ext cx="0" cy="0"/>
          <a:chOff x="0" y="0"/>
          <a:chExt cx="0" cy="0"/>
        </a:xfrm>
      </p:grpSpPr>
      <p:sp>
        <p:nvSpPr>
          <p:cNvPr id="1544" name="Google Shape;1544;p20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45" name="Google Shape;1545;p202"/>
          <p:cNvSpPr/>
          <p:nvPr/>
        </p:nvSpPr>
        <p:spPr>
          <a:xfrm>
            <a:off x="154641" y="161365"/>
            <a:ext cx="8831100" cy="10482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46" name="Google Shape;1546;p20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47" name="Google Shape;1547;p20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48" name="Google Shape;1548;p202"/>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549" name="Google Shape;1549;p20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550" name="Google Shape;1550;p20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1551"/>
        <p:cNvGrpSpPr/>
        <p:nvPr/>
      </p:nvGrpSpPr>
      <p:grpSpPr>
        <a:xfrm>
          <a:off x="0" y="0"/>
          <a:ext cx="0" cy="0"/>
          <a:chOff x="0" y="0"/>
          <a:chExt cx="0" cy="0"/>
        </a:xfrm>
      </p:grpSpPr>
      <p:sp>
        <p:nvSpPr>
          <p:cNvPr id="1552" name="Google Shape;1552;p20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53" name="Google Shape;1553;p203"/>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54" name="Google Shape;1554;p203"/>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3"/>
              </a:buClr>
              <a:buSzPts val="3300"/>
              <a:buFont typeface="Calibri"/>
              <a:buNone/>
              <a:defRPr sz="33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55" name="Google Shape;1555;p203"/>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556" name="Google Shape;1556;p203"/>
          <p:cNvSpPr>
            <a:spLocks noGrp="1"/>
          </p:cNvSpPr>
          <p:nvPr>
            <p:ph type="pic" idx="2"/>
          </p:nvPr>
        </p:nvSpPr>
        <p:spPr>
          <a:xfrm>
            <a:off x="537883" y="2655094"/>
            <a:ext cx="2949000" cy="1740600"/>
          </a:xfrm>
          <a:prstGeom prst="rect">
            <a:avLst/>
          </a:prstGeom>
          <a:noFill/>
          <a:ln>
            <a:noFill/>
          </a:ln>
        </p:spPr>
      </p:sp>
      <p:sp>
        <p:nvSpPr>
          <p:cNvPr id="1557" name="Google Shape;1557;p203"/>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558" name="Google Shape;1558;p20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559" name="Google Shape;1559;p20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1560"/>
        <p:cNvGrpSpPr/>
        <p:nvPr/>
      </p:nvGrpSpPr>
      <p:grpSpPr>
        <a:xfrm>
          <a:off x="0" y="0"/>
          <a:ext cx="0" cy="0"/>
          <a:chOff x="0" y="0"/>
          <a:chExt cx="0" cy="0"/>
        </a:xfrm>
      </p:grpSpPr>
      <p:sp>
        <p:nvSpPr>
          <p:cNvPr id="1561" name="Google Shape;1561;p20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62" name="Google Shape;1562;p20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63" name="Google Shape;1563;p204"/>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212"/>
        <p:cNvGrpSpPr/>
        <p:nvPr/>
      </p:nvGrpSpPr>
      <p:grpSpPr>
        <a:xfrm>
          <a:off x="0" y="0"/>
          <a:ext cx="0" cy="0"/>
          <a:chOff x="0" y="0"/>
          <a:chExt cx="0" cy="0"/>
        </a:xfrm>
      </p:grpSpPr>
      <p:sp>
        <p:nvSpPr>
          <p:cNvPr id="213" name="Google Shape;213;p3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4" name="Google Shape;214;p3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5" name="Google Shape;215;p32"/>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16" name="Google Shape;216;p3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17" name="Google Shape;217;p3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1564"/>
        <p:cNvGrpSpPr/>
        <p:nvPr/>
      </p:nvGrpSpPr>
      <p:grpSpPr>
        <a:xfrm>
          <a:off x="0" y="0"/>
          <a:ext cx="0" cy="0"/>
          <a:chOff x="0" y="0"/>
          <a:chExt cx="0" cy="0"/>
        </a:xfrm>
      </p:grpSpPr>
      <p:sp>
        <p:nvSpPr>
          <p:cNvPr id="1565" name="Google Shape;1565;p20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66" name="Google Shape;1566;p205"/>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67" name="Google Shape;1567;p205"/>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68" name="Google Shape;1568;p205"/>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1569"/>
        <p:cNvGrpSpPr/>
        <p:nvPr/>
      </p:nvGrpSpPr>
      <p:grpSpPr>
        <a:xfrm>
          <a:off x="0" y="0"/>
          <a:ext cx="0" cy="0"/>
          <a:chOff x="0" y="0"/>
          <a:chExt cx="0" cy="0"/>
        </a:xfrm>
      </p:grpSpPr>
      <p:sp>
        <p:nvSpPr>
          <p:cNvPr id="1570" name="Google Shape;1570;p206"/>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571" name="Google Shape;1571;p206"/>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72" name="Google Shape;1572;p206"/>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573" name="Google Shape;1573;p206"/>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74" name="Google Shape;1574;p20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2400"/>
              <a:buFont typeface="Calibri"/>
              <a:buNone/>
              <a:defRPr sz="24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75" name="Google Shape;1575;p206"/>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1576"/>
        <p:cNvGrpSpPr/>
        <p:nvPr/>
      </p:nvGrpSpPr>
      <p:grpSpPr>
        <a:xfrm>
          <a:off x="0" y="0"/>
          <a:ext cx="0" cy="0"/>
          <a:chOff x="0" y="0"/>
          <a:chExt cx="0" cy="0"/>
        </a:xfrm>
      </p:grpSpPr>
      <p:sp>
        <p:nvSpPr>
          <p:cNvPr id="1577" name="Google Shape;1577;p20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78" name="Google Shape;1578;p20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79" name="Google Shape;1579;p207"/>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580" name="Google Shape;1580;p20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581" name="Google Shape;1581;p20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1582"/>
        <p:cNvGrpSpPr/>
        <p:nvPr/>
      </p:nvGrpSpPr>
      <p:grpSpPr>
        <a:xfrm>
          <a:off x="0" y="0"/>
          <a:ext cx="0" cy="0"/>
          <a:chOff x="0" y="0"/>
          <a:chExt cx="0" cy="0"/>
        </a:xfrm>
      </p:grpSpPr>
      <p:sp>
        <p:nvSpPr>
          <p:cNvPr id="1583" name="Google Shape;1583;p20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584" name="Google Shape;1584;p208"/>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85" name="Google Shape;1585;p208"/>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586" name="Google Shape;1586;p20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587" name="Google Shape;1587;p20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1588"/>
        <p:cNvGrpSpPr/>
        <p:nvPr/>
      </p:nvGrpSpPr>
      <p:grpSpPr>
        <a:xfrm>
          <a:off x="0" y="0"/>
          <a:ext cx="0" cy="0"/>
          <a:chOff x="0" y="0"/>
          <a:chExt cx="0" cy="0"/>
        </a:xfrm>
      </p:grpSpPr>
      <p:sp>
        <p:nvSpPr>
          <p:cNvPr id="1589" name="Google Shape;1589;p20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590" name="Google Shape;1590;p20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591" name="Google Shape;1591;p20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92" name="Google Shape;1592;p209"/>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593" name="Google Shape;1593;p209"/>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594" name="Google Shape;1594;p20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595" name="Google Shape;1595;p209"/>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1596"/>
        <p:cNvGrpSpPr/>
        <p:nvPr/>
      </p:nvGrpSpPr>
      <p:grpSpPr>
        <a:xfrm>
          <a:off x="0" y="0"/>
          <a:ext cx="0" cy="0"/>
          <a:chOff x="0" y="0"/>
          <a:chExt cx="0" cy="0"/>
        </a:xfrm>
      </p:grpSpPr>
      <p:sp>
        <p:nvSpPr>
          <p:cNvPr id="1597" name="Google Shape;1597;p21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598" name="Google Shape;1598;p21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599" name="Google Shape;1599;p21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600" name="Google Shape;1600;p210"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601" name="Google Shape;1601;p210"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602" name="Google Shape;1602;p210"/>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603" name="Google Shape;1603;p210"/>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04" name="Google Shape;1604;p21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605" name="Google Shape;1605;p210"/>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1606"/>
        <p:cNvGrpSpPr/>
        <p:nvPr/>
      </p:nvGrpSpPr>
      <p:grpSpPr>
        <a:xfrm>
          <a:off x="0" y="0"/>
          <a:ext cx="0" cy="0"/>
          <a:chOff x="0" y="0"/>
          <a:chExt cx="0" cy="0"/>
        </a:xfrm>
      </p:grpSpPr>
      <p:sp>
        <p:nvSpPr>
          <p:cNvPr id="1607" name="Google Shape;1607;p21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08" name="Google Shape;1608;p211"/>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609" name="Google Shape;1609;p211"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610" name="Google Shape;1610;p211"/>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2"/>
              </a:buClr>
              <a:buSzPts val="4100"/>
              <a:buFont typeface="Calibri"/>
              <a:buNone/>
              <a:defRPr sz="4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11" name="Google Shape;1611;p211"/>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612" name="Google Shape;1612;p211"/>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613" name="Google Shape;1613;p211"/>
          <p:cNvGrpSpPr/>
          <p:nvPr/>
        </p:nvGrpSpPr>
        <p:grpSpPr>
          <a:xfrm>
            <a:off x="1605267" y="3232902"/>
            <a:ext cx="5933466" cy="1097281"/>
            <a:chOff x="1952025" y="4310537"/>
            <a:chExt cx="7911288" cy="1463041"/>
          </a:xfrm>
        </p:grpSpPr>
        <p:pic>
          <p:nvPicPr>
            <p:cNvPr id="1614" name="Google Shape;1614;p211"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615" name="Google Shape;1615;p211"/>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616" name="Google Shape;1616;p211"/>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617" name="Google Shape;1617;p211"/>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1618" name="Google Shape;1618;p21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619" name="Google Shape;1619;p211"/>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1620"/>
        <p:cNvGrpSpPr/>
        <p:nvPr/>
      </p:nvGrpSpPr>
      <p:grpSpPr>
        <a:xfrm>
          <a:off x="0" y="0"/>
          <a:ext cx="0" cy="0"/>
          <a:chOff x="0" y="0"/>
          <a:chExt cx="0" cy="0"/>
        </a:xfrm>
      </p:grpSpPr>
      <p:sp>
        <p:nvSpPr>
          <p:cNvPr id="1621" name="Google Shape;1621;p21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22" name="Google Shape;1622;p212"/>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623" name="Google Shape;1623;p212"/>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5100"/>
              <a:buFont typeface="Calibri"/>
              <a:buNone/>
              <a:defRPr sz="5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24" name="Google Shape;1624;p212"/>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625" name="Google Shape;1625;p212"/>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626" name="Google Shape;1626;p212"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627" name="Google Shape;1627;p212"/>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1628" name="Google Shape;1628;p21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629" name="Google Shape;1629;p212"/>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1630"/>
        <p:cNvGrpSpPr/>
        <p:nvPr/>
      </p:nvGrpSpPr>
      <p:grpSpPr>
        <a:xfrm>
          <a:off x="0" y="0"/>
          <a:ext cx="0" cy="0"/>
          <a:chOff x="0" y="0"/>
          <a:chExt cx="0" cy="0"/>
        </a:xfrm>
      </p:grpSpPr>
      <p:sp>
        <p:nvSpPr>
          <p:cNvPr id="1631" name="Google Shape;1631;p21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32" name="Google Shape;1632;p213"/>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33" name="Google Shape;1633;p21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34" name="Google Shape;1634;p21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35" name="Google Shape;1635;p213"/>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36" name="Google Shape;1636;p21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637" name="Google Shape;1637;p21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1638"/>
        <p:cNvGrpSpPr/>
        <p:nvPr/>
      </p:nvGrpSpPr>
      <p:grpSpPr>
        <a:xfrm>
          <a:off x="0" y="0"/>
          <a:ext cx="0" cy="0"/>
          <a:chOff x="0" y="0"/>
          <a:chExt cx="0" cy="0"/>
        </a:xfrm>
      </p:grpSpPr>
      <p:sp>
        <p:nvSpPr>
          <p:cNvPr id="1639" name="Google Shape;1639;p21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40" name="Google Shape;1640;p214"/>
          <p:cNvSpPr/>
          <p:nvPr/>
        </p:nvSpPr>
        <p:spPr>
          <a:xfrm>
            <a:off x="154642" y="161365"/>
            <a:ext cx="3547800" cy="4824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41" name="Google Shape;1641;p214"/>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3300"/>
              <a:buFont typeface="Calibri"/>
              <a:buNone/>
              <a:defRPr sz="33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42" name="Google Shape;1642;p214"/>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643" name="Google Shape;1643;p214"/>
          <p:cNvSpPr>
            <a:spLocks noGrp="1"/>
          </p:cNvSpPr>
          <p:nvPr>
            <p:ph type="pic" idx="2"/>
          </p:nvPr>
        </p:nvSpPr>
        <p:spPr>
          <a:xfrm>
            <a:off x="537883" y="2655094"/>
            <a:ext cx="2949000" cy="1740600"/>
          </a:xfrm>
          <a:prstGeom prst="rect">
            <a:avLst/>
          </a:prstGeom>
          <a:noFill/>
          <a:ln>
            <a:noFill/>
          </a:ln>
        </p:spPr>
      </p:sp>
      <p:sp>
        <p:nvSpPr>
          <p:cNvPr id="1644" name="Google Shape;1644;p214"/>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45" name="Google Shape;1645;p21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646" name="Google Shape;1646;p21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74"/>
        <p:cNvGrpSpPr/>
        <p:nvPr/>
      </p:nvGrpSpPr>
      <p:grpSpPr>
        <a:xfrm>
          <a:off x="0" y="0"/>
          <a:ext cx="0" cy="0"/>
          <a:chOff x="0" y="0"/>
          <a:chExt cx="0" cy="0"/>
        </a:xfrm>
      </p:grpSpPr>
      <p:sp>
        <p:nvSpPr>
          <p:cNvPr id="75" name="Google Shape;75;p1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6" name="Google Shape;76;p15"/>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77" name="Google Shape;77;p1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1"/>
              </a:buClr>
              <a:buSzPts val="5100"/>
              <a:buFont typeface="Calibri"/>
              <a:buNone/>
              <a:defRPr sz="5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8" name="Google Shape;78;p15"/>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79" name="Google Shape;79;p15"/>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80" name="Google Shape;80;p15"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sp>
        <p:nvSpPr>
          <p:cNvPr id="81" name="Google Shape;81;p15"/>
          <p:cNvSpPr txBox="1"/>
          <p:nvPr/>
        </p:nvSpPr>
        <p:spPr>
          <a:xfrm>
            <a:off x="1191638" y="155944"/>
            <a:ext cx="895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Calibri"/>
              <a:ea typeface="Calibri"/>
              <a:cs typeface="Calibri"/>
              <a:sym typeface="Calibri"/>
            </a:endParaRPr>
          </a:p>
        </p:txBody>
      </p:sp>
      <p:pic>
        <p:nvPicPr>
          <p:cNvPr id="82" name="Google Shape;82;p15"/>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grpSp>
        <p:nvGrpSpPr>
          <p:cNvPr id="83" name="Google Shape;83;p15"/>
          <p:cNvGrpSpPr/>
          <p:nvPr/>
        </p:nvGrpSpPr>
        <p:grpSpPr>
          <a:xfrm>
            <a:off x="180290" y="4600563"/>
            <a:ext cx="3539983" cy="342900"/>
            <a:chOff x="180290" y="4600563"/>
            <a:chExt cx="3539983" cy="342900"/>
          </a:xfrm>
        </p:grpSpPr>
        <p:pic>
          <p:nvPicPr>
            <p:cNvPr id="84" name="Google Shape;84;p15"/>
            <p:cNvPicPr preferRelativeResize="0"/>
            <p:nvPr/>
          </p:nvPicPr>
          <p:blipFill>
            <a:blip r:embed="rId5">
              <a:alphaModFix/>
            </a:blip>
            <a:stretch>
              <a:fillRect/>
            </a:stretch>
          </p:blipFill>
          <p:spPr>
            <a:xfrm>
              <a:off x="180290" y="4600563"/>
              <a:ext cx="357596" cy="342900"/>
            </a:xfrm>
            <a:prstGeom prst="rect">
              <a:avLst/>
            </a:prstGeom>
            <a:noFill/>
            <a:ln>
              <a:noFill/>
            </a:ln>
          </p:spPr>
        </p:pic>
        <p:sp>
          <p:nvSpPr>
            <p:cNvPr id="85" name="Google Shape;85;p15"/>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218"/>
        <p:cNvGrpSpPr/>
        <p:nvPr/>
      </p:nvGrpSpPr>
      <p:grpSpPr>
        <a:xfrm>
          <a:off x="0" y="0"/>
          <a:ext cx="0" cy="0"/>
          <a:chOff x="0" y="0"/>
          <a:chExt cx="0" cy="0"/>
        </a:xfrm>
      </p:grpSpPr>
      <p:sp>
        <p:nvSpPr>
          <p:cNvPr id="219" name="Google Shape;219;p3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20" name="Google Shape;220;p33"/>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1" name="Google Shape;221;p33"/>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2" name="Google Shape;222;p3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23" name="Google Shape;223;p3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1647"/>
        <p:cNvGrpSpPr/>
        <p:nvPr/>
      </p:nvGrpSpPr>
      <p:grpSpPr>
        <a:xfrm>
          <a:off x="0" y="0"/>
          <a:ext cx="0" cy="0"/>
          <a:chOff x="0" y="0"/>
          <a:chExt cx="0" cy="0"/>
        </a:xfrm>
      </p:grpSpPr>
      <p:sp>
        <p:nvSpPr>
          <p:cNvPr id="1648" name="Google Shape;1648;p21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49" name="Google Shape;1649;p21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50" name="Google Shape;1650;p215"/>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651" name="Google Shape;1651;p21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1652"/>
        <p:cNvGrpSpPr/>
        <p:nvPr/>
      </p:nvGrpSpPr>
      <p:grpSpPr>
        <a:xfrm>
          <a:off x="0" y="0"/>
          <a:ext cx="0" cy="0"/>
          <a:chOff x="0" y="0"/>
          <a:chExt cx="0" cy="0"/>
        </a:xfrm>
      </p:grpSpPr>
      <p:sp>
        <p:nvSpPr>
          <p:cNvPr id="1653" name="Google Shape;1653;p21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54" name="Google Shape;1654;p216"/>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55" name="Google Shape;1655;p216"/>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56" name="Google Shape;1656;p216"/>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657" name="Google Shape;1657;p21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1658"/>
        <p:cNvGrpSpPr/>
        <p:nvPr/>
      </p:nvGrpSpPr>
      <p:grpSpPr>
        <a:xfrm>
          <a:off x="0" y="0"/>
          <a:ext cx="0" cy="0"/>
          <a:chOff x="0" y="0"/>
          <a:chExt cx="0" cy="0"/>
        </a:xfrm>
      </p:grpSpPr>
      <p:sp>
        <p:nvSpPr>
          <p:cNvPr id="1659" name="Google Shape;1659;p217"/>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660" name="Google Shape;1660;p217"/>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61" name="Google Shape;1661;p217"/>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662" name="Google Shape;1662;p217"/>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63" name="Google Shape;1663;p21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2400"/>
              <a:buFont typeface="Calibri"/>
              <a:buNone/>
              <a:defRPr sz="24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64" name="Google Shape;1664;p217"/>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1665"/>
        <p:cNvGrpSpPr/>
        <p:nvPr/>
      </p:nvGrpSpPr>
      <p:grpSpPr>
        <a:xfrm>
          <a:off x="0" y="0"/>
          <a:ext cx="0" cy="0"/>
          <a:chOff x="0" y="0"/>
          <a:chExt cx="0" cy="0"/>
        </a:xfrm>
      </p:grpSpPr>
      <p:sp>
        <p:nvSpPr>
          <p:cNvPr id="1666" name="Google Shape;1666;p21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67" name="Google Shape;1667;p21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68" name="Google Shape;1668;p218"/>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69" name="Google Shape;1669;p21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670" name="Google Shape;1670;p21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1671"/>
        <p:cNvGrpSpPr/>
        <p:nvPr/>
      </p:nvGrpSpPr>
      <p:grpSpPr>
        <a:xfrm>
          <a:off x="0" y="0"/>
          <a:ext cx="0" cy="0"/>
          <a:chOff x="0" y="0"/>
          <a:chExt cx="0" cy="0"/>
        </a:xfrm>
      </p:grpSpPr>
      <p:sp>
        <p:nvSpPr>
          <p:cNvPr id="1672" name="Google Shape;1672;p21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673" name="Google Shape;1673;p219"/>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74" name="Google Shape;1674;p219"/>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75" name="Google Shape;1675;p21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676" name="Google Shape;1676;p21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1677"/>
        <p:cNvGrpSpPr/>
        <p:nvPr/>
      </p:nvGrpSpPr>
      <p:grpSpPr>
        <a:xfrm>
          <a:off x="0" y="0"/>
          <a:ext cx="0" cy="0"/>
          <a:chOff x="0" y="0"/>
          <a:chExt cx="0" cy="0"/>
        </a:xfrm>
      </p:grpSpPr>
      <p:sp>
        <p:nvSpPr>
          <p:cNvPr id="1678" name="Google Shape;1678;p22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679" name="Google Shape;1679;p22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680" name="Google Shape;1680;p22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81" name="Google Shape;1681;p220"/>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682" name="Google Shape;1682;p220"/>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83" name="Google Shape;1683;p22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684" name="Google Shape;1684;p220"/>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1685"/>
        <p:cNvGrpSpPr/>
        <p:nvPr/>
      </p:nvGrpSpPr>
      <p:grpSpPr>
        <a:xfrm>
          <a:off x="0" y="0"/>
          <a:ext cx="0" cy="0"/>
          <a:chOff x="0" y="0"/>
          <a:chExt cx="0" cy="0"/>
        </a:xfrm>
      </p:grpSpPr>
      <p:sp>
        <p:nvSpPr>
          <p:cNvPr id="1686" name="Google Shape;1686;p22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687" name="Google Shape;1687;p22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688" name="Google Shape;1688;p22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689" name="Google Shape;1689;p221"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690" name="Google Shape;1690;p221"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691" name="Google Shape;1691;p221"/>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692" name="Google Shape;1692;p221"/>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93" name="Google Shape;1693;p22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694" name="Google Shape;1694;p221"/>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1695"/>
        <p:cNvGrpSpPr/>
        <p:nvPr/>
      </p:nvGrpSpPr>
      <p:grpSpPr>
        <a:xfrm>
          <a:off x="0" y="0"/>
          <a:ext cx="0" cy="0"/>
          <a:chOff x="0" y="0"/>
          <a:chExt cx="0" cy="0"/>
        </a:xfrm>
      </p:grpSpPr>
      <p:sp>
        <p:nvSpPr>
          <p:cNvPr id="1696" name="Google Shape;1696;p22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97" name="Google Shape;1697;p222"/>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698" name="Google Shape;1698;p222"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699" name="Google Shape;1699;p222"/>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2"/>
              </a:buClr>
              <a:buSzPts val="4100"/>
              <a:buFont typeface="Calibri"/>
              <a:buNone/>
              <a:defRPr sz="4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00" name="Google Shape;1700;p22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701" name="Google Shape;1701;p222"/>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702" name="Google Shape;1702;p222"/>
          <p:cNvGrpSpPr/>
          <p:nvPr/>
        </p:nvGrpSpPr>
        <p:grpSpPr>
          <a:xfrm>
            <a:off x="1605267" y="3232902"/>
            <a:ext cx="5933466" cy="1097281"/>
            <a:chOff x="1952025" y="4310537"/>
            <a:chExt cx="7911288" cy="1463041"/>
          </a:xfrm>
        </p:grpSpPr>
        <p:pic>
          <p:nvPicPr>
            <p:cNvPr id="1703" name="Google Shape;1703;p222"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704" name="Google Shape;1704;p222"/>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705" name="Google Shape;1705;p222"/>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706" name="Google Shape;1706;p222"/>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1707" name="Google Shape;1707;p22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708" name="Google Shape;1708;p222"/>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1709"/>
        <p:cNvGrpSpPr/>
        <p:nvPr/>
      </p:nvGrpSpPr>
      <p:grpSpPr>
        <a:xfrm>
          <a:off x="0" y="0"/>
          <a:ext cx="0" cy="0"/>
          <a:chOff x="0" y="0"/>
          <a:chExt cx="0" cy="0"/>
        </a:xfrm>
      </p:grpSpPr>
      <p:sp>
        <p:nvSpPr>
          <p:cNvPr id="1710" name="Google Shape;1710;p22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11" name="Google Shape;1711;p223"/>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712" name="Google Shape;1712;p223"/>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5100"/>
              <a:buFont typeface="Calibri"/>
              <a:buNone/>
              <a:defRPr sz="5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13" name="Google Shape;1713;p223"/>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714" name="Google Shape;1714;p223"/>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715" name="Google Shape;1715;p223"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716" name="Google Shape;1716;p223"/>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1717" name="Google Shape;1717;p22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718" name="Google Shape;1718;p223"/>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1719"/>
        <p:cNvGrpSpPr/>
        <p:nvPr/>
      </p:nvGrpSpPr>
      <p:grpSpPr>
        <a:xfrm>
          <a:off x="0" y="0"/>
          <a:ext cx="0" cy="0"/>
          <a:chOff x="0" y="0"/>
          <a:chExt cx="0" cy="0"/>
        </a:xfrm>
      </p:grpSpPr>
      <p:sp>
        <p:nvSpPr>
          <p:cNvPr id="1720" name="Google Shape;1720;p22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21" name="Google Shape;1721;p224"/>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22" name="Google Shape;1722;p22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23" name="Google Shape;1723;p22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24" name="Google Shape;1724;p224"/>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25" name="Google Shape;1725;p22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726" name="Google Shape;1726;p22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224"/>
        <p:cNvGrpSpPr/>
        <p:nvPr/>
      </p:nvGrpSpPr>
      <p:grpSpPr>
        <a:xfrm>
          <a:off x="0" y="0"/>
          <a:ext cx="0" cy="0"/>
          <a:chOff x="0" y="0"/>
          <a:chExt cx="0" cy="0"/>
        </a:xfrm>
      </p:grpSpPr>
      <p:sp>
        <p:nvSpPr>
          <p:cNvPr id="225" name="Google Shape;225;p3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26" name="Google Shape;226;p3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27" name="Google Shape;227;p3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8" name="Google Shape;228;p34"/>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29" name="Google Shape;229;p34"/>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30" name="Google Shape;230;p3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31" name="Google Shape;231;p34"/>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1727"/>
        <p:cNvGrpSpPr/>
        <p:nvPr/>
      </p:nvGrpSpPr>
      <p:grpSpPr>
        <a:xfrm>
          <a:off x="0" y="0"/>
          <a:ext cx="0" cy="0"/>
          <a:chOff x="0" y="0"/>
          <a:chExt cx="0" cy="0"/>
        </a:xfrm>
      </p:grpSpPr>
      <p:sp>
        <p:nvSpPr>
          <p:cNvPr id="1728" name="Google Shape;1728;p22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29" name="Google Shape;1729;p225"/>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30" name="Google Shape;1730;p225"/>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2"/>
              </a:buClr>
              <a:buSzPts val="3300"/>
              <a:buFont typeface="Calibri"/>
              <a:buNone/>
              <a:defRPr sz="33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31" name="Google Shape;1731;p225"/>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732" name="Google Shape;1732;p225"/>
          <p:cNvSpPr>
            <a:spLocks noGrp="1"/>
          </p:cNvSpPr>
          <p:nvPr>
            <p:ph type="pic" idx="2"/>
          </p:nvPr>
        </p:nvSpPr>
        <p:spPr>
          <a:xfrm>
            <a:off x="537883" y="2655094"/>
            <a:ext cx="2949000" cy="1740600"/>
          </a:xfrm>
          <a:prstGeom prst="rect">
            <a:avLst/>
          </a:prstGeom>
          <a:noFill/>
          <a:ln>
            <a:noFill/>
          </a:ln>
        </p:spPr>
      </p:sp>
      <p:sp>
        <p:nvSpPr>
          <p:cNvPr id="1733" name="Google Shape;1733;p225"/>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34" name="Google Shape;1734;p22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735" name="Google Shape;1735;p22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1736"/>
        <p:cNvGrpSpPr/>
        <p:nvPr/>
      </p:nvGrpSpPr>
      <p:grpSpPr>
        <a:xfrm>
          <a:off x="0" y="0"/>
          <a:ext cx="0" cy="0"/>
          <a:chOff x="0" y="0"/>
          <a:chExt cx="0" cy="0"/>
        </a:xfrm>
      </p:grpSpPr>
      <p:sp>
        <p:nvSpPr>
          <p:cNvPr id="1737" name="Google Shape;1737;p22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38" name="Google Shape;1738;p22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39" name="Google Shape;1739;p226"/>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740" name="Google Shape;1740;p22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1741"/>
        <p:cNvGrpSpPr/>
        <p:nvPr/>
      </p:nvGrpSpPr>
      <p:grpSpPr>
        <a:xfrm>
          <a:off x="0" y="0"/>
          <a:ext cx="0" cy="0"/>
          <a:chOff x="0" y="0"/>
          <a:chExt cx="0" cy="0"/>
        </a:xfrm>
      </p:grpSpPr>
      <p:sp>
        <p:nvSpPr>
          <p:cNvPr id="1742" name="Google Shape;1742;p22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43" name="Google Shape;1743;p227"/>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44" name="Google Shape;1744;p227"/>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45" name="Google Shape;1745;p227"/>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746" name="Google Shape;1746;p22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1747"/>
        <p:cNvGrpSpPr/>
        <p:nvPr/>
      </p:nvGrpSpPr>
      <p:grpSpPr>
        <a:xfrm>
          <a:off x="0" y="0"/>
          <a:ext cx="0" cy="0"/>
          <a:chOff x="0" y="0"/>
          <a:chExt cx="0" cy="0"/>
        </a:xfrm>
      </p:grpSpPr>
      <p:sp>
        <p:nvSpPr>
          <p:cNvPr id="1748" name="Google Shape;1748;p228"/>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749" name="Google Shape;1749;p228"/>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50" name="Google Shape;1750;p228"/>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751" name="Google Shape;1751;p228"/>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52" name="Google Shape;1752;p22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2400"/>
              <a:buFont typeface="Calibri"/>
              <a:buNone/>
              <a:defRPr sz="24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53" name="Google Shape;1753;p228"/>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754" name="Google Shape;1754;p22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1755"/>
        <p:cNvGrpSpPr/>
        <p:nvPr/>
      </p:nvGrpSpPr>
      <p:grpSpPr>
        <a:xfrm>
          <a:off x="0" y="0"/>
          <a:ext cx="0" cy="0"/>
          <a:chOff x="0" y="0"/>
          <a:chExt cx="0" cy="0"/>
        </a:xfrm>
      </p:grpSpPr>
      <p:sp>
        <p:nvSpPr>
          <p:cNvPr id="1756" name="Google Shape;1756;p22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57" name="Google Shape;1757;p22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58" name="Google Shape;1758;p229"/>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59" name="Google Shape;1759;p22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760" name="Google Shape;1760;p22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1761"/>
        <p:cNvGrpSpPr/>
        <p:nvPr/>
      </p:nvGrpSpPr>
      <p:grpSpPr>
        <a:xfrm>
          <a:off x="0" y="0"/>
          <a:ext cx="0" cy="0"/>
          <a:chOff x="0" y="0"/>
          <a:chExt cx="0" cy="0"/>
        </a:xfrm>
      </p:grpSpPr>
      <p:sp>
        <p:nvSpPr>
          <p:cNvPr id="1762" name="Google Shape;1762;p23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763" name="Google Shape;1763;p230"/>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64" name="Google Shape;1764;p230"/>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65" name="Google Shape;1765;p23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766" name="Google Shape;1766;p23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1767"/>
        <p:cNvGrpSpPr/>
        <p:nvPr/>
      </p:nvGrpSpPr>
      <p:grpSpPr>
        <a:xfrm>
          <a:off x="0" y="0"/>
          <a:ext cx="0" cy="0"/>
          <a:chOff x="0" y="0"/>
          <a:chExt cx="0" cy="0"/>
        </a:xfrm>
      </p:grpSpPr>
      <p:sp>
        <p:nvSpPr>
          <p:cNvPr id="1768" name="Google Shape;1768;p23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769" name="Google Shape;1769;p23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770" name="Google Shape;1770;p23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71" name="Google Shape;1771;p231"/>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772" name="Google Shape;1772;p231"/>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73" name="Google Shape;1773;p23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774" name="Google Shape;1774;p231"/>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1775"/>
        <p:cNvGrpSpPr/>
        <p:nvPr/>
      </p:nvGrpSpPr>
      <p:grpSpPr>
        <a:xfrm>
          <a:off x="0" y="0"/>
          <a:ext cx="0" cy="0"/>
          <a:chOff x="0" y="0"/>
          <a:chExt cx="0" cy="0"/>
        </a:xfrm>
      </p:grpSpPr>
      <p:sp>
        <p:nvSpPr>
          <p:cNvPr id="1776" name="Google Shape;1776;p23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777" name="Google Shape;1777;p23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778" name="Google Shape;1778;p23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779" name="Google Shape;1779;p232"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780" name="Google Shape;1780;p232"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781" name="Google Shape;1781;p232"/>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782" name="Google Shape;1782;p232"/>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83" name="Google Shape;1783;p23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784" name="Google Shape;1784;p232"/>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matchingName="Title and Bullet Points">
  <p:cSld name="TITLE_AND_BODY_1">
    <p:spTree>
      <p:nvGrpSpPr>
        <p:cNvPr id="1" name="Shape 1785"/>
        <p:cNvGrpSpPr/>
        <p:nvPr/>
      </p:nvGrpSpPr>
      <p:grpSpPr>
        <a:xfrm>
          <a:off x="0" y="0"/>
          <a:ext cx="0" cy="0"/>
          <a:chOff x="0" y="0"/>
          <a:chExt cx="0" cy="0"/>
        </a:xfrm>
      </p:grpSpPr>
      <p:sp>
        <p:nvSpPr>
          <p:cNvPr id="1786" name="Google Shape;1786;p233"/>
          <p:cNvSpPr/>
          <p:nvPr/>
        </p:nvSpPr>
        <p:spPr>
          <a:xfrm>
            <a:off x="294975" y="306325"/>
            <a:ext cx="6999900" cy="635400"/>
          </a:xfrm>
          <a:prstGeom prst="roundRect">
            <a:avLst>
              <a:gd name="adj" fmla="val 16667"/>
            </a:avLst>
          </a:prstGeom>
          <a:solidFill>
            <a:srgbClr val="A75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7" name="Google Shape;1787;p233"/>
          <p:cNvSpPr txBox="1">
            <a:spLocks noGrp="1"/>
          </p:cNvSpPr>
          <p:nvPr>
            <p:ph type="title"/>
          </p:nvPr>
        </p:nvSpPr>
        <p:spPr>
          <a:xfrm>
            <a:off x="311700" y="312775"/>
            <a:ext cx="58485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FFFFFF"/>
              </a:buClr>
              <a:buSzPts val="2800"/>
              <a:buNone/>
              <a:defRPr>
                <a:solidFill>
                  <a:srgbClr val="FFFFFF"/>
                </a:solidFill>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1788" name="Google Shape;1788;p23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1789" name="Google Shape;1789;p2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matchingName="Reverse Main Point Pink">
  <p:cSld name="BLANK_2">
    <p:spTree>
      <p:nvGrpSpPr>
        <p:cNvPr id="1" name="Shape 1790"/>
        <p:cNvGrpSpPr/>
        <p:nvPr/>
      </p:nvGrpSpPr>
      <p:grpSpPr>
        <a:xfrm>
          <a:off x="0" y="0"/>
          <a:ext cx="0" cy="0"/>
          <a:chOff x="0" y="0"/>
          <a:chExt cx="0" cy="0"/>
        </a:xfrm>
      </p:grpSpPr>
      <p:sp>
        <p:nvSpPr>
          <p:cNvPr id="1791" name="Google Shape;1791;p2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792" name="Google Shape;1792;p234"/>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93" name="Google Shape;1793;p234"/>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1794" name="Google Shape;1794;p234"/>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232"/>
        <p:cNvGrpSpPr/>
        <p:nvPr/>
      </p:nvGrpSpPr>
      <p:grpSpPr>
        <a:xfrm>
          <a:off x="0" y="0"/>
          <a:ext cx="0" cy="0"/>
          <a:chOff x="0" y="0"/>
          <a:chExt cx="0" cy="0"/>
        </a:xfrm>
      </p:grpSpPr>
      <p:sp>
        <p:nvSpPr>
          <p:cNvPr id="233" name="Google Shape;233;p3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34" name="Google Shape;234;p3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35" name="Google Shape;235;p3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36" name="Google Shape;236;p35"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37" name="Google Shape;237;p35"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38" name="Google Shape;238;p35"/>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39" name="Google Shape;239;p35"/>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40" name="Google Shape;240;p3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41" name="Google Shape;241;p35"/>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95"/>
        <p:cNvGrpSpPr/>
        <p:nvPr/>
      </p:nvGrpSpPr>
      <p:grpSpPr>
        <a:xfrm>
          <a:off x="0" y="0"/>
          <a:ext cx="0" cy="0"/>
          <a:chOff x="0" y="0"/>
          <a:chExt cx="0" cy="0"/>
        </a:xfrm>
      </p:grpSpPr>
      <p:sp>
        <p:nvSpPr>
          <p:cNvPr id="1796" name="Google Shape;1796;p235"/>
          <p:cNvSpPr txBox="1">
            <a:spLocks noGrp="1"/>
          </p:cNvSpPr>
          <p:nvPr>
            <p:ph type="title"/>
          </p:nvPr>
        </p:nvSpPr>
        <p:spPr>
          <a:xfrm>
            <a:off x="311700" y="312775"/>
            <a:ext cx="61434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1797" name="Google Shape;1797;p23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1798" name="Google Shape;1798;p23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1799" name="Google Shape;1799;p2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matchingName="Reverse Main Point Purple">
  <p:cSld name="BLANK_2_1">
    <p:spTree>
      <p:nvGrpSpPr>
        <p:cNvPr id="1" name="Shape 1800"/>
        <p:cNvGrpSpPr/>
        <p:nvPr/>
      </p:nvGrpSpPr>
      <p:grpSpPr>
        <a:xfrm>
          <a:off x="0" y="0"/>
          <a:ext cx="0" cy="0"/>
          <a:chOff x="0" y="0"/>
          <a:chExt cx="0" cy="0"/>
        </a:xfrm>
      </p:grpSpPr>
      <p:sp>
        <p:nvSpPr>
          <p:cNvPr id="1801" name="Google Shape;1801;p2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802" name="Google Shape;1802;p236"/>
          <p:cNvSpPr/>
          <p:nvPr/>
        </p:nvSpPr>
        <p:spPr>
          <a:xfrm>
            <a:off x="0" y="-11350"/>
            <a:ext cx="9144000" cy="5154900"/>
          </a:xfrm>
          <a:prstGeom prst="rect">
            <a:avLst/>
          </a:prstGeom>
          <a:solidFill>
            <a:srgbClr val="6E65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03" name="Google Shape;1803;p236"/>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1804" name="Google Shape;1804;p236"/>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matchingName="Blank">
  <p:cSld name="BLANK_3">
    <p:spTree>
      <p:nvGrpSpPr>
        <p:cNvPr id="1" name="Shape 1805"/>
        <p:cNvGrpSpPr/>
        <p:nvPr/>
      </p:nvGrpSpPr>
      <p:grpSpPr>
        <a:xfrm>
          <a:off x="0" y="0"/>
          <a:ext cx="0" cy="0"/>
          <a:chOff x="0" y="0"/>
          <a:chExt cx="0" cy="0"/>
        </a:xfrm>
      </p:grpSpPr>
      <p:sp>
        <p:nvSpPr>
          <p:cNvPr id="1806" name="Google Shape;1806;p2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matchingName="Title and body 5">
  <p:cSld name="TITLE_AND_BODY_7">
    <p:spTree>
      <p:nvGrpSpPr>
        <p:cNvPr id="1" name="Shape 1807"/>
        <p:cNvGrpSpPr/>
        <p:nvPr/>
      </p:nvGrpSpPr>
      <p:grpSpPr>
        <a:xfrm>
          <a:off x="0" y="0"/>
          <a:ext cx="0" cy="0"/>
          <a:chOff x="0" y="0"/>
          <a:chExt cx="0" cy="0"/>
        </a:xfrm>
      </p:grpSpPr>
      <p:sp>
        <p:nvSpPr>
          <p:cNvPr id="1808" name="Google Shape;1808;p2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809" name="Google Shape;1809;p23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1810" name="Google Shape;1810;p238"/>
          <p:cNvSpPr txBox="1">
            <a:spLocks noGrp="1"/>
          </p:cNvSpPr>
          <p:nvPr>
            <p:ph type="sldNum" idx="12"/>
          </p:nvPr>
        </p:nvSpPr>
        <p:spPr>
          <a:xfrm>
            <a:off x="8340123" y="4663225"/>
            <a:ext cx="6810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matchingName="Blank 1">
  <p:cSld name="BLANK_4">
    <p:spTree>
      <p:nvGrpSpPr>
        <p:cNvPr id="1" name="Shape 1811"/>
        <p:cNvGrpSpPr/>
        <p:nvPr/>
      </p:nvGrpSpPr>
      <p:grpSpPr>
        <a:xfrm>
          <a:off x="0" y="0"/>
          <a:ext cx="0" cy="0"/>
          <a:chOff x="0" y="0"/>
          <a:chExt cx="0" cy="0"/>
        </a:xfrm>
      </p:grpSpPr>
      <p:sp>
        <p:nvSpPr>
          <p:cNvPr id="1812" name="Google Shape;1812;p2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matchingName="Reverse Main Point Pink 1">
  <p:cSld name="BLANK_2_2">
    <p:spTree>
      <p:nvGrpSpPr>
        <p:cNvPr id="1" name="Shape 1813"/>
        <p:cNvGrpSpPr/>
        <p:nvPr/>
      </p:nvGrpSpPr>
      <p:grpSpPr>
        <a:xfrm>
          <a:off x="0" y="0"/>
          <a:ext cx="0" cy="0"/>
          <a:chOff x="0" y="0"/>
          <a:chExt cx="0" cy="0"/>
        </a:xfrm>
      </p:grpSpPr>
      <p:sp>
        <p:nvSpPr>
          <p:cNvPr id="1814" name="Google Shape;1814;p240"/>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815" name="Google Shape;1815;p240"/>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16" name="Google Shape;1816;p240"/>
          <p:cNvPicPr preferRelativeResize="0"/>
          <p:nvPr/>
        </p:nvPicPr>
        <p:blipFill>
          <a:blip r:embed="rId2">
            <a:alphaModFix amt="50000"/>
          </a:blip>
          <a:stretch>
            <a:fillRect/>
          </a:stretch>
        </p:blipFill>
        <p:spPr>
          <a:xfrm>
            <a:off x="1998233" y="0"/>
            <a:ext cx="5147534" cy="5143500"/>
          </a:xfrm>
          <a:prstGeom prst="rect">
            <a:avLst/>
          </a:prstGeom>
          <a:noFill/>
          <a:ln>
            <a:noFill/>
          </a:ln>
        </p:spPr>
      </p:pic>
      <p:sp>
        <p:nvSpPr>
          <p:cNvPr id="1817" name="Google Shape;1817;p240"/>
          <p:cNvSpPr txBox="1">
            <a:spLocks noGrp="1"/>
          </p:cNvSpPr>
          <p:nvPr>
            <p:ph type="title"/>
          </p:nvPr>
        </p:nvSpPr>
        <p:spPr>
          <a:xfrm>
            <a:off x="1388100" y="520700"/>
            <a:ext cx="6367800" cy="4090800"/>
          </a:xfrm>
          <a:prstGeom prst="rect">
            <a:avLst/>
          </a:prstGeom>
        </p:spPr>
        <p:txBody>
          <a:bodyPr spcFirstLastPara="1" wrap="square" lIns="68575" tIns="34275" rIns="68575" bIns="3427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18"/>
        <p:cNvGrpSpPr/>
        <p:nvPr/>
      </p:nvGrpSpPr>
      <p:grpSpPr>
        <a:xfrm>
          <a:off x="0" y="0"/>
          <a:ext cx="0" cy="0"/>
          <a:chOff x="0" y="0"/>
          <a:chExt cx="0" cy="0"/>
        </a:xfrm>
      </p:grpSpPr>
      <p:sp>
        <p:nvSpPr>
          <p:cNvPr id="1819" name="Google Shape;1819;p241"/>
          <p:cNvSpPr txBox="1">
            <a:spLocks noGrp="1"/>
          </p:cNvSpPr>
          <p:nvPr>
            <p:ph type="title"/>
          </p:nvPr>
        </p:nvSpPr>
        <p:spPr>
          <a:xfrm>
            <a:off x="311700" y="31277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820" name="Google Shape;1820;p2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821" name="Google Shape;1821;p241"/>
          <p:cNvSpPr/>
          <p:nvPr/>
        </p:nvSpPr>
        <p:spPr>
          <a:xfrm>
            <a:off x="0" y="1304675"/>
            <a:ext cx="9144000" cy="38388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822"/>
        <p:cNvGrpSpPr/>
        <p:nvPr/>
      </p:nvGrpSpPr>
      <p:grpSpPr>
        <a:xfrm>
          <a:off x="0" y="0"/>
          <a:ext cx="0" cy="0"/>
          <a:chOff x="0" y="0"/>
          <a:chExt cx="0" cy="0"/>
        </a:xfrm>
      </p:grpSpPr>
      <p:sp>
        <p:nvSpPr>
          <p:cNvPr id="1823" name="Google Shape;1823;p242"/>
          <p:cNvSpPr/>
          <p:nvPr/>
        </p:nvSpPr>
        <p:spPr>
          <a:xfrm>
            <a:off x="4572000" y="-125"/>
            <a:ext cx="4572000" cy="51435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4" name="Google Shape;1824;p242"/>
          <p:cNvSpPr txBox="1">
            <a:spLocks noGrp="1"/>
          </p:cNvSpPr>
          <p:nvPr>
            <p:ph type="title"/>
          </p:nvPr>
        </p:nvSpPr>
        <p:spPr>
          <a:xfrm>
            <a:off x="265500" y="711120"/>
            <a:ext cx="4045200" cy="1482300"/>
          </a:xfrm>
          <a:prstGeom prst="rect">
            <a:avLst/>
          </a:prstGeom>
          <a:noFill/>
          <a:ln>
            <a:noFill/>
          </a:ln>
        </p:spPr>
        <p:txBody>
          <a:bodyPr spcFirstLastPara="1" wrap="square" lIns="91425" tIns="91425" rIns="91425" bIns="91425" anchor="b" anchorCtr="0">
            <a:normAutofit/>
          </a:bodyPr>
          <a:lstStyle>
            <a:lvl1pPr lvl="0" algn="l" rtl="0">
              <a:lnSpc>
                <a:spcPct val="90000"/>
              </a:lnSpc>
              <a:spcBef>
                <a:spcPts val="0"/>
              </a:spcBef>
              <a:spcAft>
                <a:spcPts val="0"/>
              </a:spcAft>
              <a:buSzPts val="4100"/>
              <a:buNone/>
              <a:defRPr sz="41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1825" name="Google Shape;1825;p242"/>
          <p:cNvSpPr txBox="1">
            <a:spLocks noGrp="1"/>
          </p:cNvSpPr>
          <p:nvPr>
            <p:ph type="subTitle" idx="1"/>
          </p:nvPr>
        </p:nvSpPr>
        <p:spPr>
          <a:xfrm>
            <a:off x="265500" y="2281020"/>
            <a:ext cx="4045200" cy="12351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826" name="Google Shape;1826;p24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1827" name="Google Shape;1827;p2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28"/>
        <p:cNvGrpSpPr/>
        <p:nvPr/>
      </p:nvGrpSpPr>
      <p:grpSpPr>
        <a:xfrm>
          <a:off x="0" y="0"/>
          <a:ext cx="0" cy="0"/>
          <a:chOff x="0" y="0"/>
          <a:chExt cx="0" cy="0"/>
        </a:xfrm>
      </p:grpSpPr>
      <p:sp>
        <p:nvSpPr>
          <p:cNvPr id="1829" name="Google Shape;1829;p24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SzPts val="1800"/>
              <a:buNone/>
              <a:defRPr/>
            </a:lvl1pPr>
          </a:lstStyle>
          <a:p>
            <a:endParaRPr/>
          </a:p>
        </p:txBody>
      </p:sp>
      <p:sp>
        <p:nvSpPr>
          <p:cNvPr id="1830" name="Google Shape;1830;p2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831" name="Google Shape;1831;p243"/>
          <p:cNvSpPr/>
          <p:nvPr/>
        </p:nvSpPr>
        <p:spPr>
          <a:xfrm>
            <a:off x="0" y="0"/>
            <a:ext cx="9144000" cy="42759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matchingName="Title Slide Alternative">
  <p:cSld name="BLANK_1">
    <p:spTree>
      <p:nvGrpSpPr>
        <p:cNvPr id="1" name="Shape 1832"/>
        <p:cNvGrpSpPr/>
        <p:nvPr/>
      </p:nvGrpSpPr>
      <p:grpSpPr>
        <a:xfrm>
          <a:off x="0" y="0"/>
          <a:ext cx="0" cy="0"/>
          <a:chOff x="0" y="0"/>
          <a:chExt cx="0" cy="0"/>
        </a:xfrm>
      </p:grpSpPr>
      <p:sp>
        <p:nvSpPr>
          <p:cNvPr id="1833" name="Google Shape;1833;p2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834" name="Google Shape;1834;p244"/>
          <p:cNvPicPr preferRelativeResize="0"/>
          <p:nvPr/>
        </p:nvPicPr>
        <p:blipFill rotWithShape="1">
          <a:blip r:embed="rId2">
            <a:alphaModFix/>
          </a:blip>
          <a:srcRect/>
          <a:stretch/>
        </p:blipFill>
        <p:spPr>
          <a:xfrm rot="-5400000">
            <a:off x="-1516325" y="1512775"/>
            <a:ext cx="5142800" cy="2110150"/>
          </a:xfrm>
          <a:prstGeom prst="rect">
            <a:avLst/>
          </a:prstGeom>
          <a:noFill/>
          <a:ln>
            <a:noFill/>
          </a:ln>
        </p:spPr>
      </p:pic>
      <p:sp>
        <p:nvSpPr>
          <p:cNvPr id="1835" name="Google Shape;1835;p244"/>
          <p:cNvSpPr txBox="1">
            <a:spLocks noGrp="1"/>
          </p:cNvSpPr>
          <p:nvPr>
            <p:ph type="title"/>
          </p:nvPr>
        </p:nvSpPr>
        <p:spPr>
          <a:xfrm>
            <a:off x="2110150" y="1330430"/>
            <a:ext cx="6367800" cy="1637100"/>
          </a:xfrm>
          <a:prstGeom prst="rect">
            <a:avLst/>
          </a:prstGeom>
          <a:noFill/>
          <a:ln>
            <a:noFill/>
          </a:ln>
        </p:spPr>
        <p:txBody>
          <a:bodyPr spcFirstLastPara="1" wrap="square" lIns="91425" tIns="91425" rIns="91425" bIns="91425" anchor="ctr" anchorCtr="0">
            <a:normAutofit/>
          </a:bodyPr>
          <a:lstStyle>
            <a:lvl1pPr lvl="0" algn="l" rtl="0">
              <a:lnSpc>
                <a:spcPct val="90000"/>
              </a:lnSpc>
              <a:spcBef>
                <a:spcPts val="0"/>
              </a:spcBef>
              <a:spcAft>
                <a:spcPts val="0"/>
              </a:spcAft>
              <a:buSzPts val="4800"/>
              <a:buNone/>
              <a:defRPr sz="4800"/>
            </a:lvl1pPr>
            <a:lvl2pPr lvl="1" algn="l" rtl="0">
              <a:lnSpc>
                <a:spcPct val="90000"/>
              </a:lnSpc>
              <a:spcBef>
                <a:spcPts val="0"/>
              </a:spcBef>
              <a:spcAft>
                <a:spcPts val="0"/>
              </a:spcAft>
              <a:buSzPts val="4800"/>
              <a:buNone/>
              <a:defRPr sz="4800"/>
            </a:lvl2pPr>
            <a:lvl3pPr lvl="2" algn="l" rtl="0">
              <a:lnSpc>
                <a:spcPct val="90000"/>
              </a:lnSpc>
              <a:spcBef>
                <a:spcPts val="0"/>
              </a:spcBef>
              <a:spcAft>
                <a:spcPts val="0"/>
              </a:spcAft>
              <a:buSzPts val="4800"/>
              <a:buNone/>
              <a:defRPr sz="4800"/>
            </a:lvl3pPr>
            <a:lvl4pPr lvl="3" algn="l" rtl="0">
              <a:lnSpc>
                <a:spcPct val="90000"/>
              </a:lnSpc>
              <a:spcBef>
                <a:spcPts val="0"/>
              </a:spcBef>
              <a:spcAft>
                <a:spcPts val="0"/>
              </a:spcAft>
              <a:buSzPts val="4800"/>
              <a:buNone/>
              <a:defRPr sz="4800"/>
            </a:lvl4pPr>
            <a:lvl5pPr lvl="4" algn="l" rtl="0">
              <a:lnSpc>
                <a:spcPct val="90000"/>
              </a:lnSpc>
              <a:spcBef>
                <a:spcPts val="0"/>
              </a:spcBef>
              <a:spcAft>
                <a:spcPts val="0"/>
              </a:spcAft>
              <a:buSzPts val="4800"/>
              <a:buNone/>
              <a:defRPr sz="4800"/>
            </a:lvl5pPr>
            <a:lvl6pPr lvl="5" algn="l" rtl="0">
              <a:lnSpc>
                <a:spcPct val="90000"/>
              </a:lnSpc>
              <a:spcBef>
                <a:spcPts val="0"/>
              </a:spcBef>
              <a:spcAft>
                <a:spcPts val="0"/>
              </a:spcAft>
              <a:buSzPts val="4800"/>
              <a:buNone/>
              <a:defRPr sz="4800"/>
            </a:lvl6pPr>
            <a:lvl7pPr lvl="6" algn="l" rtl="0">
              <a:lnSpc>
                <a:spcPct val="90000"/>
              </a:lnSpc>
              <a:spcBef>
                <a:spcPts val="0"/>
              </a:spcBef>
              <a:spcAft>
                <a:spcPts val="0"/>
              </a:spcAft>
              <a:buSzPts val="4800"/>
              <a:buNone/>
              <a:defRPr sz="4800"/>
            </a:lvl7pPr>
            <a:lvl8pPr lvl="7" algn="l" rtl="0">
              <a:lnSpc>
                <a:spcPct val="90000"/>
              </a:lnSpc>
              <a:spcBef>
                <a:spcPts val="0"/>
              </a:spcBef>
              <a:spcAft>
                <a:spcPts val="0"/>
              </a:spcAft>
              <a:buSzPts val="4800"/>
              <a:buNone/>
              <a:defRPr sz="4800"/>
            </a:lvl8pPr>
            <a:lvl9pPr lvl="8" algn="l" rtl="0">
              <a:lnSpc>
                <a:spcPct val="90000"/>
              </a:lnSpc>
              <a:spcBef>
                <a:spcPts val="0"/>
              </a:spcBef>
              <a:spcAft>
                <a:spcPts val="0"/>
              </a:spcAft>
              <a:buSzPts val="4800"/>
              <a:buNone/>
              <a:defRPr sz="4800"/>
            </a:lvl9pPr>
          </a:lstStyle>
          <a:p>
            <a:endParaRPr/>
          </a:p>
        </p:txBody>
      </p:sp>
      <p:sp>
        <p:nvSpPr>
          <p:cNvPr id="1836" name="Google Shape;1836;p244"/>
          <p:cNvSpPr txBox="1">
            <a:spLocks noGrp="1"/>
          </p:cNvSpPr>
          <p:nvPr>
            <p:ph type="subTitle" idx="1"/>
          </p:nvPr>
        </p:nvSpPr>
        <p:spPr>
          <a:xfrm>
            <a:off x="2113275" y="2855080"/>
            <a:ext cx="4953000" cy="12351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A75276"/>
              </a:buClr>
              <a:buSzPts val="2300"/>
              <a:buNone/>
              <a:defRPr sz="2300">
                <a:solidFill>
                  <a:srgbClr val="A75276"/>
                </a:solidFill>
              </a:defRPr>
            </a:lvl1pPr>
            <a:lvl2pPr lvl="1" algn="l" rtl="0">
              <a:lnSpc>
                <a:spcPct val="100000"/>
              </a:lnSpc>
              <a:spcBef>
                <a:spcPts val="0"/>
              </a:spcBef>
              <a:spcAft>
                <a:spcPts val="0"/>
              </a:spcAft>
              <a:buClr>
                <a:srgbClr val="A75276"/>
              </a:buClr>
              <a:buSzPts val="2300"/>
              <a:buNone/>
              <a:defRPr sz="2300">
                <a:solidFill>
                  <a:srgbClr val="A75276"/>
                </a:solidFill>
              </a:defRPr>
            </a:lvl2pPr>
            <a:lvl3pPr lvl="2" algn="l" rtl="0">
              <a:lnSpc>
                <a:spcPct val="100000"/>
              </a:lnSpc>
              <a:spcBef>
                <a:spcPts val="0"/>
              </a:spcBef>
              <a:spcAft>
                <a:spcPts val="0"/>
              </a:spcAft>
              <a:buClr>
                <a:srgbClr val="A75276"/>
              </a:buClr>
              <a:buSzPts val="2300"/>
              <a:buNone/>
              <a:defRPr sz="2300">
                <a:solidFill>
                  <a:srgbClr val="A75276"/>
                </a:solidFill>
              </a:defRPr>
            </a:lvl3pPr>
            <a:lvl4pPr lvl="3" algn="l" rtl="0">
              <a:lnSpc>
                <a:spcPct val="100000"/>
              </a:lnSpc>
              <a:spcBef>
                <a:spcPts val="0"/>
              </a:spcBef>
              <a:spcAft>
                <a:spcPts val="0"/>
              </a:spcAft>
              <a:buClr>
                <a:srgbClr val="A75276"/>
              </a:buClr>
              <a:buSzPts val="2300"/>
              <a:buNone/>
              <a:defRPr sz="2300">
                <a:solidFill>
                  <a:srgbClr val="A75276"/>
                </a:solidFill>
              </a:defRPr>
            </a:lvl4pPr>
            <a:lvl5pPr lvl="4" algn="l" rtl="0">
              <a:lnSpc>
                <a:spcPct val="100000"/>
              </a:lnSpc>
              <a:spcBef>
                <a:spcPts val="0"/>
              </a:spcBef>
              <a:spcAft>
                <a:spcPts val="0"/>
              </a:spcAft>
              <a:buClr>
                <a:srgbClr val="A75276"/>
              </a:buClr>
              <a:buSzPts val="2300"/>
              <a:buNone/>
              <a:defRPr sz="2300">
                <a:solidFill>
                  <a:srgbClr val="A75276"/>
                </a:solidFill>
              </a:defRPr>
            </a:lvl5pPr>
            <a:lvl6pPr lvl="5" algn="l" rtl="0">
              <a:lnSpc>
                <a:spcPct val="100000"/>
              </a:lnSpc>
              <a:spcBef>
                <a:spcPts val="0"/>
              </a:spcBef>
              <a:spcAft>
                <a:spcPts val="0"/>
              </a:spcAft>
              <a:buClr>
                <a:srgbClr val="A75276"/>
              </a:buClr>
              <a:buSzPts val="2300"/>
              <a:buNone/>
              <a:defRPr sz="2300">
                <a:solidFill>
                  <a:srgbClr val="A75276"/>
                </a:solidFill>
              </a:defRPr>
            </a:lvl6pPr>
            <a:lvl7pPr lvl="6" algn="l" rtl="0">
              <a:lnSpc>
                <a:spcPct val="100000"/>
              </a:lnSpc>
              <a:spcBef>
                <a:spcPts val="0"/>
              </a:spcBef>
              <a:spcAft>
                <a:spcPts val="0"/>
              </a:spcAft>
              <a:buClr>
                <a:srgbClr val="A75276"/>
              </a:buClr>
              <a:buSzPts val="2300"/>
              <a:buNone/>
              <a:defRPr sz="2300">
                <a:solidFill>
                  <a:srgbClr val="A75276"/>
                </a:solidFill>
              </a:defRPr>
            </a:lvl7pPr>
            <a:lvl8pPr lvl="7" algn="l" rtl="0">
              <a:lnSpc>
                <a:spcPct val="100000"/>
              </a:lnSpc>
              <a:spcBef>
                <a:spcPts val="0"/>
              </a:spcBef>
              <a:spcAft>
                <a:spcPts val="0"/>
              </a:spcAft>
              <a:buClr>
                <a:srgbClr val="A75276"/>
              </a:buClr>
              <a:buSzPts val="2300"/>
              <a:buNone/>
              <a:defRPr sz="2300">
                <a:solidFill>
                  <a:srgbClr val="A75276"/>
                </a:solidFill>
              </a:defRPr>
            </a:lvl8pPr>
            <a:lvl9pPr lvl="8" algn="l" rtl="0">
              <a:lnSpc>
                <a:spcPct val="100000"/>
              </a:lnSpc>
              <a:spcBef>
                <a:spcPts val="0"/>
              </a:spcBef>
              <a:spcAft>
                <a:spcPts val="0"/>
              </a:spcAft>
              <a:buClr>
                <a:srgbClr val="A75276"/>
              </a:buClr>
              <a:buSzPts val="2300"/>
              <a:buNone/>
              <a:defRPr sz="2300">
                <a:solidFill>
                  <a:srgbClr val="A75276"/>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242"/>
        <p:cNvGrpSpPr/>
        <p:nvPr/>
      </p:nvGrpSpPr>
      <p:grpSpPr>
        <a:xfrm>
          <a:off x="0" y="0"/>
          <a:ext cx="0" cy="0"/>
          <a:chOff x="0" y="0"/>
          <a:chExt cx="0" cy="0"/>
        </a:xfrm>
      </p:grpSpPr>
      <p:sp>
        <p:nvSpPr>
          <p:cNvPr id="243" name="Google Shape;243;p3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4" name="Google Shape;244;p36"/>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45" name="Google Shape;245;p36"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46" name="Google Shape;246;p36"/>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4"/>
              </a:buClr>
              <a:buSzPts val="4100"/>
              <a:buFont typeface="Calibri"/>
              <a:buNone/>
              <a:defRPr sz="4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7" name="Google Shape;247;p3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48" name="Google Shape;248;p36"/>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49" name="Google Shape;249;p3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250" name="Google Shape;250;p36"/>
          <p:cNvGrpSpPr/>
          <p:nvPr/>
        </p:nvGrpSpPr>
        <p:grpSpPr>
          <a:xfrm>
            <a:off x="1605267" y="3232902"/>
            <a:ext cx="5933466" cy="1097281"/>
            <a:chOff x="1952025" y="4310537"/>
            <a:chExt cx="7911288" cy="1463041"/>
          </a:xfrm>
        </p:grpSpPr>
        <p:pic>
          <p:nvPicPr>
            <p:cNvPr id="251" name="Google Shape;251;p36"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52" name="Google Shape;252;p36"/>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53" name="Google Shape;253;p36"/>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54" name="Google Shape;254;p36"/>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matchingName="Blank 2">
  <p:cSld name="BLANK_5">
    <p:spTree>
      <p:nvGrpSpPr>
        <p:cNvPr id="1" name="Shape 1837"/>
        <p:cNvGrpSpPr/>
        <p:nvPr/>
      </p:nvGrpSpPr>
      <p:grpSpPr>
        <a:xfrm>
          <a:off x="0" y="0"/>
          <a:ext cx="0" cy="0"/>
          <a:chOff x="0" y="0"/>
          <a:chExt cx="0" cy="0"/>
        </a:xfrm>
      </p:grpSpPr>
      <p:sp>
        <p:nvSpPr>
          <p:cNvPr id="1838" name="Google Shape;1838;p2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matchingName="Blank 3">
  <p:cSld name="BLANK_6">
    <p:spTree>
      <p:nvGrpSpPr>
        <p:cNvPr id="1" name="Shape 1839"/>
        <p:cNvGrpSpPr/>
        <p:nvPr/>
      </p:nvGrpSpPr>
      <p:grpSpPr>
        <a:xfrm>
          <a:off x="0" y="0"/>
          <a:ext cx="0" cy="0"/>
          <a:chOff x="0" y="0"/>
          <a:chExt cx="0" cy="0"/>
        </a:xfrm>
      </p:grpSpPr>
      <p:sp>
        <p:nvSpPr>
          <p:cNvPr id="1840" name="Google Shape;1840;p2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matchingName="Blank 4">
  <p:cSld name="BLANK_7">
    <p:spTree>
      <p:nvGrpSpPr>
        <p:cNvPr id="1" name="Shape 1841"/>
        <p:cNvGrpSpPr/>
        <p:nvPr/>
      </p:nvGrpSpPr>
      <p:grpSpPr>
        <a:xfrm>
          <a:off x="0" y="0"/>
          <a:ext cx="0" cy="0"/>
          <a:chOff x="0" y="0"/>
          <a:chExt cx="0" cy="0"/>
        </a:xfrm>
      </p:grpSpPr>
      <p:sp>
        <p:nvSpPr>
          <p:cNvPr id="1842" name="Google Shape;1842;p2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matchingName="Blank 5">
  <p:cSld name="BLANK_8">
    <p:spTree>
      <p:nvGrpSpPr>
        <p:cNvPr id="1" name="Shape 1843"/>
        <p:cNvGrpSpPr/>
        <p:nvPr/>
      </p:nvGrpSpPr>
      <p:grpSpPr>
        <a:xfrm>
          <a:off x="0" y="0"/>
          <a:ext cx="0" cy="0"/>
          <a:chOff x="0" y="0"/>
          <a:chExt cx="0" cy="0"/>
        </a:xfrm>
      </p:grpSpPr>
      <p:sp>
        <p:nvSpPr>
          <p:cNvPr id="1844" name="Google Shape;1844;p2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matchingName="Blank 6">
  <p:cSld name="BLANK_9">
    <p:spTree>
      <p:nvGrpSpPr>
        <p:cNvPr id="1" name="Shape 1845"/>
        <p:cNvGrpSpPr/>
        <p:nvPr/>
      </p:nvGrpSpPr>
      <p:grpSpPr>
        <a:xfrm>
          <a:off x="0" y="0"/>
          <a:ext cx="0" cy="0"/>
          <a:chOff x="0" y="0"/>
          <a:chExt cx="0" cy="0"/>
        </a:xfrm>
      </p:grpSpPr>
      <p:sp>
        <p:nvSpPr>
          <p:cNvPr id="1846" name="Google Shape;1846;p2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matchingName="Blank 7">
  <p:cSld name="BLANK_10">
    <p:spTree>
      <p:nvGrpSpPr>
        <p:cNvPr id="1" name="Shape 1847"/>
        <p:cNvGrpSpPr/>
        <p:nvPr/>
      </p:nvGrpSpPr>
      <p:grpSpPr>
        <a:xfrm>
          <a:off x="0" y="0"/>
          <a:ext cx="0" cy="0"/>
          <a:chOff x="0" y="0"/>
          <a:chExt cx="0" cy="0"/>
        </a:xfrm>
      </p:grpSpPr>
      <p:sp>
        <p:nvSpPr>
          <p:cNvPr id="1848" name="Google Shape;1848;p2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matchingName="Blank 8">
  <p:cSld name="BLANK_11">
    <p:spTree>
      <p:nvGrpSpPr>
        <p:cNvPr id="1" name="Shape 1849"/>
        <p:cNvGrpSpPr/>
        <p:nvPr/>
      </p:nvGrpSpPr>
      <p:grpSpPr>
        <a:xfrm>
          <a:off x="0" y="0"/>
          <a:ext cx="0" cy="0"/>
          <a:chOff x="0" y="0"/>
          <a:chExt cx="0" cy="0"/>
        </a:xfrm>
      </p:grpSpPr>
      <p:sp>
        <p:nvSpPr>
          <p:cNvPr id="1850" name="Google Shape;1850;p2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51"/>
        <p:cNvGrpSpPr/>
        <p:nvPr/>
      </p:nvGrpSpPr>
      <p:grpSpPr>
        <a:xfrm>
          <a:off x="0" y="0"/>
          <a:ext cx="0" cy="0"/>
          <a:chOff x="0" y="0"/>
          <a:chExt cx="0" cy="0"/>
        </a:xfrm>
      </p:grpSpPr>
      <p:sp>
        <p:nvSpPr>
          <p:cNvPr id="1852" name="Google Shape;1852;p25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53" name="Google Shape;1853;p252"/>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854" name="Google Shape;1854;p252"/>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855" name="Google Shape;1855;p25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856" name="Google Shape;1856;p25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857" name="Google Shape;1857;p25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matchingName="Blank 9">
  <p:cSld name="BLANK_12">
    <p:spTree>
      <p:nvGrpSpPr>
        <p:cNvPr id="1" name="Shape 1858"/>
        <p:cNvGrpSpPr/>
        <p:nvPr/>
      </p:nvGrpSpPr>
      <p:grpSpPr>
        <a:xfrm>
          <a:off x="0" y="0"/>
          <a:ext cx="0" cy="0"/>
          <a:chOff x="0" y="0"/>
          <a:chExt cx="0" cy="0"/>
        </a:xfrm>
      </p:grpSpPr>
      <p:sp>
        <p:nvSpPr>
          <p:cNvPr id="1859" name="Google Shape;1859;p2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matchingName="Blank 10">
  <p:cSld name="BLANK_13">
    <p:spTree>
      <p:nvGrpSpPr>
        <p:cNvPr id="1" name="Shape 1860"/>
        <p:cNvGrpSpPr/>
        <p:nvPr/>
      </p:nvGrpSpPr>
      <p:grpSpPr>
        <a:xfrm>
          <a:off x="0" y="0"/>
          <a:ext cx="0" cy="0"/>
          <a:chOff x="0" y="0"/>
          <a:chExt cx="0" cy="0"/>
        </a:xfrm>
      </p:grpSpPr>
      <p:sp>
        <p:nvSpPr>
          <p:cNvPr id="1861" name="Google Shape;1861;p2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255"/>
        <p:cNvGrpSpPr/>
        <p:nvPr/>
      </p:nvGrpSpPr>
      <p:grpSpPr>
        <a:xfrm>
          <a:off x="0" y="0"/>
          <a:ext cx="0" cy="0"/>
          <a:chOff x="0" y="0"/>
          <a:chExt cx="0" cy="0"/>
        </a:xfrm>
      </p:grpSpPr>
      <p:sp>
        <p:nvSpPr>
          <p:cNvPr id="256" name="Google Shape;256;p3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7" name="Google Shape;257;p37"/>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58" name="Google Shape;258;p3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4"/>
              </a:buClr>
              <a:buSzPts val="5100"/>
              <a:buFont typeface="Calibri"/>
              <a:buNone/>
              <a:defRPr sz="5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9" name="Google Shape;259;p37"/>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60" name="Google Shape;260;p37"/>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61" name="Google Shape;261;p37"/>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62" name="Google Shape;262;p37"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63" name="Google Shape;263;p37"/>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matchingName="Blank 11">
  <p:cSld name="BLANK_14">
    <p:spTree>
      <p:nvGrpSpPr>
        <p:cNvPr id="1" name="Shape 1862"/>
        <p:cNvGrpSpPr/>
        <p:nvPr/>
      </p:nvGrpSpPr>
      <p:grpSpPr>
        <a:xfrm>
          <a:off x="0" y="0"/>
          <a:ext cx="0" cy="0"/>
          <a:chOff x="0" y="0"/>
          <a:chExt cx="0" cy="0"/>
        </a:xfrm>
      </p:grpSpPr>
      <p:sp>
        <p:nvSpPr>
          <p:cNvPr id="1863" name="Google Shape;1863;p2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matchingName="Blank 12">
  <p:cSld name="BLANK_15">
    <p:spTree>
      <p:nvGrpSpPr>
        <p:cNvPr id="1" name="Shape 1864"/>
        <p:cNvGrpSpPr/>
        <p:nvPr/>
      </p:nvGrpSpPr>
      <p:grpSpPr>
        <a:xfrm>
          <a:off x="0" y="0"/>
          <a:ext cx="0" cy="0"/>
          <a:chOff x="0" y="0"/>
          <a:chExt cx="0" cy="0"/>
        </a:xfrm>
      </p:grpSpPr>
      <p:sp>
        <p:nvSpPr>
          <p:cNvPr id="1865" name="Google Shape;1865;p2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matchingName="Blank 13">
  <p:cSld name="BLANK_16">
    <p:spTree>
      <p:nvGrpSpPr>
        <p:cNvPr id="1" name="Shape 1866"/>
        <p:cNvGrpSpPr/>
        <p:nvPr/>
      </p:nvGrpSpPr>
      <p:grpSpPr>
        <a:xfrm>
          <a:off x="0" y="0"/>
          <a:ext cx="0" cy="0"/>
          <a:chOff x="0" y="0"/>
          <a:chExt cx="0" cy="0"/>
        </a:xfrm>
      </p:grpSpPr>
      <p:sp>
        <p:nvSpPr>
          <p:cNvPr id="1867" name="Google Shape;1867;p2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matchingName="Blank 14">
  <p:cSld name="BLANK_17">
    <p:spTree>
      <p:nvGrpSpPr>
        <p:cNvPr id="1" name="Shape 1868"/>
        <p:cNvGrpSpPr/>
        <p:nvPr/>
      </p:nvGrpSpPr>
      <p:grpSpPr>
        <a:xfrm>
          <a:off x="0" y="0"/>
          <a:ext cx="0" cy="0"/>
          <a:chOff x="0" y="0"/>
          <a:chExt cx="0" cy="0"/>
        </a:xfrm>
      </p:grpSpPr>
      <p:sp>
        <p:nvSpPr>
          <p:cNvPr id="1869" name="Google Shape;1869;p2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matchingName="Blank 15">
  <p:cSld name="BLANK_18">
    <p:spTree>
      <p:nvGrpSpPr>
        <p:cNvPr id="1" name="Shape 1870"/>
        <p:cNvGrpSpPr/>
        <p:nvPr/>
      </p:nvGrpSpPr>
      <p:grpSpPr>
        <a:xfrm>
          <a:off x="0" y="0"/>
          <a:ext cx="0" cy="0"/>
          <a:chOff x="0" y="0"/>
          <a:chExt cx="0" cy="0"/>
        </a:xfrm>
      </p:grpSpPr>
      <p:sp>
        <p:nvSpPr>
          <p:cNvPr id="1871" name="Google Shape;1871;p2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matchingName="Blank 16">
  <p:cSld name="BLANK_19">
    <p:spTree>
      <p:nvGrpSpPr>
        <p:cNvPr id="1" name="Shape 1872"/>
        <p:cNvGrpSpPr/>
        <p:nvPr/>
      </p:nvGrpSpPr>
      <p:grpSpPr>
        <a:xfrm>
          <a:off x="0" y="0"/>
          <a:ext cx="0" cy="0"/>
          <a:chOff x="0" y="0"/>
          <a:chExt cx="0" cy="0"/>
        </a:xfrm>
      </p:grpSpPr>
      <p:sp>
        <p:nvSpPr>
          <p:cNvPr id="1873" name="Google Shape;1873;p2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matchingName="Blank 17">
  <p:cSld name="BLANK_20">
    <p:spTree>
      <p:nvGrpSpPr>
        <p:cNvPr id="1" name="Shape 1874"/>
        <p:cNvGrpSpPr/>
        <p:nvPr/>
      </p:nvGrpSpPr>
      <p:grpSpPr>
        <a:xfrm>
          <a:off x="0" y="0"/>
          <a:ext cx="0" cy="0"/>
          <a:chOff x="0" y="0"/>
          <a:chExt cx="0" cy="0"/>
        </a:xfrm>
      </p:grpSpPr>
      <p:sp>
        <p:nvSpPr>
          <p:cNvPr id="1875" name="Google Shape;1875;p26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matchingName="Blank 18">
  <p:cSld name="BLANK_21">
    <p:spTree>
      <p:nvGrpSpPr>
        <p:cNvPr id="1" name="Shape 1876"/>
        <p:cNvGrpSpPr/>
        <p:nvPr/>
      </p:nvGrpSpPr>
      <p:grpSpPr>
        <a:xfrm>
          <a:off x="0" y="0"/>
          <a:ext cx="0" cy="0"/>
          <a:chOff x="0" y="0"/>
          <a:chExt cx="0" cy="0"/>
        </a:xfrm>
      </p:grpSpPr>
      <p:sp>
        <p:nvSpPr>
          <p:cNvPr id="1877" name="Google Shape;1877;p26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matchingName="Blank 19">
  <p:cSld name="BLANK_22">
    <p:spTree>
      <p:nvGrpSpPr>
        <p:cNvPr id="1" name="Shape 1878"/>
        <p:cNvGrpSpPr/>
        <p:nvPr/>
      </p:nvGrpSpPr>
      <p:grpSpPr>
        <a:xfrm>
          <a:off x="0" y="0"/>
          <a:ext cx="0" cy="0"/>
          <a:chOff x="0" y="0"/>
          <a:chExt cx="0" cy="0"/>
        </a:xfrm>
      </p:grpSpPr>
      <p:sp>
        <p:nvSpPr>
          <p:cNvPr id="1879" name="Google Shape;1879;p26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matchingName="Title and body 3">
  <p:cSld name="TITLE_AND_BODY_5">
    <p:spTree>
      <p:nvGrpSpPr>
        <p:cNvPr id="1" name="Shape 1880"/>
        <p:cNvGrpSpPr/>
        <p:nvPr/>
      </p:nvGrpSpPr>
      <p:grpSpPr>
        <a:xfrm>
          <a:off x="0" y="0"/>
          <a:ext cx="0" cy="0"/>
          <a:chOff x="0" y="0"/>
          <a:chExt cx="0" cy="0"/>
        </a:xfrm>
      </p:grpSpPr>
      <p:sp>
        <p:nvSpPr>
          <p:cNvPr id="1881" name="Google Shape;1881;p264"/>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82" name="Google Shape;1882;p264"/>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lvl1pPr marL="457200" lvl="0" indent="-342900" rtl="0">
              <a:spcBef>
                <a:spcPts val="800"/>
              </a:spcBef>
              <a:spcAft>
                <a:spcPts val="0"/>
              </a:spcAft>
              <a:buSzPts val="1800"/>
              <a:buChar char="•"/>
              <a:defRPr/>
            </a:lvl1pPr>
            <a:lvl2pPr marL="914400" lvl="1" indent="-342900" rtl="0">
              <a:spcBef>
                <a:spcPts val="400"/>
              </a:spcBef>
              <a:spcAft>
                <a:spcPts val="0"/>
              </a:spcAft>
              <a:buSzPts val="1800"/>
              <a:buChar char="•"/>
              <a:defRPr/>
            </a:lvl2pPr>
            <a:lvl3pPr marL="1371600" lvl="2" indent="-342900" rtl="0">
              <a:spcBef>
                <a:spcPts val="400"/>
              </a:spcBef>
              <a:spcAft>
                <a:spcPts val="0"/>
              </a:spcAft>
              <a:buSzPts val="1800"/>
              <a:buChar char="•"/>
              <a:defRPr/>
            </a:lvl3pPr>
            <a:lvl4pPr marL="1828800" lvl="3" indent="-342900" rtl="0">
              <a:spcBef>
                <a:spcPts val="400"/>
              </a:spcBef>
              <a:spcAft>
                <a:spcPts val="0"/>
              </a:spcAft>
              <a:buSzPts val="1800"/>
              <a:buChar char="•"/>
              <a:defRPr/>
            </a:lvl4pPr>
            <a:lvl5pPr marL="2286000" lvl="4" indent="-342900" rtl="0">
              <a:spcBef>
                <a:spcPts val="400"/>
              </a:spcBef>
              <a:spcAft>
                <a:spcPts val="0"/>
              </a:spcAft>
              <a:buSzPts val="18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1883" name="Google Shape;1883;p264"/>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264"/>
        <p:cNvGrpSpPr/>
        <p:nvPr/>
      </p:nvGrpSpPr>
      <p:grpSpPr>
        <a:xfrm>
          <a:off x="0" y="0"/>
          <a:ext cx="0" cy="0"/>
          <a:chOff x="0" y="0"/>
          <a:chExt cx="0" cy="0"/>
        </a:xfrm>
      </p:grpSpPr>
      <p:sp>
        <p:nvSpPr>
          <p:cNvPr id="265" name="Google Shape;265;p3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6" name="Google Shape;266;p38"/>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7" name="Google Shape;267;p3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8" name="Google Shape;268;p3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9" name="Google Shape;269;p38"/>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70" name="Google Shape;270;p3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71" name="Google Shape;271;p3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matchingName="Blank 20">
  <p:cSld name="BLANK_23">
    <p:spTree>
      <p:nvGrpSpPr>
        <p:cNvPr id="1" name="Shape 1884"/>
        <p:cNvGrpSpPr/>
        <p:nvPr/>
      </p:nvGrpSpPr>
      <p:grpSpPr>
        <a:xfrm>
          <a:off x="0" y="0"/>
          <a:ext cx="0" cy="0"/>
          <a:chOff x="0" y="0"/>
          <a:chExt cx="0" cy="0"/>
        </a:xfrm>
      </p:grpSpPr>
      <p:sp>
        <p:nvSpPr>
          <p:cNvPr id="1885" name="Google Shape;1885;p26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matchingName="Blank 21">
  <p:cSld name="BLANK_24">
    <p:spTree>
      <p:nvGrpSpPr>
        <p:cNvPr id="1" name="Shape 1886"/>
        <p:cNvGrpSpPr/>
        <p:nvPr/>
      </p:nvGrpSpPr>
      <p:grpSpPr>
        <a:xfrm>
          <a:off x="0" y="0"/>
          <a:ext cx="0" cy="0"/>
          <a:chOff x="0" y="0"/>
          <a:chExt cx="0" cy="0"/>
        </a:xfrm>
      </p:grpSpPr>
      <p:sp>
        <p:nvSpPr>
          <p:cNvPr id="1887" name="Google Shape;1887;p26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matchingName="Blank 22">
  <p:cSld name="BLANK_25">
    <p:spTree>
      <p:nvGrpSpPr>
        <p:cNvPr id="1" name="Shape 1888"/>
        <p:cNvGrpSpPr/>
        <p:nvPr/>
      </p:nvGrpSpPr>
      <p:grpSpPr>
        <a:xfrm>
          <a:off x="0" y="0"/>
          <a:ext cx="0" cy="0"/>
          <a:chOff x="0" y="0"/>
          <a:chExt cx="0" cy="0"/>
        </a:xfrm>
      </p:grpSpPr>
      <p:sp>
        <p:nvSpPr>
          <p:cNvPr id="1889" name="Google Shape;1889;p26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matchingName="Blank 23">
  <p:cSld name="BLANK_26">
    <p:spTree>
      <p:nvGrpSpPr>
        <p:cNvPr id="1" name="Shape 1890"/>
        <p:cNvGrpSpPr/>
        <p:nvPr/>
      </p:nvGrpSpPr>
      <p:grpSpPr>
        <a:xfrm>
          <a:off x="0" y="0"/>
          <a:ext cx="0" cy="0"/>
          <a:chOff x="0" y="0"/>
          <a:chExt cx="0" cy="0"/>
        </a:xfrm>
      </p:grpSpPr>
      <p:sp>
        <p:nvSpPr>
          <p:cNvPr id="1891" name="Google Shape;1891;p26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matchingName="TITLE_AND_BODY_8">
  <p:cSld name="TITLE_AND_BODY_8">
    <p:spTree>
      <p:nvGrpSpPr>
        <p:cNvPr id="1" name="Shape 1892"/>
        <p:cNvGrpSpPr/>
        <p:nvPr/>
      </p:nvGrpSpPr>
      <p:grpSpPr>
        <a:xfrm>
          <a:off x="0" y="0"/>
          <a:ext cx="0" cy="0"/>
          <a:chOff x="0" y="0"/>
          <a:chExt cx="0" cy="0"/>
        </a:xfrm>
      </p:grpSpPr>
      <p:sp>
        <p:nvSpPr>
          <p:cNvPr id="1893" name="Google Shape;1893;p269"/>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94" name="Google Shape;1894;p269"/>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lvl1pPr marL="457200" lvl="0" indent="-342900" rtl="0">
              <a:spcBef>
                <a:spcPts val="800"/>
              </a:spcBef>
              <a:spcAft>
                <a:spcPts val="0"/>
              </a:spcAft>
              <a:buSzPts val="1800"/>
              <a:buChar char="•"/>
              <a:defRPr/>
            </a:lvl1pPr>
            <a:lvl2pPr marL="914400" lvl="1" indent="-342900" rtl="0">
              <a:spcBef>
                <a:spcPts val="400"/>
              </a:spcBef>
              <a:spcAft>
                <a:spcPts val="0"/>
              </a:spcAft>
              <a:buSzPts val="1800"/>
              <a:buChar char="•"/>
              <a:defRPr/>
            </a:lvl2pPr>
            <a:lvl3pPr marL="1371600" lvl="2" indent="-342900" rtl="0">
              <a:spcBef>
                <a:spcPts val="400"/>
              </a:spcBef>
              <a:spcAft>
                <a:spcPts val="0"/>
              </a:spcAft>
              <a:buSzPts val="1800"/>
              <a:buChar char="•"/>
              <a:defRPr/>
            </a:lvl3pPr>
            <a:lvl4pPr marL="1828800" lvl="3" indent="-342900" rtl="0">
              <a:spcBef>
                <a:spcPts val="400"/>
              </a:spcBef>
              <a:spcAft>
                <a:spcPts val="0"/>
              </a:spcAft>
              <a:buSzPts val="1800"/>
              <a:buChar char="•"/>
              <a:defRPr/>
            </a:lvl4pPr>
            <a:lvl5pPr marL="2286000" lvl="4" indent="-342900" rtl="0">
              <a:spcBef>
                <a:spcPts val="400"/>
              </a:spcBef>
              <a:spcAft>
                <a:spcPts val="0"/>
              </a:spcAft>
              <a:buSzPts val="18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1895" name="Google Shape;1895;p269"/>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matchingName="Green_2-Section Header 1">
  <p:cSld name="Green_2-Section Header_1">
    <p:bg>
      <p:bgPr>
        <a:solidFill>
          <a:schemeClr val="accent5"/>
        </a:solidFill>
        <a:effectLst/>
      </p:bgPr>
    </p:bg>
    <p:spTree>
      <p:nvGrpSpPr>
        <p:cNvPr id="1" name="Shape 1896"/>
        <p:cNvGrpSpPr/>
        <p:nvPr/>
      </p:nvGrpSpPr>
      <p:grpSpPr>
        <a:xfrm>
          <a:off x="0" y="0"/>
          <a:ext cx="0" cy="0"/>
          <a:chOff x="0" y="0"/>
          <a:chExt cx="0" cy="0"/>
        </a:xfrm>
      </p:grpSpPr>
      <p:sp>
        <p:nvSpPr>
          <p:cNvPr id="1897" name="Google Shape;1897;p27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98" name="Google Shape;1898;p270"/>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899" name="Google Shape;1899;p270"/>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5"/>
              </a:buClr>
              <a:buSzPts val="5100"/>
              <a:buFont typeface="Calibri"/>
              <a:buNone/>
              <a:defRPr sz="5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00" name="Google Shape;1900;p270"/>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901" name="Google Shape;1901;p270"/>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902" name="Google Shape;1902;p270" descr="Oregon Department of Education Logo"/>
          <p:cNvPicPr preferRelativeResize="0"/>
          <p:nvPr/>
        </p:nvPicPr>
        <p:blipFill rotWithShape="1">
          <a:blip r:embed="rId2">
            <a:alphaModFix/>
          </a:blip>
          <a:srcRect/>
          <a:stretch/>
        </p:blipFill>
        <p:spPr>
          <a:xfrm>
            <a:off x="7961060" y="3334968"/>
            <a:ext cx="671946" cy="685800"/>
          </a:xfrm>
          <a:prstGeom prst="rect">
            <a:avLst/>
          </a:prstGeom>
          <a:noFill/>
          <a:ln>
            <a:noFill/>
          </a:ln>
        </p:spPr>
      </p:pic>
      <p:pic>
        <p:nvPicPr>
          <p:cNvPr id="1903" name="Google Shape;1903;p270"/>
          <p:cNvPicPr preferRelativeResize="0"/>
          <p:nvPr/>
        </p:nvPicPr>
        <p:blipFill rotWithShape="1">
          <a:blip r:embed="rId3">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matchingName="Gold_2-Section Header 1">
  <p:cSld name="Gold_2-Section Header_1">
    <p:bg>
      <p:bgPr>
        <a:solidFill>
          <a:schemeClr val="accent4"/>
        </a:solidFill>
        <a:effectLst/>
      </p:bgPr>
    </p:bg>
    <p:spTree>
      <p:nvGrpSpPr>
        <p:cNvPr id="1" name="Shape 1904"/>
        <p:cNvGrpSpPr/>
        <p:nvPr/>
      </p:nvGrpSpPr>
      <p:grpSpPr>
        <a:xfrm>
          <a:off x="0" y="0"/>
          <a:ext cx="0" cy="0"/>
          <a:chOff x="0" y="0"/>
          <a:chExt cx="0" cy="0"/>
        </a:xfrm>
      </p:grpSpPr>
      <p:sp>
        <p:nvSpPr>
          <p:cNvPr id="1905" name="Google Shape;1905;p27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06" name="Google Shape;1906;p271"/>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907" name="Google Shape;1907;p271"/>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4"/>
              </a:buClr>
              <a:buSzPts val="5100"/>
              <a:buFont typeface="Calibri"/>
              <a:buNone/>
              <a:defRPr sz="5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08" name="Google Shape;1908;p271"/>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909" name="Google Shape;1909;p271" descr="Oregon Department of Education Logo"/>
          <p:cNvPicPr preferRelativeResize="0"/>
          <p:nvPr/>
        </p:nvPicPr>
        <p:blipFill rotWithShape="1">
          <a:blip r:embed="rId2">
            <a:alphaModFix/>
          </a:blip>
          <a:srcRect/>
          <a:stretch/>
        </p:blipFill>
        <p:spPr>
          <a:xfrm>
            <a:off x="7961060" y="3334968"/>
            <a:ext cx="671946" cy="685800"/>
          </a:xfrm>
          <a:prstGeom prst="rect">
            <a:avLst/>
          </a:prstGeom>
          <a:noFill/>
          <a:ln>
            <a:noFill/>
          </a:ln>
        </p:spPr>
      </p:pic>
      <p:pic>
        <p:nvPicPr>
          <p:cNvPr id="1910" name="Google Shape;1910;p271"/>
          <p:cNvPicPr preferRelativeResize="0"/>
          <p:nvPr/>
        </p:nvPicPr>
        <p:blipFill rotWithShape="1">
          <a:blip r:embed="rId3">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grpSp>
        <p:nvGrpSpPr>
          <p:cNvPr id="1911" name="Google Shape;1911;p271"/>
          <p:cNvGrpSpPr/>
          <p:nvPr/>
        </p:nvGrpSpPr>
        <p:grpSpPr>
          <a:xfrm>
            <a:off x="180290" y="4600563"/>
            <a:ext cx="3539983" cy="342900"/>
            <a:chOff x="180290" y="4600563"/>
            <a:chExt cx="3539983" cy="342900"/>
          </a:xfrm>
        </p:grpSpPr>
        <p:pic>
          <p:nvPicPr>
            <p:cNvPr id="1912" name="Google Shape;1912;p271"/>
            <p:cNvPicPr preferRelativeResize="0"/>
            <p:nvPr/>
          </p:nvPicPr>
          <p:blipFill>
            <a:blip r:embed="rId4">
              <a:alphaModFix/>
            </a:blip>
            <a:stretch>
              <a:fillRect/>
            </a:stretch>
          </p:blipFill>
          <p:spPr>
            <a:xfrm>
              <a:off x="180290" y="4600563"/>
              <a:ext cx="357596" cy="342900"/>
            </a:xfrm>
            <a:prstGeom prst="rect">
              <a:avLst/>
            </a:prstGeom>
            <a:noFill/>
            <a:ln>
              <a:noFill/>
            </a:ln>
          </p:spPr>
        </p:pic>
        <p:sp>
          <p:nvSpPr>
            <p:cNvPr id="1913" name="Google Shape;1913;p271"/>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matchingName="Orange_2-Section Header 1">
  <p:cSld name="Orange_2-Section Header_1">
    <p:bg>
      <p:bgPr>
        <a:solidFill>
          <a:schemeClr val="accent3"/>
        </a:solidFill>
        <a:effectLst/>
      </p:bgPr>
    </p:bg>
    <p:spTree>
      <p:nvGrpSpPr>
        <p:cNvPr id="1" name="Shape 1914"/>
        <p:cNvGrpSpPr/>
        <p:nvPr/>
      </p:nvGrpSpPr>
      <p:grpSpPr>
        <a:xfrm>
          <a:off x="0" y="0"/>
          <a:ext cx="0" cy="0"/>
          <a:chOff x="0" y="0"/>
          <a:chExt cx="0" cy="0"/>
        </a:xfrm>
      </p:grpSpPr>
      <p:sp>
        <p:nvSpPr>
          <p:cNvPr id="1915" name="Google Shape;1915;p27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16" name="Google Shape;1916;p272"/>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917" name="Google Shape;1917;p272"/>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3"/>
              </a:buClr>
              <a:buSzPts val="5100"/>
              <a:buFont typeface="Calibri"/>
              <a:buNone/>
              <a:defRPr sz="5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18" name="Google Shape;1918;p272"/>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919" name="Google Shape;1919;p272" descr="Oregon Department of Education Logo"/>
          <p:cNvPicPr preferRelativeResize="0"/>
          <p:nvPr/>
        </p:nvPicPr>
        <p:blipFill rotWithShape="1">
          <a:blip r:embed="rId2">
            <a:alphaModFix/>
          </a:blip>
          <a:srcRect/>
          <a:stretch/>
        </p:blipFill>
        <p:spPr>
          <a:xfrm>
            <a:off x="7961060" y="3334968"/>
            <a:ext cx="671946" cy="685800"/>
          </a:xfrm>
          <a:prstGeom prst="rect">
            <a:avLst/>
          </a:prstGeom>
          <a:noFill/>
          <a:ln>
            <a:noFill/>
          </a:ln>
        </p:spPr>
      </p:pic>
      <p:pic>
        <p:nvPicPr>
          <p:cNvPr id="1920" name="Google Shape;1920;p272"/>
          <p:cNvPicPr preferRelativeResize="0"/>
          <p:nvPr/>
        </p:nvPicPr>
        <p:blipFill rotWithShape="1">
          <a:blip r:embed="rId3">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1921" name="Google Shape;1921;p27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922" name="Google Shape;1922;p272"/>
          <p:cNvPicPr preferRelativeResize="0"/>
          <p:nvPr/>
        </p:nvPicPr>
        <p:blipFill>
          <a:blip r:embed="rId4">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matchingName="Red_2-Section Header 1">
  <p:cSld name="Red_2-Section Header_1">
    <p:bg>
      <p:bgPr>
        <a:solidFill>
          <a:schemeClr val="accent2"/>
        </a:solidFill>
        <a:effectLst/>
      </p:bgPr>
    </p:bg>
    <p:spTree>
      <p:nvGrpSpPr>
        <p:cNvPr id="1" name="Shape 1923"/>
        <p:cNvGrpSpPr/>
        <p:nvPr/>
      </p:nvGrpSpPr>
      <p:grpSpPr>
        <a:xfrm>
          <a:off x="0" y="0"/>
          <a:ext cx="0" cy="0"/>
          <a:chOff x="0" y="0"/>
          <a:chExt cx="0" cy="0"/>
        </a:xfrm>
      </p:grpSpPr>
      <p:sp>
        <p:nvSpPr>
          <p:cNvPr id="1924" name="Google Shape;1924;p27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25" name="Google Shape;1925;p273"/>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926" name="Google Shape;1926;p273"/>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5100"/>
              <a:buFont typeface="Calibri"/>
              <a:buNone/>
              <a:defRPr sz="5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27" name="Google Shape;1927;p273"/>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928" name="Google Shape;1928;p273" descr="Oregon Department of Education Logo"/>
          <p:cNvPicPr preferRelativeResize="0"/>
          <p:nvPr/>
        </p:nvPicPr>
        <p:blipFill rotWithShape="1">
          <a:blip r:embed="rId2">
            <a:alphaModFix/>
          </a:blip>
          <a:srcRect/>
          <a:stretch/>
        </p:blipFill>
        <p:spPr>
          <a:xfrm>
            <a:off x="7961060" y="3334968"/>
            <a:ext cx="671946" cy="685800"/>
          </a:xfrm>
          <a:prstGeom prst="rect">
            <a:avLst/>
          </a:prstGeom>
          <a:noFill/>
          <a:ln>
            <a:noFill/>
          </a:ln>
        </p:spPr>
      </p:pic>
      <p:pic>
        <p:nvPicPr>
          <p:cNvPr id="1929" name="Google Shape;1929;p273"/>
          <p:cNvPicPr preferRelativeResize="0"/>
          <p:nvPr/>
        </p:nvPicPr>
        <p:blipFill rotWithShape="1">
          <a:blip r:embed="rId3">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1930" name="Google Shape;1930;p27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931" name="Google Shape;1931;p273"/>
          <p:cNvPicPr preferRelativeResize="0"/>
          <p:nvPr/>
        </p:nvPicPr>
        <p:blipFill>
          <a:blip r:embed="rId4">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matchingName="Teal_2-Section Header 1">
  <p:cSld name="Teal_2-Section Header_1">
    <p:bg>
      <p:bgPr>
        <a:solidFill>
          <a:schemeClr val="dk2"/>
        </a:solidFill>
        <a:effectLst/>
      </p:bgPr>
    </p:bg>
    <p:spTree>
      <p:nvGrpSpPr>
        <p:cNvPr id="1" name="Shape 1932"/>
        <p:cNvGrpSpPr/>
        <p:nvPr/>
      </p:nvGrpSpPr>
      <p:grpSpPr>
        <a:xfrm>
          <a:off x="0" y="0"/>
          <a:ext cx="0" cy="0"/>
          <a:chOff x="0" y="0"/>
          <a:chExt cx="0" cy="0"/>
        </a:xfrm>
      </p:grpSpPr>
      <p:sp>
        <p:nvSpPr>
          <p:cNvPr id="1933" name="Google Shape;1933;p27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34" name="Google Shape;1934;p274"/>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935" name="Google Shape;1935;p274"/>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5100"/>
              <a:buFont typeface="Calibri"/>
              <a:buNone/>
              <a:defRPr sz="5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36" name="Google Shape;1936;p274"/>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937" name="Google Shape;1937;p274" descr="Oregon Department of Education Logo"/>
          <p:cNvPicPr preferRelativeResize="0"/>
          <p:nvPr/>
        </p:nvPicPr>
        <p:blipFill rotWithShape="1">
          <a:blip r:embed="rId2">
            <a:alphaModFix/>
          </a:blip>
          <a:srcRect/>
          <a:stretch/>
        </p:blipFill>
        <p:spPr>
          <a:xfrm>
            <a:off x="7961060" y="3334968"/>
            <a:ext cx="671946" cy="685800"/>
          </a:xfrm>
          <a:prstGeom prst="rect">
            <a:avLst/>
          </a:prstGeom>
          <a:noFill/>
          <a:ln>
            <a:noFill/>
          </a:ln>
        </p:spPr>
      </p:pic>
      <p:pic>
        <p:nvPicPr>
          <p:cNvPr id="1938" name="Google Shape;1938;p274"/>
          <p:cNvPicPr preferRelativeResize="0"/>
          <p:nvPr/>
        </p:nvPicPr>
        <p:blipFill rotWithShape="1">
          <a:blip r:embed="rId3">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1939" name="Google Shape;1939;p27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940" name="Google Shape;1940;p274"/>
          <p:cNvPicPr preferRelativeResize="0"/>
          <p:nvPr/>
        </p:nvPicPr>
        <p:blipFill>
          <a:blip r:embed="rId4">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272"/>
        <p:cNvGrpSpPr/>
        <p:nvPr/>
      </p:nvGrpSpPr>
      <p:grpSpPr>
        <a:xfrm>
          <a:off x="0" y="0"/>
          <a:ext cx="0" cy="0"/>
          <a:chOff x="0" y="0"/>
          <a:chExt cx="0" cy="0"/>
        </a:xfrm>
      </p:grpSpPr>
      <p:sp>
        <p:nvSpPr>
          <p:cNvPr id="273" name="Google Shape;273;p3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4" name="Google Shape;274;p39"/>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5" name="Google Shape;275;p39"/>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4"/>
              </a:buClr>
              <a:buSzPts val="3300"/>
              <a:buFont typeface="Calibri"/>
              <a:buNone/>
              <a:defRPr sz="33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6" name="Google Shape;276;p39"/>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77" name="Google Shape;277;p39"/>
          <p:cNvSpPr>
            <a:spLocks noGrp="1"/>
          </p:cNvSpPr>
          <p:nvPr>
            <p:ph type="pic" idx="2"/>
          </p:nvPr>
        </p:nvSpPr>
        <p:spPr>
          <a:xfrm>
            <a:off x="537883" y="2655094"/>
            <a:ext cx="2949000" cy="1740600"/>
          </a:xfrm>
          <a:prstGeom prst="rect">
            <a:avLst/>
          </a:prstGeom>
          <a:noFill/>
          <a:ln>
            <a:noFill/>
          </a:ln>
        </p:spPr>
      </p:sp>
      <p:sp>
        <p:nvSpPr>
          <p:cNvPr id="278" name="Google Shape;278;p39"/>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79" name="Google Shape;279;p3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80" name="Google Shape;280;p3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matchingName="Blue_2-Section Header 1">
  <p:cSld name="Blue_2-Section Header_1">
    <p:bg>
      <p:bgPr>
        <a:solidFill>
          <a:schemeClr val="accent1"/>
        </a:solidFill>
        <a:effectLst/>
      </p:bgPr>
    </p:bg>
    <p:spTree>
      <p:nvGrpSpPr>
        <p:cNvPr id="1" name="Shape 1941"/>
        <p:cNvGrpSpPr/>
        <p:nvPr/>
      </p:nvGrpSpPr>
      <p:grpSpPr>
        <a:xfrm>
          <a:off x="0" y="0"/>
          <a:ext cx="0" cy="0"/>
          <a:chOff x="0" y="0"/>
          <a:chExt cx="0" cy="0"/>
        </a:xfrm>
      </p:grpSpPr>
      <p:sp>
        <p:nvSpPr>
          <p:cNvPr id="1942" name="Google Shape;1942;p27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43" name="Google Shape;1943;p275"/>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944" name="Google Shape;1944;p27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1"/>
              </a:buClr>
              <a:buSzPts val="5100"/>
              <a:buFont typeface="Calibri"/>
              <a:buNone/>
              <a:defRPr sz="5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45" name="Google Shape;1945;p275"/>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946" name="Google Shape;1946;p275" descr="Oregon Department of Education Logo"/>
          <p:cNvPicPr preferRelativeResize="0"/>
          <p:nvPr/>
        </p:nvPicPr>
        <p:blipFill rotWithShape="1">
          <a:blip r:embed="rId2">
            <a:alphaModFix/>
          </a:blip>
          <a:srcRect/>
          <a:stretch/>
        </p:blipFill>
        <p:spPr>
          <a:xfrm>
            <a:off x="7961060" y="3334968"/>
            <a:ext cx="671946" cy="685800"/>
          </a:xfrm>
          <a:prstGeom prst="rect">
            <a:avLst/>
          </a:prstGeom>
          <a:noFill/>
          <a:ln>
            <a:noFill/>
          </a:ln>
        </p:spPr>
      </p:pic>
      <p:sp>
        <p:nvSpPr>
          <p:cNvPr id="1947" name="Google Shape;1947;p275"/>
          <p:cNvSpPr txBox="1"/>
          <p:nvPr/>
        </p:nvSpPr>
        <p:spPr>
          <a:xfrm>
            <a:off x="1191638" y="155944"/>
            <a:ext cx="895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Calibri"/>
              <a:ea typeface="Calibri"/>
              <a:cs typeface="Calibri"/>
              <a:sym typeface="Calibri"/>
            </a:endParaRPr>
          </a:p>
        </p:txBody>
      </p:sp>
      <p:pic>
        <p:nvPicPr>
          <p:cNvPr id="1948" name="Google Shape;1948;p275"/>
          <p:cNvPicPr preferRelativeResize="0"/>
          <p:nvPr/>
        </p:nvPicPr>
        <p:blipFill rotWithShape="1">
          <a:blip r:embed="rId3">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grpSp>
        <p:nvGrpSpPr>
          <p:cNvPr id="1949" name="Google Shape;1949;p275"/>
          <p:cNvGrpSpPr/>
          <p:nvPr/>
        </p:nvGrpSpPr>
        <p:grpSpPr>
          <a:xfrm>
            <a:off x="180290" y="4600563"/>
            <a:ext cx="3539983" cy="342900"/>
            <a:chOff x="180290" y="4600563"/>
            <a:chExt cx="3539983" cy="342900"/>
          </a:xfrm>
        </p:grpSpPr>
        <p:pic>
          <p:nvPicPr>
            <p:cNvPr id="1950" name="Google Shape;1950;p275"/>
            <p:cNvPicPr preferRelativeResize="0"/>
            <p:nvPr/>
          </p:nvPicPr>
          <p:blipFill>
            <a:blip r:embed="rId4">
              <a:alphaModFix/>
            </a:blip>
            <a:stretch>
              <a:fillRect/>
            </a:stretch>
          </p:blipFill>
          <p:spPr>
            <a:xfrm>
              <a:off x="180290" y="4600563"/>
              <a:ext cx="357596" cy="342900"/>
            </a:xfrm>
            <a:prstGeom prst="rect">
              <a:avLst/>
            </a:prstGeom>
            <a:noFill/>
            <a:ln>
              <a:noFill/>
            </a:ln>
          </p:spPr>
        </p:pic>
        <p:sp>
          <p:nvSpPr>
            <p:cNvPr id="1951" name="Google Shape;1951;p275"/>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matchingName="Blank 24">
  <p:cSld name="BLANK_27">
    <p:spTree>
      <p:nvGrpSpPr>
        <p:cNvPr id="1" name="Shape 1952"/>
        <p:cNvGrpSpPr/>
        <p:nvPr/>
      </p:nvGrpSpPr>
      <p:grpSpPr>
        <a:xfrm>
          <a:off x="0" y="0"/>
          <a:ext cx="0" cy="0"/>
          <a:chOff x="0" y="0"/>
          <a:chExt cx="0" cy="0"/>
        </a:xfrm>
      </p:grpSpPr>
      <p:sp>
        <p:nvSpPr>
          <p:cNvPr id="1953" name="Google Shape;1953;p27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matchingName="Blank 25">
  <p:cSld name="BLANK_28">
    <p:spTree>
      <p:nvGrpSpPr>
        <p:cNvPr id="1" name="Shape 1954"/>
        <p:cNvGrpSpPr/>
        <p:nvPr/>
      </p:nvGrpSpPr>
      <p:grpSpPr>
        <a:xfrm>
          <a:off x="0" y="0"/>
          <a:ext cx="0" cy="0"/>
          <a:chOff x="0" y="0"/>
          <a:chExt cx="0" cy="0"/>
        </a:xfrm>
      </p:grpSpPr>
      <p:sp>
        <p:nvSpPr>
          <p:cNvPr id="1955" name="Google Shape;1955;p27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1965"/>
        <p:cNvGrpSpPr/>
        <p:nvPr/>
      </p:nvGrpSpPr>
      <p:grpSpPr>
        <a:xfrm>
          <a:off x="0" y="0"/>
          <a:ext cx="0" cy="0"/>
          <a:chOff x="0" y="0"/>
          <a:chExt cx="0" cy="0"/>
        </a:xfrm>
      </p:grpSpPr>
      <p:sp>
        <p:nvSpPr>
          <p:cNvPr id="1966" name="Google Shape;1966;p279"/>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967" name="Google Shape;1967;p279"/>
          <p:cNvSpPr/>
          <p:nvPr/>
        </p:nvSpPr>
        <p:spPr>
          <a:xfrm>
            <a:off x="154641" y="4461062"/>
            <a:ext cx="88314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1968" name="Google Shape;1968;p279"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969" name="Google Shape;1969;p279"/>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1"/>
              </a:buClr>
              <a:buSzPts val="4100"/>
              <a:buFont typeface="Calibri"/>
              <a:buNone/>
              <a:defRPr sz="4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70" name="Google Shape;1970;p279"/>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971" name="Google Shape;1971;p279"/>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972" name="Google Shape;1972;p279"/>
          <p:cNvGrpSpPr/>
          <p:nvPr/>
        </p:nvGrpSpPr>
        <p:grpSpPr>
          <a:xfrm>
            <a:off x="1605267" y="3232902"/>
            <a:ext cx="5933466" cy="1097281"/>
            <a:chOff x="1952025" y="4310537"/>
            <a:chExt cx="7911288" cy="1463041"/>
          </a:xfrm>
        </p:grpSpPr>
        <p:pic>
          <p:nvPicPr>
            <p:cNvPr id="1973" name="Google Shape;1973;p279"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974" name="Google Shape;1974;p279"/>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975" name="Google Shape;1975;p279"/>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976" name="Google Shape;1976;p279"/>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grpSp>
        <p:nvGrpSpPr>
          <p:cNvPr id="1977" name="Google Shape;1977;p279"/>
          <p:cNvGrpSpPr/>
          <p:nvPr/>
        </p:nvGrpSpPr>
        <p:grpSpPr>
          <a:xfrm>
            <a:off x="180290" y="4600563"/>
            <a:ext cx="3539983" cy="342900"/>
            <a:chOff x="180290" y="4600563"/>
            <a:chExt cx="3539983" cy="342900"/>
          </a:xfrm>
        </p:grpSpPr>
        <p:pic>
          <p:nvPicPr>
            <p:cNvPr id="1978" name="Google Shape;1978;p279"/>
            <p:cNvPicPr preferRelativeResize="0"/>
            <p:nvPr/>
          </p:nvPicPr>
          <p:blipFill>
            <a:blip r:embed="rId7">
              <a:alphaModFix/>
            </a:blip>
            <a:stretch>
              <a:fillRect/>
            </a:stretch>
          </p:blipFill>
          <p:spPr>
            <a:xfrm>
              <a:off x="180290" y="4600563"/>
              <a:ext cx="357596" cy="342900"/>
            </a:xfrm>
            <a:prstGeom prst="rect">
              <a:avLst/>
            </a:prstGeom>
            <a:noFill/>
            <a:ln>
              <a:noFill/>
            </a:ln>
          </p:spPr>
        </p:pic>
        <p:sp>
          <p:nvSpPr>
            <p:cNvPr id="1979" name="Google Shape;1979;p279"/>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1980"/>
        <p:cNvGrpSpPr/>
        <p:nvPr/>
      </p:nvGrpSpPr>
      <p:grpSpPr>
        <a:xfrm>
          <a:off x="0" y="0"/>
          <a:ext cx="0" cy="0"/>
          <a:chOff x="0" y="0"/>
          <a:chExt cx="0" cy="0"/>
        </a:xfrm>
      </p:grpSpPr>
      <p:sp>
        <p:nvSpPr>
          <p:cNvPr id="1981" name="Google Shape;1981;p280"/>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82" name="Google Shape;1982;p280"/>
          <p:cNvSpPr/>
          <p:nvPr/>
        </p:nvSpPr>
        <p:spPr>
          <a:xfrm>
            <a:off x="154640" y="1866568"/>
            <a:ext cx="88314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983" name="Google Shape;1983;p280"/>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1"/>
              </a:buClr>
              <a:buSzPts val="5100"/>
              <a:buFont typeface="Calibri"/>
              <a:buNone/>
              <a:defRPr sz="5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84" name="Google Shape;1984;p280"/>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985" name="Google Shape;1985;p280"/>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986" name="Google Shape;1986;p280"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sp>
        <p:nvSpPr>
          <p:cNvPr id="1987" name="Google Shape;1987;p280"/>
          <p:cNvSpPr txBox="1"/>
          <p:nvPr/>
        </p:nvSpPr>
        <p:spPr>
          <a:xfrm>
            <a:off x="1191638" y="155944"/>
            <a:ext cx="895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Calibri"/>
              <a:ea typeface="Calibri"/>
              <a:cs typeface="Calibri"/>
              <a:sym typeface="Calibri"/>
            </a:endParaRPr>
          </a:p>
        </p:txBody>
      </p:sp>
      <p:pic>
        <p:nvPicPr>
          <p:cNvPr id="1988" name="Google Shape;1988;p280"/>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grpSp>
        <p:nvGrpSpPr>
          <p:cNvPr id="1989" name="Google Shape;1989;p280"/>
          <p:cNvGrpSpPr/>
          <p:nvPr/>
        </p:nvGrpSpPr>
        <p:grpSpPr>
          <a:xfrm>
            <a:off x="180290" y="4600563"/>
            <a:ext cx="3539983" cy="342900"/>
            <a:chOff x="180290" y="4600563"/>
            <a:chExt cx="3539983" cy="342900"/>
          </a:xfrm>
        </p:grpSpPr>
        <p:pic>
          <p:nvPicPr>
            <p:cNvPr id="1990" name="Google Shape;1990;p280"/>
            <p:cNvPicPr preferRelativeResize="0"/>
            <p:nvPr/>
          </p:nvPicPr>
          <p:blipFill>
            <a:blip r:embed="rId5">
              <a:alphaModFix/>
            </a:blip>
            <a:stretch>
              <a:fillRect/>
            </a:stretch>
          </p:blipFill>
          <p:spPr>
            <a:xfrm>
              <a:off x="180290" y="4600563"/>
              <a:ext cx="357596" cy="342900"/>
            </a:xfrm>
            <a:prstGeom prst="rect">
              <a:avLst/>
            </a:prstGeom>
            <a:noFill/>
            <a:ln>
              <a:noFill/>
            </a:ln>
          </p:spPr>
        </p:pic>
        <p:sp>
          <p:nvSpPr>
            <p:cNvPr id="1991" name="Google Shape;1991;p280"/>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1992"/>
        <p:cNvGrpSpPr/>
        <p:nvPr/>
      </p:nvGrpSpPr>
      <p:grpSpPr>
        <a:xfrm>
          <a:off x="0" y="0"/>
          <a:ext cx="0" cy="0"/>
          <a:chOff x="0" y="0"/>
          <a:chExt cx="0" cy="0"/>
        </a:xfrm>
      </p:grpSpPr>
      <p:sp>
        <p:nvSpPr>
          <p:cNvPr id="1993" name="Google Shape;1993;p28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94" name="Google Shape;1994;p281"/>
          <p:cNvSpPr/>
          <p:nvPr/>
        </p:nvSpPr>
        <p:spPr>
          <a:xfrm>
            <a:off x="154641" y="161365"/>
            <a:ext cx="8831400" cy="10479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95" name="Google Shape;1995;p28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96" name="Google Shape;1996;p28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97" name="Google Shape;1997;p281"/>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998" name="Google Shape;1998;p281"/>
          <p:cNvGrpSpPr/>
          <p:nvPr/>
        </p:nvGrpSpPr>
        <p:grpSpPr>
          <a:xfrm>
            <a:off x="180290" y="4600563"/>
            <a:ext cx="3539983" cy="342900"/>
            <a:chOff x="180290" y="4600563"/>
            <a:chExt cx="3539983" cy="342900"/>
          </a:xfrm>
        </p:grpSpPr>
        <p:pic>
          <p:nvPicPr>
            <p:cNvPr id="1999" name="Google Shape;1999;p281"/>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000" name="Google Shape;2000;p281"/>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2001"/>
        <p:cNvGrpSpPr/>
        <p:nvPr/>
      </p:nvGrpSpPr>
      <p:grpSpPr>
        <a:xfrm>
          <a:off x="0" y="0"/>
          <a:ext cx="0" cy="0"/>
          <a:chOff x="0" y="0"/>
          <a:chExt cx="0" cy="0"/>
        </a:xfrm>
      </p:grpSpPr>
      <p:sp>
        <p:nvSpPr>
          <p:cNvPr id="2002" name="Google Shape;2002;p28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03" name="Google Shape;2003;p282"/>
          <p:cNvSpPr/>
          <p:nvPr/>
        </p:nvSpPr>
        <p:spPr>
          <a:xfrm>
            <a:off x="154642" y="161365"/>
            <a:ext cx="3547800" cy="48240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04" name="Google Shape;2004;p282"/>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1"/>
              </a:buClr>
              <a:buSzPts val="3300"/>
              <a:buFont typeface="Calibri"/>
              <a:buNone/>
              <a:defRPr sz="3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05" name="Google Shape;2005;p282"/>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006" name="Google Shape;2006;p282"/>
          <p:cNvSpPr>
            <a:spLocks noGrp="1"/>
          </p:cNvSpPr>
          <p:nvPr>
            <p:ph type="pic" idx="2"/>
          </p:nvPr>
        </p:nvSpPr>
        <p:spPr>
          <a:xfrm>
            <a:off x="537883" y="2655094"/>
            <a:ext cx="2949000" cy="1740600"/>
          </a:xfrm>
          <a:prstGeom prst="rect">
            <a:avLst/>
          </a:prstGeom>
          <a:noFill/>
          <a:ln>
            <a:noFill/>
          </a:ln>
        </p:spPr>
      </p:sp>
      <p:sp>
        <p:nvSpPr>
          <p:cNvPr id="2007" name="Google Shape;2007;p282"/>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008" name="Google Shape;2008;p282"/>
          <p:cNvGrpSpPr/>
          <p:nvPr/>
        </p:nvGrpSpPr>
        <p:grpSpPr>
          <a:xfrm>
            <a:off x="180290" y="4600563"/>
            <a:ext cx="3539983" cy="342900"/>
            <a:chOff x="180290" y="4600563"/>
            <a:chExt cx="3539983" cy="342900"/>
          </a:xfrm>
        </p:grpSpPr>
        <p:pic>
          <p:nvPicPr>
            <p:cNvPr id="2009" name="Google Shape;2009;p282"/>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010" name="Google Shape;2010;p282"/>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2011"/>
        <p:cNvGrpSpPr/>
        <p:nvPr/>
      </p:nvGrpSpPr>
      <p:grpSpPr>
        <a:xfrm>
          <a:off x="0" y="0"/>
          <a:ext cx="0" cy="0"/>
          <a:chOff x="0" y="0"/>
          <a:chExt cx="0" cy="0"/>
        </a:xfrm>
      </p:grpSpPr>
      <p:sp>
        <p:nvSpPr>
          <p:cNvPr id="2012" name="Google Shape;2012;p283"/>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13" name="Google Shape;2013;p28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014" name="Google Shape;2014;p283"/>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2015"/>
        <p:cNvGrpSpPr/>
        <p:nvPr/>
      </p:nvGrpSpPr>
      <p:grpSpPr>
        <a:xfrm>
          <a:off x="0" y="0"/>
          <a:ext cx="0" cy="0"/>
          <a:chOff x="0" y="0"/>
          <a:chExt cx="0" cy="0"/>
        </a:xfrm>
      </p:grpSpPr>
      <p:sp>
        <p:nvSpPr>
          <p:cNvPr id="2016" name="Google Shape;2016;p284"/>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17" name="Google Shape;2017;p284"/>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018" name="Google Shape;2018;p284"/>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019" name="Google Shape;2019;p284"/>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2020"/>
        <p:cNvGrpSpPr/>
        <p:nvPr/>
      </p:nvGrpSpPr>
      <p:grpSpPr>
        <a:xfrm>
          <a:off x="0" y="0"/>
          <a:ext cx="0" cy="0"/>
          <a:chOff x="0" y="0"/>
          <a:chExt cx="0" cy="0"/>
        </a:xfrm>
      </p:grpSpPr>
      <p:sp>
        <p:nvSpPr>
          <p:cNvPr id="2021" name="Google Shape;2021;p285"/>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022" name="Google Shape;2022;p285"/>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023" name="Google Shape;2023;p285"/>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024" name="Google Shape;2024;p285"/>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025" name="Google Shape;2025;p285"/>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26" name="Google Shape;2026;p285"/>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281"/>
        <p:cNvGrpSpPr/>
        <p:nvPr/>
      </p:nvGrpSpPr>
      <p:grpSpPr>
        <a:xfrm>
          <a:off x="0" y="0"/>
          <a:ext cx="0" cy="0"/>
          <a:chOff x="0" y="0"/>
          <a:chExt cx="0" cy="0"/>
        </a:xfrm>
      </p:grpSpPr>
      <p:sp>
        <p:nvSpPr>
          <p:cNvPr id="282" name="Google Shape;282;p4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3" name="Google Shape;283;p4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4" name="Google Shape;284;p40"/>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85" name="Google Shape;285;p4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86" name="Google Shape;286;p4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2027"/>
        <p:cNvGrpSpPr/>
        <p:nvPr/>
      </p:nvGrpSpPr>
      <p:grpSpPr>
        <a:xfrm>
          <a:off x="0" y="0"/>
          <a:ext cx="0" cy="0"/>
          <a:chOff x="0" y="0"/>
          <a:chExt cx="0" cy="0"/>
        </a:xfrm>
      </p:grpSpPr>
      <p:sp>
        <p:nvSpPr>
          <p:cNvPr id="2028" name="Google Shape;2028;p28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29" name="Google Shape;2029;p286"/>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30" name="Google Shape;2030;p286"/>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031" name="Google Shape;2031;p286"/>
          <p:cNvGrpSpPr/>
          <p:nvPr/>
        </p:nvGrpSpPr>
        <p:grpSpPr>
          <a:xfrm>
            <a:off x="180290" y="4600563"/>
            <a:ext cx="3539983" cy="342900"/>
            <a:chOff x="180290" y="4600563"/>
            <a:chExt cx="3539983" cy="342900"/>
          </a:xfrm>
        </p:grpSpPr>
        <p:pic>
          <p:nvPicPr>
            <p:cNvPr id="2032" name="Google Shape;2032;p286"/>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033" name="Google Shape;2033;p286"/>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2034"/>
        <p:cNvGrpSpPr/>
        <p:nvPr/>
      </p:nvGrpSpPr>
      <p:grpSpPr>
        <a:xfrm>
          <a:off x="0" y="0"/>
          <a:ext cx="0" cy="0"/>
          <a:chOff x="0" y="0"/>
          <a:chExt cx="0" cy="0"/>
        </a:xfrm>
      </p:grpSpPr>
      <p:sp>
        <p:nvSpPr>
          <p:cNvPr id="2035" name="Google Shape;2035;p28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036" name="Google Shape;2036;p287"/>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037" name="Google Shape;2037;p287"/>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038" name="Google Shape;2038;p28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039" name="Google Shape;2039;p28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2040"/>
        <p:cNvGrpSpPr/>
        <p:nvPr/>
      </p:nvGrpSpPr>
      <p:grpSpPr>
        <a:xfrm>
          <a:off x="0" y="0"/>
          <a:ext cx="0" cy="0"/>
          <a:chOff x="0" y="0"/>
          <a:chExt cx="0" cy="0"/>
        </a:xfrm>
      </p:grpSpPr>
      <p:sp>
        <p:nvSpPr>
          <p:cNvPr id="2041" name="Google Shape;2041;p288"/>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042" name="Google Shape;2042;p28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043" name="Google Shape;2043;p28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44" name="Google Shape;2044;p288"/>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045" name="Google Shape;2045;p288"/>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046" name="Google Shape;2046;p288"/>
          <p:cNvGrpSpPr/>
          <p:nvPr/>
        </p:nvGrpSpPr>
        <p:grpSpPr>
          <a:xfrm>
            <a:off x="180290" y="4600563"/>
            <a:ext cx="3539983" cy="342900"/>
            <a:chOff x="180290" y="4600563"/>
            <a:chExt cx="3539983" cy="342900"/>
          </a:xfrm>
        </p:grpSpPr>
        <p:pic>
          <p:nvPicPr>
            <p:cNvPr id="2047" name="Google Shape;2047;p288"/>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2048" name="Google Shape;2048;p288"/>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2049"/>
        <p:cNvGrpSpPr/>
        <p:nvPr/>
      </p:nvGrpSpPr>
      <p:grpSpPr>
        <a:xfrm>
          <a:off x="0" y="0"/>
          <a:ext cx="0" cy="0"/>
          <a:chOff x="0" y="0"/>
          <a:chExt cx="0" cy="0"/>
        </a:xfrm>
      </p:grpSpPr>
      <p:sp>
        <p:nvSpPr>
          <p:cNvPr id="2050" name="Google Shape;2050;p289"/>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051" name="Google Shape;2051;p28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052" name="Google Shape;2052;p28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053" name="Google Shape;2053;p289"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054" name="Google Shape;2054;p289"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055" name="Google Shape;2055;p289"/>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056" name="Google Shape;2056;p289"/>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057" name="Google Shape;2057;p28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058" name="Google Shape;2058;p289"/>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2059"/>
        <p:cNvGrpSpPr/>
        <p:nvPr/>
      </p:nvGrpSpPr>
      <p:grpSpPr>
        <a:xfrm>
          <a:off x="0" y="0"/>
          <a:ext cx="0" cy="0"/>
          <a:chOff x="0" y="0"/>
          <a:chExt cx="0" cy="0"/>
        </a:xfrm>
      </p:grpSpPr>
      <p:sp>
        <p:nvSpPr>
          <p:cNvPr id="2060" name="Google Shape;2060;p290"/>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61" name="Google Shape;2061;p290"/>
          <p:cNvSpPr/>
          <p:nvPr/>
        </p:nvSpPr>
        <p:spPr>
          <a:xfrm>
            <a:off x="154641" y="4461062"/>
            <a:ext cx="88314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062" name="Google Shape;2062;p290"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063" name="Google Shape;2063;p290"/>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5"/>
              </a:buClr>
              <a:buSzPts val="4100"/>
              <a:buFont typeface="Calibri"/>
              <a:buNone/>
              <a:defRPr sz="4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64" name="Google Shape;2064;p290"/>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065" name="Google Shape;2065;p290"/>
          <p:cNvSpPr txBox="1"/>
          <p:nvPr/>
        </p:nvSpPr>
        <p:spPr>
          <a:xfrm>
            <a:off x="537882" y="4583887"/>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
        <p:nvSpPr>
          <p:cNvPr id="2066" name="Google Shape;2066;p290"/>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067" name="Google Shape;2067;p290"/>
          <p:cNvGrpSpPr/>
          <p:nvPr/>
        </p:nvGrpSpPr>
        <p:grpSpPr>
          <a:xfrm>
            <a:off x="1605267" y="3232902"/>
            <a:ext cx="5933466" cy="1097281"/>
            <a:chOff x="1952025" y="4310537"/>
            <a:chExt cx="7911288" cy="1463041"/>
          </a:xfrm>
        </p:grpSpPr>
        <p:pic>
          <p:nvPicPr>
            <p:cNvPr id="2068" name="Google Shape;2068;p290"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069" name="Google Shape;2069;p290"/>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070" name="Google Shape;2070;p290"/>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071" name="Google Shape;2071;p290"/>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2072"/>
        <p:cNvGrpSpPr/>
        <p:nvPr/>
      </p:nvGrpSpPr>
      <p:grpSpPr>
        <a:xfrm>
          <a:off x="0" y="0"/>
          <a:ext cx="0" cy="0"/>
          <a:chOff x="0" y="0"/>
          <a:chExt cx="0" cy="0"/>
        </a:xfrm>
      </p:grpSpPr>
      <p:sp>
        <p:nvSpPr>
          <p:cNvPr id="2073" name="Google Shape;2073;p29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74" name="Google Shape;2074;p291"/>
          <p:cNvSpPr/>
          <p:nvPr/>
        </p:nvSpPr>
        <p:spPr>
          <a:xfrm>
            <a:off x="154640" y="1866568"/>
            <a:ext cx="88314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075" name="Google Shape;2075;p291"/>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5"/>
              </a:buClr>
              <a:buSzPts val="5100"/>
              <a:buFont typeface="Calibri"/>
              <a:buNone/>
              <a:defRPr sz="5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76" name="Google Shape;2076;p291"/>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077" name="Google Shape;2077;p291"/>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078" name="Google Shape;2078;p291"/>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079" name="Google Shape;2079;p291"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080" name="Google Shape;2080;p291"/>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2081"/>
        <p:cNvGrpSpPr/>
        <p:nvPr/>
      </p:nvGrpSpPr>
      <p:grpSpPr>
        <a:xfrm>
          <a:off x="0" y="0"/>
          <a:ext cx="0" cy="0"/>
          <a:chOff x="0" y="0"/>
          <a:chExt cx="0" cy="0"/>
        </a:xfrm>
      </p:grpSpPr>
      <p:sp>
        <p:nvSpPr>
          <p:cNvPr id="2082" name="Google Shape;2082;p29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83" name="Google Shape;2083;p292"/>
          <p:cNvSpPr/>
          <p:nvPr/>
        </p:nvSpPr>
        <p:spPr>
          <a:xfrm>
            <a:off x="154641" y="161365"/>
            <a:ext cx="8831400" cy="10479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84" name="Google Shape;2084;p29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085" name="Google Shape;2085;p292"/>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86" name="Google Shape;2086;p292"/>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087" name="Google Shape;2087;p29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088" name="Google Shape;2088;p29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2089"/>
        <p:cNvGrpSpPr/>
        <p:nvPr/>
      </p:nvGrpSpPr>
      <p:grpSpPr>
        <a:xfrm>
          <a:off x="0" y="0"/>
          <a:ext cx="0" cy="0"/>
          <a:chOff x="0" y="0"/>
          <a:chExt cx="0" cy="0"/>
        </a:xfrm>
      </p:grpSpPr>
      <p:sp>
        <p:nvSpPr>
          <p:cNvPr id="2090" name="Google Shape;2090;p29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91" name="Google Shape;2091;p293"/>
          <p:cNvSpPr/>
          <p:nvPr/>
        </p:nvSpPr>
        <p:spPr>
          <a:xfrm>
            <a:off x="154642" y="161365"/>
            <a:ext cx="3547800" cy="48240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92" name="Google Shape;2092;p293"/>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5"/>
              </a:buClr>
              <a:buSzPts val="3300"/>
              <a:buFont typeface="Calibri"/>
              <a:buNone/>
              <a:defRPr sz="33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93" name="Google Shape;2093;p293"/>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094" name="Google Shape;2094;p293"/>
          <p:cNvSpPr>
            <a:spLocks noGrp="1"/>
          </p:cNvSpPr>
          <p:nvPr>
            <p:ph type="pic" idx="2"/>
          </p:nvPr>
        </p:nvSpPr>
        <p:spPr>
          <a:xfrm>
            <a:off x="537883" y="2655094"/>
            <a:ext cx="2949000" cy="1740600"/>
          </a:xfrm>
          <a:prstGeom prst="rect">
            <a:avLst/>
          </a:prstGeom>
          <a:noFill/>
          <a:ln>
            <a:noFill/>
          </a:ln>
        </p:spPr>
      </p:sp>
      <p:sp>
        <p:nvSpPr>
          <p:cNvPr id="2095" name="Google Shape;2095;p293"/>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096" name="Google Shape;2096;p29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097" name="Google Shape;2097;p29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2098"/>
        <p:cNvGrpSpPr/>
        <p:nvPr/>
      </p:nvGrpSpPr>
      <p:grpSpPr>
        <a:xfrm>
          <a:off x="0" y="0"/>
          <a:ext cx="0" cy="0"/>
          <a:chOff x="0" y="0"/>
          <a:chExt cx="0" cy="0"/>
        </a:xfrm>
      </p:grpSpPr>
      <p:sp>
        <p:nvSpPr>
          <p:cNvPr id="2099" name="Google Shape;2099;p294"/>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00" name="Google Shape;2100;p29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01" name="Google Shape;2101;p294"/>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102" name="Google Shape;2102;p29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103" name="Google Shape;2103;p29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2104"/>
        <p:cNvGrpSpPr/>
        <p:nvPr/>
      </p:nvGrpSpPr>
      <p:grpSpPr>
        <a:xfrm>
          <a:off x="0" y="0"/>
          <a:ext cx="0" cy="0"/>
          <a:chOff x="0" y="0"/>
          <a:chExt cx="0" cy="0"/>
        </a:xfrm>
      </p:grpSpPr>
      <p:sp>
        <p:nvSpPr>
          <p:cNvPr id="2105" name="Google Shape;2105;p295"/>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06" name="Google Shape;2106;p295"/>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07" name="Google Shape;2107;p295"/>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08" name="Google Shape;2108;p295"/>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287"/>
        <p:cNvGrpSpPr/>
        <p:nvPr/>
      </p:nvGrpSpPr>
      <p:grpSpPr>
        <a:xfrm>
          <a:off x="0" y="0"/>
          <a:ext cx="0" cy="0"/>
          <a:chOff x="0" y="0"/>
          <a:chExt cx="0" cy="0"/>
        </a:xfrm>
      </p:grpSpPr>
      <p:sp>
        <p:nvSpPr>
          <p:cNvPr id="288" name="Google Shape;288;p4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9" name="Google Shape;289;p41"/>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0" name="Google Shape;290;p41"/>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1" name="Google Shape;291;p41"/>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92" name="Google Shape;292;p4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93" name="Google Shape;293;p4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2109"/>
        <p:cNvGrpSpPr/>
        <p:nvPr/>
      </p:nvGrpSpPr>
      <p:grpSpPr>
        <a:xfrm>
          <a:off x="0" y="0"/>
          <a:ext cx="0" cy="0"/>
          <a:chOff x="0" y="0"/>
          <a:chExt cx="0" cy="0"/>
        </a:xfrm>
      </p:grpSpPr>
      <p:sp>
        <p:nvSpPr>
          <p:cNvPr id="2110" name="Google Shape;2110;p296"/>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111" name="Google Shape;2111;p296"/>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12" name="Google Shape;2112;p296"/>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113" name="Google Shape;2113;p296"/>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14" name="Google Shape;2114;p296"/>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2400"/>
              <a:buFont typeface="Calibri"/>
              <a:buNone/>
              <a:defRPr sz="24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15" name="Google Shape;2115;p296"/>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2116"/>
        <p:cNvGrpSpPr/>
        <p:nvPr/>
      </p:nvGrpSpPr>
      <p:grpSpPr>
        <a:xfrm>
          <a:off x="0" y="0"/>
          <a:ext cx="0" cy="0"/>
          <a:chOff x="0" y="0"/>
          <a:chExt cx="0" cy="0"/>
        </a:xfrm>
      </p:grpSpPr>
      <p:sp>
        <p:nvSpPr>
          <p:cNvPr id="2117" name="Google Shape;2117;p29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18" name="Google Shape;2118;p297"/>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19" name="Google Shape;2119;p297"/>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120" name="Google Shape;2120;p297"/>
          <p:cNvGrpSpPr/>
          <p:nvPr/>
        </p:nvGrpSpPr>
        <p:grpSpPr>
          <a:xfrm>
            <a:off x="180290" y="4600563"/>
            <a:ext cx="3539983" cy="342900"/>
            <a:chOff x="180290" y="4600563"/>
            <a:chExt cx="3539983" cy="342900"/>
          </a:xfrm>
        </p:grpSpPr>
        <p:pic>
          <p:nvPicPr>
            <p:cNvPr id="2121" name="Google Shape;2121;p297"/>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122" name="Google Shape;2122;p297"/>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2123"/>
        <p:cNvGrpSpPr/>
        <p:nvPr/>
      </p:nvGrpSpPr>
      <p:grpSpPr>
        <a:xfrm>
          <a:off x="0" y="0"/>
          <a:ext cx="0" cy="0"/>
          <a:chOff x="0" y="0"/>
          <a:chExt cx="0" cy="0"/>
        </a:xfrm>
      </p:grpSpPr>
      <p:sp>
        <p:nvSpPr>
          <p:cNvPr id="2124" name="Google Shape;2124;p298"/>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125" name="Google Shape;2125;p298"/>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26" name="Google Shape;2126;p298"/>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127" name="Google Shape;2127;p298"/>
          <p:cNvGrpSpPr/>
          <p:nvPr/>
        </p:nvGrpSpPr>
        <p:grpSpPr>
          <a:xfrm>
            <a:off x="180290" y="4600563"/>
            <a:ext cx="3539983" cy="342900"/>
            <a:chOff x="180290" y="4600563"/>
            <a:chExt cx="3539983" cy="342900"/>
          </a:xfrm>
        </p:grpSpPr>
        <p:pic>
          <p:nvPicPr>
            <p:cNvPr id="2128" name="Google Shape;2128;p298"/>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129" name="Google Shape;2129;p298"/>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2130"/>
        <p:cNvGrpSpPr/>
        <p:nvPr/>
      </p:nvGrpSpPr>
      <p:grpSpPr>
        <a:xfrm>
          <a:off x="0" y="0"/>
          <a:ext cx="0" cy="0"/>
          <a:chOff x="0" y="0"/>
          <a:chExt cx="0" cy="0"/>
        </a:xfrm>
      </p:grpSpPr>
      <p:sp>
        <p:nvSpPr>
          <p:cNvPr id="2131" name="Google Shape;2131;p299"/>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132" name="Google Shape;2132;p29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133" name="Google Shape;2133;p29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34" name="Google Shape;2134;p299"/>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135" name="Google Shape;2135;p299"/>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136" name="Google Shape;2136;p299"/>
          <p:cNvGrpSpPr/>
          <p:nvPr/>
        </p:nvGrpSpPr>
        <p:grpSpPr>
          <a:xfrm>
            <a:off x="180290" y="4600563"/>
            <a:ext cx="3539983" cy="342900"/>
            <a:chOff x="180290" y="4600563"/>
            <a:chExt cx="3539983" cy="342900"/>
          </a:xfrm>
        </p:grpSpPr>
        <p:pic>
          <p:nvPicPr>
            <p:cNvPr id="2137" name="Google Shape;2137;p299"/>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2138" name="Google Shape;2138;p299"/>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2139"/>
        <p:cNvGrpSpPr/>
        <p:nvPr/>
      </p:nvGrpSpPr>
      <p:grpSpPr>
        <a:xfrm>
          <a:off x="0" y="0"/>
          <a:ext cx="0" cy="0"/>
          <a:chOff x="0" y="0"/>
          <a:chExt cx="0" cy="0"/>
        </a:xfrm>
      </p:grpSpPr>
      <p:sp>
        <p:nvSpPr>
          <p:cNvPr id="2140" name="Google Shape;2140;p300"/>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141" name="Google Shape;2141;p30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142" name="Google Shape;2142;p30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143" name="Google Shape;2143;p300"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144" name="Google Shape;2144;p300"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145" name="Google Shape;2145;p300"/>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146" name="Google Shape;2146;p300"/>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147" name="Google Shape;2147;p30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148" name="Google Shape;2148;p300"/>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2149"/>
        <p:cNvGrpSpPr/>
        <p:nvPr/>
      </p:nvGrpSpPr>
      <p:grpSpPr>
        <a:xfrm>
          <a:off x="0" y="0"/>
          <a:ext cx="0" cy="0"/>
          <a:chOff x="0" y="0"/>
          <a:chExt cx="0" cy="0"/>
        </a:xfrm>
      </p:grpSpPr>
      <p:sp>
        <p:nvSpPr>
          <p:cNvPr id="2150" name="Google Shape;2150;p30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51" name="Google Shape;2151;p301"/>
          <p:cNvSpPr/>
          <p:nvPr/>
        </p:nvSpPr>
        <p:spPr>
          <a:xfrm>
            <a:off x="154641" y="4461062"/>
            <a:ext cx="88314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152" name="Google Shape;2152;p301"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153" name="Google Shape;2153;p301"/>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4"/>
              </a:buClr>
              <a:buSzPts val="4100"/>
              <a:buFont typeface="Calibri"/>
              <a:buNone/>
              <a:defRPr sz="4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54" name="Google Shape;2154;p301"/>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155" name="Google Shape;2155;p301"/>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156" name="Google Shape;2156;p301"/>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2157" name="Google Shape;2157;p301"/>
          <p:cNvGrpSpPr/>
          <p:nvPr/>
        </p:nvGrpSpPr>
        <p:grpSpPr>
          <a:xfrm>
            <a:off x="1605267" y="3232902"/>
            <a:ext cx="5933466" cy="1097281"/>
            <a:chOff x="1952025" y="4310537"/>
            <a:chExt cx="7911288" cy="1463041"/>
          </a:xfrm>
        </p:grpSpPr>
        <p:pic>
          <p:nvPicPr>
            <p:cNvPr id="2158" name="Google Shape;2158;p301"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159" name="Google Shape;2159;p301"/>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160" name="Google Shape;2160;p301"/>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161" name="Google Shape;2161;p301"/>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2162"/>
        <p:cNvGrpSpPr/>
        <p:nvPr/>
      </p:nvGrpSpPr>
      <p:grpSpPr>
        <a:xfrm>
          <a:off x="0" y="0"/>
          <a:ext cx="0" cy="0"/>
          <a:chOff x="0" y="0"/>
          <a:chExt cx="0" cy="0"/>
        </a:xfrm>
      </p:grpSpPr>
      <p:sp>
        <p:nvSpPr>
          <p:cNvPr id="2163" name="Google Shape;2163;p30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64" name="Google Shape;2164;p302"/>
          <p:cNvSpPr/>
          <p:nvPr/>
        </p:nvSpPr>
        <p:spPr>
          <a:xfrm>
            <a:off x="154640" y="1866568"/>
            <a:ext cx="88314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165" name="Google Shape;2165;p302"/>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4"/>
              </a:buClr>
              <a:buSzPts val="5100"/>
              <a:buFont typeface="Calibri"/>
              <a:buNone/>
              <a:defRPr sz="5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66" name="Google Shape;2166;p302"/>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167" name="Google Shape;2167;p302"/>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168" name="Google Shape;2168;p302"/>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169" name="Google Shape;2169;p302"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170" name="Google Shape;2170;p302"/>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2171"/>
        <p:cNvGrpSpPr/>
        <p:nvPr/>
      </p:nvGrpSpPr>
      <p:grpSpPr>
        <a:xfrm>
          <a:off x="0" y="0"/>
          <a:ext cx="0" cy="0"/>
          <a:chOff x="0" y="0"/>
          <a:chExt cx="0" cy="0"/>
        </a:xfrm>
      </p:grpSpPr>
      <p:sp>
        <p:nvSpPr>
          <p:cNvPr id="2172" name="Google Shape;2172;p30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73" name="Google Shape;2173;p303"/>
          <p:cNvSpPr/>
          <p:nvPr/>
        </p:nvSpPr>
        <p:spPr>
          <a:xfrm>
            <a:off x="154641" y="161365"/>
            <a:ext cx="8831400" cy="10479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74" name="Google Shape;2174;p30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75" name="Google Shape;2175;p303"/>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76" name="Google Shape;2176;p303"/>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177" name="Google Shape;2177;p303"/>
          <p:cNvGrpSpPr/>
          <p:nvPr/>
        </p:nvGrpSpPr>
        <p:grpSpPr>
          <a:xfrm>
            <a:off x="180290" y="4600563"/>
            <a:ext cx="3539983" cy="342900"/>
            <a:chOff x="180290" y="4600563"/>
            <a:chExt cx="3539983" cy="342900"/>
          </a:xfrm>
        </p:grpSpPr>
        <p:pic>
          <p:nvPicPr>
            <p:cNvPr id="2178" name="Google Shape;2178;p303"/>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179" name="Google Shape;2179;p303"/>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2180"/>
        <p:cNvGrpSpPr/>
        <p:nvPr/>
      </p:nvGrpSpPr>
      <p:grpSpPr>
        <a:xfrm>
          <a:off x="0" y="0"/>
          <a:ext cx="0" cy="0"/>
          <a:chOff x="0" y="0"/>
          <a:chExt cx="0" cy="0"/>
        </a:xfrm>
      </p:grpSpPr>
      <p:sp>
        <p:nvSpPr>
          <p:cNvPr id="2181" name="Google Shape;2181;p30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82" name="Google Shape;2182;p304"/>
          <p:cNvSpPr/>
          <p:nvPr/>
        </p:nvSpPr>
        <p:spPr>
          <a:xfrm>
            <a:off x="154642" y="161365"/>
            <a:ext cx="3547800" cy="48240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83" name="Google Shape;2183;p304"/>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4"/>
              </a:buClr>
              <a:buSzPts val="3300"/>
              <a:buFont typeface="Calibri"/>
              <a:buNone/>
              <a:defRPr sz="33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84" name="Google Shape;2184;p304"/>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185" name="Google Shape;2185;p304"/>
          <p:cNvSpPr>
            <a:spLocks noGrp="1"/>
          </p:cNvSpPr>
          <p:nvPr>
            <p:ph type="pic" idx="2"/>
          </p:nvPr>
        </p:nvSpPr>
        <p:spPr>
          <a:xfrm>
            <a:off x="537883" y="2655094"/>
            <a:ext cx="2949000" cy="1740600"/>
          </a:xfrm>
          <a:prstGeom prst="rect">
            <a:avLst/>
          </a:prstGeom>
          <a:noFill/>
          <a:ln>
            <a:noFill/>
          </a:ln>
        </p:spPr>
      </p:sp>
      <p:sp>
        <p:nvSpPr>
          <p:cNvPr id="2186" name="Google Shape;2186;p304"/>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187" name="Google Shape;2187;p30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188" name="Google Shape;2188;p30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2189"/>
        <p:cNvGrpSpPr/>
        <p:nvPr/>
      </p:nvGrpSpPr>
      <p:grpSpPr>
        <a:xfrm>
          <a:off x="0" y="0"/>
          <a:ext cx="0" cy="0"/>
          <a:chOff x="0" y="0"/>
          <a:chExt cx="0" cy="0"/>
        </a:xfrm>
      </p:grpSpPr>
      <p:sp>
        <p:nvSpPr>
          <p:cNvPr id="2190" name="Google Shape;2190;p305"/>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91" name="Google Shape;2191;p30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92" name="Google Shape;2192;p305"/>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193" name="Google Shape;2193;p30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194" name="Google Shape;2194;p30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94"/>
        <p:cNvGrpSpPr/>
        <p:nvPr/>
      </p:nvGrpSpPr>
      <p:grpSpPr>
        <a:xfrm>
          <a:off x="0" y="0"/>
          <a:ext cx="0" cy="0"/>
          <a:chOff x="0" y="0"/>
          <a:chExt cx="0" cy="0"/>
        </a:xfrm>
      </p:grpSpPr>
      <p:sp>
        <p:nvSpPr>
          <p:cNvPr id="295" name="Google Shape;295;p42"/>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96" name="Google Shape;296;p42"/>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7" name="Google Shape;297;p42"/>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98" name="Google Shape;298;p42"/>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9" name="Google Shape;299;p4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2400"/>
              <a:buFont typeface="Calibri"/>
              <a:buNone/>
              <a:defRPr sz="24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0" name="Google Shape;300;p42"/>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01" name="Google Shape;301;p4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02" name="Google Shape;302;p4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2195"/>
        <p:cNvGrpSpPr/>
        <p:nvPr/>
      </p:nvGrpSpPr>
      <p:grpSpPr>
        <a:xfrm>
          <a:off x="0" y="0"/>
          <a:ext cx="0" cy="0"/>
          <a:chOff x="0" y="0"/>
          <a:chExt cx="0" cy="0"/>
        </a:xfrm>
      </p:grpSpPr>
      <p:sp>
        <p:nvSpPr>
          <p:cNvPr id="2196" name="Google Shape;2196;p306"/>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97" name="Google Shape;2197;p306"/>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98" name="Google Shape;2198;p306"/>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99" name="Google Shape;2199;p306"/>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00" name="Google Shape;2200;p30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201" name="Google Shape;2201;p30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202"/>
        <p:cNvGrpSpPr/>
        <p:nvPr/>
      </p:nvGrpSpPr>
      <p:grpSpPr>
        <a:xfrm>
          <a:off x="0" y="0"/>
          <a:ext cx="0" cy="0"/>
          <a:chOff x="0" y="0"/>
          <a:chExt cx="0" cy="0"/>
        </a:xfrm>
      </p:grpSpPr>
      <p:sp>
        <p:nvSpPr>
          <p:cNvPr id="2203" name="Google Shape;2203;p307"/>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204" name="Google Shape;2204;p307"/>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05" name="Google Shape;2205;p307"/>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206" name="Google Shape;2206;p307"/>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07" name="Google Shape;2207;p307"/>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2400"/>
              <a:buFont typeface="Calibri"/>
              <a:buNone/>
              <a:defRPr sz="24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08" name="Google Shape;2208;p307"/>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09" name="Google Shape;2209;p30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210" name="Google Shape;2210;p30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2211"/>
        <p:cNvGrpSpPr/>
        <p:nvPr/>
      </p:nvGrpSpPr>
      <p:grpSpPr>
        <a:xfrm>
          <a:off x="0" y="0"/>
          <a:ext cx="0" cy="0"/>
          <a:chOff x="0" y="0"/>
          <a:chExt cx="0" cy="0"/>
        </a:xfrm>
      </p:grpSpPr>
      <p:sp>
        <p:nvSpPr>
          <p:cNvPr id="2212" name="Google Shape;2212;p308"/>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13" name="Google Shape;2213;p30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14" name="Google Shape;2214;p308"/>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15" name="Google Shape;2215;p308"/>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2216"/>
        <p:cNvGrpSpPr/>
        <p:nvPr/>
      </p:nvGrpSpPr>
      <p:grpSpPr>
        <a:xfrm>
          <a:off x="0" y="0"/>
          <a:ext cx="0" cy="0"/>
          <a:chOff x="0" y="0"/>
          <a:chExt cx="0" cy="0"/>
        </a:xfrm>
      </p:grpSpPr>
      <p:sp>
        <p:nvSpPr>
          <p:cNvPr id="2217" name="Google Shape;2217;p309"/>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218" name="Google Shape;2218;p309"/>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19" name="Google Shape;2219;p309"/>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220" name="Google Shape;2220;p309"/>
          <p:cNvGrpSpPr/>
          <p:nvPr/>
        </p:nvGrpSpPr>
        <p:grpSpPr>
          <a:xfrm>
            <a:off x="180290" y="4600563"/>
            <a:ext cx="3539983" cy="342900"/>
            <a:chOff x="180290" y="4600563"/>
            <a:chExt cx="3539983" cy="342900"/>
          </a:xfrm>
        </p:grpSpPr>
        <p:pic>
          <p:nvPicPr>
            <p:cNvPr id="2221" name="Google Shape;2221;p309"/>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222" name="Google Shape;2222;p309"/>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2223"/>
        <p:cNvGrpSpPr/>
        <p:nvPr/>
      </p:nvGrpSpPr>
      <p:grpSpPr>
        <a:xfrm>
          <a:off x="0" y="0"/>
          <a:ext cx="0" cy="0"/>
          <a:chOff x="0" y="0"/>
          <a:chExt cx="0" cy="0"/>
        </a:xfrm>
      </p:grpSpPr>
      <p:sp>
        <p:nvSpPr>
          <p:cNvPr id="2224" name="Google Shape;2224;p310"/>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225" name="Google Shape;2225;p31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226" name="Google Shape;2226;p31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27" name="Google Shape;2227;p310"/>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228" name="Google Shape;2228;p310"/>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229" name="Google Shape;2229;p310"/>
          <p:cNvGrpSpPr/>
          <p:nvPr/>
        </p:nvGrpSpPr>
        <p:grpSpPr>
          <a:xfrm>
            <a:off x="180290" y="4600563"/>
            <a:ext cx="3539983" cy="342900"/>
            <a:chOff x="180290" y="4600563"/>
            <a:chExt cx="3539983" cy="342900"/>
          </a:xfrm>
        </p:grpSpPr>
        <p:pic>
          <p:nvPicPr>
            <p:cNvPr id="2230" name="Google Shape;2230;p310"/>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2231" name="Google Shape;2231;p310"/>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2232"/>
        <p:cNvGrpSpPr/>
        <p:nvPr/>
      </p:nvGrpSpPr>
      <p:grpSpPr>
        <a:xfrm>
          <a:off x="0" y="0"/>
          <a:ext cx="0" cy="0"/>
          <a:chOff x="0" y="0"/>
          <a:chExt cx="0" cy="0"/>
        </a:xfrm>
      </p:grpSpPr>
      <p:sp>
        <p:nvSpPr>
          <p:cNvPr id="2233" name="Google Shape;2233;p31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234" name="Google Shape;2234;p31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235" name="Google Shape;2235;p31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236" name="Google Shape;2236;p311"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237" name="Google Shape;2237;p311"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238" name="Google Shape;2238;p311"/>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239" name="Google Shape;2239;p311"/>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40" name="Google Shape;2240;p311"/>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2241"/>
        <p:cNvGrpSpPr/>
        <p:nvPr/>
      </p:nvGrpSpPr>
      <p:grpSpPr>
        <a:xfrm>
          <a:off x="0" y="0"/>
          <a:ext cx="0" cy="0"/>
          <a:chOff x="0" y="0"/>
          <a:chExt cx="0" cy="0"/>
        </a:xfrm>
      </p:grpSpPr>
      <p:sp>
        <p:nvSpPr>
          <p:cNvPr id="2242" name="Google Shape;2242;p31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43" name="Google Shape;2243;p312"/>
          <p:cNvSpPr/>
          <p:nvPr/>
        </p:nvSpPr>
        <p:spPr>
          <a:xfrm>
            <a:off x="154641" y="4461062"/>
            <a:ext cx="88314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244" name="Google Shape;2244;p312"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245" name="Google Shape;2245;p312"/>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3"/>
              </a:buClr>
              <a:buSzPts val="4100"/>
              <a:buFont typeface="Calibri"/>
              <a:buNone/>
              <a:defRPr sz="4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46" name="Google Shape;2246;p31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247" name="Google Shape;2247;p312"/>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48" name="Google Shape;2248;p312"/>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2249" name="Google Shape;2249;p312"/>
          <p:cNvGrpSpPr/>
          <p:nvPr/>
        </p:nvGrpSpPr>
        <p:grpSpPr>
          <a:xfrm>
            <a:off x="1605267" y="3232902"/>
            <a:ext cx="5933466" cy="1097281"/>
            <a:chOff x="1952025" y="4310537"/>
            <a:chExt cx="7911288" cy="1463041"/>
          </a:xfrm>
        </p:grpSpPr>
        <p:pic>
          <p:nvPicPr>
            <p:cNvPr id="2250" name="Google Shape;2250;p312"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251" name="Google Shape;2251;p312"/>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252" name="Google Shape;2252;p312"/>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253" name="Google Shape;2253;p312"/>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2254"/>
        <p:cNvGrpSpPr/>
        <p:nvPr/>
      </p:nvGrpSpPr>
      <p:grpSpPr>
        <a:xfrm>
          <a:off x="0" y="0"/>
          <a:ext cx="0" cy="0"/>
          <a:chOff x="0" y="0"/>
          <a:chExt cx="0" cy="0"/>
        </a:xfrm>
      </p:grpSpPr>
      <p:sp>
        <p:nvSpPr>
          <p:cNvPr id="2255" name="Google Shape;2255;p31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56" name="Google Shape;2256;p313"/>
          <p:cNvSpPr/>
          <p:nvPr/>
        </p:nvSpPr>
        <p:spPr>
          <a:xfrm>
            <a:off x="154640" y="1866568"/>
            <a:ext cx="88314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257" name="Google Shape;2257;p313"/>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3"/>
              </a:buClr>
              <a:buSzPts val="5100"/>
              <a:buFont typeface="Calibri"/>
              <a:buNone/>
              <a:defRPr sz="5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58" name="Google Shape;2258;p313"/>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259" name="Google Shape;2259;p313"/>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260" name="Google Shape;2260;p313"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261" name="Google Shape;2261;p313"/>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2262"/>
        <p:cNvGrpSpPr/>
        <p:nvPr/>
      </p:nvGrpSpPr>
      <p:grpSpPr>
        <a:xfrm>
          <a:off x="0" y="0"/>
          <a:ext cx="0" cy="0"/>
          <a:chOff x="0" y="0"/>
          <a:chExt cx="0" cy="0"/>
        </a:xfrm>
      </p:grpSpPr>
      <p:sp>
        <p:nvSpPr>
          <p:cNvPr id="2263" name="Google Shape;2263;p31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64" name="Google Shape;2264;p314"/>
          <p:cNvSpPr/>
          <p:nvPr/>
        </p:nvSpPr>
        <p:spPr>
          <a:xfrm>
            <a:off x="154641" y="161365"/>
            <a:ext cx="8831400" cy="10479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65" name="Google Shape;2265;p31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66" name="Google Shape;2266;p314"/>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67" name="Google Shape;2267;p314"/>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268" name="Google Shape;2268;p314"/>
          <p:cNvGrpSpPr/>
          <p:nvPr/>
        </p:nvGrpSpPr>
        <p:grpSpPr>
          <a:xfrm>
            <a:off x="180290" y="4600563"/>
            <a:ext cx="3539983" cy="342900"/>
            <a:chOff x="180290" y="4600563"/>
            <a:chExt cx="3539983" cy="342900"/>
          </a:xfrm>
        </p:grpSpPr>
        <p:pic>
          <p:nvPicPr>
            <p:cNvPr id="2269" name="Google Shape;2269;p314"/>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270" name="Google Shape;2270;p314"/>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2271"/>
        <p:cNvGrpSpPr/>
        <p:nvPr/>
      </p:nvGrpSpPr>
      <p:grpSpPr>
        <a:xfrm>
          <a:off x="0" y="0"/>
          <a:ext cx="0" cy="0"/>
          <a:chOff x="0" y="0"/>
          <a:chExt cx="0" cy="0"/>
        </a:xfrm>
      </p:grpSpPr>
      <p:sp>
        <p:nvSpPr>
          <p:cNvPr id="2272" name="Google Shape;2272;p31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73" name="Google Shape;2273;p315"/>
          <p:cNvSpPr/>
          <p:nvPr/>
        </p:nvSpPr>
        <p:spPr>
          <a:xfrm>
            <a:off x="154642" y="161365"/>
            <a:ext cx="3547800" cy="48240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74" name="Google Shape;2274;p315"/>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3"/>
              </a:buClr>
              <a:buSzPts val="3300"/>
              <a:buFont typeface="Calibri"/>
              <a:buNone/>
              <a:defRPr sz="33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75" name="Google Shape;2275;p315"/>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276" name="Google Shape;2276;p315"/>
          <p:cNvSpPr>
            <a:spLocks noGrp="1"/>
          </p:cNvSpPr>
          <p:nvPr>
            <p:ph type="pic" idx="2"/>
          </p:nvPr>
        </p:nvSpPr>
        <p:spPr>
          <a:xfrm>
            <a:off x="537883" y="2655094"/>
            <a:ext cx="2949000" cy="1740600"/>
          </a:xfrm>
          <a:prstGeom prst="rect">
            <a:avLst/>
          </a:prstGeom>
          <a:noFill/>
          <a:ln>
            <a:noFill/>
          </a:ln>
        </p:spPr>
      </p:sp>
      <p:sp>
        <p:nvSpPr>
          <p:cNvPr id="2277" name="Google Shape;2277;p315"/>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78" name="Google Shape;2278;p31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279" name="Google Shape;2279;p31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86"/>
        <p:cNvGrpSpPr/>
        <p:nvPr/>
      </p:nvGrpSpPr>
      <p:grpSpPr>
        <a:xfrm>
          <a:off x="0" y="0"/>
          <a:ext cx="0" cy="0"/>
          <a:chOff x="0" y="0"/>
          <a:chExt cx="0" cy="0"/>
        </a:xfrm>
      </p:grpSpPr>
      <p:sp>
        <p:nvSpPr>
          <p:cNvPr id="87" name="Google Shape;87;p1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8" name="Google Shape;88;p16"/>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9" name="Google Shape;89;p1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0" name="Google Shape;90;p1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1" name="Google Shape;91;p16"/>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92" name="Google Shape;92;p16"/>
          <p:cNvGrpSpPr/>
          <p:nvPr/>
        </p:nvGrpSpPr>
        <p:grpSpPr>
          <a:xfrm>
            <a:off x="180290" y="4600563"/>
            <a:ext cx="3539983" cy="342900"/>
            <a:chOff x="180290" y="4600563"/>
            <a:chExt cx="3539983" cy="342900"/>
          </a:xfrm>
        </p:grpSpPr>
        <p:pic>
          <p:nvPicPr>
            <p:cNvPr id="93" name="Google Shape;93;p16"/>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94" name="Google Shape;94;p16"/>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303"/>
        <p:cNvGrpSpPr/>
        <p:nvPr/>
      </p:nvGrpSpPr>
      <p:grpSpPr>
        <a:xfrm>
          <a:off x="0" y="0"/>
          <a:ext cx="0" cy="0"/>
          <a:chOff x="0" y="0"/>
          <a:chExt cx="0" cy="0"/>
        </a:xfrm>
      </p:grpSpPr>
      <p:sp>
        <p:nvSpPr>
          <p:cNvPr id="304" name="Google Shape;304;p4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5" name="Google Shape;305;p4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6" name="Google Shape;306;p43"/>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07" name="Google Shape;307;p43"/>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2280"/>
        <p:cNvGrpSpPr/>
        <p:nvPr/>
      </p:nvGrpSpPr>
      <p:grpSpPr>
        <a:xfrm>
          <a:off x="0" y="0"/>
          <a:ext cx="0" cy="0"/>
          <a:chOff x="0" y="0"/>
          <a:chExt cx="0" cy="0"/>
        </a:xfrm>
      </p:grpSpPr>
      <p:sp>
        <p:nvSpPr>
          <p:cNvPr id="2281" name="Google Shape;2281;p316"/>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82" name="Google Shape;2282;p31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83" name="Google Shape;2283;p316"/>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84" name="Google Shape;2284;p31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285" name="Google Shape;2285;p31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2286"/>
        <p:cNvGrpSpPr/>
        <p:nvPr/>
      </p:nvGrpSpPr>
      <p:grpSpPr>
        <a:xfrm>
          <a:off x="0" y="0"/>
          <a:ext cx="0" cy="0"/>
          <a:chOff x="0" y="0"/>
          <a:chExt cx="0" cy="0"/>
        </a:xfrm>
      </p:grpSpPr>
      <p:sp>
        <p:nvSpPr>
          <p:cNvPr id="2287" name="Google Shape;2287;p317"/>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88" name="Google Shape;2288;p317"/>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89" name="Google Shape;2289;p317"/>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90" name="Google Shape;2290;p317"/>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91" name="Google Shape;2291;p31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292" name="Google Shape;2292;p31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2293"/>
        <p:cNvGrpSpPr/>
        <p:nvPr/>
      </p:nvGrpSpPr>
      <p:grpSpPr>
        <a:xfrm>
          <a:off x="0" y="0"/>
          <a:ext cx="0" cy="0"/>
          <a:chOff x="0" y="0"/>
          <a:chExt cx="0" cy="0"/>
        </a:xfrm>
      </p:grpSpPr>
      <p:sp>
        <p:nvSpPr>
          <p:cNvPr id="2294" name="Google Shape;2294;p318"/>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295" name="Google Shape;2295;p318"/>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96" name="Google Shape;2296;p318"/>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297" name="Google Shape;2297;p318"/>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98" name="Google Shape;2298;p31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2400"/>
              <a:buFont typeface="Calibri"/>
              <a:buNone/>
              <a:defRPr sz="24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99" name="Google Shape;2299;p318"/>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300" name="Google Shape;2300;p31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301" name="Google Shape;2301;p31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2302"/>
        <p:cNvGrpSpPr/>
        <p:nvPr/>
      </p:nvGrpSpPr>
      <p:grpSpPr>
        <a:xfrm>
          <a:off x="0" y="0"/>
          <a:ext cx="0" cy="0"/>
          <a:chOff x="0" y="0"/>
          <a:chExt cx="0" cy="0"/>
        </a:xfrm>
      </p:grpSpPr>
      <p:sp>
        <p:nvSpPr>
          <p:cNvPr id="2303" name="Google Shape;2303;p319"/>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04" name="Google Shape;2304;p31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05" name="Google Shape;2305;p319"/>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306" name="Google Shape;2306;p31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307" name="Google Shape;2307;p31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2308"/>
        <p:cNvGrpSpPr/>
        <p:nvPr/>
      </p:nvGrpSpPr>
      <p:grpSpPr>
        <a:xfrm>
          <a:off x="0" y="0"/>
          <a:ext cx="0" cy="0"/>
          <a:chOff x="0" y="0"/>
          <a:chExt cx="0" cy="0"/>
        </a:xfrm>
      </p:grpSpPr>
      <p:sp>
        <p:nvSpPr>
          <p:cNvPr id="2309" name="Google Shape;2309;p320"/>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310" name="Google Shape;2310;p320"/>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11" name="Google Shape;2311;p320"/>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312" name="Google Shape;2312;p32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313" name="Google Shape;2313;p32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2314"/>
        <p:cNvGrpSpPr/>
        <p:nvPr/>
      </p:nvGrpSpPr>
      <p:grpSpPr>
        <a:xfrm>
          <a:off x="0" y="0"/>
          <a:ext cx="0" cy="0"/>
          <a:chOff x="0" y="0"/>
          <a:chExt cx="0" cy="0"/>
        </a:xfrm>
      </p:grpSpPr>
      <p:sp>
        <p:nvSpPr>
          <p:cNvPr id="2315" name="Google Shape;2315;p32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316" name="Google Shape;2316;p32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317" name="Google Shape;2317;p32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18" name="Google Shape;2318;p321"/>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319" name="Google Shape;2319;p321"/>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320" name="Google Shape;2320;p32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321" name="Google Shape;2321;p321"/>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2322"/>
        <p:cNvGrpSpPr/>
        <p:nvPr/>
      </p:nvGrpSpPr>
      <p:grpSpPr>
        <a:xfrm>
          <a:off x="0" y="0"/>
          <a:ext cx="0" cy="0"/>
          <a:chOff x="0" y="0"/>
          <a:chExt cx="0" cy="0"/>
        </a:xfrm>
      </p:grpSpPr>
      <p:sp>
        <p:nvSpPr>
          <p:cNvPr id="2323" name="Google Shape;2323;p32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324" name="Google Shape;2324;p32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325" name="Google Shape;2325;p32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326" name="Google Shape;2326;p322"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327" name="Google Shape;2327;p322"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328" name="Google Shape;2328;p322"/>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329" name="Google Shape;2329;p322"/>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330" name="Google Shape;2330;p32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331" name="Google Shape;2331;p322"/>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2332"/>
        <p:cNvGrpSpPr/>
        <p:nvPr/>
      </p:nvGrpSpPr>
      <p:grpSpPr>
        <a:xfrm>
          <a:off x="0" y="0"/>
          <a:ext cx="0" cy="0"/>
          <a:chOff x="0" y="0"/>
          <a:chExt cx="0" cy="0"/>
        </a:xfrm>
      </p:grpSpPr>
      <p:sp>
        <p:nvSpPr>
          <p:cNvPr id="2333" name="Google Shape;2333;p32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34" name="Google Shape;2334;p323"/>
          <p:cNvSpPr/>
          <p:nvPr/>
        </p:nvSpPr>
        <p:spPr>
          <a:xfrm>
            <a:off x="154641" y="4461062"/>
            <a:ext cx="88314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335" name="Google Shape;2335;p323"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336" name="Google Shape;2336;p323"/>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2"/>
              </a:buClr>
              <a:buSzPts val="4100"/>
              <a:buFont typeface="Calibri"/>
              <a:buNone/>
              <a:defRPr sz="4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37" name="Google Shape;2337;p323"/>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338" name="Google Shape;2338;p323"/>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339" name="Google Shape;2339;p323"/>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2340" name="Google Shape;2340;p323"/>
          <p:cNvGrpSpPr/>
          <p:nvPr/>
        </p:nvGrpSpPr>
        <p:grpSpPr>
          <a:xfrm>
            <a:off x="1605267" y="3232902"/>
            <a:ext cx="5933466" cy="1097281"/>
            <a:chOff x="1952025" y="4310537"/>
            <a:chExt cx="7911288" cy="1463041"/>
          </a:xfrm>
        </p:grpSpPr>
        <p:pic>
          <p:nvPicPr>
            <p:cNvPr id="2341" name="Google Shape;2341;p323"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342" name="Google Shape;2342;p323"/>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343" name="Google Shape;2343;p323"/>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344" name="Google Shape;2344;p323"/>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2345"/>
        <p:cNvGrpSpPr/>
        <p:nvPr/>
      </p:nvGrpSpPr>
      <p:grpSpPr>
        <a:xfrm>
          <a:off x="0" y="0"/>
          <a:ext cx="0" cy="0"/>
          <a:chOff x="0" y="0"/>
          <a:chExt cx="0" cy="0"/>
        </a:xfrm>
      </p:grpSpPr>
      <p:sp>
        <p:nvSpPr>
          <p:cNvPr id="2346" name="Google Shape;2346;p32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47" name="Google Shape;2347;p324"/>
          <p:cNvSpPr/>
          <p:nvPr/>
        </p:nvSpPr>
        <p:spPr>
          <a:xfrm>
            <a:off x="154640" y="1866568"/>
            <a:ext cx="88314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348" name="Google Shape;2348;p324"/>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5100"/>
              <a:buFont typeface="Calibri"/>
              <a:buNone/>
              <a:defRPr sz="5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49" name="Google Shape;2349;p324"/>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350" name="Google Shape;2350;p324"/>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351" name="Google Shape;2351;p324"/>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352" name="Google Shape;2352;p324"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353" name="Google Shape;2353;p324"/>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2354"/>
        <p:cNvGrpSpPr/>
        <p:nvPr/>
      </p:nvGrpSpPr>
      <p:grpSpPr>
        <a:xfrm>
          <a:off x="0" y="0"/>
          <a:ext cx="0" cy="0"/>
          <a:chOff x="0" y="0"/>
          <a:chExt cx="0" cy="0"/>
        </a:xfrm>
      </p:grpSpPr>
      <p:sp>
        <p:nvSpPr>
          <p:cNvPr id="2355" name="Google Shape;2355;p32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56" name="Google Shape;2356;p325"/>
          <p:cNvSpPr/>
          <p:nvPr/>
        </p:nvSpPr>
        <p:spPr>
          <a:xfrm>
            <a:off x="154641" y="161365"/>
            <a:ext cx="8831400" cy="10479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57" name="Google Shape;2357;p32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58" name="Google Shape;2358;p325"/>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59" name="Google Shape;2359;p325"/>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360" name="Google Shape;2360;p325"/>
          <p:cNvGrpSpPr/>
          <p:nvPr/>
        </p:nvGrpSpPr>
        <p:grpSpPr>
          <a:xfrm>
            <a:off x="180290" y="4600563"/>
            <a:ext cx="3539983" cy="342900"/>
            <a:chOff x="180290" y="4600563"/>
            <a:chExt cx="3539983" cy="342900"/>
          </a:xfrm>
        </p:grpSpPr>
        <p:pic>
          <p:nvPicPr>
            <p:cNvPr id="2361" name="Google Shape;2361;p325"/>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362" name="Google Shape;2362;p325"/>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308"/>
        <p:cNvGrpSpPr/>
        <p:nvPr/>
      </p:nvGrpSpPr>
      <p:grpSpPr>
        <a:xfrm>
          <a:off x="0" y="0"/>
          <a:ext cx="0" cy="0"/>
          <a:chOff x="0" y="0"/>
          <a:chExt cx="0" cy="0"/>
        </a:xfrm>
      </p:grpSpPr>
      <p:sp>
        <p:nvSpPr>
          <p:cNvPr id="309" name="Google Shape;309;p4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10" name="Google Shape;310;p44"/>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11" name="Google Shape;311;p44"/>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12" name="Google Shape;312;p4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13" name="Google Shape;313;p4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2363"/>
        <p:cNvGrpSpPr/>
        <p:nvPr/>
      </p:nvGrpSpPr>
      <p:grpSpPr>
        <a:xfrm>
          <a:off x="0" y="0"/>
          <a:ext cx="0" cy="0"/>
          <a:chOff x="0" y="0"/>
          <a:chExt cx="0" cy="0"/>
        </a:xfrm>
      </p:grpSpPr>
      <p:sp>
        <p:nvSpPr>
          <p:cNvPr id="2364" name="Google Shape;2364;p32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65" name="Google Shape;2365;p326"/>
          <p:cNvSpPr/>
          <p:nvPr/>
        </p:nvSpPr>
        <p:spPr>
          <a:xfrm>
            <a:off x="154642" y="161365"/>
            <a:ext cx="3547800" cy="48240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66" name="Google Shape;2366;p326"/>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3300"/>
              <a:buFont typeface="Calibri"/>
              <a:buNone/>
              <a:defRPr sz="33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67" name="Google Shape;2367;p326"/>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368" name="Google Shape;2368;p326"/>
          <p:cNvSpPr>
            <a:spLocks noGrp="1"/>
          </p:cNvSpPr>
          <p:nvPr>
            <p:ph type="pic" idx="2"/>
          </p:nvPr>
        </p:nvSpPr>
        <p:spPr>
          <a:xfrm>
            <a:off x="537883" y="2655094"/>
            <a:ext cx="2949000" cy="1740600"/>
          </a:xfrm>
          <a:prstGeom prst="rect">
            <a:avLst/>
          </a:prstGeom>
          <a:noFill/>
          <a:ln>
            <a:noFill/>
          </a:ln>
        </p:spPr>
      </p:sp>
      <p:sp>
        <p:nvSpPr>
          <p:cNvPr id="2369" name="Google Shape;2369;p326"/>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370" name="Google Shape;2370;p326"/>
          <p:cNvGrpSpPr/>
          <p:nvPr/>
        </p:nvGrpSpPr>
        <p:grpSpPr>
          <a:xfrm>
            <a:off x="180290" y="4600563"/>
            <a:ext cx="3539983" cy="342900"/>
            <a:chOff x="180290" y="4600563"/>
            <a:chExt cx="3539983" cy="342900"/>
          </a:xfrm>
        </p:grpSpPr>
        <p:pic>
          <p:nvPicPr>
            <p:cNvPr id="2371" name="Google Shape;2371;p326"/>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372" name="Google Shape;2372;p326"/>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2373"/>
        <p:cNvGrpSpPr/>
        <p:nvPr/>
      </p:nvGrpSpPr>
      <p:grpSpPr>
        <a:xfrm>
          <a:off x="0" y="0"/>
          <a:ext cx="0" cy="0"/>
          <a:chOff x="0" y="0"/>
          <a:chExt cx="0" cy="0"/>
        </a:xfrm>
      </p:grpSpPr>
      <p:sp>
        <p:nvSpPr>
          <p:cNvPr id="2374" name="Google Shape;2374;p327"/>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75" name="Google Shape;2375;p32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76" name="Google Shape;2376;p327"/>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2377"/>
        <p:cNvGrpSpPr/>
        <p:nvPr/>
      </p:nvGrpSpPr>
      <p:grpSpPr>
        <a:xfrm>
          <a:off x="0" y="0"/>
          <a:ext cx="0" cy="0"/>
          <a:chOff x="0" y="0"/>
          <a:chExt cx="0" cy="0"/>
        </a:xfrm>
      </p:grpSpPr>
      <p:sp>
        <p:nvSpPr>
          <p:cNvPr id="2378" name="Google Shape;2378;p32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79" name="Google Shape;2379;p328"/>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80" name="Google Shape;2380;p328"/>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81" name="Google Shape;2381;p328"/>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2382"/>
        <p:cNvGrpSpPr/>
        <p:nvPr/>
      </p:nvGrpSpPr>
      <p:grpSpPr>
        <a:xfrm>
          <a:off x="0" y="0"/>
          <a:ext cx="0" cy="0"/>
          <a:chOff x="0" y="0"/>
          <a:chExt cx="0" cy="0"/>
        </a:xfrm>
      </p:grpSpPr>
      <p:sp>
        <p:nvSpPr>
          <p:cNvPr id="2383" name="Google Shape;2383;p329"/>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384" name="Google Shape;2384;p329"/>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85" name="Google Shape;2385;p329"/>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386" name="Google Shape;2386;p329"/>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87" name="Google Shape;2387;p32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2400"/>
              <a:buFont typeface="Calibri"/>
              <a:buNone/>
              <a:defRPr sz="24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88" name="Google Shape;2388;p329"/>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2389"/>
        <p:cNvGrpSpPr/>
        <p:nvPr/>
      </p:nvGrpSpPr>
      <p:grpSpPr>
        <a:xfrm>
          <a:off x="0" y="0"/>
          <a:ext cx="0" cy="0"/>
          <a:chOff x="0" y="0"/>
          <a:chExt cx="0" cy="0"/>
        </a:xfrm>
      </p:grpSpPr>
      <p:sp>
        <p:nvSpPr>
          <p:cNvPr id="2390" name="Google Shape;2390;p330"/>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91" name="Google Shape;2391;p330"/>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92" name="Google Shape;2392;p330"/>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393" name="Google Shape;2393;p330"/>
          <p:cNvGrpSpPr/>
          <p:nvPr/>
        </p:nvGrpSpPr>
        <p:grpSpPr>
          <a:xfrm>
            <a:off x="180290" y="4600563"/>
            <a:ext cx="3539983" cy="342900"/>
            <a:chOff x="180290" y="4600563"/>
            <a:chExt cx="3539983" cy="342900"/>
          </a:xfrm>
        </p:grpSpPr>
        <p:pic>
          <p:nvPicPr>
            <p:cNvPr id="2394" name="Google Shape;2394;p330"/>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395" name="Google Shape;2395;p330"/>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2396"/>
        <p:cNvGrpSpPr/>
        <p:nvPr/>
      </p:nvGrpSpPr>
      <p:grpSpPr>
        <a:xfrm>
          <a:off x="0" y="0"/>
          <a:ext cx="0" cy="0"/>
          <a:chOff x="0" y="0"/>
          <a:chExt cx="0" cy="0"/>
        </a:xfrm>
      </p:grpSpPr>
      <p:sp>
        <p:nvSpPr>
          <p:cNvPr id="2397" name="Google Shape;2397;p33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398" name="Google Shape;2398;p331"/>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99" name="Google Shape;2399;p331"/>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400" name="Google Shape;2400;p331"/>
          <p:cNvGrpSpPr/>
          <p:nvPr/>
        </p:nvGrpSpPr>
        <p:grpSpPr>
          <a:xfrm>
            <a:off x="180290" y="4600563"/>
            <a:ext cx="3539983" cy="342900"/>
            <a:chOff x="180290" y="4600563"/>
            <a:chExt cx="3539983" cy="342900"/>
          </a:xfrm>
        </p:grpSpPr>
        <p:pic>
          <p:nvPicPr>
            <p:cNvPr id="2401" name="Google Shape;2401;p331"/>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402" name="Google Shape;2402;p331"/>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2403"/>
        <p:cNvGrpSpPr/>
        <p:nvPr/>
      </p:nvGrpSpPr>
      <p:grpSpPr>
        <a:xfrm>
          <a:off x="0" y="0"/>
          <a:ext cx="0" cy="0"/>
          <a:chOff x="0" y="0"/>
          <a:chExt cx="0" cy="0"/>
        </a:xfrm>
      </p:grpSpPr>
      <p:sp>
        <p:nvSpPr>
          <p:cNvPr id="2404" name="Google Shape;2404;p33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405" name="Google Shape;2405;p33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406" name="Google Shape;2406;p33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07" name="Google Shape;2407;p332"/>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408" name="Google Shape;2408;p332"/>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409" name="Google Shape;2409;p332"/>
          <p:cNvGrpSpPr/>
          <p:nvPr/>
        </p:nvGrpSpPr>
        <p:grpSpPr>
          <a:xfrm>
            <a:off x="180290" y="4600563"/>
            <a:ext cx="3539983" cy="342900"/>
            <a:chOff x="180290" y="4600563"/>
            <a:chExt cx="3539983" cy="342900"/>
          </a:xfrm>
        </p:grpSpPr>
        <p:pic>
          <p:nvPicPr>
            <p:cNvPr id="2410" name="Google Shape;2410;p332"/>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2411" name="Google Shape;2411;p332"/>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2412"/>
        <p:cNvGrpSpPr/>
        <p:nvPr/>
      </p:nvGrpSpPr>
      <p:grpSpPr>
        <a:xfrm>
          <a:off x="0" y="0"/>
          <a:ext cx="0" cy="0"/>
          <a:chOff x="0" y="0"/>
          <a:chExt cx="0" cy="0"/>
        </a:xfrm>
      </p:grpSpPr>
      <p:sp>
        <p:nvSpPr>
          <p:cNvPr id="2413" name="Google Shape;2413;p33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414" name="Google Shape;2414;p33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415" name="Google Shape;2415;p33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416" name="Google Shape;2416;p333"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417" name="Google Shape;2417;p333"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418" name="Google Shape;2418;p333"/>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419" name="Google Shape;2419;p333"/>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420" name="Google Shape;2420;p33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421" name="Google Shape;2421;p333"/>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2422"/>
        <p:cNvGrpSpPr/>
        <p:nvPr/>
      </p:nvGrpSpPr>
      <p:grpSpPr>
        <a:xfrm>
          <a:off x="0" y="0"/>
          <a:ext cx="0" cy="0"/>
          <a:chOff x="0" y="0"/>
          <a:chExt cx="0" cy="0"/>
        </a:xfrm>
      </p:grpSpPr>
      <p:sp>
        <p:nvSpPr>
          <p:cNvPr id="2423" name="Google Shape;2423;p33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24" name="Google Shape;2424;p334"/>
          <p:cNvSpPr/>
          <p:nvPr/>
        </p:nvSpPr>
        <p:spPr>
          <a:xfrm>
            <a:off x="154641" y="4461062"/>
            <a:ext cx="88314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425" name="Google Shape;2425;p33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426" name="Google Shape;2426;p33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2"/>
              </a:buClr>
              <a:buSzPts val="4100"/>
              <a:buFont typeface="Calibri"/>
              <a:buNone/>
              <a:defRPr sz="4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27" name="Google Shape;2427;p33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428" name="Google Shape;2428;p334"/>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429" name="Google Shape;2429;p334"/>
          <p:cNvGrpSpPr/>
          <p:nvPr/>
        </p:nvGrpSpPr>
        <p:grpSpPr>
          <a:xfrm>
            <a:off x="1605267" y="3232902"/>
            <a:ext cx="5933466" cy="1097281"/>
            <a:chOff x="1952025" y="4310537"/>
            <a:chExt cx="7911288" cy="1463041"/>
          </a:xfrm>
        </p:grpSpPr>
        <p:pic>
          <p:nvPicPr>
            <p:cNvPr id="2430" name="Google Shape;2430;p334"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431" name="Google Shape;2431;p334"/>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432" name="Google Shape;2432;p334"/>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433" name="Google Shape;2433;p334"/>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2434" name="Google Shape;2434;p33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435" name="Google Shape;2435;p334"/>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2436"/>
        <p:cNvGrpSpPr/>
        <p:nvPr/>
      </p:nvGrpSpPr>
      <p:grpSpPr>
        <a:xfrm>
          <a:off x="0" y="0"/>
          <a:ext cx="0" cy="0"/>
          <a:chOff x="0" y="0"/>
          <a:chExt cx="0" cy="0"/>
        </a:xfrm>
      </p:grpSpPr>
      <p:sp>
        <p:nvSpPr>
          <p:cNvPr id="2437" name="Google Shape;2437;p33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38" name="Google Shape;2438;p335"/>
          <p:cNvSpPr/>
          <p:nvPr/>
        </p:nvSpPr>
        <p:spPr>
          <a:xfrm>
            <a:off x="154640" y="1866568"/>
            <a:ext cx="88314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439" name="Google Shape;2439;p33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5100"/>
              <a:buFont typeface="Calibri"/>
              <a:buNone/>
              <a:defRPr sz="5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40" name="Google Shape;2440;p335"/>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441" name="Google Shape;2441;p335"/>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442" name="Google Shape;2442;p335"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443" name="Google Shape;2443;p335"/>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2444" name="Google Shape;2444;p33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445" name="Google Shape;2445;p335"/>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314"/>
        <p:cNvGrpSpPr/>
        <p:nvPr/>
      </p:nvGrpSpPr>
      <p:grpSpPr>
        <a:xfrm>
          <a:off x="0" y="0"/>
          <a:ext cx="0" cy="0"/>
          <a:chOff x="0" y="0"/>
          <a:chExt cx="0" cy="0"/>
        </a:xfrm>
      </p:grpSpPr>
      <p:sp>
        <p:nvSpPr>
          <p:cNvPr id="315" name="Google Shape;315;p4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16" name="Google Shape;316;p4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17" name="Google Shape;317;p4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8" name="Google Shape;318;p45"/>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19" name="Google Shape;319;p45"/>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20" name="Google Shape;320;p4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21" name="Google Shape;321;p45"/>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2446"/>
        <p:cNvGrpSpPr/>
        <p:nvPr/>
      </p:nvGrpSpPr>
      <p:grpSpPr>
        <a:xfrm>
          <a:off x="0" y="0"/>
          <a:ext cx="0" cy="0"/>
          <a:chOff x="0" y="0"/>
          <a:chExt cx="0" cy="0"/>
        </a:xfrm>
      </p:grpSpPr>
      <p:sp>
        <p:nvSpPr>
          <p:cNvPr id="2447" name="Google Shape;2447;p33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48" name="Google Shape;2448;p336"/>
          <p:cNvSpPr/>
          <p:nvPr/>
        </p:nvSpPr>
        <p:spPr>
          <a:xfrm>
            <a:off x="154641" y="161365"/>
            <a:ext cx="8831400" cy="10479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49" name="Google Shape;2449;p33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50" name="Google Shape;2450;p336"/>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51" name="Google Shape;2451;p336"/>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452" name="Google Shape;2452;p33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453" name="Google Shape;2453;p33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2454"/>
        <p:cNvGrpSpPr/>
        <p:nvPr/>
      </p:nvGrpSpPr>
      <p:grpSpPr>
        <a:xfrm>
          <a:off x="0" y="0"/>
          <a:ext cx="0" cy="0"/>
          <a:chOff x="0" y="0"/>
          <a:chExt cx="0" cy="0"/>
        </a:xfrm>
      </p:grpSpPr>
      <p:sp>
        <p:nvSpPr>
          <p:cNvPr id="2455" name="Google Shape;2455;p33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56" name="Google Shape;2456;p337"/>
          <p:cNvSpPr/>
          <p:nvPr/>
        </p:nvSpPr>
        <p:spPr>
          <a:xfrm>
            <a:off x="154642" y="161365"/>
            <a:ext cx="3547800" cy="48240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57" name="Google Shape;2457;p337"/>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2"/>
              </a:buClr>
              <a:buSzPts val="3300"/>
              <a:buFont typeface="Calibri"/>
              <a:buNone/>
              <a:defRPr sz="33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58" name="Google Shape;2458;p337"/>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459" name="Google Shape;2459;p337"/>
          <p:cNvSpPr>
            <a:spLocks noGrp="1"/>
          </p:cNvSpPr>
          <p:nvPr>
            <p:ph type="pic" idx="2"/>
          </p:nvPr>
        </p:nvSpPr>
        <p:spPr>
          <a:xfrm>
            <a:off x="537883" y="2655094"/>
            <a:ext cx="2949000" cy="1740600"/>
          </a:xfrm>
          <a:prstGeom prst="rect">
            <a:avLst/>
          </a:prstGeom>
          <a:noFill/>
          <a:ln>
            <a:noFill/>
          </a:ln>
        </p:spPr>
      </p:sp>
      <p:sp>
        <p:nvSpPr>
          <p:cNvPr id="2460" name="Google Shape;2460;p337"/>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461" name="Google Shape;2461;p33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462" name="Google Shape;2462;p33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2463"/>
        <p:cNvGrpSpPr/>
        <p:nvPr/>
      </p:nvGrpSpPr>
      <p:grpSpPr>
        <a:xfrm>
          <a:off x="0" y="0"/>
          <a:ext cx="0" cy="0"/>
          <a:chOff x="0" y="0"/>
          <a:chExt cx="0" cy="0"/>
        </a:xfrm>
      </p:grpSpPr>
      <p:sp>
        <p:nvSpPr>
          <p:cNvPr id="2464" name="Google Shape;2464;p33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65" name="Google Shape;2465;p33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66" name="Google Shape;2466;p338"/>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467" name="Google Shape;2467;p33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468" name="Google Shape;2468;p33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2469"/>
        <p:cNvGrpSpPr/>
        <p:nvPr/>
      </p:nvGrpSpPr>
      <p:grpSpPr>
        <a:xfrm>
          <a:off x="0" y="0"/>
          <a:ext cx="0" cy="0"/>
          <a:chOff x="0" y="0"/>
          <a:chExt cx="0" cy="0"/>
        </a:xfrm>
      </p:grpSpPr>
      <p:sp>
        <p:nvSpPr>
          <p:cNvPr id="2470" name="Google Shape;2470;p33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71" name="Google Shape;2471;p339"/>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72" name="Google Shape;2472;p339"/>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73" name="Google Shape;2473;p339"/>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474" name="Google Shape;2474;p33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475" name="Google Shape;2475;p33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2476"/>
        <p:cNvGrpSpPr/>
        <p:nvPr/>
      </p:nvGrpSpPr>
      <p:grpSpPr>
        <a:xfrm>
          <a:off x="0" y="0"/>
          <a:ext cx="0" cy="0"/>
          <a:chOff x="0" y="0"/>
          <a:chExt cx="0" cy="0"/>
        </a:xfrm>
      </p:grpSpPr>
      <p:sp>
        <p:nvSpPr>
          <p:cNvPr id="2477" name="Google Shape;2477;p340"/>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478" name="Google Shape;2478;p340"/>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79" name="Google Shape;2479;p340"/>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480" name="Google Shape;2480;p340"/>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81" name="Google Shape;2481;p340"/>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2400"/>
              <a:buFont typeface="Calibri"/>
              <a:buNone/>
              <a:defRPr sz="24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82" name="Google Shape;2482;p340"/>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483" name="Google Shape;2483;p34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484" name="Google Shape;2484;p34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2485"/>
        <p:cNvGrpSpPr/>
        <p:nvPr/>
      </p:nvGrpSpPr>
      <p:grpSpPr>
        <a:xfrm>
          <a:off x="0" y="0"/>
          <a:ext cx="0" cy="0"/>
          <a:chOff x="0" y="0"/>
          <a:chExt cx="0" cy="0"/>
        </a:xfrm>
      </p:grpSpPr>
      <p:sp>
        <p:nvSpPr>
          <p:cNvPr id="2486" name="Google Shape;2486;p34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87" name="Google Shape;2487;p34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88" name="Google Shape;2488;p341"/>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489" name="Google Shape;2489;p34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490" name="Google Shape;2490;p34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2491"/>
        <p:cNvGrpSpPr/>
        <p:nvPr/>
      </p:nvGrpSpPr>
      <p:grpSpPr>
        <a:xfrm>
          <a:off x="0" y="0"/>
          <a:ext cx="0" cy="0"/>
          <a:chOff x="0" y="0"/>
          <a:chExt cx="0" cy="0"/>
        </a:xfrm>
      </p:grpSpPr>
      <p:sp>
        <p:nvSpPr>
          <p:cNvPr id="2492" name="Google Shape;2492;p34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493" name="Google Shape;2493;p342"/>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94" name="Google Shape;2494;p342"/>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495" name="Google Shape;2495;p34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496" name="Google Shape;2496;p34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2497"/>
        <p:cNvGrpSpPr/>
        <p:nvPr/>
      </p:nvGrpSpPr>
      <p:grpSpPr>
        <a:xfrm>
          <a:off x="0" y="0"/>
          <a:ext cx="0" cy="0"/>
          <a:chOff x="0" y="0"/>
          <a:chExt cx="0" cy="0"/>
        </a:xfrm>
      </p:grpSpPr>
      <p:sp>
        <p:nvSpPr>
          <p:cNvPr id="2498" name="Google Shape;2498;p34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499" name="Google Shape;2499;p34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500" name="Google Shape;2500;p34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01" name="Google Shape;2501;p343"/>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502" name="Google Shape;2502;p343"/>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503" name="Google Shape;2503;p34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504" name="Google Shape;2504;p343"/>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2505"/>
        <p:cNvGrpSpPr/>
        <p:nvPr/>
      </p:nvGrpSpPr>
      <p:grpSpPr>
        <a:xfrm>
          <a:off x="0" y="0"/>
          <a:ext cx="0" cy="0"/>
          <a:chOff x="0" y="0"/>
          <a:chExt cx="0" cy="0"/>
        </a:xfrm>
      </p:grpSpPr>
      <p:sp>
        <p:nvSpPr>
          <p:cNvPr id="2506" name="Google Shape;2506;p34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507" name="Google Shape;2507;p34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508" name="Google Shape;2508;p34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509" name="Google Shape;2509;p34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510" name="Google Shape;2510;p34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511" name="Google Shape;2511;p34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512" name="Google Shape;2512;p344"/>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513" name="Google Shape;2513;p34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514" name="Google Shape;2514;p344"/>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15"/>
        <p:cNvGrpSpPr/>
        <p:nvPr/>
      </p:nvGrpSpPr>
      <p:grpSpPr>
        <a:xfrm>
          <a:off x="0" y="0"/>
          <a:ext cx="0" cy="0"/>
          <a:chOff x="0" y="0"/>
          <a:chExt cx="0" cy="0"/>
        </a:xfrm>
      </p:grpSpPr>
      <p:sp>
        <p:nvSpPr>
          <p:cNvPr id="2516" name="Google Shape;2516;p345"/>
          <p:cNvSpPr/>
          <p:nvPr/>
        </p:nvSpPr>
        <p:spPr>
          <a:xfrm>
            <a:off x="294975" y="306325"/>
            <a:ext cx="6999900" cy="635400"/>
          </a:xfrm>
          <a:prstGeom prst="roundRect">
            <a:avLst>
              <a:gd name="adj" fmla="val 16667"/>
            </a:avLst>
          </a:prstGeom>
          <a:solidFill>
            <a:srgbClr val="A75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7" name="Google Shape;2517;p345"/>
          <p:cNvSpPr txBox="1">
            <a:spLocks noGrp="1"/>
          </p:cNvSpPr>
          <p:nvPr>
            <p:ph type="title"/>
          </p:nvPr>
        </p:nvSpPr>
        <p:spPr>
          <a:xfrm>
            <a:off x="311700" y="312775"/>
            <a:ext cx="61434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FFFFFF"/>
              </a:buClr>
              <a:buSzPts val="2800"/>
              <a:buNone/>
              <a:defRPr>
                <a:solidFill>
                  <a:srgbClr val="FFFFFF"/>
                </a:solidFill>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2518" name="Google Shape;2518;p34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2519" name="Google Shape;2519;p34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2520" name="Google Shape;2520;p3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322"/>
        <p:cNvGrpSpPr/>
        <p:nvPr/>
      </p:nvGrpSpPr>
      <p:grpSpPr>
        <a:xfrm>
          <a:off x="0" y="0"/>
          <a:ext cx="0" cy="0"/>
          <a:chOff x="0" y="0"/>
          <a:chExt cx="0" cy="0"/>
        </a:xfrm>
      </p:grpSpPr>
      <p:sp>
        <p:nvSpPr>
          <p:cNvPr id="323" name="Google Shape;323;p4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24" name="Google Shape;324;p4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25" name="Google Shape;325;p4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26" name="Google Shape;326;p46"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27" name="Google Shape;327;p46"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28" name="Google Shape;328;p46"/>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29" name="Google Shape;329;p46"/>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30" name="Google Shape;330;p4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21"/>
        <p:cNvGrpSpPr/>
        <p:nvPr/>
      </p:nvGrpSpPr>
      <p:grpSpPr>
        <a:xfrm>
          <a:off x="0" y="0"/>
          <a:ext cx="0" cy="0"/>
          <a:chOff x="0" y="0"/>
          <a:chExt cx="0" cy="0"/>
        </a:xfrm>
      </p:grpSpPr>
      <p:sp>
        <p:nvSpPr>
          <p:cNvPr id="2522" name="Google Shape;2522;p346"/>
          <p:cNvSpPr txBox="1">
            <a:spLocks noGrp="1"/>
          </p:cNvSpPr>
          <p:nvPr>
            <p:ph type="title"/>
          </p:nvPr>
        </p:nvSpPr>
        <p:spPr>
          <a:xfrm>
            <a:off x="311700" y="31277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2523" name="Google Shape;2523;p3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524" name="Google Shape;2524;p346"/>
          <p:cNvSpPr/>
          <p:nvPr/>
        </p:nvSpPr>
        <p:spPr>
          <a:xfrm>
            <a:off x="0" y="1304675"/>
            <a:ext cx="9144000" cy="38388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matchingName="Title and Bullet Points">
  <p:cSld name="TITLE_AND_BODY_1">
    <p:spTree>
      <p:nvGrpSpPr>
        <p:cNvPr id="1" name="Shape 2525"/>
        <p:cNvGrpSpPr/>
        <p:nvPr/>
      </p:nvGrpSpPr>
      <p:grpSpPr>
        <a:xfrm>
          <a:off x="0" y="0"/>
          <a:ext cx="0" cy="0"/>
          <a:chOff x="0" y="0"/>
          <a:chExt cx="0" cy="0"/>
        </a:xfrm>
      </p:grpSpPr>
      <p:sp>
        <p:nvSpPr>
          <p:cNvPr id="2526" name="Google Shape;2526;p347"/>
          <p:cNvSpPr/>
          <p:nvPr/>
        </p:nvSpPr>
        <p:spPr>
          <a:xfrm>
            <a:off x="294975" y="306325"/>
            <a:ext cx="6999900" cy="635400"/>
          </a:xfrm>
          <a:prstGeom prst="roundRect">
            <a:avLst>
              <a:gd name="adj" fmla="val 16667"/>
            </a:avLst>
          </a:prstGeom>
          <a:solidFill>
            <a:srgbClr val="A75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7" name="Google Shape;2527;p347"/>
          <p:cNvSpPr txBox="1">
            <a:spLocks noGrp="1"/>
          </p:cNvSpPr>
          <p:nvPr>
            <p:ph type="title"/>
          </p:nvPr>
        </p:nvSpPr>
        <p:spPr>
          <a:xfrm>
            <a:off x="311700" y="312775"/>
            <a:ext cx="58485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FFFFFF"/>
              </a:buClr>
              <a:buSzPts val="2800"/>
              <a:buNone/>
              <a:defRPr>
                <a:solidFill>
                  <a:srgbClr val="FFFFFF"/>
                </a:solidFill>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2528" name="Google Shape;2528;p34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2529" name="Google Shape;2529;p3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matchingName="Reverse Main Point Purple">
  <p:cSld name="BLANK_2_1">
    <p:spTree>
      <p:nvGrpSpPr>
        <p:cNvPr id="1" name="Shape 2530"/>
        <p:cNvGrpSpPr/>
        <p:nvPr/>
      </p:nvGrpSpPr>
      <p:grpSpPr>
        <a:xfrm>
          <a:off x="0" y="0"/>
          <a:ext cx="0" cy="0"/>
          <a:chOff x="0" y="0"/>
          <a:chExt cx="0" cy="0"/>
        </a:xfrm>
      </p:grpSpPr>
      <p:sp>
        <p:nvSpPr>
          <p:cNvPr id="2531" name="Google Shape;2531;p3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532" name="Google Shape;2532;p348"/>
          <p:cNvSpPr/>
          <p:nvPr/>
        </p:nvSpPr>
        <p:spPr>
          <a:xfrm>
            <a:off x="0" y="-11350"/>
            <a:ext cx="9144000" cy="5154900"/>
          </a:xfrm>
          <a:prstGeom prst="rect">
            <a:avLst/>
          </a:prstGeom>
          <a:solidFill>
            <a:srgbClr val="6E65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33" name="Google Shape;2533;p348"/>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2534" name="Google Shape;2534;p348"/>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35"/>
        <p:cNvGrpSpPr/>
        <p:nvPr/>
      </p:nvGrpSpPr>
      <p:grpSpPr>
        <a:xfrm>
          <a:off x="0" y="0"/>
          <a:ext cx="0" cy="0"/>
          <a:chOff x="0" y="0"/>
          <a:chExt cx="0" cy="0"/>
        </a:xfrm>
      </p:grpSpPr>
      <p:sp>
        <p:nvSpPr>
          <p:cNvPr id="2536" name="Google Shape;2536;p3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matchingName="Reverse Main Point Pink">
  <p:cSld name="BLANK_2_2">
    <p:spTree>
      <p:nvGrpSpPr>
        <p:cNvPr id="1" name="Shape 2537"/>
        <p:cNvGrpSpPr/>
        <p:nvPr/>
      </p:nvGrpSpPr>
      <p:grpSpPr>
        <a:xfrm>
          <a:off x="0" y="0"/>
          <a:ext cx="0" cy="0"/>
          <a:chOff x="0" y="0"/>
          <a:chExt cx="0" cy="0"/>
        </a:xfrm>
      </p:grpSpPr>
      <p:sp>
        <p:nvSpPr>
          <p:cNvPr id="2538" name="Google Shape;2538;p3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539" name="Google Shape;2539;p350"/>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40" name="Google Shape;2540;p350"/>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2541" name="Google Shape;2541;p350"/>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matchingName="Reverse Main Point Pink 1">
  <p:cSld name="BLANK_2_3">
    <p:spTree>
      <p:nvGrpSpPr>
        <p:cNvPr id="1" name="Shape 2542"/>
        <p:cNvGrpSpPr/>
        <p:nvPr/>
      </p:nvGrpSpPr>
      <p:grpSpPr>
        <a:xfrm>
          <a:off x="0" y="0"/>
          <a:ext cx="0" cy="0"/>
          <a:chOff x="0" y="0"/>
          <a:chExt cx="0" cy="0"/>
        </a:xfrm>
      </p:grpSpPr>
      <p:sp>
        <p:nvSpPr>
          <p:cNvPr id="2543" name="Google Shape;2543;p3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544" name="Google Shape;2544;p351"/>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45" name="Google Shape;2545;p351"/>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2546" name="Google Shape;2546;p351"/>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matchingName="Blank 1">
  <p:cSld name="BLANK_3">
    <p:spTree>
      <p:nvGrpSpPr>
        <p:cNvPr id="1" name="Shape 2547"/>
        <p:cNvGrpSpPr/>
        <p:nvPr/>
      </p:nvGrpSpPr>
      <p:grpSpPr>
        <a:xfrm>
          <a:off x="0" y="0"/>
          <a:ext cx="0" cy="0"/>
          <a:chOff x="0" y="0"/>
          <a:chExt cx="0" cy="0"/>
        </a:xfrm>
      </p:grpSpPr>
      <p:sp>
        <p:nvSpPr>
          <p:cNvPr id="2548" name="Google Shape;2548;p3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matchingName="Reverse Main Point Pink 2">
  <p:cSld name="BLANK_2_4">
    <p:spTree>
      <p:nvGrpSpPr>
        <p:cNvPr id="1" name="Shape 2549"/>
        <p:cNvGrpSpPr/>
        <p:nvPr/>
      </p:nvGrpSpPr>
      <p:grpSpPr>
        <a:xfrm>
          <a:off x="0" y="0"/>
          <a:ext cx="0" cy="0"/>
          <a:chOff x="0" y="0"/>
          <a:chExt cx="0" cy="0"/>
        </a:xfrm>
      </p:grpSpPr>
      <p:sp>
        <p:nvSpPr>
          <p:cNvPr id="2550" name="Google Shape;2550;p3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551" name="Google Shape;2551;p353"/>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52" name="Google Shape;2552;p353"/>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2553" name="Google Shape;2553;p353"/>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54"/>
        <p:cNvGrpSpPr/>
        <p:nvPr/>
      </p:nvGrpSpPr>
      <p:grpSpPr>
        <a:xfrm>
          <a:off x="0" y="0"/>
          <a:ext cx="0" cy="0"/>
          <a:chOff x="0" y="0"/>
          <a:chExt cx="0" cy="0"/>
        </a:xfrm>
      </p:grpSpPr>
      <p:sp>
        <p:nvSpPr>
          <p:cNvPr id="2555" name="Google Shape;2555;p354"/>
          <p:cNvSpPr/>
          <p:nvPr/>
        </p:nvSpPr>
        <p:spPr>
          <a:xfrm>
            <a:off x="4572000" y="-125"/>
            <a:ext cx="4572000" cy="51435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6" name="Google Shape;2556;p354"/>
          <p:cNvSpPr txBox="1">
            <a:spLocks noGrp="1"/>
          </p:cNvSpPr>
          <p:nvPr>
            <p:ph type="title"/>
          </p:nvPr>
        </p:nvSpPr>
        <p:spPr>
          <a:xfrm>
            <a:off x="265500" y="711120"/>
            <a:ext cx="4045200" cy="1482300"/>
          </a:xfrm>
          <a:prstGeom prst="rect">
            <a:avLst/>
          </a:prstGeom>
          <a:noFill/>
          <a:ln>
            <a:noFill/>
          </a:ln>
        </p:spPr>
        <p:txBody>
          <a:bodyPr spcFirstLastPara="1" wrap="square" lIns="91425" tIns="91425" rIns="91425" bIns="91425" anchor="b" anchorCtr="0">
            <a:normAutofit/>
          </a:bodyPr>
          <a:lstStyle>
            <a:lvl1pPr lvl="0" algn="l" rtl="0">
              <a:lnSpc>
                <a:spcPct val="90000"/>
              </a:lnSpc>
              <a:spcBef>
                <a:spcPts val="0"/>
              </a:spcBef>
              <a:spcAft>
                <a:spcPts val="0"/>
              </a:spcAft>
              <a:buSzPts val="4100"/>
              <a:buNone/>
              <a:defRPr sz="41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2557" name="Google Shape;2557;p354"/>
          <p:cNvSpPr txBox="1">
            <a:spLocks noGrp="1"/>
          </p:cNvSpPr>
          <p:nvPr>
            <p:ph type="subTitle" idx="1"/>
          </p:nvPr>
        </p:nvSpPr>
        <p:spPr>
          <a:xfrm>
            <a:off x="265500" y="2281020"/>
            <a:ext cx="4045200" cy="12351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558" name="Google Shape;2558;p35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2559" name="Google Shape;2559;p3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matchingName="Reverse Main Point Pink 3">
  <p:cSld name="BLANK_2_5">
    <p:spTree>
      <p:nvGrpSpPr>
        <p:cNvPr id="1" name="Shape 2560"/>
        <p:cNvGrpSpPr/>
        <p:nvPr/>
      </p:nvGrpSpPr>
      <p:grpSpPr>
        <a:xfrm>
          <a:off x="0" y="0"/>
          <a:ext cx="0" cy="0"/>
          <a:chOff x="0" y="0"/>
          <a:chExt cx="0" cy="0"/>
        </a:xfrm>
      </p:grpSpPr>
      <p:sp>
        <p:nvSpPr>
          <p:cNvPr id="2561" name="Google Shape;2561;p3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562" name="Google Shape;2562;p355"/>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63" name="Google Shape;2563;p355"/>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2564" name="Google Shape;2564;p355"/>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331"/>
        <p:cNvGrpSpPr/>
        <p:nvPr/>
      </p:nvGrpSpPr>
      <p:grpSpPr>
        <a:xfrm>
          <a:off x="0" y="0"/>
          <a:ext cx="0" cy="0"/>
          <a:chOff x="0" y="0"/>
          <a:chExt cx="0" cy="0"/>
        </a:xfrm>
      </p:grpSpPr>
      <p:sp>
        <p:nvSpPr>
          <p:cNvPr id="332" name="Google Shape;332;p4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3" name="Google Shape;333;p47"/>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34" name="Google Shape;334;p47"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35" name="Google Shape;335;p47"/>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3"/>
              </a:buClr>
              <a:buSzPts val="4100"/>
              <a:buFont typeface="Calibri"/>
              <a:buNone/>
              <a:defRPr sz="4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6" name="Google Shape;336;p4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37" name="Google Shape;337;p47"/>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38" name="Google Shape;338;p47"/>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339" name="Google Shape;339;p47"/>
          <p:cNvGrpSpPr/>
          <p:nvPr/>
        </p:nvGrpSpPr>
        <p:grpSpPr>
          <a:xfrm>
            <a:off x="1605267" y="3232902"/>
            <a:ext cx="5933466" cy="1097281"/>
            <a:chOff x="1952025" y="4310537"/>
            <a:chExt cx="7911288" cy="1463041"/>
          </a:xfrm>
        </p:grpSpPr>
        <p:pic>
          <p:nvPicPr>
            <p:cNvPr id="340" name="Google Shape;340;p47"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41" name="Google Shape;341;p47"/>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42" name="Google Shape;342;p47"/>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43" name="Google Shape;343;p47"/>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matchingName="Title Slide Alternative">
  <p:cSld name="BLANK_1">
    <p:spTree>
      <p:nvGrpSpPr>
        <p:cNvPr id="1" name="Shape 2565"/>
        <p:cNvGrpSpPr/>
        <p:nvPr/>
      </p:nvGrpSpPr>
      <p:grpSpPr>
        <a:xfrm>
          <a:off x="0" y="0"/>
          <a:ext cx="0" cy="0"/>
          <a:chOff x="0" y="0"/>
          <a:chExt cx="0" cy="0"/>
        </a:xfrm>
      </p:grpSpPr>
      <p:sp>
        <p:nvSpPr>
          <p:cNvPr id="2566" name="Google Shape;2566;p3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567" name="Google Shape;2567;p356"/>
          <p:cNvPicPr preferRelativeResize="0"/>
          <p:nvPr/>
        </p:nvPicPr>
        <p:blipFill rotWithShape="1">
          <a:blip r:embed="rId2">
            <a:alphaModFix/>
          </a:blip>
          <a:srcRect/>
          <a:stretch/>
        </p:blipFill>
        <p:spPr>
          <a:xfrm rot="-5400000">
            <a:off x="-1516325" y="1512775"/>
            <a:ext cx="5142800" cy="2110150"/>
          </a:xfrm>
          <a:prstGeom prst="rect">
            <a:avLst/>
          </a:prstGeom>
          <a:noFill/>
          <a:ln>
            <a:noFill/>
          </a:ln>
        </p:spPr>
      </p:pic>
      <p:sp>
        <p:nvSpPr>
          <p:cNvPr id="2568" name="Google Shape;2568;p356"/>
          <p:cNvSpPr txBox="1">
            <a:spLocks noGrp="1"/>
          </p:cNvSpPr>
          <p:nvPr>
            <p:ph type="title"/>
          </p:nvPr>
        </p:nvSpPr>
        <p:spPr>
          <a:xfrm>
            <a:off x="2110150" y="1330430"/>
            <a:ext cx="6367800" cy="1637100"/>
          </a:xfrm>
          <a:prstGeom prst="rect">
            <a:avLst/>
          </a:prstGeom>
          <a:noFill/>
          <a:ln>
            <a:noFill/>
          </a:ln>
        </p:spPr>
        <p:txBody>
          <a:bodyPr spcFirstLastPara="1" wrap="square" lIns="91425" tIns="91425" rIns="91425" bIns="91425" anchor="ctr" anchorCtr="0">
            <a:normAutofit/>
          </a:bodyPr>
          <a:lstStyle>
            <a:lvl1pPr lvl="0" algn="l" rtl="0">
              <a:lnSpc>
                <a:spcPct val="90000"/>
              </a:lnSpc>
              <a:spcBef>
                <a:spcPts val="0"/>
              </a:spcBef>
              <a:spcAft>
                <a:spcPts val="0"/>
              </a:spcAft>
              <a:buSzPts val="4800"/>
              <a:buNone/>
              <a:defRPr sz="4800"/>
            </a:lvl1pPr>
            <a:lvl2pPr lvl="1" algn="l" rtl="0">
              <a:lnSpc>
                <a:spcPct val="90000"/>
              </a:lnSpc>
              <a:spcBef>
                <a:spcPts val="0"/>
              </a:spcBef>
              <a:spcAft>
                <a:spcPts val="0"/>
              </a:spcAft>
              <a:buSzPts val="4800"/>
              <a:buNone/>
              <a:defRPr sz="4800"/>
            </a:lvl2pPr>
            <a:lvl3pPr lvl="2" algn="l" rtl="0">
              <a:lnSpc>
                <a:spcPct val="90000"/>
              </a:lnSpc>
              <a:spcBef>
                <a:spcPts val="0"/>
              </a:spcBef>
              <a:spcAft>
                <a:spcPts val="0"/>
              </a:spcAft>
              <a:buSzPts val="4800"/>
              <a:buNone/>
              <a:defRPr sz="4800"/>
            </a:lvl3pPr>
            <a:lvl4pPr lvl="3" algn="l" rtl="0">
              <a:lnSpc>
                <a:spcPct val="90000"/>
              </a:lnSpc>
              <a:spcBef>
                <a:spcPts val="0"/>
              </a:spcBef>
              <a:spcAft>
                <a:spcPts val="0"/>
              </a:spcAft>
              <a:buSzPts val="4800"/>
              <a:buNone/>
              <a:defRPr sz="4800"/>
            </a:lvl4pPr>
            <a:lvl5pPr lvl="4" algn="l" rtl="0">
              <a:lnSpc>
                <a:spcPct val="90000"/>
              </a:lnSpc>
              <a:spcBef>
                <a:spcPts val="0"/>
              </a:spcBef>
              <a:spcAft>
                <a:spcPts val="0"/>
              </a:spcAft>
              <a:buSzPts val="4800"/>
              <a:buNone/>
              <a:defRPr sz="4800"/>
            </a:lvl5pPr>
            <a:lvl6pPr lvl="5" algn="l" rtl="0">
              <a:lnSpc>
                <a:spcPct val="90000"/>
              </a:lnSpc>
              <a:spcBef>
                <a:spcPts val="0"/>
              </a:spcBef>
              <a:spcAft>
                <a:spcPts val="0"/>
              </a:spcAft>
              <a:buSzPts val="4800"/>
              <a:buNone/>
              <a:defRPr sz="4800"/>
            </a:lvl6pPr>
            <a:lvl7pPr lvl="6" algn="l" rtl="0">
              <a:lnSpc>
                <a:spcPct val="90000"/>
              </a:lnSpc>
              <a:spcBef>
                <a:spcPts val="0"/>
              </a:spcBef>
              <a:spcAft>
                <a:spcPts val="0"/>
              </a:spcAft>
              <a:buSzPts val="4800"/>
              <a:buNone/>
              <a:defRPr sz="4800"/>
            </a:lvl7pPr>
            <a:lvl8pPr lvl="7" algn="l" rtl="0">
              <a:lnSpc>
                <a:spcPct val="90000"/>
              </a:lnSpc>
              <a:spcBef>
                <a:spcPts val="0"/>
              </a:spcBef>
              <a:spcAft>
                <a:spcPts val="0"/>
              </a:spcAft>
              <a:buSzPts val="4800"/>
              <a:buNone/>
              <a:defRPr sz="4800"/>
            </a:lvl8pPr>
            <a:lvl9pPr lvl="8" algn="l" rtl="0">
              <a:lnSpc>
                <a:spcPct val="90000"/>
              </a:lnSpc>
              <a:spcBef>
                <a:spcPts val="0"/>
              </a:spcBef>
              <a:spcAft>
                <a:spcPts val="0"/>
              </a:spcAft>
              <a:buSzPts val="4800"/>
              <a:buNone/>
              <a:defRPr sz="4800"/>
            </a:lvl9pPr>
          </a:lstStyle>
          <a:p>
            <a:endParaRPr/>
          </a:p>
        </p:txBody>
      </p:sp>
      <p:sp>
        <p:nvSpPr>
          <p:cNvPr id="2569" name="Google Shape;2569;p356"/>
          <p:cNvSpPr txBox="1">
            <a:spLocks noGrp="1"/>
          </p:cNvSpPr>
          <p:nvPr>
            <p:ph type="subTitle" idx="1"/>
          </p:nvPr>
        </p:nvSpPr>
        <p:spPr>
          <a:xfrm>
            <a:off x="2113275" y="2855080"/>
            <a:ext cx="4953000" cy="12351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A75276"/>
              </a:buClr>
              <a:buSzPts val="2300"/>
              <a:buNone/>
              <a:defRPr sz="2300">
                <a:solidFill>
                  <a:srgbClr val="A75276"/>
                </a:solidFill>
              </a:defRPr>
            </a:lvl1pPr>
            <a:lvl2pPr lvl="1" algn="l" rtl="0">
              <a:lnSpc>
                <a:spcPct val="100000"/>
              </a:lnSpc>
              <a:spcBef>
                <a:spcPts val="0"/>
              </a:spcBef>
              <a:spcAft>
                <a:spcPts val="0"/>
              </a:spcAft>
              <a:buClr>
                <a:srgbClr val="A75276"/>
              </a:buClr>
              <a:buSzPts val="2300"/>
              <a:buNone/>
              <a:defRPr sz="2300">
                <a:solidFill>
                  <a:srgbClr val="A75276"/>
                </a:solidFill>
              </a:defRPr>
            </a:lvl2pPr>
            <a:lvl3pPr lvl="2" algn="l" rtl="0">
              <a:lnSpc>
                <a:spcPct val="100000"/>
              </a:lnSpc>
              <a:spcBef>
                <a:spcPts val="0"/>
              </a:spcBef>
              <a:spcAft>
                <a:spcPts val="0"/>
              </a:spcAft>
              <a:buClr>
                <a:srgbClr val="A75276"/>
              </a:buClr>
              <a:buSzPts val="2300"/>
              <a:buNone/>
              <a:defRPr sz="2300">
                <a:solidFill>
                  <a:srgbClr val="A75276"/>
                </a:solidFill>
              </a:defRPr>
            </a:lvl3pPr>
            <a:lvl4pPr lvl="3" algn="l" rtl="0">
              <a:lnSpc>
                <a:spcPct val="100000"/>
              </a:lnSpc>
              <a:spcBef>
                <a:spcPts val="0"/>
              </a:spcBef>
              <a:spcAft>
                <a:spcPts val="0"/>
              </a:spcAft>
              <a:buClr>
                <a:srgbClr val="A75276"/>
              </a:buClr>
              <a:buSzPts val="2300"/>
              <a:buNone/>
              <a:defRPr sz="2300">
                <a:solidFill>
                  <a:srgbClr val="A75276"/>
                </a:solidFill>
              </a:defRPr>
            </a:lvl4pPr>
            <a:lvl5pPr lvl="4" algn="l" rtl="0">
              <a:lnSpc>
                <a:spcPct val="100000"/>
              </a:lnSpc>
              <a:spcBef>
                <a:spcPts val="0"/>
              </a:spcBef>
              <a:spcAft>
                <a:spcPts val="0"/>
              </a:spcAft>
              <a:buClr>
                <a:srgbClr val="A75276"/>
              </a:buClr>
              <a:buSzPts val="2300"/>
              <a:buNone/>
              <a:defRPr sz="2300">
                <a:solidFill>
                  <a:srgbClr val="A75276"/>
                </a:solidFill>
              </a:defRPr>
            </a:lvl5pPr>
            <a:lvl6pPr lvl="5" algn="l" rtl="0">
              <a:lnSpc>
                <a:spcPct val="100000"/>
              </a:lnSpc>
              <a:spcBef>
                <a:spcPts val="0"/>
              </a:spcBef>
              <a:spcAft>
                <a:spcPts val="0"/>
              </a:spcAft>
              <a:buClr>
                <a:srgbClr val="A75276"/>
              </a:buClr>
              <a:buSzPts val="2300"/>
              <a:buNone/>
              <a:defRPr sz="2300">
                <a:solidFill>
                  <a:srgbClr val="A75276"/>
                </a:solidFill>
              </a:defRPr>
            </a:lvl6pPr>
            <a:lvl7pPr lvl="6" algn="l" rtl="0">
              <a:lnSpc>
                <a:spcPct val="100000"/>
              </a:lnSpc>
              <a:spcBef>
                <a:spcPts val="0"/>
              </a:spcBef>
              <a:spcAft>
                <a:spcPts val="0"/>
              </a:spcAft>
              <a:buClr>
                <a:srgbClr val="A75276"/>
              </a:buClr>
              <a:buSzPts val="2300"/>
              <a:buNone/>
              <a:defRPr sz="2300">
                <a:solidFill>
                  <a:srgbClr val="A75276"/>
                </a:solidFill>
              </a:defRPr>
            </a:lvl7pPr>
            <a:lvl8pPr lvl="7" algn="l" rtl="0">
              <a:lnSpc>
                <a:spcPct val="100000"/>
              </a:lnSpc>
              <a:spcBef>
                <a:spcPts val="0"/>
              </a:spcBef>
              <a:spcAft>
                <a:spcPts val="0"/>
              </a:spcAft>
              <a:buClr>
                <a:srgbClr val="A75276"/>
              </a:buClr>
              <a:buSzPts val="2300"/>
              <a:buNone/>
              <a:defRPr sz="2300">
                <a:solidFill>
                  <a:srgbClr val="A75276"/>
                </a:solidFill>
              </a:defRPr>
            </a:lvl8pPr>
            <a:lvl9pPr lvl="8" algn="l" rtl="0">
              <a:lnSpc>
                <a:spcPct val="100000"/>
              </a:lnSpc>
              <a:spcBef>
                <a:spcPts val="0"/>
              </a:spcBef>
              <a:spcAft>
                <a:spcPts val="0"/>
              </a:spcAft>
              <a:buClr>
                <a:srgbClr val="A75276"/>
              </a:buClr>
              <a:buSzPts val="2300"/>
              <a:buNone/>
              <a:defRPr sz="2300">
                <a:solidFill>
                  <a:srgbClr val="A75276"/>
                </a:solidFill>
              </a:defRPr>
            </a:lvl9pPr>
          </a:lstStyle>
          <a:p>
            <a:endParaRPr/>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matchingName="Reverse Main Point Pink 4">
  <p:cSld name="BLANK_2_6">
    <p:spTree>
      <p:nvGrpSpPr>
        <p:cNvPr id="1" name="Shape 2570"/>
        <p:cNvGrpSpPr/>
        <p:nvPr/>
      </p:nvGrpSpPr>
      <p:grpSpPr>
        <a:xfrm>
          <a:off x="0" y="0"/>
          <a:ext cx="0" cy="0"/>
          <a:chOff x="0" y="0"/>
          <a:chExt cx="0" cy="0"/>
        </a:xfrm>
      </p:grpSpPr>
      <p:sp>
        <p:nvSpPr>
          <p:cNvPr id="2571" name="Google Shape;2571;p3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572" name="Google Shape;2572;p357"/>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73" name="Google Shape;2573;p357"/>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2574" name="Google Shape;2574;p357"/>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matchingName="Reverse Main Point Pink 5">
  <p:cSld name="BLANK_2_7">
    <p:spTree>
      <p:nvGrpSpPr>
        <p:cNvPr id="1" name="Shape 2575"/>
        <p:cNvGrpSpPr/>
        <p:nvPr/>
      </p:nvGrpSpPr>
      <p:grpSpPr>
        <a:xfrm>
          <a:off x="0" y="0"/>
          <a:ext cx="0" cy="0"/>
          <a:chOff x="0" y="0"/>
          <a:chExt cx="0" cy="0"/>
        </a:xfrm>
      </p:grpSpPr>
      <p:sp>
        <p:nvSpPr>
          <p:cNvPr id="2576" name="Google Shape;2576;p3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577" name="Google Shape;2577;p358"/>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78" name="Google Shape;2578;p358"/>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2579" name="Google Shape;2579;p358"/>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matchingName="Reverse Main Point Pink 6">
  <p:cSld name="BLANK_2_8">
    <p:spTree>
      <p:nvGrpSpPr>
        <p:cNvPr id="1" name="Shape 2580"/>
        <p:cNvGrpSpPr/>
        <p:nvPr/>
      </p:nvGrpSpPr>
      <p:grpSpPr>
        <a:xfrm>
          <a:off x="0" y="0"/>
          <a:ext cx="0" cy="0"/>
          <a:chOff x="0" y="0"/>
          <a:chExt cx="0" cy="0"/>
        </a:xfrm>
      </p:grpSpPr>
      <p:sp>
        <p:nvSpPr>
          <p:cNvPr id="2581" name="Google Shape;2581;p3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582" name="Google Shape;2582;p359"/>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83" name="Google Shape;2583;p359"/>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2584" name="Google Shape;2584;p359"/>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585"/>
        <p:cNvGrpSpPr/>
        <p:nvPr/>
      </p:nvGrpSpPr>
      <p:grpSpPr>
        <a:xfrm>
          <a:off x="0" y="0"/>
          <a:ext cx="0" cy="0"/>
          <a:chOff x="0" y="0"/>
          <a:chExt cx="0" cy="0"/>
        </a:xfrm>
      </p:grpSpPr>
      <p:sp>
        <p:nvSpPr>
          <p:cNvPr id="2586" name="Google Shape;2586;p36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SzPts val="1800"/>
              <a:buNone/>
              <a:defRPr/>
            </a:lvl1pPr>
          </a:lstStyle>
          <a:p>
            <a:endParaRPr/>
          </a:p>
        </p:txBody>
      </p:sp>
      <p:sp>
        <p:nvSpPr>
          <p:cNvPr id="2587" name="Google Shape;2587;p3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588" name="Google Shape;2588;p360"/>
          <p:cNvSpPr/>
          <p:nvPr/>
        </p:nvSpPr>
        <p:spPr>
          <a:xfrm>
            <a:off x="0" y="0"/>
            <a:ext cx="9144000" cy="42759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matchingName="Reverse Main Point Pink 7">
  <p:cSld name="BLANK_2_9">
    <p:spTree>
      <p:nvGrpSpPr>
        <p:cNvPr id="1" name="Shape 2589"/>
        <p:cNvGrpSpPr/>
        <p:nvPr/>
      </p:nvGrpSpPr>
      <p:grpSpPr>
        <a:xfrm>
          <a:off x="0" y="0"/>
          <a:ext cx="0" cy="0"/>
          <a:chOff x="0" y="0"/>
          <a:chExt cx="0" cy="0"/>
        </a:xfrm>
      </p:grpSpPr>
      <p:sp>
        <p:nvSpPr>
          <p:cNvPr id="2590" name="Google Shape;2590;p36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591" name="Google Shape;2591;p361"/>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92" name="Google Shape;2592;p361"/>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2593" name="Google Shape;2593;p361"/>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matchingName="Reverse Main Point Pink 8">
  <p:cSld name="BLANK_2_10">
    <p:spTree>
      <p:nvGrpSpPr>
        <p:cNvPr id="1" name="Shape 2594"/>
        <p:cNvGrpSpPr/>
        <p:nvPr/>
      </p:nvGrpSpPr>
      <p:grpSpPr>
        <a:xfrm>
          <a:off x="0" y="0"/>
          <a:ext cx="0" cy="0"/>
          <a:chOff x="0" y="0"/>
          <a:chExt cx="0" cy="0"/>
        </a:xfrm>
      </p:grpSpPr>
      <p:sp>
        <p:nvSpPr>
          <p:cNvPr id="2595" name="Google Shape;2595;p36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596" name="Google Shape;2596;p362"/>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97" name="Google Shape;2597;p362"/>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2598" name="Google Shape;2598;p362"/>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599"/>
        <p:cNvGrpSpPr/>
        <p:nvPr/>
      </p:nvGrpSpPr>
      <p:grpSpPr>
        <a:xfrm>
          <a:off x="0" y="0"/>
          <a:ext cx="0" cy="0"/>
          <a:chOff x="0" y="0"/>
          <a:chExt cx="0" cy="0"/>
        </a:xfrm>
      </p:grpSpPr>
      <p:sp>
        <p:nvSpPr>
          <p:cNvPr id="2600" name="Google Shape;2600;p36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01" name="Google Shape;2601;p363"/>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602" name="Google Shape;2602;p363"/>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2603" name="Google Shape;2603;p36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2604" name="Google Shape;2604;p36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2605" name="Google Shape;2605;p36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matchingName="Title and body 3">
  <p:cSld name="TITLE_AND_BODY_5">
    <p:spTree>
      <p:nvGrpSpPr>
        <p:cNvPr id="1" name="Shape 2606"/>
        <p:cNvGrpSpPr/>
        <p:nvPr/>
      </p:nvGrpSpPr>
      <p:grpSpPr>
        <a:xfrm>
          <a:off x="0" y="0"/>
          <a:ext cx="0" cy="0"/>
          <a:chOff x="0" y="0"/>
          <a:chExt cx="0" cy="0"/>
        </a:xfrm>
      </p:grpSpPr>
      <p:sp>
        <p:nvSpPr>
          <p:cNvPr id="2607" name="Google Shape;2607;p364"/>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08" name="Google Shape;2608;p364"/>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lvl1pPr marL="457200" lvl="0" indent="-342900" rtl="0">
              <a:spcBef>
                <a:spcPts val="800"/>
              </a:spcBef>
              <a:spcAft>
                <a:spcPts val="0"/>
              </a:spcAft>
              <a:buSzPts val="1800"/>
              <a:buChar char="•"/>
              <a:defRPr/>
            </a:lvl1pPr>
            <a:lvl2pPr marL="914400" lvl="1" indent="-342900" rtl="0">
              <a:spcBef>
                <a:spcPts val="400"/>
              </a:spcBef>
              <a:spcAft>
                <a:spcPts val="0"/>
              </a:spcAft>
              <a:buSzPts val="1800"/>
              <a:buChar char="•"/>
              <a:defRPr/>
            </a:lvl2pPr>
            <a:lvl3pPr marL="1371600" lvl="2" indent="-342900" rtl="0">
              <a:spcBef>
                <a:spcPts val="400"/>
              </a:spcBef>
              <a:spcAft>
                <a:spcPts val="0"/>
              </a:spcAft>
              <a:buSzPts val="1800"/>
              <a:buChar char="•"/>
              <a:defRPr/>
            </a:lvl3pPr>
            <a:lvl4pPr marL="1828800" lvl="3" indent="-342900" rtl="0">
              <a:spcBef>
                <a:spcPts val="400"/>
              </a:spcBef>
              <a:spcAft>
                <a:spcPts val="0"/>
              </a:spcAft>
              <a:buSzPts val="1800"/>
              <a:buChar char="•"/>
              <a:defRPr/>
            </a:lvl4pPr>
            <a:lvl5pPr marL="2286000" lvl="4" indent="-342900" rtl="0">
              <a:spcBef>
                <a:spcPts val="400"/>
              </a:spcBef>
              <a:spcAft>
                <a:spcPts val="0"/>
              </a:spcAft>
              <a:buSzPts val="18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2609" name="Google Shape;2609;p364"/>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matchingName="Red_2-Section Header 1">
  <p:cSld name="Red_2-Section Header_1">
    <p:bg>
      <p:bgPr>
        <a:solidFill>
          <a:schemeClr val="accent2"/>
        </a:solidFill>
        <a:effectLst/>
      </p:bgPr>
    </p:bg>
    <p:spTree>
      <p:nvGrpSpPr>
        <p:cNvPr id="1" name="Shape 2610"/>
        <p:cNvGrpSpPr/>
        <p:nvPr/>
      </p:nvGrpSpPr>
      <p:grpSpPr>
        <a:xfrm>
          <a:off x="0" y="0"/>
          <a:ext cx="0" cy="0"/>
          <a:chOff x="0" y="0"/>
          <a:chExt cx="0" cy="0"/>
        </a:xfrm>
      </p:grpSpPr>
      <p:sp>
        <p:nvSpPr>
          <p:cNvPr id="2611" name="Google Shape;2611;p36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12" name="Google Shape;2612;p365"/>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613" name="Google Shape;2613;p36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5100"/>
              <a:buFont typeface="Calibri"/>
              <a:buNone/>
              <a:defRPr sz="5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14" name="Google Shape;2614;p365"/>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615" name="Google Shape;2615;p365" descr="Oregon Department of Education Logo"/>
          <p:cNvPicPr preferRelativeResize="0"/>
          <p:nvPr/>
        </p:nvPicPr>
        <p:blipFill rotWithShape="1">
          <a:blip r:embed="rId2">
            <a:alphaModFix/>
          </a:blip>
          <a:srcRect/>
          <a:stretch/>
        </p:blipFill>
        <p:spPr>
          <a:xfrm>
            <a:off x="7961060" y="3334968"/>
            <a:ext cx="671946" cy="685800"/>
          </a:xfrm>
          <a:prstGeom prst="rect">
            <a:avLst/>
          </a:prstGeom>
          <a:noFill/>
          <a:ln>
            <a:noFill/>
          </a:ln>
        </p:spPr>
      </p:pic>
      <p:pic>
        <p:nvPicPr>
          <p:cNvPr id="2616" name="Google Shape;2616;p365"/>
          <p:cNvPicPr preferRelativeResize="0"/>
          <p:nvPr/>
        </p:nvPicPr>
        <p:blipFill rotWithShape="1">
          <a:blip r:embed="rId3">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grpSp>
        <p:nvGrpSpPr>
          <p:cNvPr id="2617" name="Google Shape;2617;p365"/>
          <p:cNvGrpSpPr/>
          <p:nvPr/>
        </p:nvGrpSpPr>
        <p:grpSpPr>
          <a:xfrm>
            <a:off x="180290" y="4600563"/>
            <a:ext cx="3539983" cy="342900"/>
            <a:chOff x="180290" y="4600563"/>
            <a:chExt cx="3539983" cy="342900"/>
          </a:xfrm>
        </p:grpSpPr>
        <p:pic>
          <p:nvPicPr>
            <p:cNvPr id="2618" name="Google Shape;2618;p365"/>
            <p:cNvPicPr preferRelativeResize="0"/>
            <p:nvPr/>
          </p:nvPicPr>
          <p:blipFill>
            <a:blip r:embed="rId4">
              <a:alphaModFix/>
            </a:blip>
            <a:stretch>
              <a:fillRect/>
            </a:stretch>
          </p:blipFill>
          <p:spPr>
            <a:xfrm>
              <a:off x="180290" y="4600563"/>
              <a:ext cx="357596" cy="342900"/>
            </a:xfrm>
            <a:prstGeom prst="rect">
              <a:avLst/>
            </a:prstGeom>
            <a:noFill/>
            <a:ln>
              <a:noFill/>
            </a:ln>
          </p:spPr>
        </p:pic>
        <p:sp>
          <p:nvSpPr>
            <p:cNvPr id="2619" name="Google Shape;2619;p365"/>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344"/>
        <p:cNvGrpSpPr/>
        <p:nvPr/>
      </p:nvGrpSpPr>
      <p:grpSpPr>
        <a:xfrm>
          <a:off x="0" y="0"/>
          <a:ext cx="0" cy="0"/>
          <a:chOff x="0" y="0"/>
          <a:chExt cx="0" cy="0"/>
        </a:xfrm>
      </p:grpSpPr>
      <p:sp>
        <p:nvSpPr>
          <p:cNvPr id="345" name="Google Shape;345;p4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6" name="Google Shape;346;p48"/>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47" name="Google Shape;347;p4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3"/>
              </a:buClr>
              <a:buSzPts val="5100"/>
              <a:buFont typeface="Calibri"/>
              <a:buNone/>
              <a:defRPr sz="5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8" name="Google Shape;348;p48"/>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49" name="Google Shape;349;p48"/>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50" name="Google Shape;350;p48"/>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51" name="Google Shape;351;p48"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352" name="Google Shape;352;p48"/>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2626"/>
        <p:cNvGrpSpPr/>
        <p:nvPr/>
      </p:nvGrpSpPr>
      <p:grpSpPr>
        <a:xfrm>
          <a:off x="0" y="0"/>
          <a:ext cx="0" cy="0"/>
          <a:chOff x="0" y="0"/>
          <a:chExt cx="0" cy="0"/>
        </a:xfrm>
      </p:grpSpPr>
      <p:sp>
        <p:nvSpPr>
          <p:cNvPr id="2627" name="Google Shape;2627;p36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628" name="Google Shape;2628;p367"/>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2629" name="Google Shape;2629;p367"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630" name="Google Shape;2630;p367"/>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1"/>
              </a:buClr>
              <a:buSzPts val="4100"/>
              <a:buFont typeface="Calibri"/>
              <a:buNone/>
              <a:defRPr sz="4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31" name="Google Shape;2631;p36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632" name="Google Shape;2632;p36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633" name="Google Shape;2633;p367"/>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2634" name="Google Shape;2634;p367"/>
          <p:cNvGrpSpPr/>
          <p:nvPr/>
        </p:nvGrpSpPr>
        <p:grpSpPr>
          <a:xfrm>
            <a:off x="1605267" y="3232902"/>
            <a:ext cx="5933466" cy="1097281"/>
            <a:chOff x="1952025" y="4310537"/>
            <a:chExt cx="7911288" cy="1463041"/>
          </a:xfrm>
        </p:grpSpPr>
        <p:pic>
          <p:nvPicPr>
            <p:cNvPr id="2635" name="Google Shape;2635;p367"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636" name="Google Shape;2636;p367"/>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637" name="Google Shape;2637;p367"/>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638" name="Google Shape;2638;p367"/>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2639"/>
        <p:cNvGrpSpPr/>
        <p:nvPr/>
      </p:nvGrpSpPr>
      <p:grpSpPr>
        <a:xfrm>
          <a:off x="0" y="0"/>
          <a:ext cx="0" cy="0"/>
          <a:chOff x="0" y="0"/>
          <a:chExt cx="0" cy="0"/>
        </a:xfrm>
      </p:grpSpPr>
      <p:sp>
        <p:nvSpPr>
          <p:cNvPr id="2640" name="Google Shape;2640;p36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41" name="Google Shape;2641;p368"/>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642" name="Google Shape;2642;p36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1"/>
              </a:buClr>
              <a:buSzPts val="5100"/>
              <a:buFont typeface="Calibri"/>
              <a:buNone/>
              <a:defRPr sz="5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43" name="Google Shape;2643;p36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644" name="Google Shape;2644;p368"/>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645" name="Google Shape;2645;p368"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sp>
        <p:nvSpPr>
          <p:cNvPr id="2646" name="Google Shape;2646;p368"/>
          <p:cNvSpPr txBox="1"/>
          <p:nvPr/>
        </p:nvSpPr>
        <p:spPr>
          <a:xfrm>
            <a:off x="1191638" y="155944"/>
            <a:ext cx="895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Calibri"/>
              <a:ea typeface="Calibri"/>
              <a:cs typeface="Calibri"/>
              <a:sym typeface="Calibri"/>
            </a:endParaRPr>
          </a:p>
        </p:txBody>
      </p:sp>
      <p:sp>
        <p:nvSpPr>
          <p:cNvPr id="2647" name="Google Shape;2647;p368"/>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648" name="Google Shape;2648;p368"/>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2649"/>
        <p:cNvGrpSpPr/>
        <p:nvPr/>
      </p:nvGrpSpPr>
      <p:grpSpPr>
        <a:xfrm>
          <a:off x="0" y="0"/>
          <a:ext cx="0" cy="0"/>
          <a:chOff x="0" y="0"/>
          <a:chExt cx="0" cy="0"/>
        </a:xfrm>
      </p:grpSpPr>
      <p:sp>
        <p:nvSpPr>
          <p:cNvPr id="2650" name="Google Shape;2650;p36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51" name="Google Shape;2651;p369"/>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52" name="Google Shape;2652;p36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53" name="Google Shape;2653;p36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54" name="Google Shape;2654;p36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655" name="Google Shape;2655;p36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656" name="Google Shape;2656;p36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2657"/>
        <p:cNvGrpSpPr/>
        <p:nvPr/>
      </p:nvGrpSpPr>
      <p:grpSpPr>
        <a:xfrm>
          <a:off x="0" y="0"/>
          <a:ext cx="0" cy="0"/>
          <a:chOff x="0" y="0"/>
          <a:chExt cx="0" cy="0"/>
        </a:xfrm>
      </p:grpSpPr>
      <p:sp>
        <p:nvSpPr>
          <p:cNvPr id="2658" name="Google Shape;2658;p37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59" name="Google Shape;2659;p370"/>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60" name="Google Shape;2660;p370"/>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1"/>
              </a:buClr>
              <a:buSzPts val="3300"/>
              <a:buFont typeface="Calibri"/>
              <a:buNone/>
              <a:defRPr sz="33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61" name="Google Shape;2661;p370"/>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662" name="Google Shape;2662;p370"/>
          <p:cNvSpPr>
            <a:spLocks noGrp="1"/>
          </p:cNvSpPr>
          <p:nvPr>
            <p:ph type="pic" idx="2"/>
          </p:nvPr>
        </p:nvSpPr>
        <p:spPr>
          <a:xfrm>
            <a:off x="537883" y="2655094"/>
            <a:ext cx="2949000" cy="1740600"/>
          </a:xfrm>
          <a:prstGeom prst="rect">
            <a:avLst/>
          </a:prstGeom>
          <a:noFill/>
          <a:ln>
            <a:noFill/>
          </a:ln>
        </p:spPr>
      </p:sp>
      <p:sp>
        <p:nvSpPr>
          <p:cNvPr id="2663" name="Google Shape;2663;p37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664" name="Google Shape;2664;p37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665" name="Google Shape;2665;p37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2666"/>
        <p:cNvGrpSpPr/>
        <p:nvPr/>
      </p:nvGrpSpPr>
      <p:grpSpPr>
        <a:xfrm>
          <a:off x="0" y="0"/>
          <a:ext cx="0" cy="0"/>
          <a:chOff x="0" y="0"/>
          <a:chExt cx="0" cy="0"/>
        </a:xfrm>
      </p:grpSpPr>
      <p:sp>
        <p:nvSpPr>
          <p:cNvPr id="2667" name="Google Shape;2667;p37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68" name="Google Shape;2668;p37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69" name="Google Shape;2669;p37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670" name="Google Shape;2670;p37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671" name="Google Shape;2671;p37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2672"/>
        <p:cNvGrpSpPr/>
        <p:nvPr/>
      </p:nvGrpSpPr>
      <p:grpSpPr>
        <a:xfrm>
          <a:off x="0" y="0"/>
          <a:ext cx="0" cy="0"/>
          <a:chOff x="0" y="0"/>
          <a:chExt cx="0" cy="0"/>
        </a:xfrm>
      </p:grpSpPr>
      <p:sp>
        <p:nvSpPr>
          <p:cNvPr id="2673" name="Google Shape;2673;p37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74" name="Google Shape;2674;p372"/>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75" name="Google Shape;2675;p372"/>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76" name="Google Shape;2676;p37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677" name="Google Shape;2677;p37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678" name="Google Shape;2678;p37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2679"/>
        <p:cNvGrpSpPr/>
        <p:nvPr/>
      </p:nvGrpSpPr>
      <p:grpSpPr>
        <a:xfrm>
          <a:off x="0" y="0"/>
          <a:ext cx="0" cy="0"/>
          <a:chOff x="0" y="0"/>
          <a:chExt cx="0" cy="0"/>
        </a:xfrm>
      </p:grpSpPr>
      <p:sp>
        <p:nvSpPr>
          <p:cNvPr id="2680" name="Google Shape;2680;p373"/>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681" name="Google Shape;2681;p373"/>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82" name="Google Shape;2682;p373"/>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683" name="Google Shape;2683;p373"/>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84" name="Google Shape;2684;p37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85" name="Google Shape;2685;p37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686" name="Google Shape;2686;p37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687" name="Google Shape;2687;p37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2688"/>
        <p:cNvGrpSpPr/>
        <p:nvPr/>
      </p:nvGrpSpPr>
      <p:grpSpPr>
        <a:xfrm>
          <a:off x="0" y="0"/>
          <a:ext cx="0" cy="0"/>
          <a:chOff x="0" y="0"/>
          <a:chExt cx="0" cy="0"/>
        </a:xfrm>
      </p:grpSpPr>
      <p:sp>
        <p:nvSpPr>
          <p:cNvPr id="2689" name="Google Shape;2689;p37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90" name="Google Shape;2690;p37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91" name="Google Shape;2691;p37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692" name="Google Shape;2692;p37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693" name="Google Shape;2693;p37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2694"/>
        <p:cNvGrpSpPr/>
        <p:nvPr/>
      </p:nvGrpSpPr>
      <p:grpSpPr>
        <a:xfrm>
          <a:off x="0" y="0"/>
          <a:ext cx="0" cy="0"/>
          <a:chOff x="0" y="0"/>
          <a:chExt cx="0" cy="0"/>
        </a:xfrm>
      </p:grpSpPr>
      <p:sp>
        <p:nvSpPr>
          <p:cNvPr id="2695" name="Google Shape;2695;p37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696" name="Google Shape;2696;p375"/>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97" name="Google Shape;2697;p37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698" name="Google Shape;2698;p37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699" name="Google Shape;2699;p37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2700"/>
        <p:cNvGrpSpPr/>
        <p:nvPr/>
      </p:nvGrpSpPr>
      <p:grpSpPr>
        <a:xfrm>
          <a:off x="0" y="0"/>
          <a:ext cx="0" cy="0"/>
          <a:chOff x="0" y="0"/>
          <a:chExt cx="0" cy="0"/>
        </a:xfrm>
      </p:grpSpPr>
      <p:sp>
        <p:nvSpPr>
          <p:cNvPr id="2701" name="Google Shape;2701;p37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702" name="Google Shape;2702;p37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703" name="Google Shape;2703;p37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04" name="Google Shape;2704;p376"/>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705" name="Google Shape;2705;p37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706" name="Google Shape;2706;p37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707" name="Google Shape;2707;p376"/>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353"/>
        <p:cNvGrpSpPr/>
        <p:nvPr/>
      </p:nvGrpSpPr>
      <p:grpSpPr>
        <a:xfrm>
          <a:off x="0" y="0"/>
          <a:ext cx="0" cy="0"/>
          <a:chOff x="0" y="0"/>
          <a:chExt cx="0" cy="0"/>
        </a:xfrm>
      </p:grpSpPr>
      <p:sp>
        <p:nvSpPr>
          <p:cNvPr id="354" name="Google Shape;354;p4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5" name="Google Shape;355;p49"/>
          <p:cNvSpPr/>
          <p:nvPr/>
        </p:nvSpPr>
        <p:spPr>
          <a:xfrm>
            <a:off x="154641" y="161365"/>
            <a:ext cx="8831100" cy="10482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6" name="Google Shape;356;p4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7" name="Google Shape;357;p4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8" name="Google Shape;358;p49"/>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59" name="Google Shape;359;p49"/>
          <p:cNvGrpSpPr/>
          <p:nvPr/>
        </p:nvGrpSpPr>
        <p:grpSpPr>
          <a:xfrm>
            <a:off x="180290" y="4600563"/>
            <a:ext cx="3539983" cy="342900"/>
            <a:chOff x="180290" y="4600563"/>
            <a:chExt cx="3539983" cy="342900"/>
          </a:xfrm>
        </p:grpSpPr>
        <p:pic>
          <p:nvPicPr>
            <p:cNvPr id="360" name="Google Shape;360;p49"/>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361" name="Google Shape;361;p49"/>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2708"/>
        <p:cNvGrpSpPr/>
        <p:nvPr/>
      </p:nvGrpSpPr>
      <p:grpSpPr>
        <a:xfrm>
          <a:off x="0" y="0"/>
          <a:ext cx="0" cy="0"/>
          <a:chOff x="0" y="0"/>
          <a:chExt cx="0" cy="0"/>
        </a:xfrm>
      </p:grpSpPr>
      <p:sp>
        <p:nvSpPr>
          <p:cNvPr id="2709" name="Google Shape;2709;p37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710" name="Google Shape;2710;p37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711" name="Google Shape;2711;p37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712" name="Google Shape;2712;p377"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713" name="Google Shape;2713;p377"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714" name="Google Shape;2714;p377"/>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715" name="Google Shape;2715;p37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716" name="Google Shape;2716;p37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717" name="Google Shape;2717;p377"/>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2718"/>
        <p:cNvGrpSpPr/>
        <p:nvPr/>
      </p:nvGrpSpPr>
      <p:grpSpPr>
        <a:xfrm>
          <a:off x="0" y="0"/>
          <a:ext cx="0" cy="0"/>
          <a:chOff x="0" y="0"/>
          <a:chExt cx="0" cy="0"/>
        </a:xfrm>
      </p:grpSpPr>
      <p:sp>
        <p:nvSpPr>
          <p:cNvPr id="2719" name="Google Shape;2719;p37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20" name="Google Shape;2720;p378"/>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721" name="Google Shape;2721;p378"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722" name="Google Shape;2722;p378"/>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5"/>
              </a:buClr>
              <a:buSzPts val="4100"/>
              <a:buFont typeface="Calibri"/>
              <a:buNone/>
              <a:defRPr sz="41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23" name="Google Shape;2723;p37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724" name="Google Shape;2724;p378"/>
          <p:cNvSpPr txBox="1"/>
          <p:nvPr/>
        </p:nvSpPr>
        <p:spPr>
          <a:xfrm>
            <a:off x="537882" y="4583887"/>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
        <p:nvSpPr>
          <p:cNvPr id="2725" name="Google Shape;2725;p37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726" name="Google Shape;2726;p378"/>
          <p:cNvGrpSpPr/>
          <p:nvPr/>
        </p:nvGrpSpPr>
        <p:grpSpPr>
          <a:xfrm>
            <a:off x="1605267" y="3232902"/>
            <a:ext cx="5933466" cy="1097281"/>
            <a:chOff x="1952025" y="4310537"/>
            <a:chExt cx="7911288" cy="1463041"/>
          </a:xfrm>
        </p:grpSpPr>
        <p:pic>
          <p:nvPicPr>
            <p:cNvPr id="2727" name="Google Shape;2727;p378"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728" name="Google Shape;2728;p378"/>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729" name="Google Shape;2729;p378"/>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730" name="Google Shape;2730;p378"/>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2731"/>
        <p:cNvGrpSpPr/>
        <p:nvPr/>
      </p:nvGrpSpPr>
      <p:grpSpPr>
        <a:xfrm>
          <a:off x="0" y="0"/>
          <a:ext cx="0" cy="0"/>
          <a:chOff x="0" y="0"/>
          <a:chExt cx="0" cy="0"/>
        </a:xfrm>
      </p:grpSpPr>
      <p:sp>
        <p:nvSpPr>
          <p:cNvPr id="2732" name="Google Shape;2732;p37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33" name="Google Shape;2733;p379"/>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734" name="Google Shape;2734;p379"/>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5"/>
              </a:buClr>
              <a:buSzPts val="5100"/>
              <a:buFont typeface="Calibri"/>
              <a:buNone/>
              <a:defRPr sz="51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35" name="Google Shape;2735;p37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736" name="Google Shape;2736;p379"/>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737" name="Google Shape;2737;p379"/>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738" name="Google Shape;2738;p379"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739" name="Google Shape;2739;p379"/>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2740"/>
        <p:cNvGrpSpPr/>
        <p:nvPr/>
      </p:nvGrpSpPr>
      <p:grpSpPr>
        <a:xfrm>
          <a:off x="0" y="0"/>
          <a:ext cx="0" cy="0"/>
          <a:chOff x="0" y="0"/>
          <a:chExt cx="0" cy="0"/>
        </a:xfrm>
      </p:grpSpPr>
      <p:sp>
        <p:nvSpPr>
          <p:cNvPr id="2741" name="Google Shape;2741;p38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42" name="Google Shape;2742;p380"/>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43" name="Google Shape;2743;p38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44" name="Google Shape;2744;p38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45" name="Google Shape;2745;p38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746" name="Google Shape;2746;p38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747" name="Google Shape;2747;p38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2748"/>
        <p:cNvGrpSpPr/>
        <p:nvPr/>
      </p:nvGrpSpPr>
      <p:grpSpPr>
        <a:xfrm>
          <a:off x="0" y="0"/>
          <a:ext cx="0" cy="0"/>
          <a:chOff x="0" y="0"/>
          <a:chExt cx="0" cy="0"/>
        </a:xfrm>
      </p:grpSpPr>
      <p:sp>
        <p:nvSpPr>
          <p:cNvPr id="2749" name="Google Shape;2749;p38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50" name="Google Shape;2750;p381"/>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51" name="Google Shape;2751;p381"/>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5"/>
              </a:buClr>
              <a:buSzPts val="3300"/>
              <a:buFont typeface="Calibri"/>
              <a:buNone/>
              <a:defRPr sz="33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52" name="Google Shape;2752;p381"/>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753" name="Google Shape;2753;p381"/>
          <p:cNvSpPr>
            <a:spLocks noGrp="1"/>
          </p:cNvSpPr>
          <p:nvPr>
            <p:ph type="pic" idx="2"/>
          </p:nvPr>
        </p:nvSpPr>
        <p:spPr>
          <a:xfrm>
            <a:off x="537883" y="2655094"/>
            <a:ext cx="2949000" cy="1740600"/>
          </a:xfrm>
          <a:prstGeom prst="rect">
            <a:avLst/>
          </a:prstGeom>
          <a:noFill/>
          <a:ln>
            <a:noFill/>
          </a:ln>
        </p:spPr>
      </p:sp>
      <p:sp>
        <p:nvSpPr>
          <p:cNvPr id="2754" name="Google Shape;2754;p38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755" name="Google Shape;2755;p38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756" name="Google Shape;2756;p38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2757"/>
        <p:cNvGrpSpPr/>
        <p:nvPr/>
      </p:nvGrpSpPr>
      <p:grpSpPr>
        <a:xfrm>
          <a:off x="0" y="0"/>
          <a:ext cx="0" cy="0"/>
          <a:chOff x="0" y="0"/>
          <a:chExt cx="0" cy="0"/>
        </a:xfrm>
      </p:grpSpPr>
      <p:sp>
        <p:nvSpPr>
          <p:cNvPr id="2758" name="Google Shape;2758;p38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59" name="Google Shape;2759;p38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60" name="Google Shape;2760;p38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761" name="Google Shape;2761;p38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762" name="Google Shape;2762;p38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2763"/>
        <p:cNvGrpSpPr/>
        <p:nvPr/>
      </p:nvGrpSpPr>
      <p:grpSpPr>
        <a:xfrm>
          <a:off x="0" y="0"/>
          <a:ext cx="0" cy="0"/>
          <a:chOff x="0" y="0"/>
          <a:chExt cx="0" cy="0"/>
        </a:xfrm>
      </p:grpSpPr>
      <p:sp>
        <p:nvSpPr>
          <p:cNvPr id="2764" name="Google Shape;2764;p38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65" name="Google Shape;2765;p383"/>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66" name="Google Shape;2766;p383"/>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67" name="Google Shape;2767;p38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768" name="Google Shape;2768;p38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769" name="Google Shape;2769;p38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2770"/>
        <p:cNvGrpSpPr/>
        <p:nvPr/>
      </p:nvGrpSpPr>
      <p:grpSpPr>
        <a:xfrm>
          <a:off x="0" y="0"/>
          <a:ext cx="0" cy="0"/>
          <a:chOff x="0" y="0"/>
          <a:chExt cx="0" cy="0"/>
        </a:xfrm>
      </p:grpSpPr>
      <p:sp>
        <p:nvSpPr>
          <p:cNvPr id="2771" name="Google Shape;2771;p384"/>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772" name="Google Shape;2772;p384"/>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73" name="Google Shape;2773;p384"/>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774" name="Google Shape;2774;p384"/>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75" name="Google Shape;2775;p38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2400"/>
              <a:buFont typeface="Calibri"/>
              <a:buNone/>
              <a:defRPr sz="24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76" name="Google Shape;2776;p38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777" name="Google Shape;2777;p38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778" name="Google Shape;2778;p38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2779"/>
        <p:cNvGrpSpPr/>
        <p:nvPr/>
      </p:nvGrpSpPr>
      <p:grpSpPr>
        <a:xfrm>
          <a:off x="0" y="0"/>
          <a:ext cx="0" cy="0"/>
          <a:chOff x="0" y="0"/>
          <a:chExt cx="0" cy="0"/>
        </a:xfrm>
      </p:grpSpPr>
      <p:sp>
        <p:nvSpPr>
          <p:cNvPr id="2780" name="Google Shape;2780;p38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81" name="Google Shape;2781;p38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82" name="Google Shape;2782;p38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783" name="Google Shape;2783;p38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784" name="Google Shape;2784;p38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2785"/>
        <p:cNvGrpSpPr/>
        <p:nvPr/>
      </p:nvGrpSpPr>
      <p:grpSpPr>
        <a:xfrm>
          <a:off x="0" y="0"/>
          <a:ext cx="0" cy="0"/>
          <a:chOff x="0" y="0"/>
          <a:chExt cx="0" cy="0"/>
        </a:xfrm>
      </p:grpSpPr>
      <p:sp>
        <p:nvSpPr>
          <p:cNvPr id="2786" name="Google Shape;2786;p38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787" name="Google Shape;2787;p386"/>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88" name="Google Shape;2788;p38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789" name="Google Shape;2789;p38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790" name="Google Shape;2790;p38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362"/>
        <p:cNvGrpSpPr/>
        <p:nvPr/>
      </p:nvGrpSpPr>
      <p:grpSpPr>
        <a:xfrm>
          <a:off x="0" y="0"/>
          <a:ext cx="0" cy="0"/>
          <a:chOff x="0" y="0"/>
          <a:chExt cx="0" cy="0"/>
        </a:xfrm>
      </p:grpSpPr>
      <p:sp>
        <p:nvSpPr>
          <p:cNvPr id="363" name="Google Shape;363;p5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4" name="Google Shape;364;p50"/>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5" name="Google Shape;365;p50"/>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3"/>
              </a:buClr>
              <a:buSzPts val="3300"/>
              <a:buFont typeface="Calibri"/>
              <a:buNone/>
              <a:defRPr sz="33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6" name="Google Shape;366;p50"/>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67" name="Google Shape;367;p50"/>
          <p:cNvSpPr>
            <a:spLocks noGrp="1"/>
          </p:cNvSpPr>
          <p:nvPr>
            <p:ph type="pic" idx="2"/>
          </p:nvPr>
        </p:nvSpPr>
        <p:spPr>
          <a:xfrm>
            <a:off x="537883" y="2655094"/>
            <a:ext cx="2949000" cy="1740600"/>
          </a:xfrm>
          <a:prstGeom prst="rect">
            <a:avLst/>
          </a:prstGeom>
          <a:noFill/>
          <a:ln>
            <a:noFill/>
          </a:ln>
        </p:spPr>
      </p:sp>
      <p:sp>
        <p:nvSpPr>
          <p:cNvPr id="368" name="Google Shape;368;p50"/>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69" name="Google Shape;369;p5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70" name="Google Shape;370;p5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2791"/>
        <p:cNvGrpSpPr/>
        <p:nvPr/>
      </p:nvGrpSpPr>
      <p:grpSpPr>
        <a:xfrm>
          <a:off x="0" y="0"/>
          <a:ext cx="0" cy="0"/>
          <a:chOff x="0" y="0"/>
          <a:chExt cx="0" cy="0"/>
        </a:xfrm>
      </p:grpSpPr>
      <p:sp>
        <p:nvSpPr>
          <p:cNvPr id="2792" name="Google Shape;2792;p38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793" name="Google Shape;2793;p38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794" name="Google Shape;2794;p38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95" name="Google Shape;2795;p387"/>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796" name="Google Shape;2796;p38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797" name="Google Shape;2797;p38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798" name="Google Shape;2798;p387"/>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2799"/>
        <p:cNvGrpSpPr/>
        <p:nvPr/>
      </p:nvGrpSpPr>
      <p:grpSpPr>
        <a:xfrm>
          <a:off x="0" y="0"/>
          <a:ext cx="0" cy="0"/>
          <a:chOff x="0" y="0"/>
          <a:chExt cx="0" cy="0"/>
        </a:xfrm>
      </p:grpSpPr>
      <p:sp>
        <p:nvSpPr>
          <p:cNvPr id="2800" name="Google Shape;2800;p38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801" name="Google Shape;2801;p38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802" name="Google Shape;2802;p38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803" name="Google Shape;2803;p388"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804" name="Google Shape;2804;p388"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805" name="Google Shape;2805;p388"/>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806" name="Google Shape;2806;p38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807" name="Google Shape;2807;p38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808" name="Google Shape;2808;p388"/>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2809"/>
        <p:cNvGrpSpPr/>
        <p:nvPr/>
      </p:nvGrpSpPr>
      <p:grpSpPr>
        <a:xfrm>
          <a:off x="0" y="0"/>
          <a:ext cx="0" cy="0"/>
          <a:chOff x="0" y="0"/>
          <a:chExt cx="0" cy="0"/>
        </a:xfrm>
      </p:grpSpPr>
      <p:sp>
        <p:nvSpPr>
          <p:cNvPr id="2810" name="Google Shape;2810;p38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11" name="Google Shape;2811;p389"/>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812" name="Google Shape;2812;p389"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813" name="Google Shape;2813;p389"/>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4"/>
              </a:buClr>
              <a:buSzPts val="4100"/>
              <a:buFont typeface="Calibri"/>
              <a:buNone/>
              <a:defRPr sz="41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14" name="Google Shape;2814;p389"/>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815" name="Google Shape;2815;p38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816" name="Google Shape;2816;p389"/>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2817" name="Google Shape;2817;p389"/>
          <p:cNvGrpSpPr/>
          <p:nvPr/>
        </p:nvGrpSpPr>
        <p:grpSpPr>
          <a:xfrm>
            <a:off x="1605267" y="3232902"/>
            <a:ext cx="5933466" cy="1097281"/>
            <a:chOff x="1952025" y="4310537"/>
            <a:chExt cx="7911288" cy="1463041"/>
          </a:xfrm>
        </p:grpSpPr>
        <p:pic>
          <p:nvPicPr>
            <p:cNvPr id="2818" name="Google Shape;2818;p389"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819" name="Google Shape;2819;p389"/>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820" name="Google Shape;2820;p389"/>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821" name="Google Shape;2821;p389"/>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2822"/>
        <p:cNvGrpSpPr/>
        <p:nvPr/>
      </p:nvGrpSpPr>
      <p:grpSpPr>
        <a:xfrm>
          <a:off x="0" y="0"/>
          <a:ext cx="0" cy="0"/>
          <a:chOff x="0" y="0"/>
          <a:chExt cx="0" cy="0"/>
        </a:xfrm>
      </p:grpSpPr>
      <p:sp>
        <p:nvSpPr>
          <p:cNvPr id="2823" name="Google Shape;2823;p39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24" name="Google Shape;2824;p390"/>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825" name="Google Shape;2825;p390"/>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4"/>
              </a:buClr>
              <a:buSzPts val="5100"/>
              <a:buFont typeface="Calibri"/>
              <a:buNone/>
              <a:defRPr sz="51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26" name="Google Shape;2826;p39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827" name="Google Shape;2827;p390"/>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828" name="Google Shape;2828;p390"/>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829" name="Google Shape;2829;p390"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830" name="Google Shape;2830;p390"/>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2831"/>
        <p:cNvGrpSpPr/>
        <p:nvPr/>
      </p:nvGrpSpPr>
      <p:grpSpPr>
        <a:xfrm>
          <a:off x="0" y="0"/>
          <a:ext cx="0" cy="0"/>
          <a:chOff x="0" y="0"/>
          <a:chExt cx="0" cy="0"/>
        </a:xfrm>
      </p:grpSpPr>
      <p:sp>
        <p:nvSpPr>
          <p:cNvPr id="2832" name="Google Shape;2832;p39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33" name="Google Shape;2833;p391"/>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34" name="Google Shape;2834;p39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35" name="Google Shape;2835;p39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36" name="Google Shape;2836;p39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837" name="Google Shape;2837;p39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838" name="Google Shape;2838;p39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2839"/>
        <p:cNvGrpSpPr/>
        <p:nvPr/>
      </p:nvGrpSpPr>
      <p:grpSpPr>
        <a:xfrm>
          <a:off x="0" y="0"/>
          <a:ext cx="0" cy="0"/>
          <a:chOff x="0" y="0"/>
          <a:chExt cx="0" cy="0"/>
        </a:xfrm>
      </p:grpSpPr>
      <p:sp>
        <p:nvSpPr>
          <p:cNvPr id="2840" name="Google Shape;2840;p39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41" name="Google Shape;2841;p392"/>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42" name="Google Shape;2842;p392"/>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4"/>
              </a:buClr>
              <a:buSzPts val="3300"/>
              <a:buFont typeface="Calibri"/>
              <a:buNone/>
              <a:defRPr sz="33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43" name="Google Shape;2843;p392"/>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844" name="Google Shape;2844;p392"/>
          <p:cNvSpPr>
            <a:spLocks noGrp="1"/>
          </p:cNvSpPr>
          <p:nvPr>
            <p:ph type="pic" idx="2"/>
          </p:nvPr>
        </p:nvSpPr>
        <p:spPr>
          <a:xfrm>
            <a:off x="537883" y="2655094"/>
            <a:ext cx="2949000" cy="1740600"/>
          </a:xfrm>
          <a:prstGeom prst="rect">
            <a:avLst/>
          </a:prstGeom>
          <a:noFill/>
          <a:ln>
            <a:noFill/>
          </a:ln>
        </p:spPr>
      </p:sp>
      <p:sp>
        <p:nvSpPr>
          <p:cNvPr id="2845" name="Google Shape;2845;p39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846" name="Google Shape;2846;p39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847" name="Google Shape;2847;p39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2848"/>
        <p:cNvGrpSpPr/>
        <p:nvPr/>
      </p:nvGrpSpPr>
      <p:grpSpPr>
        <a:xfrm>
          <a:off x="0" y="0"/>
          <a:ext cx="0" cy="0"/>
          <a:chOff x="0" y="0"/>
          <a:chExt cx="0" cy="0"/>
        </a:xfrm>
      </p:grpSpPr>
      <p:sp>
        <p:nvSpPr>
          <p:cNvPr id="2849" name="Google Shape;2849;p39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50" name="Google Shape;2850;p39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51" name="Google Shape;2851;p39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852" name="Google Shape;2852;p39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853" name="Google Shape;2853;p39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2854"/>
        <p:cNvGrpSpPr/>
        <p:nvPr/>
      </p:nvGrpSpPr>
      <p:grpSpPr>
        <a:xfrm>
          <a:off x="0" y="0"/>
          <a:ext cx="0" cy="0"/>
          <a:chOff x="0" y="0"/>
          <a:chExt cx="0" cy="0"/>
        </a:xfrm>
      </p:grpSpPr>
      <p:sp>
        <p:nvSpPr>
          <p:cNvPr id="2855" name="Google Shape;2855;p39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56" name="Google Shape;2856;p394"/>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57" name="Google Shape;2857;p394"/>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58" name="Google Shape;2858;p39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859" name="Google Shape;2859;p39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860" name="Google Shape;2860;p39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861"/>
        <p:cNvGrpSpPr/>
        <p:nvPr/>
      </p:nvGrpSpPr>
      <p:grpSpPr>
        <a:xfrm>
          <a:off x="0" y="0"/>
          <a:ext cx="0" cy="0"/>
          <a:chOff x="0" y="0"/>
          <a:chExt cx="0" cy="0"/>
        </a:xfrm>
      </p:grpSpPr>
      <p:sp>
        <p:nvSpPr>
          <p:cNvPr id="2862" name="Google Shape;2862;p395"/>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863" name="Google Shape;2863;p395"/>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64" name="Google Shape;2864;p395"/>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865" name="Google Shape;2865;p395"/>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66" name="Google Shape;2866;p39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2400"/>
              <a:buFont typeface="Calibri"/>
              <a:buNone/>
              <a:defRPr sz="24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67" name="Google Shape;2867;p39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868" name="Google Shape;2868;p39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869" name="Google Shape;2869;p39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2870"/>
        <p:cNvGrpSpPr/>
        <p:nvPr/>
      </p:nvGrpSpPr>
      <p:grpSpPr>
        <a:xfrm>
          <a:off x="0" y="0"/>
          <a:ext cx="0" cy="0"/>
          <a:chOff x="0" y="0"/>
          <a:chExt cx="0" cy="0"/>
        </a:xfrm>
      </p:grpSpPr>
      <p:sp>
        <p:nvSpPr>
          <p:cNvPr id="2871" name="Google Shape;2871;p39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72" name="Google Shape;2872;p39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73" name="Google Shape;2873;p39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874" name="Google Shape;2874;p39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371"/>
        <p:cNvGrpSpPr/>
        <p:nvPr/>
      </p:nvGrpSpPr>
      <p:grpSpPr>
        <a:xfrm>
          <a:off x="0" y="0"/>
          <a:ext cx="0" cy="0"/>
          <a:chOff x="0" y="0"/>
          <a:chExt cx="0" cy="0"/>
        </a:xfrm>
      </p:grpSpPr>
      <p:sp>
        <p:nvSpPr>
          <p:cNvPr id="372" name="Google Shape;372;p5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3" name="Google Shape;373;p5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74" name="Google Shape;374;p51"/>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75" name="Google Shape;375;p5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76" name="Google Shape;376;p5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2875"/>
        <p:cNvGrpSpPr/>
        <p:nvPr/>
      </p:nvGrpSpPr>
      <p:grpSpPr>
        <a:xfrm>
          <a:off x="0" y="0"/>
          <a:ext cx="0" cy="0"/>
          <a:chOff x="0" y="0"/>
          <a:chExt cx="0" cy="0"/>
        </a:xfrm>
      </p:grpSpPr>
      <p:sp>
        <p:nvSpPr>
          <p:cNvPr id="2876" name="Google Shape;2876;p39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877" name="Google Shape;2877;p397"/>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78" name="Google Shape;2878;p39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879" name="Google Shape;2879;p39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880" name="Google Shape;2880;p39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2881"/>
        <p:cNvGrpSpPr/>
        <p:nvPr/>
      </p:nvGrpSpPr>
      <p:grpSpPr>
        <a:xfrm>
          <a:off x="0" y="0"/>
          <a:ext cx="0" cy="0"/>
          <a:chOff x="0" y="0"/>
          <a:chExt cx="0" cy="0"/>
        </a:xfrm>
      </p:grpSpPr>
      <p:sp>
        <p:nvSpPr>
          <p:cNvPr id="2882" name="Google Shape;2882;p39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883" name="Google Shape;2883;p39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884" name="Google Shape;2884;p39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85" name="Google Shape;2885;p398"/>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886" name="Google Shape;2886;p39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887" name="Google Shape;2887;p39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888" name="Google Shape;2888;p398"/>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2889"/>
        <p:cNvGrpSpPr/>
        <p:nvPr/>
      </p:nvGrpSpPr>
      <p:grpSpPr>
        <a:xfrm>
          <a:off x="0" y="0"/>
          <a:ext cx="0" cy="0"/>
          <a:chOff x="0" y="0"/>
          <a:chExt cx="0" cy="0"/>
        </a:xfrm>
      </p:grpSpPr>
      <p:sp>
        <p:nvSpPr>
          <p:cNvPr id="2890" name="Google Shape;2890;p39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891" name="Google Shape;2891;p39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892" name="Google Shape;2892;p39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893" name="Google Shape;2893;p399"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894" name="Google Shape;2894;p399"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895" name="Google Shape;2895;p399"/>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896" name="Google Shape;2896;p39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897" name="Google Shape;2897;p399"/>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2898"/>
        <p:cNvGrpSpPr/>
        <p:nvPr/>
      </p:nvGrpSpPr>
      <p:grpSpPr>
        <a:xfrm>
          <a:off x="0" y="0"/>
          <a:ext cx="0" cy="0"/>
          <a:chOff x="0" y="0"/>
          <a:chExt cx="0" cy="0"/>
        </a:xfrm>
      </p:grpSpPr>
      <p:sp>
        <p:nvSpPr>
          <p:cNvPr id="2899" name="Google Shape;2899;p40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00" name="Google Shape;2900;p400"/>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901" name="Google Shape;2901;p400"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902" name="Google Shape;2902;p400"/>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3"/>
              </a:buClr>
              <a:buSzPts val="4100"/>
              <a:buFont typeface="Calibri"/>
              <a:buNone/>
              <a:defRPr sz="41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903" name="Google Shape;2903;p400"/>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904" name="Google Shape;2904;p40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905" name="Google Shape;2905;p400"/>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2906" name="Google Shape;2906;p400"/>
          <p:cNvGrpSpPr/>
          <p:nvPr/>
        </p:nvGrpSpPr>
        <p:grpSpPr>
          <a:xfrm>
            <a:off x="1605267" y="3232902"/>
            <a:ext cx="5933466" cy="1097281"/>
            <a:chOff x="1952025" y="4310537"/>
            <a:chExt cx="7911288" cy="1463041"/>
          </a:xfrm>
        </p:grpSpPr>
        <p:pic>
          <p:nvPicPr>
            <p:cNvPr id="2907" name="Google Shape;2907;p400"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908" name="Google Shape;2908;p400"/>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909" name="Google Shape;2909;p400"/>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910" name="Google Shape;2910;p400"/>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2911"/>
        <p:cNvGrpSpPr/>
        <p:nvPr/>
      </p:nvGrpSpPr>
      <p:grpSpPr>
        <a:xfrm>
          <a:off x="0" y="0"/>
          <a:ext cx="0" cy="0"/>
          <a:chOff x="0" y="0"/>
          <a:chExt cx="0" cy="0"/>
        </a:xfrm>
      </p:grpSpPr>
      <p:sp>
        <p:nvSpPr>
          <p:cNvPr id="2912" name="Google Shape;2912;p40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13" name="Google Shape;2913;p401"/>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914" name="Google Shape;2914;p401"/>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3"/>
              </a:buClr>
              <a:buSzPts val="5100"/>
              <a:buFont typeface="Calibri"/>
              <a:buNone/>
              <a:defRPr sz="51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915" name="Google Shape;2915;p40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916" name="Google Shape;2916;p401"/>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917" name="Google Shape;2917;p401"/>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918" name="Google Shape;2918;p401"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919" name="Google Shape;2919;p401"/>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2920"/>
        <p:cNvGrpSpPr/>
        <p:nvPr/>
      </p:nvGrpSpPr>
      <p:grpSpPr>
        <a:xfrm>
          <a:off x="0" y="0"/>
          <a:ext cx="0" cy="0"/>
          <a:chOff x="0" y="0"/>
          <a:chExt cx="0" cy="0"/>
        </a:xfrm>
      </p:grpSpPr>
      <p:sp>
        <p:nvSpPr>
          <p:cNvPr id="2921" name="Google Shape;2921;p40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22" name="Google Shape;2922;p402"/>
          <p:cNvSpPr/>
          <p:nvPr/>
        </p:nvSpPr>
        <p:spPr>
          <a:xfrm>
            <a:off x="154641" y="161365"/>
            <a:ext cx="8831100" cy="10482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23" name="Google Shape;2923;p40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24" name="Google Shape;2924;p40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925" name="Google Shape;2925;p40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926" name="Google Shape;2926;p402"/>
          <p:cNvGrpSpPr/>
          <p:nvPr/>
        </p:nvGrpSpPr>
        <p:grpSpPr>
          <a:xfrm>
            <a:off x="180290" y="4600563"/>
            <a:ext cx="3539983" cy="342900"/>
            <a:chOff x="180290" y="4600563"/>
            <a:chExt cx="3539983" cy="342900"/>
          </a:xfrm>
        </p:grpSpPr>
        <p:pic>
          <p:nvPicPr>
            <p:cNvPr id="2927" name="Google Shape;2927;p402"/>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928" name="Google Shape;2928;p402"/>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2929"/>
        <p:cNvGrpSpPr/>
        <p:nvPr/>
      </p:nvGrpSpPr>
      <p:grpSpPr>
        <a:xfrm>
          <a:off x="0" y="0"/>
          <a:ext cx="0" cy="0"/>
          <a:chOff x="0" y="0"/>
          <a:chExt cx="0" cy="0"/>
        </a:xfrm>
      </p:grpSpPr>
      <p:sp>
        <p:nvSpPr>
          <p:cNvPr id="2930" name="Google Shape;2930;p40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31" name="Google Shape;2931;p403"/>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32" name="Google Shape;2932;p403"/>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3"/>
              </a:buClr>
              <a:buSzPts val="3300"/>
              <a:buFont typeface="Calibri"/>
              <a:buNone/>
              <a:defRPr sz="33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933" name="Google Shape;2933;p403"/>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934" name="Google Shape;2934;p403"/>
          <p:cNvSpPr>
            <a:spLocks noGrp="1"/>
          </p:cNvSpPr>
          <p:nvPr>
            <p:ph type="pic" idx="2"/>
          </p:nvPr>
        </p:nvSpPr>
        <p:spPr>
          <a:xfrm>
            <a:off x="537883" y="2655094"/>
            <a:ext cx="2949000" cy="1740600"/>
          </a:xfrm>
          <a:prstGeom prst="rect">
            <a:avLst/>
          </a:prstGeom>
          <a:noFill/>
          <a:ln>
            <a:noFill/>
          </a:ln>
        </p:spPr>
      </p:sp>
      <p:sp>
        <p:nvSpPr>
          <p:cNvPr id="2935" name="Google Shape;2935;p40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936" name="Google Shape;2936;p40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937" name="Google Shape;2937;p40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2938"/>
        <p:cNvGrpSpPr/>
        <p:nvPr/>
      </p:nvGrpSpPr>
      <p:grpSpPr>
        <a:xfrm>
          <a:off x="0" y="0"/>
          <a:ext cx="0" cy="0"/>
          <a:chOff x="0" y="0"/>
          <a:chExt cx="0" cy="0"/>
        </a:xfrm>
      </p:grpSpPr>
      <p:sp>
        <p:nvSpPr>
          <p:cNvPr id="2939" name="Google Shape;2939;p40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940" name="Google Shape;2940;p40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41" name="Google Shape;2941;p40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942" name="Google Shape;2942;p40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943" name="Google Shape;2943;p40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2944"/>
        <p:cNvGrpSpPr/>
        <p:nvPr/>
      </p:nvGrpSpPr>
      <p:grpSpPr>
        <a:xfrm>
          <a:off x="0" y="0"/>
          <a:ext cx="0" cy="0"/>
          <a:chOff x="0" y="0"/>
          <a:chExt cx="0" cy="0"/>
        </a:xfrm>
      </p:grpSpPr>
      <p:sp>
        <p:nvSpPr>
          <p:cNvPr id="2945" name="Google Shape;2945;p40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946" name="Google Shape;2946;p405"/>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47" name="Google Shape;2947;p405"/>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48" name="Google Shape;2948;p40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949" name="Google Shape;2949;p40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950" name="Google Shape;2950;p40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2951"/>
        <p:cNvGrpSpPr/>
        <p:nvPr/>
      </p:nvGrpSpPr>
      <p:grpSpPr>
        <a:xfrm>
          <a:off x="0" y="0"/>
          <a:ext cx="0" cy="0"/>
          <a:chOff x="0" y="0"/>
          <a:chExt cx="0" cy="0"/>
        </a:xfrm>
      </p:grpSpPr>
      <p:sp>
        <p:nvSpPr>
          <p:cNvPr id="2952" name="Google Shape;2952;p406"/>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953" name="Google Shape;2953;p406"/>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54" name="Google Shape;2954;p406"/>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955" name="Google Shape;2955;p406"/>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56" name="Google Shape;2956;p40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2400"/>
              <a:buFont typeface="Calibri"/>
              <a:buNone/>
              <a:defRPr sz="24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957" name="Google Shape;2957;p40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958" name="Google Shape;2958;p40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959" name="Google Shape;2959;p40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377"/>
        <p:cNvGrpSpPr/>
        <p:nvPr/>
      </p:nvGrpSpPr>
      <p:grpSpPr>
        <a:xfrm>
          <a:off x="0" y="0"/>
          <a:ext cx="0" cy="0"/>
          <a:chOff x="0" y="0"/>
          <a:chExt cx="0" cy="0"/>
        </a:xfrm>
      </p:grpSpPr>
      <p:sp>
        <p:nvSpPr>
          <p:cNvPr id="378" name="Google Shape;378;p5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9" name="Google Shape;379;p52"/>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80" name="Google Shape;380;p52"/>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81" name="Google Shape;381;p52"/>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82" name="Google Shape;382;p5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83" name="Google Shape;383;p5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2960"/>
        <p:cNvGrpSpPr/>
        <p:nvPr/>
      </p:nvGrpSpPr>
      <p:grpSpPr>
        <a:xfrm>
          <a:off x="0" y="0"/>
          <a:ext cx="0" cy="0"/>
          <a:chOff x="0" y="0"/>
          <a:chExt cx="0" cy="0"/>
        </a:xfrm>
      </p:grpSpPr>
      <p:sp>
        <p:nvSpPr>
          <p:cNvPr id="2961" name="Google Shape;2961;p40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62" name="Google Shape;2962;p40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963" name="Google Shape;2963;p40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964" name="Google Shape;2964;p40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965" name="Google Shape;2965;p40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2966"/>
        <p:cNvGrpSpPr/>
        <p:nvPr/>
      </p:nvGrpSpPr>
      <p:grpSpPr>
        <a:xfrm>
          <a:off x="0" y="0"/>
          <a:ext cx="0" cy="0"/>
          <a:chOff x="0" y="0"/>
          <a:chExt cx="0" cy="0"/>
        </a:xfrm>
      </p:grpSpPr>
      <p:sp>
        <p:nvSpPr>
          <p:cNvPr id="2967" name="Google Shape;2967;p40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968" name="Google Shape;2968;p408"/>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69" name="Google Shape;2969;p40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970" name="Google Shape;2970;p40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971" name="Google Shape;2971;p40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2972"/>
        <p:cNvGrpSpPr/>
        <p:nvPr/>
      </p:nvGrpSpPr>
      <p:grpSpPr>
        <a:xfrm>
          <a:off x="0" y="0"/>
          <a:ext cx="0" cy="0"/>
          <a:chOff x="0" y="0"/>
          <a:chExt cx="0" cy="0"/>
        </a:xfrm>
      </p:grpSpPr>
      <p:sp>
        <p:nvSpPr>
          <p:cNvPr id="2973" name="Google Shape;2973;p40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974" name="Google Shape;2974;p40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975" name="Google Shape;2975;p40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976" name="Google Shape;2976;p409"/>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977" name="Google Shape;2977;p40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978" name="Google Shape;2978;p40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979" name="Google Shape;2979;p409"/>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2980"/>
        <p:cNvGrpSpPr/>
        <p:nvPr/>
      </p:nvGrpSpPr>
      <p:grpSpPr>
        <a:xfrm>
          <a:off x="0" y="0"/>
          <a:ext cx="0" cy="0"/>
          <a:chOff x="0" y="0"/>
          <a:chExt cx="0" cy="0"/>
        </a:xfrm>
      </p:grpSpPr>
      <p:sp>
        <p:nvSpPr>
          <p:cNvPr id="2981" name="Google Shape;2981;p41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982" name="Google Shape;2982;p41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983" name="Google Shape;2983;p41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984" name="Google Shape;2984;p410"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985" name="Google Shape;2985;p410"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986" name="Google Shape;2986;p410"/>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987" name="Google Shape;2987;p41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988" name="Google Shape;2988;p41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989" name="Google Shape;2989;p410"/>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2990"/>
        <p:cNvGrpSpPr/>
        <p:nvPr/>
      </p:nvGrpSpPr>
      <p:grpSpPr>
        <a:xfrm>
          <a:off x="0" y="0"/>
          <a:ext cx="0" cy="0"/>
          <a:chOff x="0" y="0"/>
          <a:chExt cx="0" cy="0"/>
        </a:xfrm>
      </p:grpSpPr>
      <p:sp>
        <p:nvSpPr>
          <p:cNvPr id="2991" name="Google Shape;2991;p41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92" name="Google Shape;2992;p411"/>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993" name="Google Shape;2993;p411"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994" name="Google Shape;2994;p411"/>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2"/>
              </a:buClr>
              <a:buSzPts val="4100"/>
              <a:buFont typeface="Calibri"/>
              <a:buNone/>
              <a:defRPr sz="41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995" name="Google Shape;2995;p411"/>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996" name="Google Shape;2996;p41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997" name="Google Shape;2997;p411"/>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2998" name="Google Shape;2998;p411"/>
          <p:cNvGrpSpPr/>
          <p:nvPr/>
        </p:nvGrpSpPr>
        <p:grpSpPr>
          <a:xfrm>
            <a:off x="1605267" y="3232902"/>
            <a:ext cx="5933466" cy="1097281"/>
            <a:chOff x="1952025" y="4310537"/>
            <a:chExt cx="7911288" cy="1463041"/>
          </a:xfrm>
        </p:grpSpPr>
        <p:pic>
          <p:nvPicPr>
            <p:cNvPr id="2999" name="Google Shape;2999;p411"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000" name="Google Shape;3000;p411"/>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001" name="Google Shape;3001;p411"/>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002" name="Google Shape;3002;p411"/>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3003"/>
        <p:cNvGrpSpPr/>
        <p:nvPr/>
      </p:nvGrpSpPr>
      <p:grpSpPr>
        <a:xfrm>
          <a:off x="0" y="0"/>
          <a:ext cx="0" cy="0"/>
          <a:chOff x="0" y="0"/>
          <a:chExt cx="0" cy="0"/>
        </a:xfrm>
      </p:grpSpPr>
      <p:sp>
        <p:nvSpPr>
          <p:cNvPr id="3004" name="Google Shape;3004;p41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05" name="Google Shape;3005;p412"/>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006" name="Google Shape;3006;p412"/>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2"/>
              </a:buClr>
              <a:buSzPts val="5100"/>
              <a:buFont typeface="Calibri"/>
              <a:buNone/>
              <a:defRPr sz="51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007" name="Google Shape;3007;p41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008" name="Google Shape;3008;p412"/>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009" name="Google Shape;3009;p412"/>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010" name="Google Shape;3010;p412"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3011" name="Google Shape;3011;p412"/>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3012"/>
        <p:cNvGrpSpPr/>
        <p:nvPr/>
      </p:nvGrpSpPr>
      <p:grpSpPr>
        <a:xfrm>
          <a:off x="0" y="0"/>
          <a:ext cx="0" cy="0"/>
          <a:chOff x="0" y="0"/>
          <a:chExt cx="0" cy="0"/>
        </a:xfrm>
      </p:grpSpPr>
      <p:sp>
        <p:nvSpPr>
          <p:cNvPr id="3013" name="Google Shape;3013;p41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14" name="Google Shape;3014;p413"/>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15" name="Google Shape;3015;p41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16" name="Google Shape;3016;p41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017" name="Google Shape;3017;p41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018" name="Google Shape;3018;p41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019" name="Google Shape;3019;p41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3020"/>
        <p:cNvGrpSpPr/>
        <p:nvPr/>
      </p:nvGrpSpPr>
      <p:grpSpPr>
        <a:xfrm>
          <a:off x="0" y="0"/>
          <a:ext cx="0" cy="0"/>
          <a:chOff x="0" y="0"/>
          <a:chExt cx="0" cy="0"/>
        </a:xfrm>
      </p:grpSpPr>
      <p:sp>
        <p:nvSpPr>
          <p:cNvPr id="3021" name="Google Shape;3021;p41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22" name="Google Shape;3022;p414"/>
          <p:cNvSpPr/>
          <p:nvPr/>
        </p:nvSpPr>
        <p:spPr>
          <a:xfrm>
            <a:off x="154642" y="161365"/>
            <a:ext cx="3547800" cy="4824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23" name="Google Shape;3023;p414"/>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3300"/>
              <a:buFont typeface="Calibri"/>
              <a:buNone/>
              <a:defRPr sz="33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024" name="Google Shape;3024;p414"/>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3025" name="Google Shape;3025;p414"/>
          <p:cNvSpPr>
            <a:spLocks noGrp="1"/>
          </p:cNvSpPr>
          <p:nvPr>
            <p:ph type="pic" idx="2"/>
          </p:nvPr>
        </p:nvSpPr>
        <p:spPr>
          <a:xfrm>
            <a:off x="537883" y="2655094"/>
            <a:ext cx="2949000" cy="1740600"/>
          </a:xfrm>
          <a:prstGeom prst="rect">
            <a:avLst/>
          </a:prstGeom>
          <a:noFill/>
          <a:ln>
            <a:noFill/>
          </a:ln>
        </p:spPr>
      </p:sp>
      <p:sp>
        <p:nvSpPr>
          <p:cNvPr id="3026" name="Google Shape;3026;p41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027" name="Google Shape;3027;p41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028" name="Google Shape;3028;p41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3029"/>
        <p:cNvGrpSpPr/>
        <p:nvPr/>
      </p:nvGrpSpPr>
      <p:grpSpPr>
        <a:xfrm>
          <a:off x="0" y="0"/>
          <a:ext cx="0" cy="0"/>
          <a:chOff x="0" y="0"/>
          <a:chExt cx="0" cy="0"/>
        </a:xfrm>
      </p:grpSpPr>
      <p:sp>
        <p:nvSpPr>
          <p:cNvPr id="3030" name="Google Shape;3030;p41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031" name="Google Shape;3031;p41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32" name="Google Shape;3032;p41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033" name="Google Shape;3033;p41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034" name="Google Shape;3034;p41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3035"/>
        <p:cNvGrpSpPr/>
        <p:nvPr/>
      </p:nvGrpSpPr>
      <p:grpSpPr>
        <a:xfrm>
          <a:off x="0" y="0"/>
          <a:ext cx="0" cy="0"/>
          <a:chOff x="0" y="0"/>
          <a:chExt cx="0" cy="0"/>
        </a:xfrm>
      </p:grpSpPr>
      <p:sp>
        <p:nvSpPr>
          <p:cNvPr id="3036" name="Google Shape;3036;p41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037" name="Google Shape;3037;p416"/>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38" name="Google Shape;3038;p416"/>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39" name="Google Shape;3039;p41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040" name="Google Shape;3040;p41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041" name="Google Shape;3041;p41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95"/>
        <p:cNvGrpSpPr/>
        <p:nvPr/>
      </p:nvGrpSpPr>
      <p:grpSpPr>
        <a:xfrm>
          <a:off x="0" y="0"/>
          <a:ext cx="0" cy="0"/>
          <a:chOff x="0" y="0"/>
          <a:chExt cx="0" cy="0"/>
        </a:xfrm>
      </p:grpSpPr>
      <p:sp>
        <p:nvSpPr>
          <p:cNvPr id="96" name="Google Shape;96;p1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7" name="Google Shape;97;p17"/>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8" name="Google Shape;98;p17"/>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1"/>
              </a:buClr>
              <a:buSzPts val="3300"/>
              <a:buFont typeface="Calibri"/>
              <a:buNone/>
              <a:defRPr sz="3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9" name="Google Shape;99;p17"/>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00" name="Google Shape;100;p17"/>
          <p:cNvSpPr>
            <a:spLocks noGrp="1"/>
          </p:cNvSpPr>
          <p:nvPr>
            <p:ph type="pic" idx="2"/>
          </p:nvPr>
        </p:nvSpPr>
        <p:spPr>
          <a:xfrm>
            <a:off x="537883" y="2655094"/>
            <a:ext cx="2949000" cy="1740600"/>
          </a:xfrm>
          <a:prstGeom prst="rect">
            <a:avLst/>
          </a:prstGeom>
          <a:noFill/>
          <a:ln>
            <a:noFill/>
          </a:ln>
        </p:spPr>
      </p:sp>
      <p:sp>
        <p:nvSpPr>
          <p:cNvPr id="101" name="Google Shape;101;p17"/>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2" name="Google Shape;102;p1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03" name="Google Shape;103;p1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384"/>
        <p:cNvGrpSpPr/>
        <p:nvPr/>
      </p:nvGrpSpPr>
      <p:grpSpPr>
        <a:xfrm>
          <a:off x="0" y="0"/>
          <a:ext cx="0" cy="0"/>
          <a:chOff x="0" y="0"/>
          <a:chExt cx="0" cy="0"/>
        </a:xfrm>
      </p:grpSpPr>
      <p:sp>
        <p:nvSpPr>
          <p:cNvPr id="385" name="Google Shape;385;p53"/>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86" name="Google Shape;386;p53"/>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87" name="Google Shape;387;p53"/>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88" name="Google Shape;388;p53"/>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89" name="Google Shape;389;p5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2400"/>
              <a:buFont typeface="Calibri"/>
              <a:buNone/>
              <a:defRPr sz="24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90" name="Google Shape;390;p53"/>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91" name="Google Shape;391;p5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92" name="Google Shape;392;p5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3042"/>
        <p:cNvGrpSpPr/>
        <p:nvPr/>
      </p:nvGrpSpPr>
      <p:grpSpPr>
        <a:xfrm>
          <a:off x="0" y="0"/>
          <a:ext cx="0" cy="0"/>
          <a:chOff x="0" y="0"/>
          <a:chExt cx="0" cy="0"/>
        </a:xfrm>
      </p:grpSpPr>
      <p:sp>
        <p:nvSpPr>
          <p:cNvPr id="3043" name="Google Shape;3043;p417"/>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044" name="Google Shape;3044;p417"/>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45" name="Google Shape;3045;p417"/>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046" name="Google Shape;3046;p417"/>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47" name="Google Shape;3047;p41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2400"/>
              <a:buFont typeface="Calibri"/>
              <a:buNone/>
              <a:defRPr sz="24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048" name="Google Shape;3048;p41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049" name="Google Shape;3049;p417"/>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3050"/>
        <p:cNvGrpSpPr/>
        <p:nvPr/>
      </p:nvGrpSpPr>
      <p:grpSpPr>
        <a:xfrm>
          <a:off x="0" y="0"/>
          <a:ext cx="0" cy="0"/>
          <a:chOff x="0" y="0"/>
          <a:chExt cx="0" cy="0"/>
        </a:xfrm>
      </p:grpSpPr>
      <p:sp>
        <p:nvSpPr>
          <p:cNvPr id="3051" name="Google Shape;3051;p41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52" name="Google Shape;3052;p41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053" name="Google Shape;3053;p41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054" name="Google Shape;3054;p41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055" name="Google Shape;3055;p41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3056"/>
        <p:cNvGrpSpPr/>
        <p:nvPr/>
      </p:nvGrpSpPr>
      <p:grpSpPr>
        <a:xfrm>
          <a:off x="0" y="0"/>
          <a:ext cx="0" cy="0"/>
          <a:chOff x="0" y="0"/>
          <a:chExt cx="0" cy="0"/>
        </a:xfrm>
      </p:grpSpPr>
      <p:sp>
        <p:nvSpPr>
          <p:cNvPr id="3057" name="Google Shape;3057;p41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058" name="Google Shape;3058;p419"/>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59" name="Google Shape;3059;p41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060" name="Google Shape;3060;p41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061" name="Google Shape;3061;p41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3062"/>
        <p:cNvGrpSpPr/>
        <p:nvPr/>
      </p:nvGrpSpPr>
      <p:grpSpPr>
        <a:xfrm>
          <a:off x="0" y="0"/>
          <a:ext cx="0" cy="0"/>
          <a:chOff x="0" y="0"/>
          <a:chExt cx="0" cy="0"/>
        </a:xfrm>
      </p:grpSpPr>
      <p:sp>
        <p:nvSpPr>
          <p:cNvPr id="3063" name="Google Shape;3063;p42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064" name="Google Shape;3064;p42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065" name="Google Shape;3065;p42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066" name="Google Shape;3066;p420"/>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067" name="Google Shape;3067;p42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068" name="Google Shape;3068;p420"/>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3069"/>
        <p:cNvGrpSpPr/>
        <p:nvPr/>
      </p:nvGrpSpPr>
      <p:grpSpPr>
        <a:xfrm>
          <a:off x="0" y="0"/>
          <a:ext cx="0" cy="0"/>
          <a:chOff x="0" y="0"/>
          <a:chExt cx="0" cy="0"/>
        </a:xfrm>
      </p:grpSpPr>
      <p:sp>
        <p:nvSpPr>
          <p:cNvPr id="3070" name="Google Shape;3070;p42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071" name="Google Shape;3071;p42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072" name="Google Shape;3072;p42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3073" name="Google Shape;3073;p421"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074" name="Google Shape;3074;p421"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075" name="Google Shape;3075;p421"/>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076" name="Google Shape;3076;p42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077" name="Google Shape;3077;p42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078" name="Google Shape;3078;p421"/>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3079"/>
        <p:cNvGrpSpPr/>
        <p:nvPr/>
      </p:nvGrpSpPr>
      <p:grpSpPr>
        <a:xfrm>
          <a:off x="0" y="0"/>
          <a:ext cx="0" cy="0"/>
          <a:chOff x="0" y="0"/>
          <a:chExt cx="0" cy="0"/>
        </a:xfrm>
      </p:grpSpPr>
      <p:sp>
        <p:nvSpPr>
          <p:cNvPr id="3080" name="Google Shape;3080;p42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81" name="Google Shape;3081;p422"/>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082" name="Google Shape;3082;p422"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083" name="Google Shape;3083;p422"/>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2"/>
              </a:buClr>
              <a:buSzPts val="4100"/>
              <a:buFont typeface="Calibri"/>
              <a:buNone/>
              <a:defRPr sz="41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084" name="Google Shape;3084;p42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085" name="Google Shape;3085;p42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086" name="Google Shape;3086;p422"/>
          <p:cNvGrpSpPr/>
          <p:nvPr/>
        </p:nvGrpSpPr>
        <p:grpSpPr>
          <a:xfrm>
            <a:off x="1605267" y="3232902"/>
            <a:ext cx="5933466" cy="1097281"/>
            <a:chOff x="1952025" y="4310537"/>
            <a:chExt cx="7911288" cy="1463041"/>
          </a:xfrm>
        </p:grpSpPr>
        <p:pic>
          <p:nvPicPr>
            <p:cNvPr id="3087" name="Google Shape;3087;p422"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088" name="Google Shape;3088;p422"/>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089" name="Google Shape;3089;p422"/>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090" name="Google Shape;3090;p422"/>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3091" name="Google Shape;3091;p42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092" name="Google Shape;3092;p422"/>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3093"/>
        <p:cNvGrpSpPr/>
        <p:nvPr/>
      </p:nvGrpSpPr>
      <p:grpSpPr>
        <a:xfrm>
          <a:off x="0" y="0"/>
          <a:ext cx="0" cy="0"/>
          <a:chOff x="0" y="0"/>
          <a:chExt cx="0" cy="0"/>
        </a:xfrm>
      </p:grpSpPr>
      <p:sp>
        <p:nvSpPr>
          <p:cNvPr id="3094" name="Google Shape;3094;p42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95" name="Google Shape;3095;p423"/>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096" name="Google Shape;3096;p423"/>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dk2"/>
              </a:buClr>
              <a:buSzPts val="5100"/>
              <a:buFont typeface="Calibri"/>
              <a:buNone/>
              <a:defRPr sz="51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097" name="Google Shape;3097;p42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098" name="Google Shape;3098;p423"/>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099" name="Google Shape;3099;p423"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3100" name="Google Shape;3100;p423"/>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3101" name="Google Shape;3101;p42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102" name="Google Shape;3102;p423"/>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3103"/>
        <p:cNvGrpSpPr/>
        <p:nvPr/>
      </p:nvGrpSpPr>
      <p:grpSpPr>
        <a:xfrm>
          <a:off x="0" y="0"/>
          <a:ext cx="0" cy="0"/>
          <a:chOff x="0" y="0"/>
          <a:chExt cx="0" cy="0"/>
        </a:xfrm>
      </p:grpSpPr>
      <p:sp>
        <p:nvSpPr>
          <p:cNvPr id="3104" name="Google Shape;3104;p42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05" name="Google Shape;3105;p424"/>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06" name="Google Shape;3106;p42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107" name="Google Shape;3107;p42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108" name="Google Shape;3108;p42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109" name="Google Shape;3109;p42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110" name="Google Shape;3110;p42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3111"/>
        <p:cNvGrpSpPr/>
        <p:nvPr/>
      </p:nvGrpSpPr>
      <p:grpSpPr>
        <a:xfrm>
          <a:off x="0" y="0"/>
          <a:ext cx="0" cy="0"/>
          <a:chOff x="0" y="0"/>
          <a:chExt cx="0" cy="0"/>
        </a:xfrm>
      </p:grpSpPr>
      <p:sp>
        <p:nvSpPr>
          <p:cNvPr id="3112" name="Google Shape;3112;p42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13" name="Google Shape;3113;p425"/>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14" name="Google Shape;3114;p425"/>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2"/>
              </a:buClr>
              <a:buSzPts val="3300"/>
              <a:buFont typeface="Calibri"/>
              <a:buNone/>
              <a:defRPr sz="33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115" name="Google Shape;3115;p425"/>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3116" name="Google Shape;3116;p425"/>
          <p:cNvSpPr>
            <a:spLocks noGrp="1"/>
          </p:cNvSpPr>
          <p:nvPr>
            <p:ph type="pic" idx="2"/>
          </p:nvPr>
        </p:nvSpPr>
        <p:spPr>
          <a:xfrm>
            <a:off x="537883" y="2655094"/>
            <a:ext cx="2949000" cy="1740600"/>
          </a:xfrm>
          <a:prstGeom prst="rect">
            <a:avLst/>
          </a:prstGeom>
          <a:noFill/>
          <a:ln>
            <a:noFill/>
          </a:ln>
        </p:spPr>
      </p:sp>
      <p:sp>
        <p:nvSpPr>
          <p:cNvPr id="3117" name="Google Shape;3117;p42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118" name="Google Shape;3118;p42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119" name="Google Shape;3119;p42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3120"/>
        <p:cNvGrpSpPr/>
        <p:nvPr/>
      </p:nvGrpSpPr>
      <p:grpSpPr>
        <a:xfrm>
          <a:off x="0" y="0"/>
          <a:ext cx="0" cy="0"/>
          <a:chOff x="0" y="0"/>
          <a:chExt cx="0" cy="0"/>
        </a:xfrm>
      </p:grpSpPr>
      <p:sp>
        <p:nvSpPr>
          <p:cNvPr id="3121" name="Google Shape;3121;p42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122" name="Google Shape;3122;p42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123" name="Google Shape;3123;p42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124" name="Google Shape;3124;p42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125" name="Google Shape;3125;p42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393"/>
        <p:cNvGrpSpPr/>
        <p:nvPr/>
      </p:nvGrpSpPr>
      <p:grpSpPr>
        <a:xfrm>
          <a:off x="0" y="0"/>
          <a:ext cx="0" cy="0"/>
          <a:chOff x="0" y="0"/>
          <a:chExt cx="0" cy="0"/>
        </a:xfrm>
      </p:grpSpPr>
      <p:sp>
        <p:nvSpPr>
          <p:cNvPr id="394" name="Google Shape;394;p5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95" name="Google Shape;395;p5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96" name="Google Shape;396;p54"/>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97" name="Google Shape;397;p5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98" name="Google Shape;398;p5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3126"/>
        <p:cNvGrpSpPr/>
        <p:nvPr/>
      </p:nvGrpSpPr>
      <p:grpSpPr>
        <a:xfrm>
          <a:off x="0" y="0"/>
          <a:ext cx="0" cy="0"/>
          <a:chOff x="0" y="0"/>
          <a:chExt cx="0" cy="0"/>
        </a:xfrm>
      </p:grpSpPr>
      <p:sp>
        <p:nvSpPr>
          <p:cNvPr id="3127" name="Google Shape;3127;p42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128" name="Google Shape;3128;p427"/>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129" name="Google Shape;3129;p427"/>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130" name="Google Shape;3130;p42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131" name="Google Shape;3131;p42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132" name="Google Shape;3132;p42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3133"/>
        <p:cNvGrpSpPr/>
        <p:nvPr/>
      </p:nvGrpSpPr>
      <p:grpSpPr>
        <a:xfrm>
          <a:off x="0" y="0"/>
          <a:ext cx="0" cy="0"/>
          <a:chOff x="0" y="0"/>
          <a:chExt cx="0" cy="0"/>
        </a:xfrm>
      </p:grpSpPr>
      <p:sp>
        <p:nvSpPr>
          <p:cNvPr id="3134" name="Google Shape;3134;p428"/>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135" name="Google Shape;3135;p428"/>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136" name="Google Shape;3136;p428"/>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137" name="Google Shape;3137;p428"/>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138" name="Google Shape;3138;p42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2400"/>
              <a:buFont typeface="Calibri"/>
              <a:buNone/>
              <a:defRPr sz="24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139" name="Google Shape;3139;p42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140" name="Google Shape;3140;p42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141" name="Google Shape;3141;p42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3142"/>
        <p:cNvGrpSpPr/>
        <p:nvPr/>
      </p:nvGrpSpPr>
      <p:grpSpPr>
        <a:xfrm>
          <a:off x="0" y="0"/>
          <a:ext cx="0" cy="0"/>
          <a:chOff x="0" y="0"/>
          <a:chExt cx="0" cy="0"/>
        </a:xfrm>
      </p:grpSpPr>
      <p:sp>
        <p:nvSpPr>
          <p:cNvPr id="3143" name="Google Shape;3143;p42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44" name="Google Shape;3144;p42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145" name="Google Shape;3145;p42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146" name="Google Shape;3146;p42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147" name="Google Shape;3147;p42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3148"/>
        <p:cNvGrpSpPr/>
        <p:nvPr/>
      </p:nvGrpSpPr>
      <p:grpSpPr>
        <a:xfrm>
          <a:off x="0" y="0"/>
          <a:ext cx="0" cy="0"/>
          <a:chOff x="0" y="0"/>
          <a:chExt cx="0" cy="0"/>
        </a:xfrm>
      </p:grpSpPr>
      <p:sp>
        <p:nvSpPr>
          <p:cNvPr id="3149" name="Google Shape;3149;p43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150" name="Google Shape;3150;p430"/>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151" name="Google Shape;3151;p43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152" name="Google Shape;3152;p43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153" name="Google Shape;3153;p43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3154"/>
        <p:cNvGrpSpPr/>
        <p:nvPr/>
      </p:nvGrpSpPr>
      <p:grpSpPr>
        <a:xfrm>
          <a:off x="0" y="0"/>
          <a:ext cx="0" cy="0"/>
          <a:chOff x="0" y="0"/>
          <a:chExt cx="0" cy="0"/>
        </a:xfrm>
      </p:grpSpPr>
      <p:sp>
        <p:nvSpPr>
          <p:cNvPr id="3155" name="Google Shape;3155;p43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156" name="Google Shape;3156;p43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157" name="Google Shape;3157;p43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158" name="Google Shape;3158;p431"/>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159" name="Google Shape;3159;p43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160" name="Google Shape;3160;p43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161" name="Google Shape;3161;p431"/>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3162"/>
        <p:cNvGrpSpPr/>
        <p:nvPr/>
      </p:nvGrpSpPr>
      <p:grpSpPr>
        <a:xfrm>
          <a:off x="0" y="0"/>
          <a:ext cx="0" cy="0"/>
          <a:chOff x="0" y="0"/>
          <a:chExt cx="0" cy="0"/>
        </a:xfrm>
      </p:grpSpPr>
      <p:sp>
        <p:nvSpPr>
          <p:cNvPr id="3163" name="Google Shape;3163;p43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164" name="Google Shape;3164;p43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165" name="Google Shape;3165;p43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3166" name="Google Shape;3166;p432"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167" name="Google Shape;3167;p432"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168" name="Google Shape;3168;p432"/>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169" name="Google Shape;3169;p43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170" name="Google Shape;3170;p43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171" name="Google Shape;3171;p432"/>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72"/>
        <p:cNvGrpSpPr/>
        <p:nvPr/>
      </p:nvGrpSpPr>
      <p:grpSpPr>
        <a:xfrm>
          <a:off x="0" y="0"/>
          <a:ext cx="0" cy="0"/>
          <a:chOff x="0" y="0"/>
          <a:chExt cx="0" cy="0"/>
        </a:xfrm>
      </p:grpSpPr>
      <p:sp>
        <p:nvSpPr>
          <p:cNvPr id="3173" name="Google Shape;3173;p433"/>
          <p:cNvSpPr/>
          <p:nvPr/>
        </p:nvSpPr>
        <p:spPr>
          <a:xfrm>
            <a:off x="294975" y="306325"/>
            <a:ext cx="6999900" cy="635400"/>
          </a:xfrm>
          <a:prstGeom prst="roundRect">
            <a:avLst>
              <a:gd name="adj" fmla="val 16667"/>
            </a:avLst>
          </a:prstGeom>
          <a:solidFill>
            <a:srgbClr val="A75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4" name="Google Shape;3174;p433"/>
          <p:cNvSpPr txBox="1">
            <a:spLocks noGrp="1"/>
          </p:cNvSpPr>
          <p:nvPr>
            <p:ph type="title"/>
          </p:nvPr>
        </p:nvSpPr>
        <p:spPr>
          <a:xfrm>
            <a:off x="311700" y="312775"/>
            <a:ext cx="61434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Clr>
                <a:srgbClr val="FFFFFF"/>
              </a:buClr>
              <a:buSzPts val="2800"/>
              <a:buNone/>
              <a:defRPr>
                <a:solidFill>
                  <a:srgbClr val="FFFFFF"/>
                </a:solidFill>
              </a:defRPr>
            </a:lvl2pPr>
            <a:lvl3pPr lvl="2" algn="l">
              <a:lnSpc>
                <a:spcPct val="100000"/>
              </a:lnSpc>
              <a:spcBef>
                <a:spcPts val="0"/>
              </a:spcBef>
              <a:spcAft>
                <a:spcPts val="0"/>
              </a:spcAft>
              <a:buClr>
                <a:srgbClr val="FFFFFF"/>
              </a:buClr>
              <a:buSzPts val="2800"/>
              <a:buNone/>
              <a:defRPr>
                <a:solidFill>
                  <a:srgbClr val="FFFFFF"/>
                </a:solidFill>
              </a:defRPr>
            </a:lvl3pPr>
            <a:lvl4pPr lvl="3" algn="l">
              <a:lnSpc>
                <a:spcPct val="100000"/>
              </a:lnSpc>
              <a:spcBef>
                <a:spcPts val="0"/>
              </a:spcBef>
              <a:spcAft>
                <a:spcPts val="0"/>
              </a:spcAft>
              <a:buClr>
                <a:srgbClr val="FFFFFF"/>
              </a:buClr>
              <a:buSzPts val="2800"/>
              <a:buNone/>
              <a:defRPr>
                <a:solidFill>
                  <a:srgbClr val="FFFFFF"/>
                </a:solidFill>
              </a:defRPr>
            </a:lvl4pPr>
            <a:lvl5pPr lvl="4" algn="l">
              <a:lnSpc>
                <a:spcPct val="100000"/>
              </a:lnSpc>
              <a:spcBef>
                <a:spcPts val="0"/>
              </a:spcBef>
              <a:spcAft>
                <a:spcPts val="0"/>
              </a:spcAft>
              <a:buClr>
                <a:srgbClr val="FFFFFF"/>
              </a:buClr>
              <a:buSzPts val="2800"/>
              <a:buNone/>
              <a:defRPr>
                <a:solidFill>
                  <a:srgbClr val="FFFFFF"/>
                </a:solidFill>
              </a:defRPr>
            </a:lvl5pPr>
            <a:lvl6pPr lvl="5" algn="l">
              <a:lnSpc>
                <a:spcPct val="100000"/>
              </a:lnSpc>
              <a:spcBef>
                <a:spcPts val="0"/>
              </a:spcBef>
              <a:spcAft>
                <a:spcPts val="0"/>
              </a:spcAft>
              <a:buClr>
                <a:srgbClr val="FFFFFF"/>
              </a:buClr>
              <a:buSzPts val="2800"/>
              <a:buNone/>
              <a:defRPr>
                <a:solidFill>
                  <a:srgbClr val="FFFFFF"/>
                </a:solidFill>
              </a:defRPr>
            </a:lvl6pPr>
            <a:lvl7pPr lvl="6" algn="l">
              <a:lnSpc>
                <a:spcPct val="100000"/>
              </a:lnSpc>
              <a:spcBef>
                <a:spcPts val="0"/>
              </a:spcBef>
              <a:spcAft>
                <a:spcPts val="0"/>
              </a:spcAft>
              <a:buClr>
                <a:srgbClr val="FFFFFF"/>
              </a:buClr>
              <a:buSzPts val="2800"/>
              <a:buNone/>
              <a:defRPr>
                <a:solidFill>
                  <a:srgbClr val="FFFFFF"/>
                </a:solidFill>
              </a:defRPr>
            </a:lvl7pPr>
            <a:lvl8pPr lvl="7" algn="l">
              <a:lnSpc>
                <a:spcPct val="100000"/>
              </a:lnSpc>
              <a:spcBef>
                <a:spcPts val="0"/>
              </a:spcBef>
              <a:spcAft>
                <a:spcPts val="0"/>
              </a:spcAft>
              <a:buClr>
                <a:srgbClr val="FFFFFF"/>
              </a:buClr>
              <a:buSzPts val="2800"/>
              <a:buNone/>
              <a:defRPr>
                <a:solidFill>
                  <a:srgbClr val="FFFFFF"/>
                </a:solidFill>
              </a:defRPr>
            </a:lvl8pPr>
            <a:lvl9pPr lvl="8" algn="l">
              <a:lnSpc>
                <a:spcPct val="100000"/>
              </a:lnSpc>
              <a:spcBef>
                <a:spcPts val="0"/>
              </a:spcBef>
              <a:spcAft>
                <a:spcPts val="0"/>
              </a:spcAft>
              <a:buClr>
                <a:srgbClr val="FFFFFF"/>
              </a:buClr>
              <a:buSzPts val="2800"/>
              <a:buNone/>
              <a:defRPr>
                <a:solidFill>
                  <a:srgbClr val="FFFFFF"/>
                </a:solidFill>
              </a:defRPr>
            </a:lvl9pPr>
          </a:lstStyle>
          <a:p>
            <a:endParaRPr/>
          </a:p>
        </p:txBody>
      </p:sp>
      <p:sp>
        <p:nvSpPr>
          <p:cNvPr id="3175" name="Google Shape;3175;p43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76" name="Google Shape;3176;p43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77" name="Google Shape;3177;p4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78"/>
        <p:cNvGrpSpPr/>
        <p:nvPr/>
      </p:nvGrpSpPr>
      <p:grpSpPr>
        <a:xfrm>
          <a:off x="0" y="0"/>
          <a:ext cx="0" cy="0"/>
          <a:chOff x="0" y="0"/>
          <a:chExt cx="0" cy="0"/>
        </a:xfrm>
      </p:grpSpPr>
      <p:sp>
        <p:nvSpPr>
          <p:cNvPr id="3179" name="Google Shape;3179;p434"/>
          <p:cNvSpPr txBox="1">
            <a:spLocks noGrp="1"/>
          </p:cNvSpPr>
          <p:nvPr>
            <p:ph type="title"/>
          </p:nvPr>
        </p:nvSpPr>
        <p:spPr>
          <a:xfrm>
            <a:off x="311700" y="31277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80" name="Google Shape;3180;p4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181" name="Google Shape;3181;p434"/>
          <p:cNvSpPr/>
          <p:nvPr/>
        </p:nvSpPr>
        <p:spPr>
          <a:xfrm>
            <a:off x="0" y="1304675"/>
            <a:ext cx="9144000" cy="38388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matchingName="Title and Bullet Points">
  <p:cSld name="TITLE_AND_BODY_1">
    <p:spTree>
      <p:nvGrpSpPr>
        <p:cNvPr id="1" name="Shape 3182"/>
        <p:cNvGrpSpPr/>
        <p:nvPr/>
      </p:nvGrpSpPr>
      <p:grpSpPr>
        <a:xfrm>
          <a:off x="0" y="0"/>
          <a:ext cx="0" cy="0"/>
          <a:chOff x="0" y="0"/>
          <a:chExt cx="0" cy="0"/>
        </a:xfrm>
      </p:grpSpPr>
      <p:sp>
        <p:nvSpPr>
          <p:cNvPr id="3183" name="Google Shape;3183;p435"/>
          <p:cNvSpPr/>
          <p:nvPr/>
        </p:nvSpPr>
        <p:spPr>
          <a:xfrm>
            <a:off x="294975" y="306325"/>
            <a:ext cx="6999900" cy="635400"/>
          </a:xfrm>
          <a:prstGeom prst="roundRect">
            <a:avLst>
              <a:gd name="adj" fmla="val 16667"/>
            </a:avLst>
          </a:prstGeom>
          <a:solidFill>
            <a:srgbClr val="A75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4" name="Google Shape;3184;p435"/>
          <p:cNvSpPr txBox="1">
            <a:spLocks noGrp="1"/>
          </p:cNvSpPr>
          <p:nvPr>
            <p:ph type="title"/>
          </p:nvPr>
        </p:nvSpPr>
        <p:spPr>
          <a:xfrm>
            <a:off x="311700" y="312775"/>
            <a:ext cx="58485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Clr>
                <a:srgbClr val="FFFFFF"/>
              </a:buClr>
              <a:buSzPts val="2800"/>
              <a:buNone/>
              <a:defRPr>
                <a:solidFill>
                  <a:srgbClr val="FFFFFF"/>
                </a:solidFill>
              </a:defRPr>
            </a:lvl2pPr>
            <a:lvl3pPr lvl="2" algn="l">
              <a:lnSpc>
                <a:spcPct val="100000"/>
              </a:lnSpc>
              <a:spcBef>
                <a:spcPts val="0"/>
              </a:spcBef>
              <a:spcAft>
                <a:spcPts val="0"/>
              </a:spcAft>
              <a:buClr>
                <a:srgbClr val="FFFFFF"/>
              </a:buClr>
              <a:buSzPts val="2800"/>
              <a:buNone/>
              <a:defRPr>
                <a:solidFill>
                  <a:srgbClr val="FFFFFF"/>
                </a:solidFill>
              </a:defRPr>
            </a:lvl3pPr>
            <a:lvl4pPr lvl="3" algn="l">
              <a:lnSpc>
                <a:spcPct val="100000"/>
              </a:lnSpc>
              <a:spcBef>
                <a:spcPts val="0"/>
              </a:spcBef>
              <a:spcAft>
                <a:spcPts val="0"/>
              </a:spcAft>
              <a:buClr>
                <a:srgbClr val="FFFFFF"/>
              </a:buClr>
              <a:buSzPts val="2800"/>
              <a:buNone/>
              <a:defRPr>
                <a:solidFill>
                  <a:srgbClr val="FFFFFF"/>
                </a:solidFill>
              </a:defRPr>
            </a:lvl4pPr>
            <a:lvl5pPr lvl="4" algn="l">
              <a:lnSpc>
                <a:spcPct val="100000"/>
              </a:lnSpc>
              <a:spcBef>
                <a:spcPts val="0"/>
              </a:spcBef>
              <a:spcAft>
                <a:spcPts val="0"/>
              </a:spcAft>
              <a:buClr>
                <a:srgbClr val="FFFFFF"/>
              </a:buClr>
              <a:buSzPts val="2800"/>
              <a:buNone/>
              <a:defRPr>
                <a:solidFill>
                  <a:srgbClr val="FFFFFF"/>
                </a:solidFill>
              </a:defRPr>
            </a:lvl5pPr>
            <a:lvl6pPr lvl="5" algn="l">
              <a:lnSpc>
                <a:spcPct val="100000"/>
              </a:lnSpc>
              <a:spcBef>
                <a:spcPts val="0"/>
              </a:spcBef>
              <a:spcAft>
                <a:spcPts val="0"/>
              </a:spcAft>
              <a:buClr>
                <a:srgbClr val="FFFFFF"/>
              </a:buClr>
              <a:buSzPts val="2800"/>
              <a:buNone/>
              <a:defRPr>
                <a:solidFill>
                  <a:srgbClr val="FFFFFF"/>
                </a:solidFill>
              </a:defRPr>
            </a:lvl6pPr>
            <a:lvl7pPr lvl="6" algn="l">
              <a:lnSpc>
                <a:spcPct val="100000"/>
              </a:lnSpc>
              <a:spcBef>
                <a:spcPts val="0"/>
              </a:spcBef>
              <a:spcAft>
                <a:spcPts val="0"/>
              </a:spcAft>
              <a:buClr>
                <a:srgbClr val="FFFFFF"/>
              </a:buClr>
              <a:buSzPts val="2800"/>
              <a:buNone/>
              <a:defRPr>
                <a:solidFill>
                  <a:srgbClr val="FFFFFF"/>
                </a:solidFill>
              </a:defRPr>
            </a:lvl7pPr>
            <a:lvl8pPr lvl="7" algn="l">
              <a:lnSpc>
                <a:spcPct val="100000"/>
              </a:lnSpc>
              <a:spcBef>
                <a:spcPts val="0"/>
              </a:spcBef>
              <a:spcAft>
                <a:spcPts val="0"/>
              </a:spcAft>
              <a:buClr>
                <a:srgbClr val="FFFFFF"/>
              </a:buClr>
              <a:buSzPts val="2800"/>
              <a:buNone/>
              <a:defRPr>
                <a:solidFill>
                  <a:srgbClr val="FFFFFF"/>
                </a:solidFill>
              </a:defRPr>
            </a:lvl8pPr>
            <a:lvl9pPr lvl="8" algn="l">
              <a:lnSpc>
                <a:spcPct val="100000"/>
              </a:lnSpc>
              <a:spcBef>
                <a:spcPts val="0"/>
              </a:spcBef>
              <a:spcAft>
                <a:spcPts val="0"/>
              </a:spcAft>
              <a:buClr>
                <a:srgbClr val="FFFFFF"/>
              </a:buClr>
              <a:buSzPts val="2800"/>
              <a:buNone/>
              <a:defRPr>
                <a:solidFill>
                  <a:srgbClr val="FFFFFF"/>
                </a:solidFill>
              </a:defRPr>
            </a:lvl9pPr>
          </a:lstStyle>
          <a:p>
            <a:endParaRPr/>
          </a:p>
        </p:txBody>
      </p:sp>
      <p:sp>
        <p:nvSpPr>
          <p:cNvPr id="3185" name="Google Shape;3185;p43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186" name="Google Shape;3186;p4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matchingName="Reverse Main Point Purple">
  <p:cSld name="BLANK_2_1">
    <p:spTree>
      <p:nvGrpSpPr>
        <p:cNvPr id="1" name="Shape 3187"/>
        <p:cNvGrpSpPr/>
        <p:nvPr/>
      </p:nvGrpSpPr>
      <p:grpSpPr>
        <a:xfrm>
          <a:off x="0" y="0"/>
          <a:ext cx="0" cy="0"/>
          <a:chOff x="0" y="0"/>
          <a:chExt cx="0" cy="0"/>
        </a:xfrm>
      </p:grpSpPr>
      <p:sp>
        <p:nvSpPr>
          <p:cNvPr id="3188" name="Google Shape;3188;p4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189" name="Google Shape;3189;p436"/>
          <p:cNvSpPr/>
          <p:nvPr/>
        </p:nvSpPr>
        <p:spPr>
          <a:xfrm>
            <a:off x="0" y="-11350"/>
            <a:ext cx="9144000" cy="5154900"/>
          </a:xfrm>
          <a:prstGeom prst="rect">
            <a:avLst/>
          </a:prstGeom>
          <a:solidFill>
            <a:srgbClr val="6E65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90" name="Google Shape;3190;p436"/>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3191" name="Google Shape;3191;p436"/>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399"/>
        <p:cNvGrpSpPr/>
        <p:nvPr/>
      </p:nvGrpSpPr>
      <p:grpSpPr>
        <a:xfrm>
          <a:off x="0" y="0"/>
          <a:ext cx="0" cy="0"/>
          <a:chOff x="0" y="0"/>
          <a:chExt cx="0" cy="0"/>
        </a:xfrm>
      </p:grpSpPr>
      <p:sp>
        <p:nvSpPr>
          <p:cNvPr id="400" name="Google Shape;400;p5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401" name="Google Shape;401;p55"/>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2" name="Google Shape;402;p55"/>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03" name="Google Shape;403;p5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04" name="Google Shape;404;p5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92"/>
        <p:cNvGrpSpPr/>
        <p:nvPr/>
      </p:nvGrpSpPr>
      <p:grpSpPr>
        <a:xfrm>
          <a:off x="0" y="0"/>
          <a:ext cx="0" cy="0"/>
          <a:chOff x="0" y="0"/>
          <a:chExt cx="0" cy="0"/>
        </a:xfrm>
      </p:grpSpPr>
      <p:sp>
        <p:nvSpPr>
          <p:cNvPr id="3193" name="Google Shape;3193;p4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matchingName="Reverse Main Point Pink">
  <p:cSld name="BLANK_2_2">
    <p:spTree>
      <p:nvGrpSpPr>
        <p:cNvPr id="1" name="Shape 3194"/>
        <p:cNvGrpSpPr/>
        <p:nvPr/>
      </p:nvGrpSpPr>
      <p:grpSpPr>
        <a:xfrm>
          <a:off x="0" y="0"/>
          <a:ext cx="0" cy="0"/>
          <a:chOff x="0" y="0"/>
          <a:chExt cx="0" cy="0"/>
        </a:xfrm>
      </p:grpSpPr>
      <p:sp>
        <p:nvSpPr>
          <p:cNvPr id="3195" name="Google Shape;3195;p4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196" name="Google Shape;3196;p438"/>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97" name="Google Shape;3197;p438"/>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3198" name="Google Shape;3198;p438"/>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matchingName="Reverse Main Point Pink 1">
  <p:cSld name="BLANK_2_3">
    <p:spTree>
      <p:nvGrpSpPr>
        <p:cNvPr id="1" name="Shape 3199"/>
        <p:cNvGrpSpPr/>
        <p:nvPr/>
      </p:nvGrpSpPr>
      <p:grpSpPr>
        <a:xfrm>
          <a:off x="0" y="0"/>
          <a:ext cx="0" cy="0"/>
          <a:chOff x="0" y="0"/>
          <a:chExt cx="0" cy="0"/>
        </a:xfrm>
      </p:grpSpPr>
      <p:sp>
        <p:nvSpPr>
          <p:cNvPr id="3200" name="Google Shape;3200;p4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201" name="Google Shape;3201;p439"/>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02" name="Google Shape;3202;p439"/>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3203" name="Google Shape;3203;p439"/>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matchingName="Blank 1">
  <p:cSld name="BLANK_3">
    <p:spTree>
      <p:nvGrpSpPr>
        <p:cNvPr id="1" name="Shape 3204"/>
        <p:cNvGrpSpPr/>
        <p:nvPr/>
      </p:nvGrpSpPr>
      <p:grpSpPr>
        <a:xfrm>
          <a:off x="0" y="0"/>
          <a:ext cx="0" cy="0"/>
          <a:chOff x="0" y="0"/>
          <a:chExt cx="0" cy="0"/>
        </a:xfrm>
      </p:grpSpPr>
      <p:sp>
        <p:nvSpPr>
          <p:cNvPr id="3205" name="Google Shape;3205;p4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matchingName="Reverse Main Point Pink 2">
  <p:cSld name="BLANK_2_4">
    <p:spTree>
      <p:nvGrpSpPr>
        <p:cNvPr id="1" name="Shape 3206"/>
        <p:cNvGrpSpPr/>
        <p:nvPr/>
      </p:nvGrpSpPr>
      <p:grpSpPr>
        <a:xfrm>
          <a:off x="0" y="0"/>
          <a:ext cx="0" cy="0"/>
          <a:chOff x="0" y="0"/>
          <a:chExt cx="0" cy="0"/>
        </a:xfrm>
      </p:grpSpPr>
      <p:sp>
        <p:nvSpPr>
          <p:cNvPr id="3207" name="Google Shape;3207;p4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208" name="Google Shape;3208;p441"/>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09" name="Google Shape;3209;p441"/>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3210" name="Google Shape;3210;p441"/>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11"/>
        <p:cNvGrpSpPr/>
        <p:nvPr/>
      </p:nvGrpSpPr>
      <p:grpSpPr>
        <a:xfrm>
          <a:off x="0" y="0"/>
          <a:ext cx="0" cy="0"/>
          <a:chOff x="0" y="0"/>
          <a:chExt cx="0" cy="0"/>
        </a:xfrm>
      </p:grpSpPr>
      <p:sp>
        <p:nvSpPr>
          <p:cNvPr id="3212" name="Google Shape;3212;p442"/>
          <p:cNvSpPr/>
          <p:nvPr/>
        </p:nvSpPr>
        <p:spPr>
          <a:xfrm>
            <a:off x="4572000" y="-125"/>
            <a:ext cx="4572000" cy="51435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3" name="Google Shape;3213;p442"/>
          <p:cNvSpPr txBox="1">
            <a:spLocks noGrp="1"/>
          </p:cNvSpPr>
          <p:nvPr>
            <p:ph type="title"/>
          </p:nvPr>
        </p:nvSpPr>
        <p:spPr>
          <a:xfrm>
            <a:off x="265500" y="711120"/>
            <a:ext cx="4045200" cy="1482300"/>
          </a:xfrm>
          <a:prstGeom prst="rect">
            <a:avLst/>
          </a:prstGeom>
          <a:noFill/>
          <a:ln>
            <a:noFill/>
          </a:ln>
        </p:spPr>
        <p:txBody>
          <a:bodyPr spcFirstLastPara="1" wrap="square" lIns="91425" tIns="91425" rIns="91425" bIns="91425" anchor="b" anchorCtr="0">
            <a:normAutofit/>
          </a:bodyPr>
          <a:lstStyle>
            <a:lvl1pPr lvl="0" algn="l">
              <a:lnSpc>
                <a:spcPct val="90000"/>
              </a:lnSpc>
              <a:spcBef>
                <a:spcPts val="0"/>
              </a:spcBef>
              <a:spcAft>
                <a:spcPts val="0"/>
              </a:spcAft>
              <a:buSzPts val="4100"/>
              <a:buNone/>
              <a:defRPr sz="41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214" name="Google Shape;3214;p442"/>
          <p:cNvSpPr txBox="1">
            <a:spLocks noGrp="1"/>
          </p:cNvSpPr>
          <p:nvPr>
            <p:ph type="subTitle" idx="1"/>
          </p:nvPr>
        </p:nvSpPr>
        <p:spPr>
          <a:xfrm>
            <a:off x="265500" y="2281020"/>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215" name="Google Shape;3215;p44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216" name="Google Shape;3216;p4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matchingName="Reverse Main Point Pink 3">
  <p:cSld name="BLANK_2_5">
    <p:spTree>
      <p:nvGrpSpPr>
        <p:cNvPr id="1" name="Shape 3217"/>
        <p:cNvGrpSpPr/>
        <p:nvPr/>
      </p:nvGrpSpPr>
      <p:grpSpPr>
        <a:xfrm>
          <a:off x="0" y="0"/>
          <a:ext cx="0" cy="0"/>
          <a:chOff x="0" y="0"/>
          <a:chExt cx="0" cy="0"/>
        </a:xfrm>
      </p:grpSpPr>
      <p:sp>
        <p:nvSpPr>
          <p:cNvPr id="3218" name="Google Shape;3218;p4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219" name="Google Shape;3219;p443"/>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20" name="Google Shape;3220;p443"/>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3221" name="Google Shape;3221;p443"/>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matchingName="Title Slide Alternative">
  <p:cSld name="BLANK_1">
    <p:spTree>
      <p:nvGrpSpPr>
        <p:cNvPr id="1" name="Shape 3222"/>
        <p:cNvGrpSpPr/>
        <p:nvPr/>
      </p:nvGrpSpPr>
      <p:grpSpPr>
        <a:xfrm>
          <a:off x="0" y="0"/>
          <a:ext cx="0" cy="0"/>
          <a:chOff x="0" y="0"/>
          <a:chExt cx="0" cy="0"/>
        </a:xfrm>
      </p:grpSpPr>
      <p:sp>
        <p:nvSpPr>
          <p:cNvPr id="3223" name="Google Shape;3223;p4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224" name="Google Shape;3224;p444"/>
          <p:cNvPicPr preferRelativeResize="0"/>
          <p:nvPr/>
        </p:nvPicPr>
        <p:blipFill rotWithShape="1">
          <a:blip r:embed="rId2">
            <a:alphaModFix/>
          </a:blip>
          <a:srcRect/>
          <a:stretch/>
        </p:blipFill>
        <p:spPr>
          <a:xfrm rot="-5400000">
            <a:off x="-1516325" y="1512775"/>
            <a:ext cx="5142800" cy="2110150"/>
          </a:xfrm>
          <a:prstGeom prst="rect">
            <a:avLst/>
          </a:prstGeom>
          <a:noFill/>
          <a:ln>
            <a:noFill/>
          </a:ln>
        </p:spPr>
      </p:pic>
      <p:sp>
        <p:nvSpPr>
          <p:cNvPr id="3225" name="Google Shape;3225;p444"/>
          <p:cNvSpPr txBox="1">
            <a:spLocks noGrp="1"/>
          </p:cNvSpPr>
          <p:nvPr>
            <p:ph type="title"/>
          </p:nvPr>
        </p:nvSpPr>
        <p:spPr>
          <a:xfrm>
            <a:off x="2110150" y="1330430"/>
            <a:ext cx="6367800" cy="1637100"/>
          </a:xfrm>
          <a:prstGeom prst="rect">
            <a:avLst/>
          </a:prstGeom>
          <a:noFill/>
          <a:ln>
            <a:noFill/>
          </a:ln>
        </p:spPr>
        <p:txBody>
          <a:bodyPr spcFirstLastPara="1" wrap="square" lIns="91425" tIns="91425" rIns="91425" bIns="91425" anchor="ctr" anchorCtr="0">
            <a:normAutofit/>
          </a:bodyPr>
          <a:lstStyle>
            <a:lvl1pPr lvl="0" algn="l">
              <a:lnSpc>
                <a:spcPct val="90000"/>
              </a:lnSpc>
              <a:spcBef>
                <a:spcPts val="0"/>
              </a:spcBef>
              <a:spcAft>
                <a:spcPts val="0"/>
              </a:spcAft>
              <a:buSzPts val="4800"/>
              <a:buNone/>
              <a:defRPr sz="4800"/>
            </a:lvl1pPr>
            <a:lvl2pPr lvl="1" algn="l">
              <a:lnSpc>
                <a:spcPct val="90000"/>
              </a:lnSpc>
              <a:spcBef>
                <a:spcPts val="0"/>
              </a:spcBef>
              <a:spcAft>
                <a:spcPts val="0"/>
              </a:spcAft>
              <a:buSzPts val="4800"/>
              <a:buNone/>
              <a:defRPr sz="4800"/>
            </a:lvl2pPr>
            <a:lvl3pPr lvl="2" algn="l">
              <a:lnSpc>
                <a:spcPct val="90000"/>
              </a:lnSpc>
              <a:spcBef>
                <a:spcPts val="0"/>
              </a:spcBef>
              <a:spcAft>
                <a:spcPts val="0"/>
              </a:spcAft>
              <a:buSzPts val="4800"/>
              <a:buNone/>
              <a:defRPr sz="4800"/>
            </a:lvl3pPr>
            <a:lvl4pPr lvl="3" algn="l">
              <a:lnSpc>
                <a:spcPct val="90000"/>
              </a:lnSpc>
              <a:spcBef>
                <a:spcPts val="0"/>
              </a:spcBef>
              <a:spcAft>
                <a:spcPts val="0"/>
              </a:spcAft>
              <a:buSzPts val="4800"/>
              <a:buNone/>
              <a:defRPr sz="4800"/>
            </a:lvl4pPr>
            <a:lvl5pPr lvl="4" algn="l">
              <a:lnSpc>
                <a:spcPct val="90000"/>
              </a:lnSpc>
              <a:spcBef>
                <a:spcPts val="0"/>
              </a:spcBef>
              <a:spcAft>
                <a:spcPts val="0"/>
              </a:spcAft>
              <a:buSzPts val="4800"/>
              <a:buNone/>
              <a:defRPr sz="4800"/>
            </a:lvl5pPr>
            <a:lvl6pPr lvl="5" algn="l">
              <a:lnSpc>
                <a:spcPct val="90000"/>
              </a:lnSpc>
              <a:spcBef>
                <a:spcPts val="0"/>
              </a:spcBef>
              <a:spcAft>
                <a:spcPts val="0"/>
              </a:spcAft>
              <a:buSzPts val="4800"/>
              <a:buNone/>
              <a:defRPr sz="4800"/>
            </a:lvl6pPr>
            <a:lvl7pPr lvl="6" algn="l">
              <a:lnSpc>
                <a:spcPct val="90000"/>
              </a:lnSpc>
              <a:spcBef>
                <a:spcPts val="0"/>
              </a:spcBef>
              <a:spcAft>
                <a:spcPts val="0"/>
              </a:spcAft>
              <a:buSzPts val="4800"/>
              <a:buNone/>
              <a:defRPr sz="4800"/>
            </a:lvl7pPr>
            <a:lvl8pPr lvl="7" algn="l">
              <a:lnSpc>
                <a:spcPct val="90000"/>
              </a:lnSpc>
              <a:spcBef>
                <a:spcPts val="0"/>
              </a:spcBef>
              <a:spcAft>
                <a:spcPts val="0"/>
              </a:spcAft>
              <a:buSzPts val="4800"/>
              <a:buNone/>
              <a:defRPr sz="4800"/>
            </a:lvl8pPr>
            <a:lvl9pPr lvl="8" algn="l">
              <a:lnSpc>
                <a:spcPct val="90000"/>
              </a:lnSpc>
              <a:spcBef>
                <a:spcPts val="0"/>
              </a:spcBef>
              <a:spcAft>
                <a:spcPts val="0"/>
              </a:spcAft>
              <a:buSzPts val="4800"/>
              <a:buNone/>
              <a:defRPr sz="4800"/>
            </a:lvl9pPr>
          </a:lstStyle>
          <a:p>
            <a:endParaRPr/>
          </a:p>
        </p:txBody>
      </p:sp>
      <p:sp>
        <p:nvSpPr>
          <p:cNvPr id="3226" name="Google Shape;3226;p444"/>
          <p:cNvSpPr txBox="1">
            <a:spLocks noGrp="1"/>
          </p:cNvSpPr>
          <p:nvPr>
            <p:ph type="subTitle" idx="1"/>
          </p:nvPr>
        </p:nvSpPr>
        <p:spPr>
          <a:xfrm>
            <a:off x="2113275" y="2855080"/>
            <a:ext cx="49530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A75276"/>
              </a:buClr>
              <a:buSzPts val="2300"/>
              <a:buNone/>
              <a:defRPr sz="2300">
                <a:solidFill>
                  <a:srgbClr val="A75276"/>
                </a:solidFill>
              </a:defRPr>
            </a:lvl1pPr>
            <a:lvl2pPr lvl="1" algn="l">
              <a:lnSpc>
                <a:spcPct val="100000"/>
              </a:lnSpc>
              <a:spcBef>
                <a:spcPts val="0"/>
              </a:spcBef>
              <a:spcAft>
                <a:spcPts val="0"/>
              </a:spcAft>
              <a:buClr>
                <a:srgbClr val="A75276"/>
              </a:buClr>
              <a:buSzPts val="2300"/>
              <a:buNone/>
              <a:defRPr sz="2300">
                <a:solidFill>
                  <a:srgbClr val="A75276"/>
                </a:solidFill>
              </a:defRPr>
            </a:lvl2pPr>
            <a:lvl3pPr lvl="2" algn="l">
              <a:lnSpc>
                <a:spcPct val="100000"/>
              </a:lnSpc>
              <a:spcBef>
                <a:spcPts val="0"/>
              </a:spcBef>
              <a:spcAft>
                <a:spcPts val="0"/>
              </a:spcAft>
              <a:buClr>
                <a:srgbClr val="A75276"/>
              </a:buClr>
              <a:buSzPts val="2300"/>
              <a:buNone/>
              <a:defRPr sz="2300">
                <a:solidFill>
                  <a:srgbClr val="A75276"/>
                </a:solidFill>
              </a:defRPr>
            </a:lvl3pPr>
            <a:lvl4pPr lvl="3" algn="l">
              <a:lnSpc>
                <a:spcPct val="100000"/>
              </a:lnSpc>
              <a:spcBef>
                <a:spcPts val="0"/>
              </a:spcBef>
              <a:spcAft>
                <a:spcPts val="0"/>
              </a:spcAft>
              <a:buClr>
                <a:srgbClr val="A75276"/>
              </a:buClr>
              <a:buSzPts val="2300"/>
              <a:buNone/>
              <a:defRPr sz="2300">
                <a:solidFill>
                  <a:srgbClr val="A75276"/>
                </a:solidFill>
              </a:defRPr>
            </a:lvl4pPr>
            <a:lvl5pPr lvl="4" algn="l">
              <a:lnSpc>
                <a:spcPct val="100000"/>
              </a:lnSpc>
              <a:spcBef>
                <a:spcPts val="0"/>
              </a:spcBef>
              <a:spcAft>
                <a:spcPts val="0"/>
              </a:spcAft>
              <a:buClr>
                <a:srgbClr val="A75276"/>
              </a:buClr>
              <a:buSzPts val="2300"/>
              <a:buNone/>
              <a:defRPr sz="2300">
                <a:solidFill>
                  <a:srgbClr val="A75276"/>
                </a:solidFill>
              </a:defRPr>
            </a:lvl5pPr>
            <a:lvl6pPr lvl="5" algn="l">
              <a:lnSpc>
                <a:spcPct val="100000"/>
              </a:lnSpc>
              <a:spcBef>
                <a:spcPts val="0"/>
              </a:spcBef>
              <a:spcAft>
                <a:spcPts val="0"/>
              </a:spcAft>
              <a:buClr>
                <a:srgbClr val="A75276"/>
              </a:buClr>
              <a:buSzPts val="2300"/>
              <a:buNone/>
              <a:defRPr sz="2300">
                <a:solidFill>
                  <a:srgbClr val="A75276"/>
                </a:solidFill>
              </a:defRPr>
            </a:lvl6pPr>
            <a:lvl7pPr lvl="6" algn="l">
              <a:lnSpc>
                <a:spcPct val="100000"/>
              </a:lnSpc>
              <a:spcBef>
                <a:spcPts val="0"/>
              </a:spcBef>
              <a:spcAft>
                <a:spcPts val="0"/>
              </a:spcAft>
              <a:buClr>
                <a:srgbClr val="A75276"/>
              </a:buClr>
              <a:buSzPts val="2300"/>
              <a:buNone/>
              <a:defRPr sz="2300">
                <a:solidFill>
                  <a:srgbClr val="A75276"/>
                </a:solidFill>
              </a:defRPr>
            </a:lvl7pPr>
            <a:lvl8pPr lvl="7" algn="l">
              <a:lnSpc>
                <a:spcPct val="100000"/>
              </a:lnSpc>
              <a:spcBef>
                <a:spcPts val="0"/>
              </a:spcBef>
              <a:spcAft>
                <a:spcPts val="0"/>
              </a:spcAft>
              <a:buClr>
                <a:srgbClr val="A75276"/>
              </a:buClr>
              <a:buSzPts val="2300"/>
              <a:buNone/>
              <a:defRPr sz="2300">
                <a:solidFill>
                  <a:srgbClr val="A75276"/>
                </a:solidFill>
              </a:defRPr>
            </a:lvl8pPr>
            <a:lvl9pPr lvl="8" algn="l">
              <a:lnSpc>
                <a:spcPct val="100000"/>
              </a:lnSpc>
              <a:spcBef>
                <a:spcPts val="0"/>
              </a:spcBef>
              <a:spcAft>
                <a:spcPts val="0"/>
              </a:spcAft>
              <a:buClr>
                <a:srgbClr val="A75276"/>
              </a:buClr>
              <a:buSzPts val="2300"/>
              <a:buNone/>
              <a:defRPr sz="2300">
                <a:solidFill>
                  <a:srgbClr val="A75276"/>
                </a:solidFill>
              </a:defRPr>
            </a:lvl9pPr>
          </a:lstStyle>
          <a:p>
            <a:endParaRPr/>
          </a:p>
        </p:txBody>
      </p:sp>
    </p:spTree>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matchingName="Reverse Main Point Pink 4">
  <p:cSld name="BLANK_2_6">
    <p:spTree>
      <p:nvGrpSpPr>
        <p:cNvPr id="1" name="Shape 3227"/>
        <p:cNvGrpSpPr/>
        <p:nvPr/>
      </p:nvGrpSpPr>
      <p:grpSpPr>
        <a:xfrm>
          <a:off x="0" y="0"/>
          <a:ext cx="0" cy="0"/>
          <a:chOff x="0" y="0"/>
          <a:chExt cx="0" cy="0"/>
        </a:xfrm>
      </p:grpSpPr>
      <p:sp>
        <p:nvSpPr>
          <p:cNvPr id="3228" name="Google Shape;3228;p4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229" name="Google Shape;3229;p445"/>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30" name="Google Shape;3230;p445"/>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3231" name="Google Shape;3231;p445"/>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matchingName="Reverse Main Point Pink 5">
  <p:cSld name="BLANK_2_7">
    <p:spTree>
      <p:nvGrpSpPr>
        <p:cNvPr id="1" name="Shape 3232"/>
        <p:cNvGrpSpPr/>
        <p:nvPr/>
      </p:nvGrpSpPr>
      <p:grpSpPr>
        <a:xfrm>
          <a:off x="0" y="0"/>
          <a:ext cx="0" cy="0"/>
          <a:chOff x="0" y="0"/>
          <a:chExt cx="0" cy="0"/>
        </a:xfrm>
      </p:grpSpPr>
      <p:sp>
        <p:nvSpPr>
          <p:cNvPr id="3233" name="Google Shape;3233;p4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234" name="Google Shape;3234;p446"/>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35" name="Google Shape;3235;p446"/>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3236" name="Google Shape;3236;p446"/>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405"/>
        <p:cNvGrpSpPr/>
        <p:nvPr/>
      </p:nvGrpSpPr>
      <p:grpSpPr>
        <a:xfrm>
          <a:off x="0" y="0"/>
          <a:ext cx="0" cy="0"/>
          <a:chOff x="0" y="0"/>
          <a:chExt cx="0" cy="0"/>
        </a:xfrm>
      </p:grpSpPr>
      <p:sp>
        <p:nvSpPr>
          <p:cNvPr id="406" name="Google Shape;406;p5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07" name="Google Shape;407;p5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08" name="Google Shape;408;p5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09" name="Google Shape;409;p56"/>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10" name="Google Shape;410;p56"/>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11" name="Google Shape;411;p5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12" name="Google Shape;412;p56"/>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matchingName="Reverse Main Point Pink 6">
  <p:cSld name="BLANK_2_8">
    <p:spTree>
      <p:nvGrpSpPr>
        <p:cNvPr id="1" name="Shape 3237"/>
        <p:cNvGrpSpPr/>
        <p:nvPr/>
      </p:nvGrpSpPr>
      <p:grpSpPr>
        <a:xfrm>
          <a:off x="0" y="0"/>
          <a:ext cx="0" cy="0"/>
          <a:chOff x="0" y="0"/>
          <a:chExt cx="0" cy="0"/>
        </a:xfrm>
      </p:grpSpPr>
      <p:sp>
        <p:nvSpPr>
          <p:cNvPr id="3238" name="Google Shape;3238;p4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239" name="Google Shape;3239;p447"/>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40" name="Google Shape;3240;p447"/>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3241" name="Google Shape;3241;p447"/>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42"/>
        <p:cNvGrpSpPr/>
        <p:nvPr/>
      </p:nvGrpSpPr>
      <p:grpSpPr>
        <a:xfrm>
          <a:off x="0" y="0"/>
          <a:ext cx="0" cy="0"/>
          <a:chOff x="0" y="0"/>
          <a:chExt cx="0" cy="0"/>
        </a:xfrm>
      </p:grpSpPr>
      <p:sp>
        <p:nvSpPr>
          <p:cNvPr id="3243" name="Google Shape;3243;p44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3244" name="Google Shape;3244;p4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245" name="Google Shape;3245;p448"/>
          <p:cNvSpPr/>
          <p:nvPr/>
        </p:nvSpPr>
        <p:spPr>
          <a:xfrm>
            <a:off x="0" y="0"/>
            <a:ext cx="9144000" cy="42759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matchingName="Reverse Main Point Pink 7">
  <p:cSld name="BLANK_2_9">
    <p:spTree>
      <p:nvGrpSpPr>
        <p:cNvPr id="1" name="Shape 3246"/>
        <p:cNvGrpSpPr/>
        <p:nvPr/>
      </p:nvGrpSpPr>
      <p:grpSpPr>
        <a:xfrm>
          <a:off x="0" y="0"/>
          <a:ext cx="0" cy="0"/>
          <a:chOff x="0" y="0"/>
          <a:chExt cx="0" cy="0"/>
        </a:xfrm>
      </p:grpSpPr>
      <p:sp>
        <p:nvSpPr>
          <p:cNvPr id="3247" name="Google Shape;3247;p4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248" name="Google Shape;3248;p449"/>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49" name="Google Shape;3249;p449"/>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3250" name="Google Shape;3250;p449"/>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251"/>
        <p:cNvGrpSpPr/>
        <p:nvPr/>
      </p:nvGrpSpPr>
      <p:grpSpPr>
        <a:xfrm>
          <a:off x="0" y="0"/>
          <a:ext cx="0" cy="0"/>
          <a:chOff x="0" y="0"/>
          <a:chExt cx="0" cy="0"/>
        </a:xfrm>
      </p:grpSpPr>
      <p:sp>
        <p:nvSpPr>
          <p:cNvPr id="3252" name="Google Shape;3252;p450"/>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253" name="Google Shape;3253;p450"/>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3254" name="Google Shape;3254;p450"/>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3255" name="Google Shape;3255;p45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3256" name="Google Shape;3256;p45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3257" name="Google Shape;3257;p45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matchingName="Title and body 3">
  <p:cSld name="TITLE_AND_BODY_5">
    <p:spTree>
      <p:nvGrpSpPr>
        <p:cNvPr id="1" name="Shape 3258"/>
        <p:cNvGrpSpPr/>
        <p:nvPr/>
      </p:nvGrpSpPr>
      <p:grpSpPr>
        <a:xfrm>
          <a:off x="0" y="0"/>
          <a:ext cx="0" cy="0"/>
          <a:chOff x="0" y="0"/>
          <a:chExt cx="0" cy="0"/>
        </a:xfrm>
      </p:grpSpPr>
      <p:sp>
        <p:nvSpPr>
          <p:cNvPr id="3259" name="Google Shape;3259;p451"/>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lvl1pPr lvl="0">
              <a:spcBef>
                <a:spcPts val="0"/>
              </a:spcBef>
              <a:spcAft>
                <a:spcPts val="0"/>
              </a:spcAft>
              <a:buSzPts val="33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260" name="Google Shape;3260;p451"/>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lvl1pPr marL="457200" lvl="0" indent="-342900">
              <a:spcBef>
                <a:spcPts val="800"/>
              </a:spcBef>
              <a:spcAft>
                <a:spcPts val="0"/>
              </a:spcAft>
              <a:buSzPts val="1800"/>
              <a:buChar char="•"/>
              <a:defRPr/>
            </a:lvl1pPr>
            <a:lvl2pPr marL="914400" lvl="1" indent="-342900">
              <a:spcBef>
                <a:spcPts val="400"/>
              </a:spcBef>
              <a:spcAft>
                <a:spcPts val="0"/>
              </a:spcAft>
              <a:buSzPts val="1800"/>
              <a:buChar char="•"/>
              <a:defRPr/>
            </a:lvl2pPr>
            <a:lvl3pPr marL="1371600" lvl="2" indent="-342900">
              <a:spcBef>
                <a:spcPts val="400"/>
              </a:spcBef>
              <a:spcAft>
                <a:spcPts val="0"/>
              </a:spcAft>
              <a:buSzPts val="1800"/>
              <a:buChar char="•"/>
              <a:defRPr/>
            </a:lvl3pPr>
            <a:lvl4pPr marL="1828800" lvl="3" indent="-342900">
              <a:spcBef>
                <a:spcPts val="400"/>
              </a:spcBef>
              <a:spcAft>
                <a:spcPts val="0"/>
              </a:spcAft>
              <a:buSzPts val="1800"/>
              <a:buChar char="•"/>
              <a:defRPr/>
            </a:lvl4pPr>
            <a:lvl5pPr marL="2286000" lvl="4" indent="-342900">
              <a:spcBef>
                <a:spcPts val="400"/>
              </a:spcBef>
              <a:spcAft>
                <a:spcPts val="0"/>
              </a:spcAft>
              <a:buSzPts val="1800"/>
              <a:buChar char="•"/>
              <a:defRPr/>
            </a:lvl5pPr>
            <a:lvl6pPr marL="2743200" lvl="5" indent="-317500">
              <a:spcBef>
                <a:spcPts val="400"/>
              </a:spcBef>
              <a:spcAft>
                <a:spcPts val="0"/>
              </a:spcAft>
              <a:buSzPts val="1400"/>
              <a:buChar char="•"/>
              <a:defRPr/>
            </a:lvl6pPr>
            <a:lvl7pPr marL="3200400" lvl="6" indent="-317500">
              <a:spcBef>
                <a:spcPts val="400"/>
              </a:spcBef>
              <a:spcAft>
                <a:spcPts val="0"/>
              </a:spcAft>
              <a:buSzPts val="1400"/>
              <a:buChar char="•"/>
              <a:defRPr/>
            </a:lvl7pPr>
            <a:lvl8pPr marL="3657600" lvl="7" indent="-317500">
              <a:spcBef>
                <a:spcPts val="400"/>
              </a:spcBef>
              <a:spcAft>
                <a:spcPts val="0"/>
              </a:spcAft>
              <a:buSzPts val="1400"/>
              <a:buChar char="•"/>
              <a:defRPr/>
            </a:lvl8pPr>
            <a:lvl9pPr marL="4114800" lvl="8" indent="-317500">
              <a:spcBef>
                <a:spcPts val="400"/>
              </a:spcBef>
              <a:spcAft>
                <a:spcPts val="0"/>
              </a:spcAft>
              <a:buSzPts val="1400"/>
              <a:buChar char="•"/>
              <a:defRPr/>
            </a:lvl9pPr>
          </a:lstStyle>
          <a:p>
            <a:endParaRPr/>
          </a:p>
        </p:txBody>
      </p:sp>
      <p:sp>
        <p:nvSpPr>
          <p:cNvPr id="3261" name="Google Shape;3261;p451"/>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matchingName="Reverse Main Point Pink 8">
  <p:cSld name="BLANK_2_10">
    <p:spTree>
      <p:nvGrpSpPr>
        <p:cNvPr id="1" name="Shape 3262"/>
        <p:cNvGrpSpPr/>
        <p:nvPr/>
      </p:nvGrpSpPr>
      <p:grpSpPr>
        <a:xfrm>
          <a:off x="0" y="0"/>
          <a:ext cx="0" cy="0"/>
          <a:chOff x="0" y="0"/>
          <a:chExt cx="0" cy="0"/>
        </a:xfrm>
      </p:grpSpPr>
      <p:sp>
        <p:nvSpPr>
          <p:cNvPr id="3263" name="Google Shape;3263;p4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264" name="Google Shape;3264;p452"/>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65" name="Google Shape;3265;p452"/>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3266" name="Google Shape;3266;p452"/>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3276"/>
        <p:cNvGrpSpPr/>
        <p:nvPr/>
      </p:nvGrpSpPr>
      <p:grpSpPr>
        <a:xfrm>
          <a:off x="0" y="0"/>
          <a:ext cx="0" cy="0"/>
          <a:chOff x="0" y="0"/>
          <a:chExt cx="0" cy="0"/>
        </a:xfrm>
      </p:grpSpPr>
      <p:sp>
        <p:nvSpPr>
          <p:cNvPr id="3277" name="Google Shape;3277;p45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278" name="Google Shape;3278;p454"/>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3279" name="Google Shape;3279;p45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280" name="Google Shape;3280;p45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1"/>
              </a:buClr>
              <a:buSzPts val="4100"/>
              <a:buFont typeface="Calibri"/>
              <a:buNone/>
              <a:defRPr sz="4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81" name="Google Shape;3281;p45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282" name="Google Shape;3282;p454"/>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283" name="Google Shape;3283;p454"/>
          <p:cNvGrpSpPr/>
          <p:nvPr/>
        </p:nvGrpSpPr>
        <p:grpSpPr>
          <a:xfrm>
            <a:off x="1605267" y="3232902"/>
            <a:ext cx="5933466" cy="1097281"/>
            <a:chOff x="1952025" y="4310537"/>
            <a:chExt cx="7911288" cy="1463041"/>
          </a:xfrm>
        </p:grpSpPr>
        <p:pic>
          <p:nvPicPr>
            <p:cNvPr id="3284" name="Google Shape;3284;p454"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285" name="Google Shape;3285;p454"/>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286" name="Google Shape;3286;p454"/>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287" name="Google Shape;3287;p454"/>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3288" name="Google Shape;3288;p45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289" name="Google Shape;3289;p454"/>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3290"/>
        <p:cNvGrpSpPr/>
        <p:nvPr/>
      </p:nvGrpSpPr>
      <p:grpSpPr>
        <a:xfrm>
          <a:off x="0" y="0"/>
          <a:ext cx="0" cy="0"/>
          <a:chOff x="0" y="0"/>
          <a:chExt cx="0" cy="0"/>
        </a:xfrm>
      </p:grpSpPr>
      <p:sp>
        <p:nvSpPr>
          <p:cNvPr id="3291" name="Google Shape;3291;p45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92" name="Google Shape;3292;p455"/>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293" name="Google Shape;3293;p45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1"/>
              </a:buClr>
              <a:buSzPts val="5100"/>
              <a:buFont typeface="Calibri"/>
              <a:buNone/>
              <a:defRPr sz="5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94" name="Google Shape;3294;p455"/>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295" name="Google Shape;3295;p455"/>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296" name="Google Shape;3296;p455"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sp>
        <p:nvSpPr>
          <p:cNvPr id="3297" name="Google Shape;3297;p455"/>
          <p:cNvSpPr txBox="1"/>
          <p:nvPr/>
        </p:nvSpPr>
        <p:spPr>
          <a:xfrm>
            <a:off x="1191638" y="155944"/>
            <a:ext cx="895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Calibri"/>
              <a:ea typeface="Calibri"/>
              <a:cs typeface="Calibri"/>
              <a:sym typeface="Calibri"/>
            </a:endParaRPr>
          </a:p>
        </p:txBody>
      </p:sp>
      <p:pic>
        <p:nvPicPr>
          <p:cNvPr id="3298" name="Google Shape;3298;p455"/>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grpSp>
        <p:nvGrpSpPr>
          <p:cNvPr id="3299" name="Google Shape;3299;p455"/>
          <p:cNvGrpSpPr/>
          <p:nvPr/>
        </p:nvGrpSpPr>
        <p:grpSpPr>
          <a:xfrm>
            <a:off x="180290" y="4600563"/>
            <a:ext cx="3539983" cy="342900"/>
            <a:chOff x="180290" y="4600563"/>
            <a:chExt cx="3539983" cy="342900"/>
          </a:xfrm>
        </p:grpSpPr>
        <p:pic>
          <p:nvPicPr>
            <p:cNvPr id="3300" name="Google Shape;3300;p455"/>
            <p:cNvPicPr preferRelativeResize="0"/>
            <p:nvPr/>
          </p:nvPicPr>
          <p:blipFill>
            <a:blip r:embed="rId5">
              <a:alphaModFix/>
            </a:blip>
            <a:stretch>
              <a:fillRect/>
            </a:stretch>
          </p:blipFill>
          <p:spPr>
            <a:xfrm>
              <a:off x="180290" y="4600563"/>
              <a:ext cx="357596" cy="342900"/>
            </a:xfrm>
            <a:prstGeom prst="rect">
              <a:avLst/>
            </a:prstGeom>
            <a:noFill/>
            <a:ln>
              <a:noFill/>
            </a:ln>
          </p:spPr>
        </p:pic>
        <p:sp>
          <p:nvSpPr>
            <p:cNvPr id="3301" name="Google Shape;3301;p455"/>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3302"/>
        <p:cNvGrpSpPr/>
        <p:nvPr/>
      </p:nvGrpSpPr>
      <p:grpSpPr>
        <a:xfrm>
          <a:off x="0" y="0"/>
          <a:ext cx="0" cy="0"/>
          <a:chOff x="0" y="0"/>
          <a:chExt cx="0" cy="0"/>
        </a:xfrm>
      </p:grpSpPr>
      <p:sp>
        <p:nvSpPr>
          <p:cNvPr id="3303" name="Google Shape;3303;p45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04" name="Google Shape;3304;p456"/>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05" name="Google Shape;3305;p45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06" name="Google Shape;3306;p45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07" name="Google Shape;3307;p456"/>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308" name="Google Shape;3308;p456"/>
          <p:cNvGrpSpPr/>
          <p:nvPr/>
        </p:nvGrpSpPr>
        <p:grpSpPr>
          <a:xfrm>
            <a:off x="180290" y="4600563"/>
            <a:ext cx="3539983" cy="342900"/>
            <a:chOff x="180290" y="4600563"/>
            <a:chExt cx="3539983" cy="342900"/>
          </a:xfrm>
        </p:grpSpPr>
        <p:pic>
          <p:nvPicPr>
            <p:cNvPr id="3309" name="Google Shape;3309;p456"/>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3310" name="Google Shape;3310;p456"/>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3311"/>
        <p:cNvGrpSpPr/>
        <p:nvPr/>
      </p:nvGrpSpPr>
      <p:grpSpPr>
        <a:xfrm>
          <a:off x="0" y="0"/>
          <a:ext cx="0" cy="0"/>
          <a:chOff x="0" y="0"/>
          <a:chExt cx="0" cy="0"/>
        </a:xfrm>
      </p:grpSpPr>
      <p:sp>
        <p:nvSpPr>
          <p:cNvPr id="3312" name="Google Shape;3312;p45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13" name="Google Shape;3313;p457"/>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14" name="Google Shape;3314;p457"/>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1"/>
              </a:buClr>
              <a:buSzPts val="3300"/>
              <a:buFont typeface="Calibri"/>
              <a:buNone/>
              <a:defRPr sz="3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15" name="Google Shape;3315;p457"/>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316" name="Google Shape;3316;p457"/>
          <p:cNvSpPr>
            <a:spLocks noGrp="1"/>
          </p:cNvSpPr>
          <p:nvPr>
            <p:ph type="pic" idx="2"/>
          </p:nvPr>
        </p:nvSpPr>
        <p:spPr>
          <a:xfrm>
            <a:off x="537883" y="2655094"/>
            <a:ext cx="2949000" cy="1740600"/>
          </a:xfrm>
          <a:prstGeom prst="rect">
            <a:avLst/>
          </a:prstGeom>
          <a:noFill/>
          <a:ln>
            <a:noFill/>
          </a:ln>
        </p:spPr>
      </p:sp>
      <p:sp>
        <p:nvSpPr>
          <p:cNvPr id="3317" name="Google Shape;3317;p457"/>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318" name="Google Shape;3318;p457"/>
          <p:cNvGrpSpPr/>
          <p:nvPr/>
        </p:nvGrpSpPr>
        <p:grpSpPr>
          <a:xfrm>
            <a:off x="180290" y="4600563"/>
            <a:ext cx="3539983" cy="342900"/>
            <a:chOff x="180290" y="4600563"/>
            <a:chExt cx="3539983" cy="342900"/>
          </a:xfrm>
        </p:grpSpPr>
        <p:pic>
          <p:nvPicPr>
            <p:cNvPr id="3319" name="Google Shape;3319;p457"/>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3320" name="Google Shape;3320;p457"/>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413"/>
        <p:cNvGrpSpPr/>
        <p:nvPr/>
      </p:nvGrpSpPr>
      <p:grpSpPr>
        <a:xfrm>
          <a:off x="0" y="0"/>
          <a:ext cx="0" cy="0"/>
          <a:chOff x="0" y="0"/>
          <a:chExt cx="0" cy="0"/>
        </a:xfrm>
      </p:grpSpPr>
      <p:sp>
        <p:nvSpPr>
          <p:cNvPr id="414" name="Google Shape;414;p5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15" name="Google Shape;415;p5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16" name="Google Shape;416;p5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417" name="Google Shape;417;p57"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418" name="Google Shape;418;p57"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419" name="Google Shape;419;p57"/>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420" name="Google Shape;420;p57"/>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21" name="Google Shape;421;p5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22" name="Google Shape;422;p57"/>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3321"/>
        <p:cNvGrpSpPr/>
        <p:nvPr/>
      </p:nvGrpSpPr>
      <p:grpSpPr>
        <a:xfrm>
          <a:off x="0" y="0"/>
          <a:ext cx="0" cy="0"/>
          <a:chOff x="0" y="0"/>
          <a:chExt cx="0" cy="0"/>
        </a:xfrm>
      </p:grpSpPr>
      <p:sp>
        <p:nvSpPr>
          <p:cNvPr id="3322" name="Google Shape;3322;p45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23" name="Google Shape;3323;p45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24" name="Google Shape;3324;p458"/>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3325"/>
        <p:cNvGrpSpPr/>
        <p:nvPr/>
      </p:nvGrpSpPr>
      <p:grpSpPr>
        <a:xfrm>
          <a:off x="0" y="0"/>
          <a:ext cx="0" cy="0"/>
          <a:chOff x="0" y="0"/>
          <a:chExt cx="0" cy="0"/>
        </a:xfrm>
      </p:grpSpPr>
      <p:sp>
        <p:nvSpPr>
          <p:cNvPr id="3326" name="Google Shape;3326;p45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27" name="Google Shape;3327;p459"/>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28" name="Google Shape;3328;p459"/>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29" name="Google Shape;3329;p459"/>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3330"/>
        <p:cNvGrpSpPr/>
        <p:nvPr/>
      </p:nvGrpSpPr>
      <p:grpSpPr>
        <a:xfrm>
          <a:off x="0" y="0"/>
          <a:ext cx="0" cy="0"/>
          <a:chOff x="0" y="0"/>
          <a:chExt cx="0" cy="0"/>
        </a:xfrm>
      </p:grpSpPr>
      <p:sp>
        <p:nvSpPr>
          <p:cNvPr id="3331" name="Google Shape;3331;p460"/>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332" name="Google Shape;3332;p460"/>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33" name="Google Shape;3333;p460"/>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334" name="Google Shape;3334;p460"/>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35" name="Google Shape;3335;p46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36" name="Google Shape;3336;p460"/>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3337"/>
        <p:cNvGrpSpPr/>
        <p:nvPr/>
      </p:nvGrpSpPr>
      <p:grpSpPr>
        <a:xfrm>
          <a:off x="0" y="0"/>
          <a:ext cx="0" cy="0"/>
          <a:chOff x="0" y="0"/>
          <a:chExt cx="0" cy="0"/>
        </a:xfrm>
      </p:grpSpPr>
      <p:sp>
        <p:nvSpPr>
          <p:cNvPr id="3338" name="Google Shape;3338;p46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39" name="Google Shape;3339;p46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40" name="Google Shape;3340;p461"/>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341" name="Google Shape;3341;p46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342" name="Google Shape;3342;p46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3343"/>
        <p:cNvGrpSpPr/>
        <p:nvPr/>
      </p:nvGrpSpPr>
      <p:grpSpPr>
        <a:xfrm>
          <a:off x="0" y="0"/>
          <a:ext cx="0" cy="0"/>
          <a:chOff x="0" y="0"/>
          <a:chExt cx="0" cy="0"/>
        </a:xfrm>
      </p:grpSpPr>
      <p:sp>
        <p:nvSpPr>
          <p:cNvPr id="3344" name="Google Shape;3344;p46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345" name="Google Shape;3345;p462"/>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46" name="Google Shape;3346;p462"/>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347" name="Google Shape;3347;p46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348" name="Google Shape;3348;p46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3349"/>
        <p:cNvGrpSpPr/>
        <p:nvPr/>
      </p:nvGrpSpPr>
      <p:grpSpPr>
        <a:xfrm>
          <a:off x="0" y="0"/>
          <a:ext cx="0" cy="0"/>
          <a:chOff x="0" y="0"/>
          <a:chExt cx="0" cy="0"/>
        </a:xfrm>
      </p:grpSpPr>
      <p:sp>
        <p:nvSpPr>
          <p:cNvPr id="3350" name="Google Shape;3350;p46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351" name="Google Shape;3351;p46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352" name="Google Shape;3352;p46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53" name="Google Shape;3353;p463"/>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354" name="Google Shape;3354;p463"/>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355" name="Google Shape;3355;p463"/>
          <p:cNvGrpSpPr/>
          <p:nvPr/>
        </p:nvGrpSpPr>
        <p:grpSpPr>
          <a:xfrm>
            <a:off x="180290" y="4600563"/>
            <a:ext cx="3539983" cy="342900"/>
            <a:chOff x="180290" y="4600563"/>
            <a:chExt cx="3539983" cy="342900"/>
          </a:xfrm>
        </p:grpSpPr>
        <p:pic>
          <p:nvPicPr>
            <p:cNvPr id="3356" name="Google Shape;3356;p463"/>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3357" name="Google Shape;3357;p463"/>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3358"/>
        <p:cNvGrpSpPr/>
        <p:nvPr/>
      </p:nvGrpSpPr>
      <p:grpSpPr>
        <a:xfrm>
          <a:off x="0" y="0"/>
          <a:ext cx="0" cy="0"/>
          <a:chOff x="0" y="0"/>
          <a:chExt cx="0" cy="0"/>
        </a:xfrm>
      </p:grpSpPr>
      <p:sp>
        <p:nvSpPr>
          <p:cNvPr id="3359" name="Google Shape;3359;p46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360" name="Google Shape;3360;p46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361" name="Google Shape;3361;p46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362" name="Google Shape;3362;p46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363" name="Google Shape;3363;p46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364" name="Google Shape;3364;p46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365" name="Google Shape;3365;p464"/>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366" name="Google Shape;3366;p46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367" name="Google Shape;3367;p464"/>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3368"/>
        <p:cNvGrpSpPr/>
        <p:nvPr/>
      </p:nvGrpSpPr>
      <p:grpSpPr>
        <a:xfrm>
          <a:off x="0" y="0"/>
          <a:ext cx="0" cy="0"/>
          <a:chOff x="0" y="0"/>
          <a:chExt cx="0" cy="0"/>
        </a:xfrm>
      </p:grpSpPr>
      <p:sp>
        <p:nvSpPr>
          <p:cNvPr id="3369" name="Google Shape;3369;p46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70" name="Google Shape;3370;p465"/>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371" name="Google Shape;3371;p465"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372" name="Google Shape;3372;p465"/>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5"/>
              </a:buClr>
              <a:buSzPts val="4100"/>
              <a:buFont typeface="Calibri"/>
              <a:buNone/>
              <a:defRPr sz="4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73" name="Google Shape;3373;p46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374" name="Google Shape;3374;p465"/>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375" name="Google Shape;3375;p465"/>
          <p:cNvGrpSpPr/>
          <p:nvPr/>
        </p:nvGrpSpPr>
        <p:grpSpPr>
          <a:xfrm>
            <a:off x="1605267" y="3232902"/>
            <a:ext cx="5933466" cy="1097281"/>
            <a:chOff x="1952025" y="4310537"/>
            <a:chExt cx="7911288" cy="1463041"/>
          </a:xfrm>
        </p:grpSpPr>
        <p:pic>
          <p:nvPicPr>
            <p:cNvPr id="3376" name="Google Shape;3376;p465"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377" name="Google Shape;3377;p465"/>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378" name="Google Shape;3378;p465"/>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379" name="Google Shape;3379;p465"/>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3380" name="Google Shape;3380;p46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381" name="Google Shape;3381;p465"/>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3382"/>
        <p:cNvGrpSpPr/>
        <p:nvPr/>
      </p:nvGrpSpPr>
      <p:grpSpPr>
        <a:xfrm>
          <a:off x="0" y="0"/>
          <a:ext cx="0" cy="0"/>
          <a:chOff x="0" y="0"/>
          <a:chExt cx="0" cy="0"/>
        </a:xfrm>
      </p:grpSpPr>
      <p:sp>
        <p:nvSpPr>
          <p:cNvPr id="3383" name="Google Shape;3383;p46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84" name="Google Shape;3384;p466"/>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385" name="Google Shape;3385;p466"/>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5"/>
              </a:buClr>
              <a:buSzPts val="5100"/>
              <a:buFont typeface="Calibri"/>
              <a:buNone/>
              <a:defRPr sz="5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86" name="Google Shape;3386;p466"/>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387" name="Google Shape;3387;p46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388" name="Google Shape;3388;p466"/>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389" name="Google Shape;3389;p466"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3390" name="Google Shape;3390;p466"/>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3391"/>
        <p:cNvGrpSpPr/>
        <p:nvPr/>
      </p:nvGrpSpPr>
      <p:grpSpPr>
        <a:xfrm>
          <a:off x="0" y="0"/>
          <a:ext cx="0" cy="0"/>
          <a:chOff x="0" y="0"/>
          <a:chExt cx="0" cy="0"/>
        </a:xfrm>
      </p:grpSpPr>
      <p:sp>
        <p:nvSpPr>
          <p:cNvPr id="3392" name="Google Shape;3392;p46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93" name="Google Shape;3393;p467"/>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94" name="Google Shape;3394;p46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95" name="Google Shape;3395;p46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96" name="Google Shape;3396;p467"/>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397" name="Google Shape;3397;p467"/>
          <p:cNvGrpSpPr/>
          <p:nvPr/>
        </p:nvGrpSpPr>
        <p:grpSpPr>
          <a:xfrm>
            <a:off x="180290" y="4600563"/>
            <a:ext cx="3539983" cy="342900"/>
            <a:chOff x="180290" y="4600563"/>
            <a:chExt cx="3539983" cy="342900"/>
          </a:xfrm>
        </p:grpSpPr>
        <p:pic>
          <p:nvPicPr>
            <p:cNvPr id="3398" name="Google Shape;3398;p467"/>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3399" name="Google Shape;3399;p467"/>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423"/>
        <p:cNvGrpSpPr/>
        <p:nvPr/>
      </p:nvGrpSpPr>
      <p:grpSpPr>
        <a:xfrm>
          <a:off x="0" y="0"/>
          <a:ext cx="0" cy="0"/>
          <a:chOff x="0" y="0"/>
          <a:chExt cx="0" cy="0"/>
        </a:xfrm>
      </p:grpSpPr>
      <p:sp>
        <p:nvSpPr>
          <p:cNvPr id="424" name="Google Shape;424;p5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25" name="Google Shape;425;p58"/>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26" name="Google Shape;426;p58"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427" name="Google Shape;427;p58"/>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2"/>
              </a:buClr>
              <a:buSzPts val="4100"/>
              <a:buFont typeface="Calibri"/>
              <a:buNone/>
              <a:defRPr sz="4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28" name="Google Shape;428;p5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29" name="Google Shape;429;p58"/>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30" name="Google Shape;430;p58"/>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431" name="Google Shape;431;p58"/>
          <p:cNvGrpSpPr/>
          <p:nvPr/>
        </p:nvGrpSpPr>
        <p:grpSpPr>
          <a:xfrm>
            <a:off x="1605267" y="3232902"/>
            <a:ext cx="5933466" cy="1097281"/>
            <a:chOff x="1952025" y="4310537"/>
            <a:chExt cx="7911288" cy="1463041"/>
          </a:xfrm>
        </p:grpSpPr>
        <p:pic>
          <p:nvPicPr>
            <p:cNvPr id="432" name="Google Shape;432;p58"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433" name="Google Shape;433;p58"/>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434" name="Google Shape;434;p58"/>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435" name="Google Shape;435;p58"/>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3400"/>
        <p:cNvGrpSpPr/>
        <p:nvPr/>
      </p:nvGrpSpPr>
      <p:grpSpPr>
        <a:xfrm>
          <a:off x="0" y="0"/>
          <a:ext cx="0" cy="0"/>
          <a:chOff x="0" y="0"/>
          <a:chExt cx="0" cy="0"/>
        </a:xfrm>
      </p:grpSpPr>
      <p:sp>
        <p:nvSpPr>
          <p:cNvPr id="3401" name="Google Shape;3401;p46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02" name="Google Shape;3402;p468"/>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03" name="Google Shape;3403;p468"/>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5"/>
              </a:buClr>
              <a:buSzPts val="3300"/>
              <a:buFont typeface="Calibri"/>
              <a:buNone/>
              <a:defRPr sz="33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04" name="Google Shape;3404;p468"/>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405" name="Google Shape;3405;p468"/>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406" name="Google Shape;3406;p468"/>
          <p:cNvGrpSpPr/>
          <p:nvPr/>
        </p:nvGrpSpPr>
        <p:grpSpPr>
          <a:xfrm>
            <a:off x="180290" y="4600563"/>
            <a:ext cx="3539983" cy="342900"/>
            <a:chOff x="180290" y="4600563"/>
            <a:chExt cx="3539983" cy="342900"/>
          </a:xfrm>
        </p:grpSpPr>
        <p:pic>
          <p:nvPicPr>
            <p:cNvPr id="3407" name="Google Shape;3407;p468"/>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3408" name="Google Shape;3408;p468"/>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3409"/>
        <p:cNvGrpSpPr/>
        <p:nvPr/>
      </p:nvGrpSpPr>
      <p:grpSpPr>
        <a:xfrm>
          <a:off x="0" y="0"/>
          <a:ext cx="0" cy="0"/>
          <a:chOff x="0" y="0"/>
          <a:chExt cx="0" cy="0"/>
        </a:xfrm>
      </p:grpSpPr>
      <p:sp>
        <p:nvSpPr>
          <p:cNvPr id="3410" name="Google Shape;3410;p46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11" name="Google Shape;3411;p46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12" name="Google Shape;3412;p469"/>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3413"/>
        <p:cNvGrpSpPr/>
        <p:nvPr/>
      </p:nvGrpSpPr>
      <p:grpSpPr>
        <a:xfrm>
          <a:off x="0" y="0"/>
          <a:ext cx="0" cy="0"/>
          <a:chOff x="0" y="0"/>
          <a:chExt cx="0" cy="0"/>
        </a:xfrm>
      </p:grpSpPr>
      <p:sp>
        <p:nvSpPr>
          <p:cNvPr id="3414" name="Google Shape;3414;p47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15" name="Google Shape;3415;p470"/>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16" name="Google Shape;3416;p470"/>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17" name="Google Shape;3417;p470"/>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3418"/>
        <p:cNvGrpSpPr/>
        <p:nvPr/>
      </p:nvGrpSpPr>
      <p:grpSpPr>
        <a:xfrm>
          <a:off x="0" y="0"/>
          <a:ext cx="0" cy="0"/>
          <a:chOff x="0" y="0"/>
          <a:chExt cx="0" cy="0"/>
        </a:xfrm>
      </p:grpSpPr>
      <p:sp>
        <p:nvSpPr>
          <p:cNvPr id="3419" name="Google Shape;3419;p471"/>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420" name="Google Shape;3420;p471"/>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21" name="Google Shape;3421;p471"/>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422" name="Google Shape;3422;p471"/>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23" name="Google Shape;3423;p47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2400"/>
              <a:buFont typeface="Calibri"/>
              <a:buNone/>
              <a:defRPr sz="24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24" name="Google Shape;3424;p471"/>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3425"/>
        <p:cNvGrpSpPr/>
        <p:nvPr/>
      </p:nvGrpSpPr>
      <p:grpSpPr>
        <a:xfrm>
          <a:off x="0" y="0"/>
          <a:ext cx="0" cy="0"/>
          <a:chOff x="0" y="0"/>
          <a:chExt cx="0" cy="0"/>
        </a:xfrm>
      </p:grpSpPr>
      <p:sp>
        <p:nvSpPr>
          <p:cNvPr id="3426" name="Google Shape;3426;p47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27" name="Google Shape;3427;p47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28" name="Google Shape;3428;p472"/>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429" name="Google Shape;3429;p47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430" name="Google Shape;3430;p47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3431"/>
        <p:cNvGrpSpPr/>
        <p:nvPr/>
      </p:nvGrpSpPr>
      <p:grpSpPr>
        <a:xfrm>
          <a:off x="0" y="0"/>
          <a:ext cx="0" cy="0"/>
          <a:chOff x="0" y="0"/>
          <a:chExt cx="0" cy="0"/>
        </a:xfrm>
      </p:grpSpPr>
      <p:sp>
        <p:nvSpPr>
          <p:cNvPr id="3432" name="Google Shape;3432;p47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433" name="Google Shape;3433;p473"/>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34" name="Google Shape;3434;p473"/>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435" name="Google Shape;3435;p47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436" name="Google Shape;3436;p47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3437"/>
        <p:cNvGrpSpPr/>
        <p:nvPr/>
      </p:nvGrpSpPr>
      <p:grpSpPr>
        <a:xfrm>
          <a:off x="0" y="0"/>
          <a:ext cx="0" cy="0"/>
          <a:chOff x="0" y="0"/>
          <a:chExt cx="0" cy="0"/>
        </a:xfrm>
      </p:grpSpPr>
      <p:sp>
        <p:nvSpPr>
          <p:cNvPr id="3438" name="Google Shape;3438;p47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439" name="Google Shape;3439;p47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440" name="Google Shape;3440;p47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41" name="Google Shape;3441;p474"/>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442" name="Google Shape;3442;p474"/>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443" name="Google Shape;3443;p474"/>
          <p:cNvGrpSpPr/>
          <p:nvPr/>
        </p:nvGrpSpPr>
        <p:grpSpPr>
          <a:xfrm>
            <a:off x="180290" y="4600563"/>
            <a:ext cx="3539983" cy="342900"/>
            <a:chOff x="180290" y="4600563"/>
            <a:chExt cx="3539983" cy="342900"/>
          </a:xfrm>
        </p:grpSpPr>
        <p:pic>
          <p:nvPicPr>
            <p:cNvPr id="3444" name="Google Shape;3444;p474"/>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3445" name="Google Shape;3445;p474"/>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3446"/>
        <p:cNvGrpSpPr/>
        <p:nvPr/>
      </p:nvGrpSpPr>
      <p:grpSpPr>
        <a:xfrm>
          <a:off x="0" y="0"/>
          <a:ext cx="0" cy="0"/>
          <a:chOff x="0" y="0"/>
          <a:chExt cx="0" cy="0"/>
        </a:xfrm>
      </p:grpSpPr>
      <p:sp>
        <p:nvSpPr>
          <p:cNvPr id="3447" name="Google Shape;3447;p47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448" name="Google Shape;3448;p47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449" name="Google Shape;3449;p47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450" name="Google Shape;3450;p475"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451" name="Google Shape;3451;p475"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452" name="Google Shape;3452;p475"/>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453" name="Google Shape;3453;p475"/>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454" name="Google Shape;3454;p47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455" name="Google Shape;3455;p475"/>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3456"/>
        <p:cNvGrpSpPr/>
        <p:nvPr/>
      </p:nvGrpSpPr>
      <p:grpSpPr>
        <a:xfrm>
          <a:off x="0" y="0"/>
          <a:ext cx="0" cy="0"/>
          <a:chOff x="0" y="0"/>
          <a:chExt cx="0" cy="0"/>
        </a:xfrm>
      </p:grpSpPr>
      <p:sp>
        <p:nvSpPr>
          <p:cNvPr id="3457" name="Google Shape;3457;p47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58" name="Google Shape;3458;p476"/>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459" name="Google Shape;3459;p476"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460" name="Google Shape;3460;p476"/>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4"/>
              </a:buClr>
              <a:buSzPts val="4100"/>
              <a:buFont typeface="Calibri"/>
              <a:buNone/>
              <a:defRPr sz="4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61" name="Google Shape;3461;p47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462" name="Google Shape;3462;p476"/>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463" name="Google Shape;3463;p476"/>
          <p:cNvGrpSpPr/>
          <p:nvPr/>
        </p:nvGrpSpPr>
        <p:grpSpPr>
          <a:xfrm>
            <a:off x="1605267" y="3232902"/>
            <a:ext cx="5933466" cy="1097281"/>
            <a:chOff x="1952025" y="4310537"/>
            <a:chExt cx="7911288" cy="1463041"/>
          </a:xfrm>
        </p:grpSpPr>
        <p:pic>
          <p:nvPicPr>
            <p:cNvPr id="3464" name="Google Shape;3464;p476"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465" name="Google Shape;3465;p476"/>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466" name="Google Shape;3466;p476"/>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467" name="Google Shape;3467;p476"/>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3468" name="Google Shape;3468;p47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469" name="Google Shape;3469;p476"/>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3470"/>
        <p:cNvGrpSpPr/>
        <p:nvPr/>
      </p:nvGrpSpPr>
      <p:grpSpPr>
        <a:xfrm>
          <a:off x="0" y="0"/>
          <a:ext cx="0" cy="0"/>
          <a:chOff x="0" y="0"/>
          <a:chExt cx="0" cy="0"/>
        </a:xfrm>
      </p:grpSpPr>
      <p:sp>
        <p:nvSpPr>
          <p:cNvPr id="3471" name="Google Shape;3471;p47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72" name="Google Shape;3472;p477"/>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473" name="Google Shape;3473;p47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4"/>
              </a:buClr>
              <a:buSzPts val="5100"/>
              <a:buFont typeface="Calibri"/>
              <a:buNone/>
              <a:defRPr sz="5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74" name="Google Shape;3474;p477"/>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475" name="Google Shape;3475;p477"/>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476" name="Google Shape;3476;p477"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3477" name="Google Shape;3477;p477"/>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3478" name="Google Shape;3478;p47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479" name="Google Shape;3479;p477"/>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436"/>
        <p:cNvGrpSpPr/>
        <p:nvPr/>
      </p:nvGrpSpPr>
      <p:grpSpPr>
        <a:xfrm>
          <a:off x="0" y="0"/>
          <a:ext cx="0" cy="0"/>
          <a:chOff x="0" y="0"/>
          <a:chExt cx="0" cy="0"/>
        </a:xfrm>
      </p:grpSpPr>
      <p:sp>
        <p:nvSpPr>
          <p:cNvPr id="437" name="Google Shape;437;p5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38" name="Google Shape;438;p59"/>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439" name="Google Shape;439;p59"/>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5100"/>
              <a:buFont typeface="Calibri"/>
              <a:buNone/>
              <a:defRPr sz="5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40" name="Google Shape;440;p59"/>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41" name="Google Shape;441;p59"/>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42" name="Google Shape;442;p59"/>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443" name="Google Shape;443;p59"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444" name="Google Shape;444;p59"/>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3480"/>
        <p:cNvGrpSpPr/>
        <p:nvPr/>
      </p:nvGrpSpPr>
      <p:grpSpPr>
        <a:xfrm>
          <a:off x="0" y="0"/>
          <a:ext cx="0" cy="0"/>
          <a:chOff x="0" y="0"/>
          <a:chExt cx="0" cy="0"/>
        </a:xfrm>
      </p:grpSpPr>
      <p:sp>
        <p:nvSpPr>
          <p:cNvPr id="3481" name="Google Shape;3481;p47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82" name="Google Shape;3482;p478"/>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83" name="Google Shape;3483;p47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84" name="Google Shape;3484;p47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85" name="Google Shape;3485;p478"/>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486" name="Google Shape;3486;p47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487" name="Google Shape;3487;p47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3488"/>
        <p:cNvGrpSpPr/>
        <p:nvPr/>
      </p:nvGrpSpPr>
      <p:grpSpPr>
        <a:xfrm>
          <a:off x="0" y="0"/>
          <a:ext cx="0" cy="0"/>
          <a:chOff x="0" y="0"/>
          <a:chExt cx="0" cy="0"/>
        </a:xfrm>
      </p:grpSpPr>
      <p:sp>
        <p:nvSpPr>
          <p:cNvPr id="3489" name="Google Shape;3489;p47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90" name="Google Shape;3490;p479"/>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91" name="Google Shape;3491;p479"/>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4"/>
              </a:buClr>
              <a:buSzPts val="3300"/>
              <a:buFont typeface="Calibri"/>
              <a:buNone/>
              <a:defRPr sz="33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92" name="Google Shape;3492;p479"/>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493" name="Google Shape;3493;p479"/>
          <p:cNvSpPr>
            <a:spLocks noGrp="1"/>
          </p:cNvSpPr>
          <p:nvPr>
            <p:ph type="pic" idx="2"/>
          </p:nvPr>
        </p:nvSpPr>
        <p:spPr>
          <a:xfrm>
            <a:off x="537883" y="2655094"/>
            <a:ext cx="2949000" cy="1740600"/>
          </a:xfrm>
          <a:prstGeom prst="rect">
            <a:avLst/>
          </a:prstGeom>
          <a:noFill/>
          <a:ln>
            <a:noFill/>
          </a:ln>
        </p:spPr>
      </p:sp>
      <p:sp>
        <p:nvSpPr>
          <p:cNvPr id="3494" name="Google Shape;3494;p479"/>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495" name="Google Shape;3495;p47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496" name="Google Shape;3496;p47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3497"/>
        <p:cNvGrpSpPr/>
        <p:nvPr/>
      </p:nvGrpSpPr>
      <p:grpSpPr>
        <a:xfrm>
          <a:off x="0" y="0"/>
          <a:ext cx="0" cy="0"/>
          <a:chOff x="0" y="0"/>
          <a:chExt cx="0" cy="0"/>
        </a:xfrm>
      </p:grpSpPr>
      <p:sp>
        <p:nvSpPr>
          <p:cNvPr id="3498" name="Google Shape;3498;p48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99" name="Google Shape;3499;p48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00" name="Google Shape;3500;p480"/>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3501"/>
        <p:cNvGrpSpPr/>
        <p:nvPr/>
      </p:nvGrpSpPr>
      <p:grpSpPr>
        <a:xfrm>
          <a:off x="0" y="0"/>
          <a:ext cx="0" cy="0"/>
          <a:chOff x="0" y="0"/>
          <a:chExt cx="0" cy="0"/>
        </a:xfrm>
      </p:grpSpPr>
      <p:sp>
        <p:nvSpPr>
          <p:cNvPr id="3502" name="Google Shape;3502;p48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03" name="Google Shape;3503;p481"/>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04" name="Google Shape;3504;p481"/>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05" name="Google Shape;3505;p481"/>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3506"/>
        <p:cNvGrpSpPr/>
        <p:nvPr/>
      </p:nvGrpSpPr>
      <p:grpSpPr>
        <a:xfrm>
          <a:off x="0" y="0"/>
          <a:ext cx="0" cy="0"/>
          <a:chOff x="0" y="0"/>
          <a:chExt cx="0" cy="0"/>
        </a:xfrm>
      </p:grpSpPr>
      <p:sp>
        <p:nvSpPr>
          <p:cNvPr id="3507" name="Google Shape;3507;p482"/>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508" name="Google Shape;3508;p482"/>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09" name="Google Shape;3509;p482"/>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510" name="Google Shape;3510;p482"/>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11" name="Google Shape;3511;p48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2400"/>
              <a:buFont typeface="Calibri"/>
              <a:buNone/>
              <a:defRPr sz="24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12" name="Google Shape;3512;p482"/>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513" name="Google Shape;3513;p48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3514"/>
        <p:cNvGrpSpPr/>
        <p:nvPr/>
      </p:nvGrpSpPr>
      <p:grpSpPr>
        <a:xfrm>
          <a:off x="0" y="0"/>
          <a:ext cx="0" cy="0"/>
          <a:chOff x="0" y="0"/>
          <a:chExt cx="0" cy="0"/>
        </a:xfrm>
      </p:grpSpPr>
      <p:sp>
        <p:nvSpPr>
          <p:cNvPr id="3515" name="Google Shape;3515;p48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16" name="Google Shape;3516;p48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17" name="Google Shape;3517;p483"/>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18" name="Google Shape;3518;p48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519" name="Google Shape;3519;p48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3520"/>
        <p:cNvGrpSpPr/>
        <p:nvPr/>
      </p:nvGrpSpPr>
      <p:grpSpPr>
        <a:xfrm>
          <a:off x="0" y="0"/>
          <a:ext cx="0" cy="0"/>
          <a:chOff x="0" y="0"/>
          <a:chExt cx="0" cy="0"/>
        </a:xfrm>
      </p:grpSpPr>
      <p:sp>
        <p:nvSpPr>
          <p:cNvPr id="3521" name="Google Shape;3521;p48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522" name="Google Shape;3522;p484"/>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23" name="Google Shape;3523;p484"/>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24" name="Google Shape;3524;p48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525" name="Google Shape;3525;p48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3526"/>
        <p:cNvGrpSpPr/>
        <p:nvPr/>
      </p:nvGrpSpPr>
      <p:grpSpPr>
        <a:xfrm>
          <a:off x="0" y="0"/>
          <a:ext cx="0" cy="0"/>
          <a:chOff x="0" y="0"/>
          <a:chExt cx="0" cy="0"/>
        </a:xfrm>
      </p:grpSpPr>
      <p:sp>
        <p:nvSpPr>
          <p:cNvPr id="3527" name="Google Shape;3527;p48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528" name="Google Shape;3528;p48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529" name="Google Shape;3529;p48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30" name="Google Shape;3530;p485"/>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531" name="Google Shape;3531;p485"/>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32" name="Google Shape;3532;p48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533" name="Google Shape;3533;p485"/>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3534"/>
        <p:cNvGrpSpPr/>
        <p:nvPr/>
      </p:nvGrpSpPr>
      <p:grpSpPr>
        <a:xfrm>
          <a:off x="0" y="0"/>
          <a:ext cx="0" cy="0"/>
          <a:chOff x="0" y="0"/>
          <a:chExt cx="0" cy="0"/>
        </a:xfrm>
      </p:grpSpPr>
      <p:sp>
        <p:nvSpPr>
          <p:cNvPr id="3535" name="Google Shape;3535;p48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536" name="Google Shape;3536;p48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537" name="Google Shape;3537;p48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538" name="Google Shape;3538;p486"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539" name="Google Shape;3539;p486"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540" name="Google Shape;3540;p486"/>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541" name="Google Shape;3541;p486"/>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42" name="Google Shape;3542;p48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543" name="Google Shape;3543;p486"/>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3544"/>
        <p:cNvGrpSpPr/>
        <p:nvPr/>
      </p:nvGrpSpPr>
      <p:grpSpPr>
        <a:xfrm>
          <a:off x="0" y="0"/>
          <a:ext cx="0" cy="0"/>
          <a:chOff x="0" y="0"/>
          <a:chExt cx="0" cy="0"/>
        </a:xfrm>
      </p:grpSpPr>
      <p:sp>
        <p:nvSpPr>
          <p:cNvPr id="3545" name="Google Shape;3545;p48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46" name="Google Shape;3546;p487"/>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547" name="Google Shape;3547;p487"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548" name="Google Shape;3548;p487"/>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3"/>
              </a:buClr>
              <a:buSzPts val="4100"/>
              <a:buFont typeface="Calibri"/>
              <a:buNone/>
              <a:defRPr sz="4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49" name="Google Shape;3549;p48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550" name="Google Shape;3550;p487"/>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551" name="Google Shape;3551;p487"/>
          <p:cNvGrpSpPr/>
          <p:nvPr/>
        </p:nvGrpSpPr>
        <p:grpSpPr>
          <a:xfrm>
            <a:off x="1605267" y="3232902"/>
            <a:ext cx="5933466" cy="1097281"/>
            <a:chOff x="1952025" y="4310537"/>
            <a:chExt cx="7911288" cy="1463041"/>
          </a:xfrm>
        </p:grpSpPr>
        <p:pic>
          <p:nvPicPr>
            <p:cNvPr id="3552" name="Google Shape;3552;p487"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553" name="Google Shape;3553;p487"/>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554" name="Google Shape;3554;p487"/>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555" name="Google Shape;3555;p487"/>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3556" name="Google Shape;3556;p48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557" name="Google Shape;3557;p487"/>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445"/>
        <p:cNvGrpSpPr/>
        <p:nvPr/>
      </p:nvGrpSpPr>
      <p:grpSpPr>
        <a:xfrm>
          <a:off x="0" y="0"/>
          <a:ext cx="0" cy="0"/>
          <a:chOff x="0" y="0"/>
          <a:chExt cx="0" cy="0"/>
        </a:xfrm>
      </p:grpSpPr>
      <p:sp>
        <p:nvSpPr>
          <p:cNvPr id="446" name="Google Shape;446;p6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7" name="Google Shape;447;p60"/>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8" name="Google Shape;448;p6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49" name="Google Shape;449;p6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0" name="Google Shape;450;p60"/>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51" name="Google Shape;451;p6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52" name="Google Shape;452;p6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3558"/>
        <p:cNvGrpSpPr/>
        <p:nvPr/>
      </p:nvGrpSpPr>
      <p:grpSpPr>
        <a:xfrm>
          <a:off x="0" y="0"/>
          <a:ext cx="0" cy="0"/>
          <a:chOff x="0" y="0"/>
          <a:chExt cx="0" cy="0"/>
        </a:xfrm>
      </p:grpSpPr>
      <p:sp>
        <p:nvSpPr>
          <p:cNvPr id="3559" name="Google Shape;3559;p48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60" name="Google Shape;3560;p488"/>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561" name="Google Shape;3561;p48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3"/>
              </a:buClr>
              <a:buSzPts val="5100"/>
              <a:buFont typeface="Calibri"/>
              <a:buNone/>
              <a:defRPr sz="5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62" name="Google Shape;3562;p488"/>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563" name="Google Shape;3563;p488"/>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564" name="Google Shape;3564;p488"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3565" name="Google Shape;3565;p488"/>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3566" name="Google Shape;3566;p48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567" name="Google Shape;3567;p488"/>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3568"/>
        <p:cNvGrpSpPr/>
        <p:nvPr/>
      </p:nvGrpSpPr>
      <p:grpSpPr>
        <a:xfrm>
          <a:off x="0" y="0"/>
          <a:ext cx="0" cy="0"/>
          <a:chOff x="0" y="0"/>
          <a:chExt cx="0" cy="0"/>
        </a:xfrm>
      </p:grpSpPr>
      <p:sp>
        <p:nvSpPr>
          <p:cNvPr id="3569" name="Google Shape;3569;p48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70" name="Google Shape;3570;p489"/>
          <p:cNvSpPr/>
          <p:nvPr/>
        </p:nvSpPr>
        <p:spPr>
          <a:xfrm>
            <a:off x="154641" y="161365"/>
            <a:ext cx="8831100" cy="10482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71" name="Google Shape;3571;p48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72" name="Google Shape;3572;p48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73" name="Google Shape;3573;p489"/>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574" name="Google Shape;3574;p489"/>
          <p:cNvGrpSpPr/>
          <p:nvPr/>
        </p:nvGrpSpPr>
        <p:grpSpPr>
          <a:xfrm>
            <a:off x="180290" y="4600563"/>
            <a:ext cx="3539983" cy="342900"/>
            <a:chOff x="180290" y="4600563"/>
            <a:chExt cx="3539983" cy="342900"/>
          </a:xfrm>
        </p:grpSpPr>
        <p:pic>
          <p:nvPicPr>
            <p:cNvPr id="3575" name="Google Shape;3575;p489"/>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3576" name="Google Shape;3576;p489"/>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3577"/>
        <p:cNvGrpSpPr/>
        <p:nvPr/>
      </p:nvGrpSpPr>
      <p:grpSpPr>
        <a:xfrm>
          <a:off x="0" y="0"/>
          <a:ext cx="0" cy="0"/>
          <a:chOff x="0" y="0"/>
          <a:chExt cx="0" cy="0"/>
        </a:xfrm>
      </p:grpSpPr>
      <p:sp>
        <p:nvSpPr>
          <p:cNvPr id="3578" name="Google Shape;3578;p49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79" name="Google Shape;3579;p490"/>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80" name="Google Shape;3580;p490"/>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3"/>
              </a:buClr>
              <a:buSzPts val="3300"/>
              <a:buFont typeface="Calibri"/>
              <a:buNone/>
              <a:defRPr sz="33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81" name="Google Shape;3581;p490"/>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582" name="Google Shape;3582;p490"/>
          <p:cNvSpPr>
            <a:spLocks noGrp="1"/>
          </p:cNvSpPr>
          <p:nvPr>
            <p:ph type="pic" idx="2"/>
          </p:nvPr>
        </p:nvSpPr>
        <p:spPr>
          <a:xfrm>
            <a:off x="537883" y="2655094"/>
            <a:ext cx="2949000" cy="1740600"/>
          </a:xfrm>
          <a:prstGeom prst="rect">
            <a:avLst/>
          </a:prstGeom>
          <a:noFill/>
          <a:ln>
            <a:noFill/>
          </a:ln>
        </p:spPr>
      </p:sp>
      <p:sp>
        <p:nvSpPr>
          <p:cNvPr id="3583" name="Google Shape;3583;p490"/>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84" name="Google Shape;3584;p49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585" name="Google Shape;3585;p49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3586"/>
        <p:cNvGrpSpPr/>
        <p:nvPr/>
      </p:nvGrpSpPr>
      <p:grpSpPr>
        <a:xfrm>
          <a:off x="0" y="0"/>
          <a:ext cx="0" cy="0"/>
          <a:chOff x="0" y="0"/>
          <a:chExt cx="0" cy="0"/>
        </a:xfrm>
      </p:grpSpPr>
      <p:sp>
        <p:nvSpPr>
          <p:cNvPr id="3587" name="Google Shape;3587;p49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88" name="Google Shape;3588;p49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89" name="Google Shape;3589;p491"/>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3590"/>
        <p:cNvGrpSpPr/>
        <p:nvPr/>
      </p:nvGrpSpPr>
      <p:grpSpPr>
        <a:xfrm>
          <a:off x="0" y="0"/>
          <a:ext cx="0" cy="0"/>
          <a:chOff x="0" y="0"/>
          <a:chExt cx="0" cy="0"/>
        </a:xfrm>
      </p:grpSpPr>
      <p:sp>
        <p:nvSpPr>
          <p:cNvPr id="3591" name="Google Shape;3591;p49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92" name="Google Shape;3592;p492"/>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93" name="Google Shape;3593;p492"/>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94" name="Google Shape;3594;p492"/>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3595"/>
        <p:cNvGrpSpPr/>
        <p:nvPr/>
      </p:nvGrpSpPr>
      <p:grpSpPr>
        <a:xfrm>
          <a:off x="0" y="0"/>
          <a:ext cx="0" cy="0"/>
          <a:chOff x="0" y="0"/>
          <a:chExt cx="0" cy="0"/>
        </a:xfrm>
      </p:grpSpPr>
      <p:sp>
        <p:nvSpPr>
          <p:cNvPr id="3596" name="Google Shape;3596;p493"/>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597" name="Google Shape;3597;p493"/>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98" name="Google Shape;3598;p493"/>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599" name="Google Shape;3599;p493"/>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00" name="Google Shape;3600;p49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2400"/>
              <a:buFont typeface="Calibri"/>
              <a:buNone/>
              <a:defRPr sz="24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01" name="Google Shape;3601;p493"/>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3602"/>
        <p:cNvGrpSpPr/>
        <p:nvPr/>
      </p:nvGrpSpPr>
      <p:grpSpPr>
        <a:xfrm>
          <a:off x="0" y="0"/>
          <a:ext cx="0" cy="0"/>
          <a:chOff x="0" y="0"/>
          <a:chExt cx="0" cy="0"/>
        </a:xfrm>
      </p:grpSpPr>
      <p:sp>
        <p:nvSpPr>
          <p:cNvPr id="3603" name="Google Shape;3603;p49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04" name="Google Shape;3604;p49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05" name="Google Shape;3605;p494"/>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606" name="Google Shape;3606;p49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607" name="Google Shape;3607;p49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3608"/>
        <p:cNvGrpSpPr/>
        <p:nvPr/>
      </p:nvGrpSpPr>
      <p:grpSpPr>
        <a:xfrm>
          <a:off x="0" y="0"/>
          <a:ext cx="0" cy="0"/>
          <a:chOff x="0" y="0"/>
          <a:chExt cx="0" cy="0"/>
        </a:xfrm>
      </p:grpSpPr>
      <p:sp>
        <p:nvSpPr>
          <p:cNvPr id="3609" name="Google Shape;3609;p49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610" name="Google Shape;3610;p495"/>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11" name="Google Shape;3611;p495"/>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612" name="Google Shape;3612;p49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613" name="Google Shape;3613;p49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3614"/>
        <p:cNvGrpSpPr/>
        <p:nvPr/>
      </p:nvGrpSpPr>
      <p:grpSpPr>
        <a:xfrm>
          <a:off x="0" y="0"/>
          <a:ext cx="0" cy="0"/>
          <a:chOff x="0" y="0"/>
          <a:chExt cx="0" cy="0"/>
        </a:xfrm>
      </p:grpSpPr>
      <p:sp>
        <p:nvSpPr>
          <p:cNvPr id="3615" name="Google Shape;3615;p49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616" name="Google Shape;3616;p49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617" name="Google Shape;3617;p49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18" name="Google Shape;3618;p496"/>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619" name="Google Shape;3619;p496"/>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620" name="Google Shape;3620;p49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621" name="Google Shape;3621;p496"/>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3622"/>
        <p:cNvGrpSpPr/>
        <p:nvPr/>
      </p:nvGrpSpPr>
      <p:grpSpPr>
        <a:xfrm>
          <a:off x="0" y="0"/>
          <a:ext cx="0" cy="0"/>
          <a:chOff x="0" y="0"/>
          <a:chExt cx="0" cy="0"/>
        </a:xfrm>
      </p:grpSpPr>
      <p:sp>
        <p:nvSpPr>
          <p:cNvPr id="3623" name="Google Shape;3623;p49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624" name="Google Shape;3624;p49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625" name="Google Shape;3625;p49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626" name="Google Shape;3626;p497"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627" name="Google Shape;3627;p497"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628" name="Google Shape;3628;p497"/>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629" name="Google Shape;3629;p497"/>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630" name="Google Shape;3630;p49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631" name="Google Shape;3631;p497"/>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453"/>
        <p:cNvGrpSpPr/>
        <p:nvPr/>
      </p:nvGrpSpPr>
      <p:grpSpPr>
        <a:xfrm>
          <a:off x="0" y="0"/>
          <a:ext cx="0" cy="0"/>
          <a:chOff x="0" y="0"/>
          <a:chExt cx="0" cy="0"/>
        </a:xfrm>
      </p:grpSpPr>
      <p:sp>
        <p:nvSpPr>
          <p:cNvPr id="454" name="Google Shape;454;p6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5" name="Google Shape;455;p61"/>
          <p:cNvSpPr/>
          <p:nvPr/>
        </p:nvSpPr>
        <p:spPr>
          <a:xfrm>
            <a:off x="154642" y="161365"/>
            <a:ext cx="3547800" cy="4824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6" name="Google Shape;456;p61"/>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3300"/>
              <a:buFont typeface="Calibri"/>
              <a:buNone/>
              <a:defRPr sz="33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7" name="Google Shape;457;p61"/>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458" name="Google Shape;458;p61"/>
          <p:cNvSpPr>
            <a:spLocks noGrp="1"/>
          </p:cNvSpPr>
          <p:nvPr>
            <p:ph type="pic" idx="2"/>
          </p:nvPr>
        </p:nvSpPr>
        <p:spPr>
          <a:xfrm>
            <a:off x="537883" y="2655094"/>
            <a:ext cx="2949000" cy="1740600"/>
          </a:xfrm>
          <a:prstGeom prst="rect">
            <a:avLst/>
          </a:prstGeom>
          <a:noFill/>
          <a:ln>
            <a:noFill/>
          </a:ln>
        </p:spPr>
      </p:sp>
      <p:sp>
        <p:nvSpPr>
          <p:cNvPr id="459" name="Google Shape;459;p61"/>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60" name="Google Shape;460;p6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61" name="Google Shape;461;p6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3632"/>
        <p:cNvGrpSpPr/>
        <p:nvPr/>
      </p:nvGrpSpPr>
      <p:grpSpPr>
        <a:xfrm>
          <a:off x="0" y="0"/>
          <a:ext cx="0" cy="0"/>
          <a:chOff x="0" y="0"/>
          <a:chExt cx="0" cy="0"/>
        </a:xfrm>
      </p:grpSpPr>
      <p:sp>
        <p:nvSpPr>
          <p:cNvPr id="3633" name="Google Shape;3633;p49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34" name="Google Shape;3634;p498"/>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635" name="Google Shape;3635;p498"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636" name="Google Shape;3636;p498"/>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2"/>
              </a:buClr>
              <a:buSzPts val="4100"/>
              <a:buFont typeface="Calibri"/>
              <a:buNone/>
              <a:defRPr sz="4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37" name="Google Shape;3637;p49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638" name="Google Shape;3638;p498"/>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639" name="Google Shape;3639;p498"/>
          <p:cNvGrpSpPr/>
          <p:nvPr/>
        </p:nvGrpSpPr>
        <p:grpSpPr>
          <a:xfrm>
            <a:off x="1605267" y="3232902"/>
            <a:ext cx="5933466" cy="1097281"/>
            <a:chOff x="1952025" y="4310537"/>
            <a:chExt cx="7911288" cy="1463041"/>
          </a:xfrm>
        </p:grpSpPr>
        <p:pic>
          <p:nvPicPr>
            <p:cNvPr id="3640" name="Google Shape;3640;p498"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641" name="Google Shape;3641;p498"/>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642" name="Google Shape;3642;p498"/>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643" name="Google Shape;3643;p498"/>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3644" name="Google Shape;3644;p49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645" name="Google Shape;3645;p498"/>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3646"/>
        <p:cNvGrpSpPr/>
        <p:nvPr/>
      </p:nvGrpSpPr>
      <p:grpSpPr>
        <a:xfrm>
          <a:off x="0" y="0"/>
          <a:ext cx="0" cy="0"/>
          <a:chOff x="0" y="0"/>
          <a:chExt cx="0" cy="0"/>
        </a:xfrm>
      </p:grpSpPr>
      <p:sp>
        <p:nvSpPr>
          <p:cNvPr id="3647" name="Google Shape;3647;p49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48" name="Google Shape;3648;p499"/>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649" name="Google Shape;3649;p499"/>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5100"/>
              <a:buFont typeface="Calibri"/>
              <a:buNone/>
              <a:defRPr sz="5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50" name="Google Shape;3650;p499"/>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651" name="Google Shape;3651;p499"/>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652" name="Google Shape;3652;p499"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3653" name="Google Shape;3653;p499"/>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3654" name="Google Shape;3654;p49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655" name="Google Shape;3655;p499"/>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3656"/>
        <p:cNvGrpSpPr/>
        <p:nvPr/>
      </p:nvGrpSpPr>
      <p:grpSpPr>
        <a:xfrm>
          <a:off x="0" y="0"/>
          <a:ext cx="0" cy="0"/>
          <a:chOff x="0" y="0"/>
          <a:chExt cx="0" cy="0"/>
        </a:xfrm>
      </p:grpSpPr>
      <p:sp>
        <p:nvSpPr>
          <p:cNvPr id="3657" name="Google Shape;3657;p50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58" name="Google Shape;3658;p500"/>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59" name="Google Shape;3659;p50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60" name="Google Shape;3660;p50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61" name="Google Shape;3661;p500"/>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662" name="Google Shape;3662;p500"/>
          <p:cNvGrpSpPr/>
          <p:nvPr/>
        </p:nvGrpSpPr>
        <p:grpSpPr>
          <a:xfrm>
            <a:off x="180290" y="4600563"/>
            <a:ext cx="3539983" cy="342900"/>
            <a:chOff x="180290" y="4600563"/>
            <a:chExt cx="3539983" cy="342900"/>
          </a:xfrm>
        </p:grpSpPr>
        <p:pic>
          <p:nvPicPr>
            <p:cNvPr id="3663" name="Google Shape;3663;p500"/>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3664" name="Google Shape;3664;p500"/>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3665"/>
        <p:cNvGrpSpPr/>
        <p:nvPr/>
      </p:nvGrpSpPr>
      <p:grpSpPr>
        <a:xfrm>
          <a:off x="0" y="0"/>
          <a:ext cx="0" cy="0"/>
          <a:chOff x="0" y="0"/>
          <a:chExt cx="0" cy="0"/>
        </a:xfrm>
      </p:grpSpPr>
      <p:sp>
        <p:nvSpPr>
          <p:cNvPr id="3666" name="Google Shape;3666;p50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67" name="Google Shape;3667;p501"/>
          <p:cNvSpPr/>
          <p:nvPr/>
        </p:nvSpPr>
        <p:spPr>
          <a:xfrm>
            <a:off x="154642" y="161365"/>
            <a:ext cx="3547800" cy="4824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68" name="Google Shape;3668;p501"/>
          <p:cNvSpPr txBox="1">
            <a:spLocks noGrp="1"/>
          </p:cNvSpPr>
          <p:nvPr>
            <p:ph type="title"/>
          </p:nvPr>
        </p:nvSpPr>
        <p:spPr>
          <a:xfrm>
            <a:off x="537883" y="7371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3300"/>
              <a:buFont typeface="Calibri"/>
              <a:buNone/>
              <a:defRPr sz="33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69" name="Google Shape;3669;p501"/>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670" name="Google Shape;3670;p501"/>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671" name="Google Shape;3671;p501"/>
          <p:cNvGrpSpPr/>
          <p:nvPr/>
        </p:nvGrpSpPr>
        <p:grpSpPr>
          <a:xfrm>
            <a:off x="180290" y="4600563"/>
            <a:ext cx="3539983" cy="342900"/>
            <a:chOff x="180290" y="4600563"/>
            <a:chExt cx="3539983" cy="342900"/>
          </a:xfrm>
        </p:grpSpPr>
        <p:pic>
          <p:nvPicPr>
            <p:cNvPr id="3672" name="Google Shape;3672;p501"/>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3673" name="Google Shape;3673;p501"/>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3674"/>
        <p:cNvGrpSpPr/>
        <p:nvPr/>
      </p:nvGrpSpPr>
      <p:grpSpPr>
        <a:xfrm>
          <a:off x="0" y="0"/>
          <a:ext cx="0" cy="0"/>
          <a:chOff x="0" y="0"/>
          <a:chExt cx="0" cy="0"/>
        </a:xfrm>
      </p:grpSpPr>
      <p:sp>
        <p:nvSpPr>
          <p:cNvPr id="3675" name="Google Shape;3675;p50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76" name="Google Shape;3676;p50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77" name="Google Shape;3677;p502"/>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3678"/>
        <p:cNvGrpSpPr/>
        <p:nvPr/>
      </p:nvGrpSpPr>
      <p:grpSpPr>
        <a:xfrm>
          <a:off x="0" y="0"/>
          <a:ext cx="0" cy="0"/>
          <a:chOff x="0" y="0"/>
          <a:chExt cx="0" cy="0"/>
        </a:xfrm>
      </p:grpSpPr>
      <p:sp>
        <p:nvSpPr>
          <p:cNvPr id="3679" name="Google Shape;3679;p50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80" name="Google Shape;3680;p503"/>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81" name="Google Shape;3681;p503"/>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82" name="Google Shape;3682;p503"/>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3683"/>
        <p:cNvGrpSpPr/>
        <p:nvPr/>
      </p:nvGrpSpPr>
      <p:grpSpPr>
        <a:xfrm>
          <a:off x="0" y="0"/>
          <a:ext cx="0" cy="0"/>
          <a:chOff x="0" y="0"/>
          <a:chExt cx="0" cy="0"/>
        </a:xfrm>
      </p:grpSpPr>
      <p:sp>
        <p:nvSpPr>
          <p:cNvPr id="3684" name="Google Shape;3684;p504"/>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685" name="Google Shape;3685;p504"/>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86" name="Google Shape;3686;p504"/>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687" name="Google Shape;3687;p504"/>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88" name="Google Shape;3688;p50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2400"/>
              <a:buFont typeface="Calibri"/>
              <a:buNone/>
              <a:defRPr sz="24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89" name="Google Shape;3689;p504"/>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3690"/>
        <p:cNvGrpSpPr/>
        <p:nvPr/>
      </p:nvGrpSpPr>
      <p:grpSpPr>
        <a:xfrm>
          <a:off x="0" y="0"/>
          <a:ext cx="0" cy="0"/>
          <a:chOff x="0" y="0"/>
          <a:chExt cx="0" cy="0"/>
        </a:xfrm>
      </p:grpSpPr>
      <p:sp>
        <p:nvSpPr>
          <p:cNvPr id="3691" name="Google Shape;3691;p50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92" name="Google Shape;3692;p50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93" name="Google Shape;3693;p505"/>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694" name="Google Shape;3694;p505"/>
          <p:cNvGrpSpPr/>
          <p:nvPr/>
        </p:nvGrpSpPr>
        <p:grpSpPr>
          <a:xfrm>
            <a:off x="180290" y="4600563"/>
            <a:ext cx="3539983" cy="342900"/>
            <a:chOff x="180290" y="4600563"/>
            <a:chExt cx="3539983" cy="342900"/>
          </a:xfrm>
        </p:grpSpPr>
        <p:pic>
          <p:nvPicPr>
            <p:cNvPr id="3695" name="Google Shape;3695;p505"/>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3696" name="Google Shape;3696;p505"/>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3697"/>
        <p:cNvGrpSpPr/>
        <p:nvPr/>
      </p:nvGrpSpPr>
      <p:grpSpPr>
        <a:xfrm>
          <a:off x="0" y="0"/>
          <a:ext cx="0" cy="0"/>
          <a:chOff x="0" y="0"/>
          <a:chExt cx="0" cy="0"/>
        </a:xfrm>
      </p:grpSpPr>
      <p:sp>
        <p:nvSpPr>
          <p:cNvPr id="3698" name="Google Shape;3698;p50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699" name="Google Shape;3699;p506"/>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700" name="Google Shape;3700;p506"/>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701" name="Google Shape;3701;p50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702" name="Google Shape;3702;p50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3703"/>
        <p:cNvGrpSpPr/>
        <p:nvPr/>
      </p:nvGrpSpPr>
      <p:grpSpPr>
        <a:xfrm>
          <a:off x="0" y="0"/>
          <a:ext cx="0" cy="0"/>
          <a:chOff x="0" y="0"/>
          <a:chExt cx="0" cy="0"/>
        </a:xfrm>
      </p:grpSpPr>
      <p:sp>
        <p:nvSpPr>
          <p:cNvPr id="3704" name="Google Shape;3704;p50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705" name="Google Shape;3705;p50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706" name="Google Shape;3706;p50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07" name="Google Shape;3707;p507"/>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708" name="Google Shape;3708;p507"/>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709" name="Google Shape;3709;p507"/>
          <p:cNvGrpSpPr/>
          <p:nvPr/>
        </p:nvGrpSpPr>
        <p:grpSpPr>
          <a:xfrm>
            <a:off x="180290" y="4600563"/>
            <a:ext cx="3539983" cy="342900"/>
            <a:chOff x="180290" y="4600563"/>
            <a:chExt cx="3539983" cy="342900"/>
          </a:xfrm>
        </p:grpSpPr>
        <p:pic>
          <p:nvPicPr>
            <p:cNvPr id="3710" name="Google Shape;3710;p507"/>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3711" name="Google Shape;3711;p507"/>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462"/>
        <p:cNvGrpSpPr/>
        <p:nvPr/>
      </p:nvGrpSpPr>
      <p:grpSpPr>
        <a:xfrm>
          <a:off x="0" y="0"/>
          <a:ext cx="0" cy="0"/>
          <a:chOff x="0" y="0"/>
          <a:chExt cx="0" cy="0"/>
        </a:xfrm>
      </p:grpSpPr>
      <p:sp>
        <p:nvSpPr>
          <p:cNvPr id="463" name="Google Shape;463;p6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64" name="Google Shape;464;p6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65" name="Google Shape;465;p62"/>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66" name="Google Shape;466;p6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67" name="Google Shape;467;p6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3712"/>
        <p:cNvGrpSpPr/>
        <p:nvPr/>
      </p:nvGrpSpPr>
      <p:grpSpPr>
        <a:xfrm>
          <a:off x="0" y="0"/>
          <a:ext cx="0" cy="0"/>
          <a:chOff x="0" y="0"/>
          <a:chExt cx="0" cy="0"/>
        </a:xfrm>
      </p:grpSpPr>
      <p:sp>
        <p:nvSpPr>
          <p:cNvPr id="3713" name="Google Shape;3713;p50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714" name="Google Shape;3714;p50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715" name="Google Shape;3715;p50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716" name="Google Shape;3716;p508"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717" name="Google Shape;3717;p508"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718" name="Google Shape;3718;p508"/>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719" name="Google Shape;3719;p508"/>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720" name="Google Shape;3720;p50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721" name="Google Shape;3721;p508"/>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3722"/>
        <p:cNvGrpSpPr/>
        <p:nvPr/>
      </p:nvGrpSpPr>
      <p:grpSpPr>
        <a:xfrm>
          <a:off x="0" y="0"/>
          <a:ext cx="0" cy="0"/>
          <a:chOff x="0" y="0"/>
          <a:chExt cx="0" cy="0"/>
        </a:xfrm>
      </p:grpSpPr>
      <p:sp>
        <p:nvSpPr>
          <p:cNvPr id="3723" name="Google Shape;3723;p50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724" name="Google Shape;3724;p509"/>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725" name="Google Shape;3725;p509"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726" name="Google Shape;3726;p509"/>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2"/>
              </a:buClr>
              <a:buSzPts val="4100"/>
              <a:buFont typeface="Calibri"/>
              <a:buNone/>
              <a:defRPr sz="4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27" name="Google Shape;3727;p509"/>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728" name="Google Shape;3728;p509"/>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729" name="Google Shape;3729;p509"/>
          <p:cNvGrpSpPr/>
          <p:nvPr/>
        </p:nvGrpSpPr>
        <p:grpSpPr>
          <a:xfrm>
            <a:off x="1605267" y="3232902"/>
            <a:ext cx="5933466" cy="1097281"/>
            <a:chOff x="1952025" y="4310537"/>
            <a:chExt cx="7911288" cy="1463041"/>
          </a:xfrm>
        </p:grpSpPr>
        <p:pic>
          <p:nvPicPr>
            <p:cNvPr id="3730" name="Google Shape;3730;p509"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731" name="Google Shape;3731;p509"/>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732" name="Google Shape;3732;p509"/>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733" name="Google Shape;3733;p509"/>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3734" name="Google Shape;3734;p50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735" name="Google Shape;3735;p509"/>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3736"/>
        <p:cNvGrpSpPr/>
        <p:nvPr/>
      </p:nvGrpSpPr>
      <p:grpSpPr>
        <a:xfrm>
          <a:off x="0" y="0"/>
          <a:ext cx="0" cy="0"/>
          <a:chOff x="0" y="0"/>
          <a:chExt cx="0" cy="0"/>
        </a:xfrm>
      </p:grpSpPr>
      <p:sp>
        <p:nvSpPr>
          <p:cNvPr id="3737" name="Google Shape;3737;p51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738" name="Google Shape;3738;p510"/>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739" name="Google Shape;3739;p510"/>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5100"/>
              <a:buFont typeface="Calibri"/>
              <a:buNone/>
              <a:defRPr sz="5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40" name="Google Shape;3740;p510"/>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741" name="Google Shape;3741;p510"/>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742" name="Google Shape;3742;p510"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3743" name="Google Shape;3743;p510"/>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3744" name="Google Shape;3744;p51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745" name="Google Shape;3745;p510"/>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3746"/>
        <p:cNvGrpSpPr/>
        <p:nvPr/>
      </p:nvGrpSpPr>
      <p:grpSpPr>
        <a:xfrm>
          <a:off x="0" y="0"/>
          <a:ext cx="0" cy="0"/>
          <a:chOff x="0" y="0"/>
          <a:chExt cx="0" cy="0"/>
        </a:xfrm>
      </p:grpSpPr>
      <p:sp>
        <p:nvSpPr>
          <p:cNvPr id="3747" name="Google Shape;3747;p51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748" name="Google Shape;3748;p511"/>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749" name="Google Shape;3749;p51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750" name="Google Shape;3750;p51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51" name="Google Shape;3751;p511"/>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752" name="Google Shape;3752;p51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753" name="Google Shape;3753;p51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3754"/>
        <p:cNvGrpSpPr/>
        <p:nvPr/>
      </p:nvGrpSpPr>
      <p:grpSpPr>
        <a:xfrm>
          <a:off x="0" y="0"/>
          <a:ext cx="0" cy="0"/>
          <a:chOff x="0" y="0"/>
          <a:chExt cx="0" cy="0"/>
        </a:xfrm>
      </p:grpSpPr>
      <p:sp>
        <p:nvSpPr>
          <p:cNvPr id="3755" name="Google Shape;3755;p51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756" name="Google Shape;3756;p512"/>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757" name="Google Shape;3757;p512"/>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2"/>
              </a:buClr>
              <a:buSzPts val="3300"/>
              <a:buFont typeface="Calibri"/>
              <a:buNone/>
              <a:defRPr sz="33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58" name="Google Shape;3758;p512"/>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759" name="Google Shape;3759;p512"/>
          <p:cNvSpPr>
            <a:spLocks noGrp="1"/>
          </p:cNvSpPr>
          <p:nvPr>
            <p:ph type="pic" idx="2"/>
          </p:nvPr>
        </p:nvSpPr>
        <p:spPr>
          <a:xfrm>
            <a:off x="537883" y="2655094"/>
            <a:ext cx="2949000" cy="1740600"/>
          </a:xfrm>
          <a:prstGeom prst="rect">
            <a:avLst/>
          </a:prstGeom>
          <a:noFill/>
          <a:ln>
            <a:noFill/>
          </a:ln>
        </p:spPr>
      </p:sp>
      <p:sp>
        <p:nvSpPr>
          <p:cNvPr id="3760" name="Google Shape;3760;p512"/>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761" name="Google Shape;3761;p51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762" name="Google Shape;3762;p51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3763"/>
        <p:cNvGrpSpPr/>
        <p:nvPr/>
      </p:nvGrpSpPr>
      <p:grpSpPr>
        <a:xfrm>
          <a:off x="0" y="0"/>
          <a:ext cx="0" cy="0"/>
          <a:chOff x="0" y="0"/>
          <a:chExt cx="0" cy="0"/>
        </a:xfrm>
      </p:grpSpPr>
      <p:sp>
        <p:nvSpPr>
          <p:cNvPr id="3764" name="Google Shape;3764;p51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65" name="Google Shape;3765;p51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766" name="Google Shape;3766;p513"/>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767" name="Google Shape;3767;p51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3768"/>
        <p:cNvGrpSpPr/>
        <p:nvPr/>
      </p:nvGrpSpPr>
      <p:grpSpPr>
        <a:xfrm>
          <a:off x="0" y="0"/>
          <a:ext cx="0" cy="0"/>
          <a:chOff x="0" y="0"/>
          <a:chExt cx="0" cy="0"/>
        </a:xfrm>
      </p:grpSpPr>
      <p:sp>
        <p:nvSpPr>
          <p:cNvPr id="3769" name="Google Shape;3769;p51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70" name="Google Shape;3770;p514"/>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771" name="Google Shape;3771;p514"/>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772" name="Google Shape;3772;p514"/>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773" name="Google Shape;3773;p51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3774"/>
        <p:cNvGrpSpPr/>
        <p:nvPr/>
      </p:nvGrpSpPr>
      <p:grpSpPr>
        <a:xfrm>
          <a:off x="0" y="0"/>
          <a:ext cx="0" cy="0"/>
          <a:chOff x="0" y="0"/>
          <a:chExt cx="0" cy="0"/>
        </a:xfrm>
      </p:grpSpPr>
      <p:sp>
        <p:nvSpPr>
          <p:cNvPr id="3775" name="Google Shape;3775;p515"/>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776" name="Google Shape;3776;p515"/>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777" name="Google Shape;3777;p515"/>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778" name="Google Shape;3778;p515"/>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779" name="Google Shape;3779;p51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2400"/>
              <a:buFont typeface="Calibri"/>
              <a:buNone/>
              <a:defRPr sz="24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80" name="Google Shape;3780;p515"/>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781" name="Google Shape;3781;p51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3782"/>
        <p:cNvGrpSpPr/>
        <p:nvPr/>
      </p:nvGrpSpPr>
      <p:grpSpPr>
        <a:xfrm>
          <a:off x="0" y="0"/>
          <a:ext cx="0" cy="0"/>
          <a:chOff x="0" y="0"/>
          <a:chExt cx="0" cy="0"/>
        </a:xfrm>
      </p:grpSpPr>
      <p:sp>
        <p:nvSpPr>
          <p:cNvPr id="3783" name="Google Shape;3783;p51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784" name="Google Shape;3784;p51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85" name="Google Shape;3785;p516"/>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786" name="Google Shape;3786;p51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787" name="Google Shape;3787;p51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3788"/>
        <p:cNvGrpSpPr/>
        <p:nvPr/>
      </p:nvGrpSpPr>
      <p:grpSpPr>
        <a:xfrm>
          <a:off x="0" y="0"/>
          <a:ext cx="0" cy="0"/>
          <a:chOff x="0" y="0"/>
          <a:chExt cx="0" cy="0"/>
        </a:xfrm>
      </p:grpSpPr>
      <p:sp>
        <p:nvSpPr>
          <p:cNvPr id="3789" name="Google Shape;3789;p51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790" name="Google Shape;3790;p517"/>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791" name="Google Shape;3791;p517"/>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792" name="Google Shape;3792;p51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793" name="Google Shape;3793;p51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6" name="Google Shape;106;p1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7" name="Google Shape;107;p18"/>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468"/>
        <p:cNvGrpSpPr/>
        <p:nvPr/>
      </p:nvGrpSpPr>
      <p:grpSpPr>
        <a:xfrm>
          <a:off x="0" y="0"/>
          <a:ext cx="0" cy="0"/>
          <a:chOff x="0" y="0"/>
          <a:chExt cx="0" cy="0"/>
        </a:xfrm>
      </p:grpSpPr>
      <p:sp>
        <p:nvSpPr>
          <p:cNvPr id="469" name="Google Shape;469;p6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70" name="Google Shape;470;p63"/>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1" name="Google Shape;471;p63"/>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2" name="Google Shape;472;p63"/>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73" name="Google Shape;473;p6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74" name="Google Shape;474;p6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3794"/>
        <p:cNvGrpSpPr/>
        <p:nvPr/>
      </p:nvGrpSpPr>
      <p:grpSpPr>
        <a:xfrm>
          <a:off x="0" y="0"/>
          <a:ext cx="0" cy="0"/>
          <a:chOff x="0" y="0"/>
          <a:chExt cx="0" cy="0"/>
        </a:xfrm>
      </p:grpSpPr>
      <p:sp>
        <p:nvSpPr>
          <p:cNvPr id="3795" name="Google Shape;3795;p51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796" name="Google Shape;3796;p51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797" name="Google Shape;3797;p51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98" name="Google Shape;3798;p518"/>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799" name="Google Shape;3799;p518"/>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800" name="Google Shape;3800;p51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801" name="Google Shape;3801;p518"/>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3802"/>
        <p:cNvGrpSpPr/>
        <p:nvPr/>
      </p:nvGrpSpPr>
      <p:grpSpPr>
        <a:xfrm>
          <a:off x="0" y="0"/>
          <a:ext cx="0" cy="0"/>
          <a:chOff x="0" y="0"/>
          <a:chExt cx="0" cy="0"/>
        </a:xfrm>
      </p:grpSpPr>
      <p:sp>
        <p:nvSpPr>
          <p:cNvPr id="3803" name="Google Shape;3803;p51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804" name="Google Shape;3804;p51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805" name="Google Shape;3805;p51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806" name="Google Shape;3806;p519"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807" name="Google Shape;3807;p519"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808" name="Google Shape;3808;p519"/>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809" name="Google Shape;3809;p519"/>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810" name="Google Shape;3810;p51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811" name="Google Shape;3811;p519"/>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matchingName="Title and Bullet Points">
  <p:cSld name="TITLE_AND_BODY_1">
    <p:spTree>
      <p:nvGrpSpPr>
        <p:cNvPr id="1" name="Shape 3812"/>
        <p:cNvGrpSpPr/>
        <p:nvPr/>
      </p:nvGrpSpPr>
      <p:grpSpPr>
        <a:xfrm>
          <a:off x="0" y="0"/>
          <a:ext cx="0" cy="0"/>
          <a:chOff x="0" y="0"/>
          <a:chExt cx="0" cy="0"/>
        </a:xfrm>
      </p:grpSpPr>
      <p:sp>
        <p:nvSpPr>
          <p:cNvPr id="3813" name="Google Shape;3813;p520"/>
          <p:cNvSpPr/>
          <p:nvPr/>
        </p:nvSpPr>
        <p:spPr>
          <a:xfrm>
            <a:off x="294975" y="306325"/>
            <a:ext cx="6999900" cy="635400"/>
          </a:xfrm>
          <a:prstGeom prst="roundRect">
            <a:avLst>
              <a:gd name="adj" fmla="val 16667"/>
            </a:avLst>
          </a:prstGeom>
          <a:solidFill>
            <a:srgbClr val="A75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4" name="Google Shape;3814;p520"/>
          <p:cNvSpPr txBox="1">
            <a:spLocks noGrp="1"/>
          </p:cNvSpPr>
          <p:nvPr>
            <p:ph type="title"/>
          </p:nvPr>
        </p:nvSpPr>
        <p:spPr>
          <a:xfrm>
            <a:off x="311700" y="312775"/>
            <a:ext cx="58485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FFFFFF"/>
              </a:buClr>
              <a:buSzPts val="2800"/>
              <a:buNone/>
              <a:defRPr>
                <a:solidFill>
                  <a:srgbClr val="FFFFFF"/>
                </a:solidFill>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3815" name="Google Shape;3815;p5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3816" name="Google Shape;3816;p5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matchingName="Reverse Main Point Pink">
  <p:cSld name="BLANK_2">
    <p:spTree>
      <p:nvGrpSpPr>
        <p:cNvPr id="1" name="Shape 3817"/>
        <p:cNvGrpSpPr/>
        <p:nvPr/>
      </p:nvGrpSpPr>
      <p:grpSpPr>
        <a:xfrm>
          <a:off x="0" y="0"/>
          <a:ext cx="0" cy="0"/>
          <a:chOff x="0" y="0"/>
          <a:chExt cx="0" cy="0"/>
        </a:xfrm>
      </p:grpSpPr>
      <p:sp>
        <p:nvSpPr>
          <p:cNvPr id="3818" name="Google Shape;3818;p5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819" name="Google Shape;3819;p521"/>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20" name="Google Shape;3820;p521"/>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3821" name="Google Shape;3821;p521"/>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22"/>
        <p:cNvGrpSpPr/>
        <p:nvPr/>
      </p:nvGrpSpPr>
      <p:grpSpPr>
        <a:xfrm>
          <a:off x="0" y="0"/>
          <a:ext cx="0" cy="0"/>
          <a:chOff x="0" y="0"/>
          <a:chExt cx="0" cy="0"/>
        </a:xfrm>
      </p:grpSpPr>
      <p:sp>
        <p:nvSpPr>
          <p:cNvPr id="3823" name="Google Shape;3823;p522"/>
          <p:cNvSpPr txBox="1">
            <a:spLocks noGrp="1"/>
          </p:cNvSpPr>
          <p:nvPr>
            <p:ph type="title"/>
          </p:nvPr>
        </p:nvSpPr>
        <p:spPr>
          <a:xfrm>
            <a:off x="311700" y="312775"/>
            <a:ext cx="61434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3824" name="Google Shape;3824;p52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3825" name="Google Shape;3825;p52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3826" name="Google Shape;3826;p5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matchingName="Reverse Main Point Purple">
  <p:cSld name="BLANK_2_1">
    <p:spTree>
      <p:nvGrpSpPr>
        <p:cNvPr id="1" name="Shape 3827"/>
        <p:cNvGrpSpPr/>
        <p:nvPr/>
      </p:nvGrpSpPr>
      <p:grpSpPr>
        <a:xfrm>
          <a:off x="0" y="0"/>
          <a:ext cx="0" cy="0"/>
          <a:chOff x="0" y="0"/>
          <a:chExt cx="0" cy="0"/>
        </a:xfrm>
      </p:grpSpPr>
      <p:sp>
        <p:nvSpPr>
          <p:cNvPr id="3828" name="Google Shape;3828;p5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829" name="Google Shape;3829;p523"/>
          <p:cNvSpPr/>
          <p:nvPr/>
        </p:nvSpPr>
        <p:spPr>
          <a:xfrm>
            <a:off x="0" y="-11350"/>
            <a:ext cx="9144000" cy="5154900"/>
          </a:xfrm>
          <a:prstGeom prst="rect">
            <a:avLst/>
          </a:prstGeom>
          <a:solidFill>
            <a:srgbClr val="6E65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30" name="Google Shape;3830;p523"/>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3831" name="Google Shape;3831;p523"/>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matchingName="Blank">
  <p:cSld name="BLANK_3">
    <p:spTree>
      <p:nvGrpSpPr>
        <p:cNvPr id="1" name="Shape 3832"/>
        <p:cNvGrpSpPr/>
        <p:nvPr/>
      </p:nvGrpSpPr>
      <p:grpSpPr>
        <a:xfrm>
          <a:off x="0" y="0"/>
          <a:ext cx="0" cy="0"/>
          <a:chOff x="0" y="0"/>
          <a:chExt cx="0" cy="0"/>
        </a:xfrm>
      </p:grpSpPr>
      <p:sp>
        <p:nvSpPr>
          <p:cNvPr id="3833" name="Google Shape;3833;p5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matchingName="Title and body 5">
  <p:cSld name="TITLE_AND_BODY_7">
    <p:spTree>
      <p:nvGrpSpPr>
        <p:cNvPr id="1" name="Shape 3834"/>
        <p:cNvGrpSpPr/>
        <p:nvPr/>
      </p:nvGrpSpPr>
      <p:grpSpPr>
        <a:xfrm>
          <a:off x="0" y="0"/>
          <a:ext cx="0" cy="0"/>
          <a:chOff x="0" y="0"/>
          <a:chExt cx="0" cy="0"/>
        </a:xfrm>
      </p:grpSpPr>
      <p:sp>
        <p:nvSpPr>
          <p:cNvPr id="3835" name="Google Shape;3835;p5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836" name="Google Shape;3836;p5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3837" name="Google Shape;3837;p525"/>
          <p:cNvSpPr txBox="1">
            <a:spLocks noGrp="1"/>
          </p:cNvSpPr>
          <p:nvPr>
            <p:ph type="sldNum" idx="12"/>
          </p:nvPr>
        </p:nvSpPr>
        <p:spPr>
          <a:xfrm>
            <a:off x="8340123" y="4663225"/>
            <a:ext cx="6810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matchingName="Blank 1">
  <p:cSld name="BLANK_4">
    <p:spTree>
      <p:nvGrpSpPr>
        <p:cNvPr id="1" name="Shape 3838"/>
        <p:cNvGrpSpPr/>
        <p:nvPr/>
      </p:nvGrpSpPr>
      <p:grpSpPr>
        <a:xfrm>
          <a:off x="0" y="0"/>
          <a:ext cx="0" cy="0"/>
          <a:chOff x="0" y="0"/>
          <a:chExt cx="0" cy="0"/>
        </a:xfrm>
      </p:grpSpPr>
      <p:sp>
        <p:nvSpPr>
          <p:cNvPr id="3839" name="Google Shape;3839;p5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matchingName="Reverse Main Point Pink 1">
  <p:cSld name="BLANK_2_2">
    <p:spTree>
      <p:nvGrpSpPr>
        <p:cNvPr id="1" name="Shape 3840"/>
        <p:cNvGrpSpPr/>
        <p:nvPr/>
      </p:nvGrpSpPr>
      <p:grpSpPr>
        <a:xfrm>
          <a:off x="0" y="0"/>
          <a:ext cx="0" cy="0"/>
          <a:chOff x="0" y="0"/>
          <a:chExt cx="0" cy="0"/>
        </a:xfrm>
      </p:grpSpPr>
      <p:sp>
        <p:nvSpPr>
          <p:cNvPr id="3841" name="Google Shape;3841;p527"/>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842" name="Google Shape;3842;p527"/>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43" name="Google Shape;3843;p527"/>
          <p:cNvPicPr preferRelativeResize="0"/>
          <p:nvPr/>
        </p:nvPicPr>
        <p:blipFill>
          <a:blip r:embed="rId2">
            <a:alphaModFix amt="50000"/>
          </a:blip>
          <a:stretch>
            <a:fillRect/>
          </a:stretch>
        </p:blipFill>
        <p:spPr>
          <a:xfrm>
            <a:off x="1998233" y="0"/>
            <a:ext cx="5147534" cy="5143500"/>
          </a:xfrm>
          <a:prstGeom prst="rect">
            <a:avLst/>
          </a:prstGeom>
          <a:noFill/>
          <a:ln>
            <a:noFill/>
          </a:ln>
        </p:spPr>
      </p:pic>
      <p:sp>
        <p:nvSpPr>
          <p:cNvPr id="3844" name="Google Shape;3844;p527"/>
          <p:cNvSpPr txBox="1">
            <a:spLocks noGrp="1"/>
          </p:cNvSpPr>
          <p:nvPr>
            <p:ph type="title"/>
          </p:nvPr>
        </p:nvSpPr>
        <p:spPr>
          <a:xfrm>
            <a:off x="1388100" y="520700"/>
            <a:ext cx="6367800" cy="4090800"/>
          </a:xfrm>
          <a:prstGeom prst="rect">
            <a:avLst/>
          </a:prstGeom>
        </p:spPr>
        <p:txBody>
          <a:bodyPr spcFirstLastPara="1" wrap="square" lIns="68575" tIns="34275" rIns="68575" bIns="3427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475"/>
        <p:cNvGrpSpPr/>
        <p:nvPr/>
      </p:nvGrpSpPr>
      <p:grpSpPr>
        <a:xfrm>
          <a:off x="0" y="0"/>
          <a:ext cx="0" cy="0"/>
          <a:chOff x="0" y="0"/>
          <a:chExt cx="0" cy="0"/>
        </a:xfrm>
      </p:grpSpPr>
      <p:sp>
        <p:nvSpPr>
          <p:cNvPr id="476" name="Google Shape;476;p64"/>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77" name="Google Shape;477;p64"/>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8" name="Google Shape;478;p64"/>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79" name="Google Shape;479;p64"/>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80" name="Google Shape;480;p6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2400"/>
              <a:buFont typeface="Calibri"/>
              <a:buNone/>
              <a:defRPr sz="24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81" name="Google Shape;481;p64"/>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82" name="Google Shape;482;p64"/>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45"/>
        <p:cNvGrpSpPr/>
        <p:nvPr/>
      </p:nvGrpSpPr>
      <p:grpSpPr>
        <a:xfrm>
          <a:off x="0" y="0"/>
          <a:ext cx="0" cy="0"/>
          <a:chOff x="0" y="0"/>
          <a:chExt cx="0" cy="0"/>
        </a:xfrm>
      </p:grpSpPr>
      <p:sp>
        <p:nvSpPr>
          <p:cNvPr id="3846" name="Google Shape;3846;p528"/>
          <p:cNvSpPr txBox="1">
            <a:spLocks noGrp="1"/>
          </p:cNvSpPr>
          <p:nvPr>
            <p:ph type="title"/>
          </p:nvPr>
        </p:nvSpPr>
        <p:spPr>
          <a:xfrm>
            <a:off x="311700" y="31277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847" name="Google Shape;3847;p5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848" name="Google Shape;3848;p528"/>
          <p:cNvSpPr/>
          <p:nvPr/>
        </p:nvSpPr>
        <p:spPr>
          <a:xfrm>
            <a:off x="0" y="1304675"/>
            <a:ext cx="9144000" cy="38388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49"/>
        <p:cNvGrpSpPr/>
        <p:nvPr/>
      </p:nvGrpSpPr>
      <p:grpSpPr>
        <a:xfrm>
          <a:off x="0" y="0"/>
          <a:ext cx="0" cy="0"/>
          <a:chOff x="0" y="0"/>
          <a:chExt cx="0" cy="0"/>
        </a:xfrm>
      </p:grpSpPr>
      <p:sp>
        <p:nvSpPr>
          <p:cNvPr id="3850" name="Google Shape;3850;p529"/>
          <p:cNvSpPr/>
          <p:nvPr/>
        </p:nvSpPr>
        <p:spPr>
          <a:xfrm>
            <a:off x="4572000" y="-125"/>
            <a:ext cx="4572000" cy="51435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1" name="Google Shape;3851;p529"/>
          <p:cNvSpPr txBox="1">
            <a:spLocks noGrp="1"/>
          </p:cNvSpPr>
          <p:nvPr>
            <p:ph type="title"/>
          </p:nvPr>
        </p:nvSpPr>
        <p:spPr>
          <a:xfrm>
            <a:off x="265500" y="711120"/>
            <a:ext cx="4045200" cy="1482300"/>
          </a:xfrm>
          <a:prstGeom prst="rect">
            <a:avLst/>
          </a:prstGeom>
          <a:noFill/>
          <a:ln>
            <a:noFill/>
          </a:ln>
        </p:spPr>
        <p:txBody>
          <a:bodyPr spcFirstLastPara="1" wrap="square" lIns="91425" tIns="91425" rIns="91425" bIns="91425" anchor="b" anchorCtr="0">
            <a:normAutofit/>
          </a:bodyPr>
          <a:lstStyle>
            <a:lvl1pPr lvl="0" algn="l" rtl="0">
              <a:lnSpc>
                <a:spcPct val="90000"/>
              </a:lnSpc>
              <a:spcBef>
                <a:spcPts val="0"/>
              </a:spcBef>
              <a:spcAft>
                <a:spcPts val="0"/>
              </a:spcAft>
              <a:buSzPts val="4100"/>
              <a:buNone/>
              <a:defRPr sz="41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3852" name="Google Shape;3852;p529"/>
          <p:cNvSpPr txBox="1">
            <a:spLocks noGrp="1"/>
          </p:cNvSpPr>
          <p:nvPr>
            <p:ph type="subTitle" idx="1"/>
          </p:nvPr>
        </p:nvSpPr>
        <p:spPr>
          <a:xfrm>
            <a:off x="265500" y="2281020"/>
            <a:ext cx="4045200" cy="12351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853" name="Google Shape;3853;p52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3854" name="Google Shape;3854;p5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55"/>
        <p:cNvGrpSpPr/>
        <p:nvPr/>
      </p:nvGrpSpPr>
      <p:grpSpPr>
        <a:xfrm>
          <a:off x="0" y="0"/>
          <a:ext cx="0" cy="0"/>
          <a:chOff x="0" y="0"/>
          <a:chExt cx="0" cy="0"/>
        </a:xfrm>
      </p:grpSpPr>
      <p:sp>
        <p:nvSpPr>
          <p:cNvPr id="3856" name="Google Shape;3856;p53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SzPts val="1800"/>
              <a:buNone/>
              <a:defRPr/>
            </a:lvl1pPr>
          </a:lstStyle>
          <a:p>
            <a:endParaRPr/>
          </a:p>
        </p:txBody>
      </p:sp>
      <p:sp>
        <p:nvSpPr>
          <p:cNvPr id="3857" name="Google Shape;3857;p5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858" name="Google Shape;3858;p530"/>
          <p:cNvSpPr/>
          <p:nvPr/>
        </p:nvSpPr>
        <p:spPr>
          <a:xfrm>
            <a:off x="0" y="0"/>
            <a:ext cx="9144000" cy="42759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matchingName="Title Slide Alternative">
  <p:cSld name="BLANK_1">
    <p:spTree>
      <p:nvGrpSpPr>
        <p:cNvPr id="1" name="Shape 3859"/>
        <p:cNvGrpSpPr/>
        <p:nvPr/>
      </p:nvGrpSpPr>
      <p:grpSpPr>
        <a:xfrm>
          <a:off x="0" y="0"/>
          <a:ext cx="0" cy="0"/>
          <a:chOff x="0" y="0"/>
          <a:chExt cx="0" cy="0"/>
        </a:xfrm>
      </p:grpSpPr>
      <p:sp>
        <p:nvSpPr>
          <p:cNvPr id="3860" name="Google Shape;3860;p5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861" name="Google Shape;3861;p531"/>
          <p:cNvPicPr preferRelativeResize="0"/>
          <p:nvPr/>
        </p:nvPicPr>
        <p:blipFill rotWithShape="1">
          <a:blip r:embed="rId2">
            <a:alphaModFix/>
          </a:blip>
          <a:srcRect/>
          <a:stretch/>
        </p:blipFill>
        <p:spPr>
          <a:xfrm rot="-5400000">
            <a:off x="-1516325" y="1512775"/>
            <a:ext cx="5142800" cy="2110150"/>
          </a:xfrm>
          <a:prstGeom prst="rect">
            <a:avLst/>
          </a:prstGeom>
          <a:noFill/>
          <a:ln>
            <a:noFill/>
          </a:ln>
        </p:spPr>
      </p:pic>
      <p:sp>
        <p:nvSpPr>
          <p:cNvPr id="3862" name="Google Shape;3862;p531"/>
          <p:cNvSpPr txBox="1">
            <a:spLocks noGrp="1"/>
          </p:cNvSpPr>
          <p:nvPr>
            <p:ph type="title"/>
          </p:nvPr>
        </p:nvSpPr>
        <p:spPr>
          <a:xfrm>
            <a:off x="2110150" y="1330430"/>
            <a:ext cx="6367800" cy="1637100"/>
          </a:xfrm>
          <a:prstGeom prst="rect">
            <a:avLst/>
          </a:prstGeom>
          <a:noFill/>
          <a:ln>
            <a:noFill/>
          </a:ln>
        </p:spPr>
        <p:txBody>
          <a:bodyPr spcFirstLastPara="1" wrap="square" lIns="91425" tIns="91425" rIns="91425" bIns="91425" anchor="ctr" anchorCtr="0">
            <a:normAutofit/>
          </a:bodyPr>
          <a:lstStyle>
            <a:lvl1pPr lvl="0" algn="l" rtl="0">
              <a:lnSpc>
                <a:spcPct val="90000"/>
              </a:lnSpc>
              <a:spcBef>
                <a:spcPts val="0"/>
              </a:spcBef>
              <a:spcAft>
                <a:spcPts val="0"/>
              </a:spcAft>
              <a:buSzPts val="4800"/>
              <a:buNone/>
              <a:defRPr sz="4800"/>
            </a:lvl1pPr>
            <a:lvl2pPr lvl="1" algn="l" rtl="0">
              <a:lnSpc>
                <a:spcPct val="90000"/>
              </a:lnSpc>
              <a:spcBef>
                <a:spcPts val="0"/>
              </a:spcBef>
              <a:spcAft>
                <a:spcPts val="0"/>
              </a:spcAft>
              <a:buSzPts val="4800"/>
              <a:buNone/>
              <a:defRPr sz="4800"/>
            </a:lvl2pPr>
            <a:lvl3pPr lvl="2" algn="l" rtl="0">
              <a:lnSpc>
                <a:spcPct val="90000"/>
              </a:lnSpc>
              <a:spcBef>
                <a:spcPts val="0"/>
              </a:spcBef>
              <a:spcAft>
                <a:spcPts val="0"/>
              </a:spcAft>
              <a:buSzPts val="4800"/>
              <a:buNone/>
              <a:defRPr sz="4800"/>
            </a:lvl3pPr>
            <a:lvl4pPr lvl="3" algn="l" rtl="0">
              <a:lnSpc>
                <a:spcPct val="90000"/>
              </a:lnSpc>
              <a:spcBef>
                <a:spcPts val="0"/>
              </a:spcBef>
              <a:spcAft>
                <a:spcPts val="0"/>
              </a:spcAft>
              <a:buSzPts val="4800"/>
              <a:buNone/>
              <a:defRPr sz="4800"/>
            </a:lvl4pPr>
            <a:lvl5pPr lvl="4" algn="l" rtl="0">
              <a:lnSpc>
                <a:spcPct val="90000"/>
              </a:lnSpc>
              <a:spcBef>
                <a:spcPts val="0"/>
              </a:spcBef>
              <a:spcAft>
                <a:spcPts val="0"/>
              </a:spcAft>
              <a:buSzPts val="4800"/>
              <a:buNone/>
              <a:defRPr sz="4800"/>
            </a:lvl5pPr>
            <a:lvl6pPr lvl="5" algn="l" rtl="0">
              <a:lnSpc>
                <a:spcPct val="90000"/>
              </a:lnSpc>
              <a:spcBef>
                <a:spcPts val="0"/>
              </a:spcBef>
              <a:spcAft>
                <a:spcPts val="0"/>
              </a:spcAft>
              <a:buSzPts val="4800"/>
              <a:buNone/>
              <a:defRPr sz="4800"/>
            </a:lvl6pPr>
            <a:lvl7pPr lvl="6" algn="l" rtl="0">
              <a:lnSpc>
                <a:spcPct val="90000"/>
              </a:lnSpc>
              <a:spcBef>
                <a:spcPts val="0"/>
              </a:spcBef>
              <a:spcAft>
                <a:spcPts val="0"/>
              </a:spcAft>
              <a:buSzPts val="4800"/>
              <a:buNone/>
              <a:defRPr sz="4800"/>
            </a:lvl7pPr>
            <a:lvl8pPr lvl="7" algn="l" rtl="0">
              <a:lnSpc>
                <a:spcPct val="90000"/>
              </a:lnSpc>
              <a:spcBef>
                <a:spcPts val="0"/>
              </a:spcBef>
              <a:spcAft>
                <a:spcPts val="0"/>
              </a:spcAft>
              <a:buSzPts val="4800"/>
              <a:buNone/>
              <a:defRPr sz="4800"/>
            </a:lvl8pPr>
            <a:lvl9pPr lvl="8" algn="l" rtl="0">
              <a:lnSpc>
                <a:spcPct val="90000"/>
              </a:lnSpc>
              <a:spcBef>
                <a:spcPts val="0"/>
              </a:spcBef>
              <a:spcAft>
                <a:spcPts val="0"/>
              </a:spcAft>
              <a:buSzPts val="4800"/>
              <a:buNone/>
              <a:defRPr sz="4800"/>
            </a:lvl9pPr>
          </a:lstStyle>
          <a:p>
            <a:endParaRPr/>
          </a:p>
        </p:txBody>
      </p:sp>
      <p:sp>
        <p:nvSpPr>
          <p:cNvPr id="3863" name="Google Shape;3863;p531"/>
          <p:cNvSpPr txBox="1">
            <a:spLocks noGrp="1"/>
          </p:cNvSpPr>
          <p:nvPr>
            <p:ph type="subTitle" idx="1"/>
          </p:nvPr>
        </p:nvSpPr>
        <p:spPr>
          <a:xfrm>
            <a:off x="2113275" y="2855080"/>
            <a:ext cx="4953000" cy="12351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A75276"/>
              </a:buClr>
              <a:buSzPts val="2300"/>
              <a:buNone/>
              <a:defRPr sz="2300">
                <a:solidFill>
                  <a:srgbClr val="A75276"/>
                </a:solidFill>
              </a:defRPr>
            </a:lvl1pPr>
            <a:lvl2pPr lvl="1" algn="l" rtl="0">
              <a:lnSpc>
                <a:spcPct val="100000"/>
              </a:lnSpc>
              <a:spcBef>
                <a:spcPts val="0"/>
              </a:spcBef>
              <a:spcAft>
                <a:spcPts val="0"/>
              </a:spcAft>
              <a:buClr>
                <a:srgbClr val="A75276"/>
              </a:buClr>
              <a:buSzPts val="2300"/>
              <a:buNone/>
              <a:defRPr sz="2300">
                <a:solidFill>
                  <a:srgbClr val="A75276"/>
                </a:solidFill>
              </a:defRPr>
            </a:lvl2pPr>
            <a:lvl3pPr lvl="2" algn="l" rtl="0">
              <a:lnSpc>
                <a:spcPct val="100000"/>
              </a:lnSpc>
              <a:spcBef>
                <a:spcPts val="0"/>
              </a:spcBef>
              <a:spcAft>
                <a:spcPts val="0"/>
              </a:spcAft>
              <a:buClr>
                <a:srgbClr val="A75276"/>
              </a:buClr>
              <a:buSzPts val="2300"/>
              <a:buNone/>
              <a:defRPr sz="2300">
                <a:solidFill>
                  <a:srgbClr val="A75276"/>
                </a:solidFill>
              </a:defRPr>
            </a:lvl3pPr>
            <a:lvl4pPr lvl="3" algn="l" rtl="0">
              <a:lnSpc>
                <a:spcPct val="100000"/>
              </a:lnSpc>
              <a:spcBef>
                <a:spcPts val="0"/>
              </a:spcBef>
              <a:spcAft>
                <a:spcPts val="0"/>
              </a:spcAft>
              <a:buClr>
                <a:srgbClr val="A75276"/>
              </a:buClr>
              <a:buSzPts val="2300"/>
              <a:buNone/>
              <a:defRPr sz="2300">
                <a:solidFill>
                  <a:srgbClr val="A75276"/>
                </a:solidFill>
              </a:defRPr>
            </a:lvl4pPr>
            <a:lvl5pPr lvl="4" algn="l" rtl="0">
              <a:lnSpc>
                <a:spcPct val="100000"/>
              </a:lnSpc>
              <a:spcBef>
                <a:spcPts val="0"/>
              </a:spcBef>
              <a:spcAft>
                <a:spcPts val="0"/>
              </a:spcAft>
              <a:buClr>
                <a:srgbClr val="A75276"/>
              </a:buClr>
              <a:buSzPts val="2300"/>
              <a:buNone/>
              <a:defRPr sz="2300">
                <a:solidFill>
                  <a:srgbClr val="A75276"/>
                </a:solidFill>
              </a:defRPr>
            </a:lvl5pPr>
            <a:lvl6pPr lvl="5" algn="l" rtl="0">
              <a:lnSpc>
                <a:spcPct val="100000"/>
              </a:lnSpc>
              <a:spcBef>
                <a:spcPts val="0"/>
              </a:spcBef>
              <a:spcAft>
                <a:spcPts val="0"/>
              </a:spcAft>
              <a:buClr>
                <a:srgbClr val="A75276"/>
              </a:buClr>
              <a:buSzPts val="2300"/>
              <a:buNone/>
              <a:defRPr sz="2300">
                <a:solidFill>
                  <a:srgbClr val="A75276"/>
                </a:solidFill>
              </a:defRPr>
            </a:lvl6pPr>
            <a:lvl7pPr lvl="6" algn="l" rtl="0">
              <a:lnSpc>
                <a:spcPct val="100000"/>
              </a:lnSpc>
              <a:spcBef>
                <a:spcPts val="0"/>
              </a:spcBef>
              <a:spcAft>
                <a:spcPts val="0"/>
              </a:spcAft>
              <a:buClr>
                <a:srgbClr val="A75276"/>
              </a:buClr>
              <a:buSzPts val="2300"/>
              <a:buNone/>
              <a:defRPr sz="2300">
                <a:solidFill>
                  <a:srgbClr val="A75276"/>
                </a:solidFill>
              </a:defRPr>
            </a:lvl7pPr>
            <a:lvl8pPr lvl="7" algn="l" rtl="0">
              <a:lnSpc>
                <a:spcPct val="100000"/>
              </a:lnSpc>
              <a:spcBef>
                <a:spcPts val="0"/>
              </a:spcBef>
              <a:spcAft>
                <a:spcPts val="0"/>
              </a:spcAft>
              <a:buClr>
                <a:srgbClr val="A75276"/>
              </a:buClr>
              <a:buSzPts val="2300"/>
              <a:buNone/>
              <a:defRPr sz="2300">
                <a:solidFill>
                  <a:srgbClr val="A75276"/>
                </a:solidFill>
              </a:defRPr>
            </a:lvl8pPr>
            <a:lvl9pPr lvl="8" algn="l" rtl="0">
              <a:lnSpc>
                <a:spcPct val="100000"/>
              </a:lnSpc>
              <a:spcBef>
                <a:spcPts val="0"/>
              </a:spcBef>
              <a:spcAft>
                <a:spcPts val="0"/>
              </a:spcAft>
              <a:buClr>
                <a:srgbClr val="A75276"/>
              </a:buClr>
              <a:buSzPts val="2300"/>
              <a:buNone/>
              <a:defRPr sz="2300">
                <a:solidFill>
                  <a:srgbClr val="A75276"/>
                </a:solidFill>
              </a:defRPr>
            </a:lvl9pPr>
          </a:lstStyle>
          <a:p>
            <a:endParaRPr/>
          </a:p>
        </p:txBody>
      </p:sp>
    </p:spTree>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matchingName="Blank 2">
  <p:cSld name="BLANK_5">
    <p:spTree>
      <p:nvGrpSpPr>
        <p:cNvPr id="1" name="Shape 3864"/>
        <p:cNvGrpSpPr/>
        <p:nvPr/>
      </p:nvGrpSpPr>
      <p:grpSpPr>
        <a:xfrm>
          <a:off x="0" y="0"/>
          <a:ext cx="0" cy="0"/>
          <a:chOff x="0" y="0"/>
          <a:chExt cx="0" cy="0"/>
        </a:xfrm>
      </p:grpSpPr>
      <p:sp>
        <p:nvSpPr>
          <p:cNvPr id="3865" name="Google Shape;3865;p5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483"/>
        <p:cNvGrpSpPr/>
        <p:nvPr/>
      </p:nvGrpSpPr>
      <p:grpSpPr>
        <a:xfrm>
          <a:off x="0" y="0"/>
          <a:ext cx="0" cy="0"/>
          <a:chOff x="0" y="0"/>
          <a:chExt cx="0" cy="0"/>
        </a:xfrm>
      </p:grpSpPr>
      <p:sp>
        <p:nvSpPr>
          <p:cNvPr id="484" name="Google Shape;484;p6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85" name="Google Shape;485;p6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86" name="Google Shape;486;p65"/>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87" name="Google Shape;487;p6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88" name="Google Shape;488;p6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489"/>
        <p:cNvGrpSpPr/>
        <p:nvPr/>
      </p:nvGrpSpPr>
      <p:grpSpPr>
        <a:xfrm>
          <a:off x="0" y="0"/>
          <a:ext cx="0" cy="0"/>
          <a:chOff x="0" y="0"/>
          <a:chExt cx="0" cy="0"/>
        </a:xfrm>
      </p:grpSpPr>
      <p:sp>
        <p:nvSpPr>
          <p:cNvPr id="490" name="Google Shape;490;p6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491" name="Google Shape;491;p66"/>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92" name="Google Shape;492;p66"/>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93" name="Google Shape;493;p6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94" name="Google Shape;494;p6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495"/>
        <p:cNvGrpSpPr/>
        <p:nvPr/>
      </p:nvGrpSpPr>
      <p:grpSpPr>
        <a:xfrm>
          <a:off x="0" y="0"/>
          <a:ext cx="0" cy="0"/>
          <a:chOff x="0" y="0"/>
          <a:chExt cx="0" cy="0"/>
        </a:xfrm>
      </p:grpSpPr>
      <p:sp>
        <p:nvSpPr>
          <p:cNvPr id="496" name="Google Shape;496;p6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97" name="Google Shape;497;p6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98" name="Google Shape;498;p6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99" name="Google Shape;499;p67"/>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500" name="Google Shape;500;p67"/>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01" name="Google Shape;501;p67"/>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502"/>
        <p:cNvGrpSpPr/>
        <p:nvPr/>
      </p:nvGrpSpPr>
      <p:grpSpPr>
        <a:xfrm>
          <a:off x="0" y="0"/>
          <a:ext cx="0" cy="0"/>
          <a:chOff x="0" y="0"/>
          <a:chExt cx="0" cy="0"/>
        </a:xfrm>
      </p:grpSpPr>
      <p:sp>
        <p:nvSpPr>
          <p:cNvPr id="503" name="Google Shape;503;p6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04" name="Google Shape;504;p6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05" name="Google Shape;505;p6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506" name="Google Shape;506;p68"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507" name="Google Shape;507;p68"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508" name="Google Shape;508;p68"/>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509" name="Google Shape;509;p68"/>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10" name="Google Shape;510;p6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511" name="Google Shape;511;p68"/>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512"/>
        <p:cNvGrpSpPr/>
        <p:nvPr/>
      </p:nvGrpSpPr>
      <p:grpSpPr>
        <a:xfrm>
          <a:off x="0" y="0"/>
          <a:ext cx="0" cy="0"/>
          <a:chOff x="0" y="0"/>
          <a:chExt cx="0" cy="0"/>
        </a:xfrm>
      </p:grpSpPr>
      <p:sp>
        <p:nvSpPr>
          <p:cNvPr id="513" name="Google Shape;513;p6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14" name="Google Shape;514;p69"/>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15" name="Google Shape;515;p69"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516" name="Google Shape;516;p69"/>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2"/>
              </a:buClr>
              <a:buSzPts val="4100"/>
              <a:buFont typeface="Calibri"/>
              <a:buNone/>
              <a:defRPr sz="4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17" name="Google Shape;517;p69"/>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518" name="Google Shape;518;p69"/>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519" name="Google Shape;519;p69"/>
          <p:cNvGrpSpPr/>
          <p:nvPr/>
        </p:nvGrpSpPr>
        <p:grpSpPr>
          <a:xfrm>
            <a:off x="1605267" y="3232902"/>
            <a:ext cx="5933466" cy="1097281"/>
            <a:chOff x="1952025" y="4310537"/>
            <a:chExt cx="7911288" cy="1463041"/>
          </a:xfrm>
        </p:grpSpPr>
        <p:pic>
          <p:nvPicPr>
            <p:cNvPr id="520" name="Google Shape;520;p69"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521" name="Google Shape;521;p69"/>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522" name="Google Shape;522;p69"/>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523" name="Google Shape;523;p69"/>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524" name="Google Shape;524;p6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525" name="Google Shape;525;p69"/>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526"/>
        <p:cNvGrpSpPr/>
        <p:nvPr/>
      </p:nvGrpSpPr>
      <p:grpSpPr>
        <a:xfrm>
          <a:off x="0" y="0"/>
          <a:ext cx="0" cy="0"/>
          <a:chOff x="0" y="0"/>
          <a:chExt cx="0" cy="0"/>
        </a:xfrm>
      </p:grpSpPr>
      <p:sp>
        <p:nvSpPr>
          <p:cNvPr id="527" name="Google Shape;527;p7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28" name="Google Shape;528;p70"/>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529" name="Google Shape;529;p70"/>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5100"/>
              <a:buFont typeface="Calibri"/>
              <a:buNone/>
              <a:defRPr sz="5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30" name="Google Shape;530;p70"/>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531" name="Google Shape;531;p70"/>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532" name="Google Shape;532;p70"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533" name="Google Shape;533;p70"/>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534" name="Google Shape;534;p7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535" name="Google Shape;535;p70"/>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536"/>
        <p:cNvGrpSpPr/>
        <p:nvPr/>
      </p:nvGrpSpPr>
      <p:grpSpPr>
        <a:xfrm>
          <a:off x="0" y="0"/>
          <a:ext cx="0" cy="0"/>
          <a:chOff x="0" y="0"/>
          <a:chExt cx="0" cy="0"/>
        </a:xfrm>
      </p:grpSpPr>
      <p:sp>
        <p:nvSpPr>
          <p:cNvPr id="537" name="Google Shape;537;p7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38" name="Google Shape;538;p71"/>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39" name="Google Shape;539;p7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40" name="Google Shape;540;p7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41" name="Google Shape;541;p71"/>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42" name="Google Shape;542;p7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543" name="Google Shape;543;p7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544"/>
        <p:cNvGrpSpPr/>
        <p:nvPr/>
      </p:nvGrpSpPr>
      <p:grpSpPr>
        <a:xfrm>
          <a:off x="0" y="0"/>
          <a:ext cx="0" cy="0"/>
          <a:chOff x="0" y="0"/>
          <a:chExt cx="0" cy="0"/>
        </a:xfrm>
      </p:grpSpPr>
      <p:sp>
        <p:nvSpPr>
          <p:cNvPr id="545" name="Google Shape;545;p7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46" name="Google Shape;546;p72"/>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47" name="Google Shape;547;p72"/>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2"/>
              </a:buClr>
              <a:buSzPts val="3300"/>
              <a:buFont typeface="Calibri"/>
              <a:buNone/>
              <a:defRPr sz="33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48" name="Google Shape;548;p72"/>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549" name="Google Shape;549;p72"/>
          <p:cNvSpPr>
            <a:spLocks noGrp="1"/>
          </p:cNvSpPr>
          <p:nvPr>
            <p:ph type="pic" idx="2"/>
          </p:nvPr>
        </p:nvSpPr>
        <p:spPr>
          <a:xfrm>
            <a:off x="537883" y="2655094"/>
            <a:ext cx="2949000" cy="1740600"/>
          </a:xfrm>
          <a:prstGeom prst="rect">
            <a:avLst/>
          </a:prstGeom>
          <a:noFill/>
          <a:ln>
            <a:noFill/>
          </a:ln>
        </p:spPr>
      </p:sp>
      <p:sp>
        <p:nvSpPr>
          <p:cNvPr id="550" name="Google Shape;550;p72"/>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51" name="Google Shape;551;p7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552" name="Google Shape;552;p7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108"/>
        <p:cNvGrpSpPr/>
        <p:nvPr/>
      </p:nvGrpSpPr>
      <p:grpSpPr>
        <a:xfrm>
          <a:off x="0" y="0"/>
          <a:ext cx="0" cy="0"/>
          <a:chOff x="0" y="0"/>
          <a:chExt cx="0" cy="0"/>
        </a:xfrm>
      </p:grpSpPr>
      <p:sp>
        <p:nvSpPr>
          <p:cNvPr id="109" name="Google Shape;109;p1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0" name="Google Shape;110;p19"/>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1" name="Google Shape;111;p19"/>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2" name="Google Shape;112;p19"/>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553"/>
        <p:cNvGrpSpPr/>
        <p:nvPr/>
      </p:nvGrpSpPr>
      <p:grpSpPr>
        <a:xfrm>
          <a:off x="0" y="0"/>
          <a:ext cx="0" cy="0"/>
          <a:chOff x="0" y="0"/>
          <a:chExt cx="0" cy="0"/>
        </a:xfrm>
      </p:grpSpPr>
      <p:sp>
        <p:nvSpPr>
          <p:cNvPr id="554" name="Google Shape;554;p7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55" name="Google Shape;555;p7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56" name="Google Shape;556;p73"/>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57" name="Google Shape;557;p7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558" name="Google Shape;558;p7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559"/>
        <p:cNvGrpSpPr/>
        <p:nvPr/>
      </p:nvGrpSpPr>
      <p:grpSpPr>
        <a:xfrm>
          <a:off x="0" y="0"/>
          <a:ext cx="0" cy="0"/>
          <a:chOff x="0" y="0"/>
          <a:chExt cx="0" cy="0"/>
        </a:xfrm>
      </p:grpSpPr>
      <p:sp>
        <p:nvSpPr>
          <p:cNvPr id="560" name="Google Shape;560;p7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61" name="Google Shape;561;p74"/>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62" name="Google Shape;562;p74"/>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63" name="Google Shape;563;p74"/>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64" name="Google Shape;564;p7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565" name="Google Shape;565;p7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566"/>
        <p:cNvGrpSpPr/>
        <p:nvPr/>
      </p:nvGrpSpPr>
      <p:grpSpPr>
        <a:xfrm>
          <a:off x="0" y="0"/>
          <a:ext cx="0" cy="0"/>
          <a:chOff x="0" y="0"/>
          <a:chExt cx="0" cy="0"/>
        </a:xfrm>
      </p:grpSpPr>
      <p:sp>
        <p:nvSpPr>
          <p:cNvPr id="567" name="Google Shape;567;p75"/>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568" name="Google Shape;568;p75"/>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69" name="Google Shape;569;p75"/>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570" name="Google Shape;570;p75"/>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71" name="Google Shape;571;p7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2400"/>
              <a:buFont typeface="Calibri"/>
              <a:buNone/>
              <a:defRPr sz="24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72" name="Google Shape;572;p75"/>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73" name="Google Shape;573;p7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574" name="Google Shape;574;p7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575"/>
        <p:cNvGrpSpPr/>
        <p:nvPr/>
      </p:nvGrpSpPr>
      <p:grpSpPr>
        <a:xfrm>
          <a:off x="0" y="0"/>
          <a:ext cx="0" cy="0"/>
          <a:chOff x="0" y="0"/>
          <a:chExt cx="0" cy="0"/>
        </a:xfrm>
      </p:grpSpPr>
      <p:sp>
        <p:nvSpPr>
          <p:cNvPr id="576" name="Google Shape;576;p7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77" name="Google Shape;577;p7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78" name="Google Shape;578;p76"/>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79" name="Google Shape;579;p7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580" name="Google Shape;580;p7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581"/>
        <p:cNvGrpSpPr/>
        <p:nvPr/>
      </p:nvGrpSpPr>
      <p:grpSpPr>
        <a:xfrm>
          <a:off x="0" y="0"/>
          <a:ext cx="0" cy="0"/>
          <a:chOff x="0" y="0"/>
          <a:chExt cx="0" cy="0"/>
        </a:xfrm>
      </p:grpSpPr>
      <p:sp>
        <p:nvSpPr>
          <p:cNvPr id="582" name="Google Shape;582;p7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583" name="Google Shape;583;p77"/>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84" name="Google Shape;584;p77"/>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85" name="Google Shape;585;p7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586" name="Google Shape;586;p7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587"/>
        <p:cNvGrpSpPr/>
        <p:nvPr/>
      </p:nvGrpSpPr>
      <p:grpSpPr>
        <a:xfrm>
          <a:off x="0" y="0"/>
          <a:ext cx="0" cy="0"/>
          <a:chOff x="0" y="0"/>
          <a:chExt cx="0" cy="0"/>
        </a:xfrm>
      </p:grpSpPr>
      <p:sp>
        <p:nvSpPr>
          <p:cNvPr id="588" name="Google Shape;588;p7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89" name="Google Shape;589;p7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90" name="Google Shape;590;p7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91" name="Google Shape;591;p78"/>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592" name="Google Shape;592;p78"/>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93" name="Google Shape;593;p7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594" name="Google Shape;594;p78"/>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595"/>
        <p:cNvGrpSpPr/>
        <p:nvPr/>
      </p:nvGrpSpPr>
      <p:grpSpPr>
        <a:xfrm>
          <a:off x="0" y="0"/>
          <a:ext cx="0" cy="0"/>
          <a:chOff x="0" y="0"/>
          <a:chExt cx="0" cy="0"/>
        </a:xfrm>
      </p:grpSpPr>
      <p:sp>
        <p:nvSpPr>
          <p:cNvPr id="596" name="Google Shape;596;p7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97" name="Google Shape;597;p7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98" name="Google Shape;598;p7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599" name="Google Shape;599;p79"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600" name="Google Shape;600;p79"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601" name="Google Shape;601;p79"/>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602" name="Google Shape;602;p79"/>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603" name="Google Shape;603;p7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604" name="Google Shape;604;p79"/>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Bullet Points">
  <p:cSld name="TITLE_AND_BODY_1">
    <p:spTree>
      <p:nvGrpSpPr>
        <p:cNvPr id="1" name="Shape 605"/>
        <p:cNvGrpSpPr/>
        <p:nvPr/>
      </p:nvGrpSpPr>
      <p:grpSpPr>
        <a:xfrm>
          <a:off x="0" y="0"/>
          <a:ext cx="0" cy="0"/>
          <a:chOff x="0" y="0"/>
          <a:chExt cx="0" cy="0"/>
        </a:xfrm>
      </p:grpSpPr>
      <p:sp>
        <p:nvSpPr>
          <p:cNvPr id="606" name="Google Shape;606;p80"/>
          <p:cNvSpPr/>
          <p:nvPr/>
        </p:nvSpPr>
        <p:spPr>
          <a:xfrm>
            <a:off x="294975" y="306325"/>
            <a:ext cx="6999900" cy="635400"/>
          </a:xfrm>
          <a:prstGeom prst="roundRect">
            <a:avLst>
              <a:gd name="adj" fmla="val 16667"/>
            </a:avLst>
          </a:prstGeom>
          <a:solidFill>
            <a:srgbClr val="A75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p80"/>
          <p:cNvSpPr txBox="1">
            <a:spLocks noGrp="1"/>
          </p:cNvSpPr>
          <p:nvPr>
            <p:ph type="title"/>
          </p:nvPr>
        </p:nvSpPr>
        <p:spPr>
          <a:xfrm>
            <a:off x="311700" y="312775"/>
            <a:ext cx="58485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FFFFFF"/>
              </a:buClr>
              <a:buSzPts val="2800"/>
              <a:buNone/>
              <a:defRPr>
                <a:solidFill>
                  <a:srgbClr val="FFFFFF"/>
                </a:solidFill>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608" name="Google Shape;608;p8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609" name="Google Shape;609;p8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Reverse Main Point Pink">
  <p:cSld name="BLANK_2">
    <p:spTree>
      <p:nvGrpSpPr>
        <p:cNvPr id="1" name="Shape 610"/>
        <p:cNvGrpSpPr/>
        <p:nvPr/>
      </p:nvGrpSpPr>
      <p:grpSpPr>
        <a:xfrm>
          <a:off x="0" y="0"/>
          <a:ext cx="0" cy="0"/>
          <a:chOff x="0" y="0"/>
          <a:chExt cx="0" cy="0"/>
        </a:xfrm>
      </p:grpSpPr>
      <p:sp>
        <p:nvSpPr>
          <p:cNvPr id="611" name="Google Shape;611;p8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12" name="Google Shape;612;p81"/>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13" name="Google Shape;613;p81"/>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614" name="Google Shape;614;p81"/>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15"/>
        <p:cNvGrpSpPr/>
        <p:nvPr/>
      </p:nvGrpSpPr>
      <p:grpSpPr>
        <a:xfrm>
          <a:off x="0" y="0"/>
          <a:ext cx="0" cy="0"/>
          <a:chOff x="0" y="0"/>
          <a:chExt cx="0" cy="0"/>
        </a:xfrm>
      </p:grpSpPr>
      <p:sp>
        <p:nvSpPr>
          <p:cNvPr id="616" name="Google Shape;616;p82"/>
          <p:cNvSpPr txBox="1">
            <a:spLocks noGrp="1"/>
          </p:cNvSpPr>
          <p:nvPr>
            <p:ph type="title"/>
          </p:nvPr>
        </p:nvSpPr>
        <p:spPr>
          <a:xfrm>
            <a:off x="311700" y="312775"/>
            <a:ext cx="61434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617" name="Google Shape;617;p8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618" name="Google Shape;618;p8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619" name="Google Shape;619;p8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113"/>
        <p:cNvGrpSpPr/>
        <p:nvPr/>
      </p:nvGrpSpPr>
      <p:grpSpPr>
        <a:xfrm>
          <a:off x="0" y="0"/>
          <a:ext cx="0" cy="0"/>
          <a:chOff x="0" y="0"/>
          <a:chExt cx="0" cy="0"/>
        </a:xfrm>
      </p:grpSpPr>
      <p:sp>
        <p:nvSpPr>
          <p:cNvPr id="114" name="Google Shape;114;p20"/>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15" name="Google Shape;115;p20"/>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6" name="Google Shape;116;p20"/>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17" name="Google Shape;117;p20"/>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8" name="Google Shape;118;p2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9" name="Google Shape;119;p20"/>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Reverse Main Point Purple">
  <p:cSld name="BLANK_2_1">
    <p:spTree>
      <p:nvGrpSpPr>
        <p:cNvPr id="1" name="Shape 620"/>
        <p:cNvGrpSpPr/>
        <p:nvPr/>
      </p:nvGrpSpPr>
      <p:grpSpPr>
        <a:xfrm>
          <a:off x="0" y="0"/>
          <a:ext cx="0" cy="0"/>
          <a:chOff x="0" y="0"/>
          <a:chExt cx="0" cy="0"/>
        </a:xfrm>
      </p:grpSpPr>
      <p:sp>
        <p:nvSpPr>
          <p:cNvPr id="621" name="Google Shape;621;p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22" name="Google Shape;622;p83"/>
          <p:cNvSpPr/>
          <p:nvPr/>
        </p:nvSpPr>
        <p:spPr>
          <a:xfrm>
            <a:off x="0" y="-11350"/>
            <a:ext cx="9144000" cy="5154900"/>
          </a:xfrm>
          <a:prstGeom prst="rect">
            <a:avLst/>
          </a:prstGeom>
          <a:solidFill>
            <a:srgbClr val="6E65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23" name="Google Shape;623;p83"/>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624" name="Google Shape;624;p83"/>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lank">
  <p:cSld name="BLANK_3">
    <p:spTree>
      <p:nvGrpSpPr>
        <p:cNvPr id="1" name="Shape 625"/>
        <p:cNvGrpSpPr/>
        <p:nvPr/>
      </p:nvGrpSpPr>
      <p:grpSpPr>
        <a:xfrm>
          <a:off x="0" y="0"/>
          <a:ext cx="0" cy="0"/>
          <a:chOff x="0" y="0"/>
          <a:chExt cx="0" cy="0"/>
        </a:xfrm>
      </p:grpSpPr>
      <p:sp>
        <p:nvSpPr>
          <p:cNvPr id="626" name="Google Shape;626;p8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body 5">
  <p:cSld name="TITLE_AND_BODY_7">
    <p:spTree>
      <p:nvGrpSpPr>
        <p:cNvPr id="1" name="Shape 627"/>
        <p:cNvGrpSpPr/>
        <p:nvPr/>
      </p:nvGrpSpPr>
      <p:grpSpPr>
        <a:xfrm>
          <a:off x="0" y="0"/>
          <a:ext cx="0" cy="0"/>
          <a:chOff x="0" y="0"/>
          <a:chExt cx="0" cy="0"/>
        </a:xfrm>
      </p:grpSpPr>
      <p:sp>
        <p:nvSpPr>
          <p:cNvPr id="628" name="Google Shape;628;p8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29" name="Google Shape;629;p8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630" name="Google Shape;630;p85"/>
          <p:cNvSpPr txBox="1">
            <a:spLocks noGrp="1"/>
          </p:cNvSpPr>
          <p:nvPr>
            <p:ph type="sldNum" idx="12"/>
          </p:nvPr>
        </p:nvSpPr>
        <p:spPr>
          <a:xfrm>
            <a:off x="8340123" y="4663225"/>
            <a:ext cx="6810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lank 1">
  <p:cSld name="BLANK_4">
    <p:spTree>
      <p:nvGrpSpPr>
        <p:cNvPr id="1" name="Shape 631"/>
        <p:cNvGrpSpPr/>
        <p:nvPr/>
      </p:nvGrpSpPr>
      <p:grpSpPr>
        <a:xfrm>
          <a:off x="0" y="0"/>
          <a:ext cx="0" cy="0"/>
          <a:chOff x="0" y="0"/>
          <a:chExt cx="0" cy="0"/>
        </a:xfrm>
      </p:grpSpPr>
      <p:sp>
        <p:nvSpPr>
          <p:cNvPr id="632" name="Google Shape;632;p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Reverse Main Point Pink 1">
  <p:cSld name="BLANK_2_2">
    <p:spTree>
      <p:nvGrpSpPr>
        <p:cNvPr id="1" name="Shape 633"/>
        <p:cNvGrpSpPr/>
        <p:nvPr/>
      </p:nvGrpSpPr>
      <p:grpSpPr>
        <a:xfrm>
          <a:off x="0" y="0"/>
          <a:ext cx="0" cy="0"/>
          <a:chOff x="0" y="0"/>
          <a:chExt cx="0" cy="0"/>
        </a:xfrm>
      </p:grpSpPr>
      <p:sp>
        <p:nvSpPr>
          <p:cNvPr id="634" name="Google Shape;634;p87"/>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35" name="Google Shape;635;p87"/>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6" name="Google Shape;636;p87"/>
          <p:cNvPicPr preferRelativeResize="0"/>
          <p:nvPr/>
        </p:nvPicPr>
        <p:blipFill>
          <a:blip r:embed="rId2">
            <a:alphaModFix amt="50000"/>
          </a:blip>
          <a:stretch>
            <a:fillRect/>
          </a:stretch>
        </p:blipFill>
        <p:spPr>
          <a:xfrm>
            <a:off x="1998233" y="0"/>
            <a:ext cx="5147534" cy="5143500"/>
          </a:xfrm>
          <a:prstGeom prst="rect">
            <a:avLst/>
          </a:prstGeom>
          <a:noFill/>
          <a:ln>
            <a:noFill/>
          </a:ln>
        </p:spPr>
      </p:pic>
      <p:sp>
        <p:nvSpPr>
          <p:cNvPr id="637" name="Google Shape;637;p87"/>
          <p:cNvSpPr txBox="1">
            <a:spLocks noGrp="1"/>
          </p:cNvSpPr>
          <p:nvPr>
            <p:ph type="title"/>
          </p:nvPr>
        </p:nvSpPr>
        <p:spPr>
          <a:xfrm>
            <a:off x="1388100" y="520700"/>
            <a:ext cx="6367800" cy="4090800"/>
          </a:xfrm>
          <a:prstGeom prst="rect">
            <a:avLst/>
          </a:prstGeom>
        </p:spPr>
        <p:txBody>
          <a:bodyPr spcFirstLastPara="1" wrap="square" lIns="68575" tIns="34275" rIns="68575" bIns="3427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8"/>
        <p:cNvGrpSpPr/>
        <p:nvPr/>
      </p:nvGrpSpPr>
      <p:grpSpPr>
        <a:xfrm>
          <a:off x="0" y="0"/>
          <a:ext cx="0" cy="0"/>
          <a:chOff x="0" y="0"/>
          <a:chExt cx="0" cy="0"/>
        </a:xfrm>
      </p:grpSpPr>
      <p:sp>
        <p:nvSpPr>
          <p:cNvPr id="639" name="Google Shape;639;p88"/>
          <p:cNvSpPr txBox="1">
            <a:spLocks noGrp="1"/>
          </p:cNvSpPr>
          <p:nvPr>
            <p:ph type="title"/>
          </p:nvPr>
        </p:nvSpPr>
        <p:spPr>
          <a:xfrm>
            <a:off x="311700" y="31277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40" name="Google Shape;640;p8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41" name="Google Shape;641;p88"/>
          <p:cNvSpPr/>
          <p:nvPr/>
        </p:nvSpPr>
        <p:spPr>
          <a:xfrm>
            <a:off x="0" y="1304675"/>
            <a:ext cx="9144000" cy="38388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42"/>
        <p:cNvGrpSpPr/>
        <p:nvPr/>
      </p:nvGrpSpPr>
      <p:grpSpPr>
        <a:xfrm>
          <a:off x="0" y="0"/>
          <a:ext cx="0" cy="0"/>
          <a:chOff x="0" y="0"/>
          <a:chExt cx="0" cy="0"/>
        </a:xfrm>
      </p:grpSpPr>
      <p:sp>
        <p:nvSpPr>
          <p:cNvPr id="643" name="Google Shape;643;p89"/>
          <p:cNvSpPr/>
          <p:nvPr/>
        </p:nvSpPr>
        <p:spPr>
          <a:xfrm>
            <a:off x="4572000" y="-125"/>
            <a:ext cx="4572000" cy="51435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p89"/>
          <p:cNvSpPr txBox="1">
            <a:spLocks noGrp="1"/>
          </p:cNvSpPr>
          <p:nvPr>
            <p:ph type="title"/>
          </p:nvPr>
        </p:nvSpPr>
        <p:spPr>
          <a:xfrm>
            <a:off x="265500" y="711120"/>
            <a:ext cx="4045200" cy="1482300"/>
          </a:xfrm>
          <a:prstGeom prst="rect">
            <a:avLst/>
          </a:prstGeom>
          <a:noFill/>
          <a:ln>
            <a:noFill/>
          </a:ln>
        </p:spPr>
        <p:txBody>
          <a:bodyPr spcFirstLastPara="1" wrap="square" lIns="91425" tIns="91425" rIns="91425" bIns="91425" anchor="b" anchorCtr="0">
            <a:normAutofit/>
          </a:bodyPr>
          <a:lstStyle>
            <a:lvl1pPr lvl="0" algn="l" rtl="0">
              <a:lnSpc>
                <a:spcPct val="90000"/>
              </a:lnSpc>
              <a:spcBef>
                <a:spcPts val="0"/>
              </a:spcBef>
              <a:spcAft>
                <a:spcPts val="0"/>
              </a:spcAft>
              <a:buSzPts val="4100"/>
              <a:buNone/>
              <a:defRPr sz="41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645" name="Google Shape;645;p89"/>
          <p:cNvSpPr txBox="1">
            <a:spLocks noGrp="1"/>
          </p:cNvSpPr>
          <p:nvPr>
            <p:ph type="subTitle" idx="1"/>
          </p:nvPr>
        </p:nvSpPr>
        <p:spPr>
          <a:xfrm>
            <a:off x="265500" y="2281020"/>
            <a:ext cx="4045200" cy="12351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46" name="Google Shape;646;p8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647" name="Google Shape;647;p8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48"/>
        <p:cNvGrpSpPr/>
        <p:nvPr/>
      </p:nvGrpSpPr>
      <p:grpSpPr>
        <a:xfrm>
          <a:off x="0" y="0"/>
          <a:ext cx="0" cy="0"/>
          <a:chOff x="0" y="0"/>
          <a:chExt cx="0" cy="0"/>
        </a:xfrm>
      </p:grpSpPr>
      <p:sp>
        <p:nvSpPr>
          <p:cNvPr id="649" name="Google Shape;649;p9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SzPts val="1800"/>
              <a:buNone/>
              <a:defRPr/>
            </a:lvl1pPr>
          </a:lstStyle>
          <a:p>
            <a:endParaRPr/>
          </a:p>
        </p:txBody>
      </p:sp>
      <p:sp>
        <p:nvSpPr>
          <p:cNvPr id="650" name="Google Shape;650;p9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51" name="Google Shape;651;p90"/>
          <p:cNvSpPr/>
          <p:nvPr/>
        </p:nvSpPr>
        <p:spPr>
          <a:xfrm>
            <a:off x="0" y="0"/>
            <a:ext cx="9144000" cy="42759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Slide Alternative">
  <p:cSld name="BLANK_1">
    <p:spTree>
      <p:nvGrpSpPr>
        <p:cNvPr id="1" name="Shape 652"/>
        <p:cNvGrpSpPr/>
        <p:nvPr/>
      </p:nvGrpSpPr>
      <p:grpSpPr>
        <a:xfrm>
          <a:off x="0" y="0"/>
          <a:ext cx="0" cy="0"/>
          <a:chOff x="0" y="0"/>
          <a:chExt cx="0" cy="0"/>
        </a:xfrm>
      </p:grpSpPr>
      <p:sp>
        <p:nvSpPr>
          <p:cNvPr id="653" name="Google Shape;653;p9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654" name="Google Shape;654;p91"/>
          <p:cNvPicPr preferRelativeResize="0"/>
          <p:nvPr/>
        </p:nvPicPr>
        <p:blipFill rotWithShape="1">
          <a:blip r:embed="rId2">
            <a:alphaModFix/>
          </a:blip>
          <a:srcRect/>
          <a:stretch/>
        </p:blipFill>
        <p:spPr>
          <a:xfrm rot="-5400000">
            <a:off x="-1516325" y="1512775"/>
            <a:ext cx="5142800" cy="2110150"/>
          </a:xfrm>
          <a:prstGeom prst="rect">
            <a:avLst/>
          </a:prstGeom>
          <a:noFill/>
          <a:ln>
            <a:noFill/>
          </a:ln>
        </p:spPr>
      </p:pic>
      <p:sp>
        <p:nvSpPr>
          <p:cNvPr id="655" name="Google Shape;655;p91"/>
          <p:cNvSpPr txBox="1">
            <a:spLocks noGrp="1"/>
          </p:cNvSpPr>
          <p:nvPr>
            <p:ph type="title"/>
          </p:nvPr>
        </p:nvSpPr>
        <p:spPr>
          <a:xfrm>
            <a:off x="2110150" y="1330430"/>
            <a:ext cx="6367800" cy="1637100"/>
          </a:xfrm>
          <a:prstGeom prst="rect">
            <a:avLst/>
          </a:prstGeom>
          <a:noFill/>
          <a:ln>
            <a:noFill/>
          </a:ln>
        </p:spPr>
        <p:txBody>
          <a:bodyPr spcFirstLastPara="1" wrap="square" lIns="91425" tIns="91425" rIns="91425" bIns="91425" anchor="ctr" anchorCtr="0">
            <a:normAutofit/>
          </a:bodyPr>
          <a:lstStyle>
            <a:lvl1pPr lvl="0" algn="l" rtl="0">
              <a:lnSpc>
                <a:spcPct val="90000"/>
              </a:lnSpc>
              <a:spcBef>
                <a:spcPts val="0"/>
              </a:spcBef>
              <a:spcAft>
                <a:spcPts val="0"/>
              </a:spcAft>
              <a:buSzPts val="4800"/>
              <a:buNone/>
              <a:defRPr sz="4800"/>
            </a:lvl1pPr>
            <a:lvl2pPr lvl="1" algn="l" rtl="0">
              <a:lnSpc>
                <a:spcPct val="90000"/>
              </a:lnSpc>
              <a:spcBef>
                <a:spcPts val="0"/>
              </a:spcBef>
              <a:spcAft>
                <a:spcPts val="0"/>
              </a:spcAft>
              <a:buSzPts val="4800"/>
              <a:buNone/>
              <a:defRPr sz="4800"/>
            </a:lvl2pPr>
            <a:lvl3pPr lvl="2" algn="l" rtl="0">
              <a:lnSpc>
                <a:spcPct val="90000"/>
              </a:lnSpc>
              <a:spcBef>
                <a:spcPts val="0"/>
              </a:spcBef>
              <a:spcAft>
                <a:spcPts val="0"/>
              </a:spcAft>
              <a:buSzPts val="4800"/>
              <a:buNone/>
              <a:defRPr sz="4800"/>
            </a:lvl3pPr>
            <a:lvl4pPr lvl="3" algn="l" rtl="0">
              <a:lnSpc>
                <a:spcPct val="90000"/>
              </a:lnSpc>
              <a:spcBef>
                <a:spcPts val="0"/>
              </a:spcBef>
              <a:spcAft>
                <a:spcPts val="0"/>
              </a:spcAft>
              <a:buSzPts val="4800"/>
              <a:buNone/>
              <a:defRPr sz="4800"/>
            </a:lvl4pPr>
            <a:lvl5pPr lvl="4" algn="l" rtl="0">
              <a:lnSpc>
                <a:spcPct val="90000"/>
              </a:lnSpc>
              <a:spcBef>
                <a:spcPts val="0"/>
              </a:spcBef>
              <a:spcAft>
                <a:spcPts val="0"/>
              </a:spcAft>
              <a:buSzPts val="4800"/>
              <a:buNone/>
              <a:defRPr sz="4800"/>
            </a:lvl5pPr>
            <a:lvl6pPr lvl="5" algn="l" rtl="0">
              <a:lnSpc>
                <a:spcPct val="90000"/>
              </a:lnSpc>
              <a:spcBef>
                <a:spcPts val="0"/>
              </a:spcBef>
              <a:spcAft>
                <a:spcPts val="0"/>
              </a:spcAft>
              <a:buSzPts val="4800"/>
              <a:buNone/>
              <a:defRPr sz="4800"/>
            </a:lvl6pPr>
            <a:lvl7pPr lvl="6" algn="l" rtl="0">
              <a:lnSpc>
                <a:spcPct val="90000"/>
              </a:lnSpc>
              <a:spcBef>
                <a:spcPts val="0"/>
              </a:spcBef>
              <a:spcAft>
                <a:spcPts val="0"/>
              </a:spcAft>
              <a:buSzPts val="4800"/>
              <a:buNone/>
              <a:defRPr sz="4800"/>
            </a:lvl7pPr>
            <a:lvl8pPr lvl="7" algn="l" rtl="0">
              <a:lnSpc>
                <a:spcPct val="90000"/>
              </a:lnSpc>
              <a:spcBef>
                <a:spcPts val="0"/>
              </a:spcBef>
              <a:spcAft>
                <a:spcPts val="0"/>
              </a:spcAft>
              <a:buSzPts val="4800"/>
              <a:buNone/>
              <a:defRPr sz="4800"/>
            </a:lvl8pPr>
            <a:lvl9pPr lvl="8" algn="l" rtl="0">
              <a:lnSpc>
                <a:spcPct val="90000"/>
              </a:lnSpc>
              <a:spcBef>
                <a:spcPts val="0"/>
              </a:spcBef>
              <a:spcAft>
                <a:spcPts val="0"/>
              </a:spcAft>
              <a:buSzPts val="4800"/>
              <a:buNone/>
              <a:defRPr sz="4800"/>
            </a:lvl9pPr>
          </a:lstStyle>
          <a:p>
            <a:endParaRPr/>
          </a:p>
        </p:txBody>
      </p:sp>
      <p:sp>
        <p:nvSpPr>
          <p:cNvPr id="656" name="Google Shape;656;p91"/>
          <p:cNvSpPr txBox="1">
            <a:spLocks noGrp="1"/>
          </p:cNvSpPr>
          <p:nvPr>
            <p:ph type="subTitle" idx="1"/>
          </p:nvPr>
        </p:nvSpPr>
        <p:spPr>
          <a:xfrm>
            <a:off x="2113275" y="2855080"/>
            <a:ext cx="4953000" cy="12351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A75276"/>
              </a:buClr>
              <a:buSzPts val="2300"/>
              <a:buNone/>
              <a:defRPr sz="2300">
                <a:solidFill>
                  <a:srgbClr val="A75276"/>
                </a:solidFill>
              </a:defRPr>
            </a:lvl1pPr>
            <a:lvl2pPr lvl="1" algn="l" rtl="0">
              <a:lnSpc>
                <a:spcPct val="100000"/>
              </a:lnSpc>
              <a:spcBef>
                <a:spcPts val="0"/>
              </a:spcBef>
              <a:spcAft>
                <a:spcPts val="0"/>
              </a:spcAft>
              <a:buClr>
                <a:srgbClr val="A75276"/>
              </a:buClr>
              <a:buSzPts val="2300"/>
              <a:buNone/>
              <a:defRPr sz="2300">
                <a:solidFill>
                  <a:srgbClr val="A75276"/>
                </a:solidFill>
              </a:defRPr>
            </a:lvl2pPr>
            <a:lvl3pPr lvl="2" algn="l" rtl="0">
              <a:lnSpc>
                <a:spcPct val="100000"/>
              </a:lnSpc>
              <a:spcBef>
                <a:spcPts val="0"/>
              </a:spcBef>
              <a:spcAft>
                <a:spcPts val="0"/>
              </a:spcAft>
              <a:buClr>
                <a:srgbClr val="A75276"/>
              </a:buClr>
              <a:buSzPts val="2300"/>
              <a:buNone/>
              <a:defRPr sz="2300">
                <a:solidFill>
                  <a:srgbClr val="A75276"/>
                </a:solidFill>
              </a:defRPr>
            </a:lvl3pPr>
            <a:lvl4pPr lvl="3" algn="l" rtl="0">
              <a:lnSpc>
                <a:spcPct val="100000"/>
              </a:lnSpc>
              <a:spcBef>
                <a:spcPts val="0"/>
              </a:spcBef>
              <a:spcAft>
                <a:spcPts val="0"/>
              </a:spcAft>
              <a:buClr>
                <a:srgbClr val="A75276"/>
              </a:buClr>
              <a:buSzPts val="2300"/>
              <a:buNone/>
              <a:defRPr sz="2300">
                <a:solidFill>
                  <a:srgbClr val="A75276"/>
                </a:solidFill>
              </a:defRPr>
            </a:lvl4pPr>
            <a:lvl5pPr lvl="4" algn="l" rtl="0">
              <a:lnSpc>
                <a:spcPct val="100000"/>
              </a:lnSpc>
              <a:spcBef>
                <a:spcPts val="0"/>
              </a:spcBef>
              <a:spcAft>
                <a:spcPts val="0"/>
              </a:spcAft>
              <a:buClr>
                <a:srgbClr val="A75276"/>
              </a:buClr>
              <a:buSzPts val="2300"/>
              <a:buNone/>
              <a:defRPr sz="2300">
                <a:solidFill>
                  <a:srgbClr val="A75276"/>
                </a:solidFill>
              </a:defRPr>
            </a:lvl5pPr>
            <a:lvl6pPr lvl="5" algn="l" rtl="0">
              <a:lnSpc>
                <a:spcPct val="100000"/>
              </a:lnSpc>
              <a:spcBef>
                <a:spcPts val="0"/>
              </a:spcBef>
              <a:spcAft>
                <a:spcPts val="0"/>
              </a:spcAft>
              <a:buClr>
                <a:srgbClr val="A75276"/>
              </a:buClr>
              <a:buSzPts val="2300"/>
              <a:buNone/>
              <a:defRPr sz="2300">
                <a:solidFill>
                  <a:srgbClr val="A75276"/>
                </a:solidFill>
              </a:defRPr>
            </a:lvl6pPr>
            <a:lvl7pPr lvl="6" algn="l" rtl="0">
              <a:lnSpc>
                <a:spcPct val="100000"/>
              </a:lnSpc>
              <a:spcBef>
                <a:spcPts val="0"/>
              </a:spcBef>
              <a:spcAft>
                <a:spcPts val="0"/>
              </a:spcAft>
              <a:buClr>
                <a:srgbClr val="A75276"/>
              </a:buClr>
              <a:buSzPts val="2300"/>
              <a:buNone/>
              <a:defRPr sz="2300">
                <a:solidFill>
                  <a:srgbClr val="A75276"/>
                </a:solidFill>
              </a:defRPr>
            </a:lvl7pPr>
            <a:lvl8pPr lvl="7" algn="l" rtl="0">
              <a:lnSpc>
                <a:spcPct val="100000"/>
              </a:lnSpc>
              <a:spcBef>
                <a:spcPts val="0"/>
              </a:spcBef>
              <a:spcAft>
                <a:spcPts val="0"/>
              </a:spcAft>
              <a:buClr>
                <a:srgbClr val="A75276"/>
              </a:buClr>
              <a:buSzPts val="2300"/>
              <a:buNone/>
              <a:defRPr sz="2300">
                <a:solidFill>
                  <a:srgbClr val="A75276"/>
                </a:solidFill>
              </a:defRPr>
            </a:lvl8pPr>
            <a:lvl9pPr lvl="8" algn="l" rtl="0">
              <a:lnSpc>
                <a:spcPct val="100000"/>
              </a:lnSpc>
              <a:spcBef>
                <a:spcPts val="0"/>
              </a:spcBef>
              <a:spcAft>
                <a:spcPts val="0"/>
              </a:spcAft>
              <a:buClr>
                <a:srgbClr val="A75276"/>
              </a:buClr>
              <a:buSzPts val="2300"/>
              <a:buNone/>
              <a:defRPr sz="2300">
                <a:solidFill>
                  <a:srgbClr val="A75276"/>
                </a:solidFill>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lank 2">
  <p:cSld name="BLANK_5">
    <p:spTree>
      <p:nvGrpSpPr>
        <p:cNvPr id="1" name="Shape 657"/>
        <p:cNvGrpSpPr/>
        <p:nvPr/>
      </p:nvGrpSpPr>
      <p:grpSpPr>
        <a:xfrm>
          <a:off x="0" y="0"/>
          <a:ext cx="0" cy="0"/>
          <a:chOff x="0" y="0"/>
          <a:chExt cx="0" cy="0"/>
        </a:xfrm>
      </p:grpSpPr>
      <p:sp>
        <p:nvSpPr>
          <p:cNvPr id="658" name="Google Shape;658;p9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120"/>
        <p:cNvGrpSpPr/>
        <p:nvPr/>
      </p:nvGrpSpPr>
      <p:grpSpPr>
        <a:xfrm>
          <a:off x="0" y="0"/>
          <a:ext cx="0" cy="0"/>
          <a:chOff x="0" y="0"/>
          <a:chExt cx="0" cy="0"/>
        </a:xfrm>
      </p:grpSpPr>
      <p:sp>
        <p:nvSpPr>
          <p:cNvPr id="121" name="Google Shape;121;p2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22" name="Google Shape;122;p2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3" name="Google Shape;123;p21"/>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24" name="Google Shape;124;p21"/>
          <p:cNvGrpSpPr/>
          <p:nvPr/>
        </p:nvGrpSpPr>
        <p:grpSpPr>
          <a:xfrm>
            <a:off x="180290" y="4600563"/>
            <a:ext cx="3539983" cy="342900"/>
            <a:chOff x="180290" y="4600563"/>
            <a:chExt cx="3539983" cy="342900"/>
          </a:xfrm>
        </p:grpSpPr>
        <p:pic>
          <p:nvPicPr>
            <p:cNvPr id="125" name="Google Shape;125;p21"/>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26" name="Google Shape;126;p21"/>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Blank 3">
  <p:cSld name="BLANK_6">
    <p:spTree>
      <p:nvGrpSpPr>
        <p:cNvPr id="1" name="Shape 659"/>
        <p:cNvGrpSpPr/>
        <p:nvPr/>
      </p:nvGrpSpPr>
      <p:grpSpPr>
        <a:xfrm>
          <a:off x="0" y="0"/>
          <a:ext cx="0" cy="0"/>
          <a:chOff x="0" y="0"/>
          <a:chExt cx="0" cy="0"/>
        </a:xfrm>
      </p:grpSpPr>
      <p:sp>
        <p:nvSpPr>
          <p:cNvPr id="660" name="Google Shape;660;p9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667"/>
        <p:cNvGrpSpPr/>
        <p:nvPr/>
      </p:nvGrpSpPr>
      <p:grpSpPr>
        <a:xfrm>
          <a:off x="0" y="0"/>
          <a:ext cx="0" cy="0"/>
          <a:chOff x="0" y="0"/>
          <a:chExt cx="0" cy="0"/>
        </a:xfrm>
      </p:grpSpPr>
      <p:sp>
        <p:nvSpPr>
          <p:cNvPr id="668" name="Google Shape;668;p9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69" name="Google Shape;669;p95"/>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670" name="Google Shape;670;p95"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671" name="Google Shape;671;p95"/>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1"/>
              </a:buClr>
              <a:buSzPts val="4100"/>
              <a:buFont typeface="Calibri"/>
              <a:buNone/>
              <a:defRPr sz="4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72" name="Google Shape;672;p9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673" name="Google Shape;673;p9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674" name="Google Shape;674;p95"/>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675" name="Google Shape;675;p95"/>
          <p:cNvGrpSpPr/>
          <p:nvPr/>
        </p:nvGrpSpPr>
        <p:grpSpPr>
          <a:xfrm>
            <a:off x="1605267" y="3232902"/>
            <a:ext cx="5933466" cy="1097281"/>
            <a:chOff x="1952025" y="4310537"/>
            <a:chExt cx="7911288" cy="1463041"/>
          </a:xfrm>
        </p:grpSpPr>
        <p:pic>
          <p:nvPicPr>
            <p:cNvPr id="676" name="Google Shape;676;p95"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677" name="Google Shape;677;p95"/>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678" name="Google Shape;678;p95"/>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679" name="Google Shape;679;p95"/>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680"/>
        <p:cNvGrpSpPr/>
        <p:nvPr/>
      </p:nvGrpSpPr>
      <p:grpSpPr>
        <a:xfrm>
          <a:off x="0" y="0"/>
          <a:ext cx="0" cy="0"/>
          <a:chOff x="0" y="0"/>
          <a:chExt cx="0" cy="0"/>
        </a:xfrm>
      </p:grpSpPr>
      <p:sp>
        <p:nvSpPr>
          <p:cNvPr id="681" name="Google Shape;681;p9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82" name="Google Shape;682;p96"/>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683" name="Google Shape;683;p96"/>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1"/>
              </a:buClr>
              <a:buSzPts val="5100"/>
              <a:buFont typeface="Calibri"/>
              <a:buNone/>
              <a:defRPr sz="5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84" name="Google Shape;684;p9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685" name="Google Shape;685;p96"/>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686" name="Google Shape;686;p96"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sp>
        <p:nvSpPr>
          <p:cNvPr id="687" name="Google Shape;687;p96"/>
          <p:cNvSpPr txBox="1"/>
          <p:nvPr/>
        </p:nvSpPr>
        <p:spPr>
          <a:xfrm>
            <a:off x="1191638" y="155944"/>
            <a:ext cx="895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Calibri"/>
              <a:ea typeface="Calibri"/>
              <a:cs typeface="Calibri"/>
              <a:sym typeface="Calibri"/>
            </a:endParaRPr>
          </a:p>
        </p:txBody>
      </p:sp>
      <p:sp>
        <p:nvSpPr>
          <p:cNvPr id="688" name="Google Shape;688;p9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689" name="Google Shape;689;p96"/>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690"/>
        <p:cNvGrpSpPr/>
        <p:nvPr/>
      </p:nvGrpSpPr>
      <p:grpSpPr>
        <a:xfrm>
          <a:off x="0" y="0"/>
          <a:ext cx="0" cy="0"/>
          <a:chOff x="0" y="0"/>
          <a:chExt cx="0" cy="0"/>
        </a:xfrm>
      </p:grpSpPr>
      <p:sp>
        <p:nvSpPr>
          <p:cNvPr id="691" name="Google Shape;691;p9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92" name="Google Shape;692;p97"/>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93" name="Google Shape;693;p9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94" name="Google Shape;694;p9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95" name="Google Shape;695;p97"/>
          <p:cNvSpPr txBox="1">
            <a:spLocks noGrp="1"/>
          </p:cNvSpPr>
          <p:nvPr>
            <p:ph type="sldNum" idx="12"/>
          </p:nvPr>
        </p:nvSpPr>
        <p:spPr>
          <a:xfrm>
            <a:off x="8523975" y="4707350"/>
            <a:ext cx="461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696" name="Google Shape;696;p97"/>
          <p:cNvGrpSpPr/>
          <p:nvPr/>
        </p:nvGrpSpPr>
        <p:grpSpPr>
          <a:xfrm>
            <a:off x="180290" y="4600563"/>
            <a:ext cx="3539983" cy="342900"/>
            <a:chOff x="180290" y="4600563"/>
            <a:chExt cx="3539983" cy="342900"/>
          </a:xfrm>
        </p:grpSpPr>
        <p:pic>
          <p:nvPicPr>
            <p:cNvPr id="697" name="Google Shape;697;p97"/>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698" name="Google Shape;698;p97"/>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699"/>
        <p:cNvGrpSpPr/>
        <p:nvPr/>
      </p:nvGrpSpPr>
      <p:grpSpPr>
        <a:xfrm>
          <a:off x="0" y="0"/>
          <a:ext cx="0" cy="0"/>
          <a:chOff x="0" y="0"/>
          <a:chExt cx="0" cy="0"/>
        </a:xfrm>
      </p:grpSpPr>
      <p:sp>
        <p:nvSpPr>
          <p:cNvPr id="700" name="Google Shape;700;p9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01" name="Google Shape;701;p98"/>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02" name="Google Shape;702;p98"/>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1"/>
              </a:buClr>
              <a:buSzPts val="3300"/>
              <a:buFont typeface="Calibri"/>
              <a:buNone/>
              <a:defRPr sz="3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03" name="Google Shape;703;p98"/>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704" name="Google Shape;704;p98"/>
          <p:cNvSpPr>
            <a:spLocks noGrp="1"/>
          </p:cNvSpPr>
          <p:nvPr>
            <p:ph type="pic" idx="2"/>
          </p:nvPr>
        </p:nvSpPr>
        <p:spPr>
          <a:xfrm>
            <a:off x="537883" y="2655094"/>
            <a:ext cx="2949000" cy="1740600"/>
          </a:xfrm>
          <a:prstGeom prst="rect">
            <a:avLst/>
          </a:prstGeom>
          <a:noFill/>
          <a:ln>
            <a:noFill/>
          </a:ln>
        </p:spPr>
      </p:sp>
      <p:sp>
        <p:nvSpPr>
          <p:cNvPr id="705" name="Google Shape;705;p98"/>
          <p:cNvSpPr txBox="1">
            <a:spLocks noGrp="1"/>
          </p:cNvSpPr>
          <p:nvPr>
            <p:ph type="sldNum" idx="12"/>
          </p:nvPr>
        </p:nvSpPr>
        <p:spPr>
          <a:xfrm>
            <a:off x="8516700" y="4711775"/>
            <a:ext cx="468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706" name="Google Shape;706;p98"/>
          <p:cNvGrpSpPr/>
          <p:nvPr/>
        </p:nvGrpSpPr>
        <p:grpSpPr>
          <a:xfrm>
            <a:off x="180290" y="4600563"/>
            <a:ext cx="3539983" cy="342900"/>
            <a:chOff x="180290" y="4600563"/>
            <a:chExt cx="3539983" cy="342900"/>
          </a:xfrm>
        </p:grpSpPr>
        <p:pic>
          <p:nvPicPr>
            <p:cNvPr id="707" name="Google Shape;707;p98"/>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708" name="Google Shape;708;p98"/>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709"/>
        <p:cNvGrpSpPr/>
        <p:nvPr/>
      </p:nvGrpSpPr>
      <p:grpSpPr>
        <a:xfrm>
          <a:off x="0" y="0"/>
          <a:ext cx="0" cy="0"/>
          <a:chOff x="0" y="0"/>
          <a:chExt cx="0" cy="0"/>
        </a:xfrm>
      </p:grpSpPr>
      <p:sp>
        <p:nvSpPr>
          <p:cNvPr id="710" name="Google Shape;710;p9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11" name="Google Shape;711;p9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12" name="Google Shape;712;p9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713" name="Google Shape;713;p99"/>
          <p:cNvGrpSpPr/>
          <p:nvPr/>
        </p:nvGrpSpPr>
        <p:grpSpPr>
          <a:xfrm>
            <a:off x="180290" y="4600563"/>
            <a:ext cx="3539983" cy="342900"/>
            <a:chOff x="180290" y="4600563"/>
            <a:chExt cx="3539983" cy="342900"/>
          </a:xfrm>
        </p:grpSpPr>
        <p:pic>
          <p:nvPicPr>
            <p:cNvPr id="714" name="Google Shape;714;p99"/>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715" name="Google Shape;715;p99"/>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716"/>
        <p:cNvGrpSpPr/>
        <p:nvPr/>
      </p:nvGrpSpPr>
      <p:grpSpPr>
        <a:xfrm>
          <a:off x="0" y="0"/>
          <a:ext cx="0" cy="0"/>
          <a:chOff x="0" y="0"/>
          <a:chExt cx="0" cy="0"/>
        </a:xfrm>
      </p:grpSpPr>
      <p:sp>
        <p:nvSpPr>
          <p:cNvPr id="717" name="Google Shape;717;p10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18" name="Google Shape;718;p100"/>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19" name="Google Shape;719;p100"/>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20" name="Google Shape;720;p10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721" name="Google Shape;721;p10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722" name="Google Shape;722;p10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723"/>
        <p:cNvGrpSpPr/>
        <p:nvPr/>
      </p:nvGrpSpPr>
      <p:grpSpPr>
        <a:xfrm>
          <a:off x="0" y="0"/>
          <a:ext cx="0" cy="0"/>
          <a:chOff x="0" y="0"/>
          <a:chExt cx="0" cy="0"/>
        </a:xfrm>
      </p:grpSpPr>
      <p:sp>
        <p:nvSpPr>
          <p:cNvPr id="724" name="Google Shape;724;p101"/>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725" name="Google Shape;725;p101"/>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26" name="Google Shape;726;p101"/>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727" name="Google Shape;727;p101"/>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28" name="Google Shape;728;p10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29" name="Google Shape;729;p10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730" name="Google Shape;730;p10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731" name="Google Shape;731;p10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732"/>
        <p:cNvGrpSpPr/>
        <p:nvPr/>
      </p:nvGrpSpPr>
      <p:grpSpPr>
        <a:xfrm>
          <a:off x="0" y="0"/>
          <a:ext cx="0" cy="0"/>
          <a:chOff x="0" y="0"/>
          <a:chExt cx="0" cy="0"/>
        </a:xfrm>
      </p:grpSpPr>
      <p:sp>
        <p:nvSpPr>
          <p:cNvPr id="733" name="Google Shape;733;p10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34" name="Google Shape;734;p10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35" name="Google Shape;735;p10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736" name="Google Shape;736;p10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737" name="Google Shape;737;p10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738"/>
        <p:cNvGrpSpPr/>
        <p:nvPr/>
      </p:nvGrpSpPr>
      <p:grpSpPr>
        <a:xfrm>
          <a:off x="0" y="0"/>
          <a:ext cx="0" cy="0"/>
          <a:chOff x="0" y="0"/>
          <a:chExt cx="0" cy="0"/>
        </a:xfrm>
      </p:grpSpPr>
      <p:sp>
        <p:nvSpPr>
          <p:cNvPr id="739" name="Google Shape;739;p10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740" name="Google Shape;740;p103"/>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41" name="Google Shape;741;p10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742" name="Google Shape;742;p10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743" name="Google Shape;743;p10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127"/>
        <p:cNvGrpSpPr/>
        <p:nvPr/>
      </p:nvGrpSpPr>
      <p:grpSpPr>
        <a:xfrm>
          <a:off x="0" y="0"/>
          <a:ext cx="0" cy="0"/>
          <a:chOff x="0" y="0"/>
          <a:chExt cx="0" cy="0"/>
        </a:xfrm>
      </p:grpSpPr>
      <p:sp>
        <p:nvSpPr>
          <p:cNvPr id="128" name="Google Shape;128;p2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29" name="Google Shape;129;p22"/>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0" name="Google Shape;130;p22"/>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31" name="Google Shape;131;p2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32" name="Google Shape;132;p2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744"/>
        <p:cNvGrpSpPr/>
        <p:nvPr/>
      </p:nvGrpSpPr>
      <p:grpSpPr>
        <a:xfrm>
          <a:off x="0" y="0"/>
          <a:ext cx="0" cy="0"/>
          <a:chOff x="0" y="0"/>
          <a:chExt cx="0" cy="0"/>
        </a:xfrm>
      </p:grpSpPr>
      <p:sp>
        <p:nvSpPr>
          <p:cNvPr id="745" name="Google Shape;745;p10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746" name="Google Shape;746;p10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747" name="Google Shape;747;p10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48" name="Google Shape;748;p104"/>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749" name="Google Shape;749;p104"/>
          <p:cNvSpPr txBox="1">
            <a:spLocks noGrp="1"/>
          </p:cNvSpPr>
          <p:nvPr>
            <p:ph type="sldNum" idx="12"/>
          </p:nvPr>
        </p:nvSpPr>
        <p:spPr>
          <a:xfrm>
            <a:off x="8435025" y="4711775"/>
            <a:ext cx="55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750" name="Google Shape;750;p104"/>
          <p:cNvGrpSpPr/>
          <p:nvPr/>
        </p:nvGrpSpPr>
        <p:grpSpPr>
          <a:xfrm>
            <a:off x="180290" y="4600563"/>
            <a:ext cx="3539983" cy="342900"/>
            <a:chOff x="180290" y="4600563"/>
            <a:chExt cx="3539983" cy="342900"/>
          </a:xfrm>
        </p:grpSpPr>
        <p:pic>
          <p:nvPicPr>
            <p:cNvPr id="751" name="Google Shape;751;p104"/>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752" name="Google Shape;752;p104"/>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753"/>
        <p:cNvGrpSpPr/>
        <p:nvPr/>
      </p:nvGrpSpPr>
      <p:grpSpPr>
        <a:xfrm>
          <a:off x="0" y="0"/>
          <a:ext cx="0" cy="0"/>
          <a:chOff x="0" y="0"/>
          <a:chExt cx="0" cy="0"/>
        </a:xfrm>
      </p:grpSpPr>
      <p:sp>
        <p:nvSpPr>
          <p:cNvPr id="754" name="Google Shape;754;p10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755" name="Google Shape;755;p10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756" name="Google Shape;756;p10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757" name="Google Shape;757;p105"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758" name="Google Shape;758;p105"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759" name="Google Shape;759;p105"/>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760" name="Google Shape;760;p10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761" name="Google Shape;761;p10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762" name="Google Shape;762;p105"/>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763"/>
        <p:cNvGrpSpPr/>
        <p:nvPr/>
      </p:nvGrpSpPr>
      <p:grpSpPr>
        <a:xfrm>
          <a:off x="0" y="0"/>
          <a:ext cx="0" cy="0"/>
          <a:chOff x="0" y="0"/>
          <a:chExt cx="0" cy="0"/>
        </a:xfrm>
      </p:grpSpPr>
      <p:sp>
        <p:nvSpPr>
          <p:cNvPr id="764" name="Google Shape;764;p10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65" name="Google Shape;765;p106"/>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766" name="Google Shape;766;p106"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767" name="Google Shape;767;p106"/>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5"/>
              </a:buClr>
              <a:buSzPts val="4100"/>
              <a:buFont typeface="Calibri"/>
              <a:buNone/>
              <a:defRPr sz="4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68" name="Google Shape;768;p10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769" name="Google Shape;769;p106"/>
          <p:cNvSpPr txBox="1"/>
          <p:nvPr/>
        </p:nvSpPr>
        <p:spPr>
          <a:xfrm>
            <a:off x="537882" y="4583887"/>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
        <p:nvSpPr>
          <p:cNvPr id="770" name="Google Shape;770;p10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771" name="Google Shape;771;p106"/>
          <p:cNvGrpSpPr/>
          <p:nvPr/>
        </p:nvGrpSpPr>
        <p:grpSpPr>
          <a:xfrm>
            <a:off x="1605267" y="3232902"/>
            <a:ext cx="5933466" cy="1097281"/>
            <a:chOff x="1952025" y="4310537"/>
            <a:chExt cx="7911288" cy="1463041"/>
          </a:xfrm>
        </p:grpSpPr>
        <p:pic>
          <p:nvPicPr>
            <p:cNvPr id="772" name="Google Shape;772;p106"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773" name="Google Shape;773;p106"/>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774" name="Google Shape;774;p106"/>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775" name="Google Shape;775;p106"/>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776"/>
        <p:cNvGrpSpPr/>
        <p:nvPr/>
      </p:nvGrpSpPr>
      <p:grpSpPr>
        <a:xfrm>
          <a:off x="0" y="0"/>
          <a:ext cx="0" cy="0"/>
          <a:chOff x="0" y="0"/>
          <a:chExt cx="0" cy="0"/>
        </a:xfrm>
      </p:grpSpPr>
      <p:sp>
        <p:nvSpPr>
          <p:cNvPr id="777" name="Google Shape;777;p10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78" name="Google Shape;778;p107"/>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779" name="Google Shape;779;p10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5"/>
              </a:buClr>
              <a:buSzPts val="5100"/>
              <a:buFont typeface="Calibri"/>
              <a:buNone/>
              <a:defRPr sz="5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80" name="Google Shape;780;p10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781" name="Google Shape;781;p107"/>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782" name="Google Shape;782;p107"/>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783" name="Google Shape;783;p107"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784" name="Google Shape;784;p107"/>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785"/>
        <p:cNvGrpSpPr/>
        <p:nvPr/>
      </p:nvGrpSpPr>
      <p:grpSpPr>
        <a:xfrm>
          <a:off x="0" y="0"/>
          <a:ext cx="0" cy="0"/>
          <a:chOff x="0" y="0"/>
          <a:chExt cx="0" cy="0"/>
        </a:xfrm>
      </p:grpSpPr>
      <p:sp>
        <p:nvSpPr>
          <p:cNvPr id="786" name="Google Shape;786;p10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87" name="Google Shape;787;p108"/>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88" name="Google Shape;788;p10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89" name="Google Shape;789;p10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90" name="Google Shape;790;p10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791" name="Google Shape;791;p10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792" name="Google Shape;792;p10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793"/>
        <p:cNvGrpSpPr/>
        <p:nvPr/>
      </p:nvGrpSpPr>
      <p:grpSpPr>
        <a:xfrm>
          <a:off x="0" y="0"/>
          <a:ext cx="0" cy="0"/>
          <a:chOff x="0" y="0"/>
          <a:chExt cx="0" cy="0"/>
        </a:xfrm>
      </p:grpSpPr>
      <p:sp>
        <p:nvSpPr>
          <p:cNvPr id="794" name="Google Shape;794;p10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95" name="Google Shape;795;p109"/>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96" name="Google Shape;796;p109"/>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5"/>
              </a:buClr>
              <a:buSzPts val="3300"/>
              <a:buFont typeface="Calibri"/>
              <a:buNone/>
              <a:defRPr sz="33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97" name="Google Shape;797;p109"/>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798" name="Google Shape;798;p109"/>
          <p:cNvSpPr>
            <a:spLocks noGrp="1"/>
          </p:cNvSpPr>
          <p:nvPr>
            <p:ph type="pic" idx="2"/>
          </p:nvPr>
        </p:nvSpPr>
        <p:spPr>
          <a:xfrm>
            <a:off x="537883" y="2655094"/>
            <a:ext cx="2949000" cy="1740600"/>
          </a:xfrm>
          <a:prstGeom prst="rect">
            <a:avLst/>
          </a:prstGeom>
          <a:noFill/>
          <a:ln>
            <a:noFill/>
          </a:ln>
        </p:spPr>
      </p:sp>
      <p:sp>
        <p:nvSpPr>
          <p:cNvPr id="799" name="Google Shape;799;p10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00" name="Google Shape;800;p10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801" name="Google Shape;801;p10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802"/>
        <p:cNvGrpSpPr/>
        <p:nvPr/>
      </p:nvGrpSpPr>
      <p:grpSpPr>
        <a:xfrm>
          <a:off x="0" y="0"/>
          <a:ext cx="0" cy="0"/>
          <a:chOff x="0" y="0"/>
          <a:chExt cx="0" cy="0"/>
        </a:xfrm>
      </p:grpSpPr>
      <p:sp>
        <p:nvSpPr>
          <p:cNvPr id="803" name="Google Shape;803;p11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04" name="Google Shape;804;p11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05" name="Google Shape;805;p11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06" name="Google Shape;806;p11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807" name="Google Shape;807;p11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808"/>
        <p:cNvGrpSpPr/>
        <p:nvPr/>
      </p:nvGrpSpPr>
      <p:grpSpPr>
        <a:xfrm>
          <a:off x="0" y="0"/>
          <a:ext cx="0" cy="0"/>
          <a:chOff x="0" y="0"/>
          <a:chExt cx="0" cy="0"/>
        </a:xfrm>
      </p:grpSpPr>
      <p:sp>
        <p:nvSpPr>
          <p:cNvPr id="809" name="Google Shape;809;p11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10" name="Google Shape;810;p111"/>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11" name="Google Shape;811;p111"/>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12" name="Google Shape;812;p11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13" name="Google Shape;813;p11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814" name="Google Shape;814;p11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815"/>
        <p:cNvGrpSpPr/>
        <p:nvPr/>
      </p:nvGrpSpPr>
      <p:grpSpPr>
        <a:xfrm>
          <a:off x="0" y="0"/>
          <a:ext cx="0" cy="0"/>
          <a:chOff x="0" y="0"/>
          <a:chExt cx="0" cy="0"/>
        </a:xfrm>
      </p:grpSpPr>
      <p:sp>
        <p:nvSpPr>
          <p:cNvPr id="816" name="Google Shape;816;p112"/>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17" name="Google Shape;817;p112"/>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18" name="Google Shape;818;p112"/>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19" name="Google Shape;819;p112"/>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20" name="Google Shape;820;p11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2400"/>
              <a:buFont typeface="Calibri"/>
              <a:buNone/>
              <a:defRPr sz="24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21" name="Google Shape;821;p11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22" name="Google Shape;822;p11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823" name="Google Shape;823;p11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824"/>
        <p:cNvGrpSpPr/>
        <p:nvPr/>
      </p:nvGrpSpPr>
      <p:grpSpPr>
        <a:xfrm>
          <a:off x="0" y="0"/>
          <a:ext cx="0" cy="0"/>
          <a:chOff x="0" y="0"/>
          <a:chExt cx="0" cy="0"/>
        </a:xfrm>
      </p:grpSpPr>
      <p:sp>
        <p:nvSpPr>
          <p:cNvPr id="825" name="Google Shape;825;p11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26" name="Google Shape;826;p11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27" name="Google Shape;827;p11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28" name="Google Shape;828;p11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829" name="Google Shape;829;p11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slideLayout" Target="../slideLayouts/slideLayout106.xml"/><Relationship Id="rId39" Type="http://schemas.openxmlformats.org/officeDocument/2006/relationships/slideLayout" Target="../slideLayouts/slideLayout119.xml"/><Relationship Id="rId21" Type="http://schemas.openxmlformats.org/officeDocument/2006/relationships/slideLayout" Target="../slideLayouts/slideLayout101.xml"/><Relationship Id="rId34" Type="http://schemas.openxmlformats.org/officeDocument/2006/relationships/slideLayout" Target="../slideLayouts/slideLayout114.xml"/><Relationship Id="rId42" Type="http://schemas.openxmlformats.org/officeDocument/2006/relationships/slideLayout" Target="../slideLayouts/slideLayout122.xml"/><Relationship Id="rId47" Type="http://schemas.openxmlformats.org/officeDocument/2006/relationships/slideLayout" Target="../slideLayouts/slideLayout127.xml"/><Relationship Id="rId50" Type="http://schemas.openxmlformats.org/officeDocument/2006/relationships/slideLayout" Target="../slideLayouts/slideLayout130.xml"/><Relationship Id="rId55" Type="http://schemas.openxmlformats.org/officeDocument/2006/relationships/slideLayout" Target="../slideLayouts/slideLayout135.xml"/><Relationship Id="rId63" Type="http://schemas.openxmlformats.org/officeDocument/2006/relationships/slideLayout" Target="../slideLayouts/slideLayout143.xml"/><Relationship Id="rId68" Type="http://schemas.openxmlformats.org/officeDocument/2006/relationships/slideLayout" Target="../slideLayouts/slideLayout148.xml"/><Relationship Id="rId7" Type="http://schemas.openxmlformats.org/officeDocument/2006/relationships/slideLayout" Target="../slideLayouts/slideLayout87.xml"/><Relationship Id="rId71" Type="http://schemas.openxmlformats.org/officeDocument/2006/relationships/slideLayout" Target="../slideLayouts/slideLayout151.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9" Type="http://schemas.openxmlformats.org/officeDocument/2006/relationships/slideLayout" Target="../slideLayouts/slideLayout109.xml"/><Relationship Id="rId11" Type="http://schemas.openxmlformats.org/officeDocument/2006/relationships/slideLayout" Target="../slideLayouts/slideLayout91.xml"/><Relationship Id="rId24" Type="http://schemas.openxmlformats.org/officeDocument/2006/relationships/slideLayout" Target="../slideLayouts/slideLayout104.xml"/><Relationship Id="rId32" Type="http://schemas.openxmlformats.org/officeDocument/2006/relationships/slideLayout" Target="../slideLayouts/slideLayout112.xml"/><Relationship Id="rId37" Type="http://schemas.openxmlformats.org/officeDocument/2006/relationships/slideLayout" Target="../slideLayouts/slideLayout117.xml"/><Relationship Id="rId40" Type="http://schemas.openxmlformats.org/officeDocument/2006/relationships/slideLayout" Target="../slideLayouts/slideLayout120.xml"/><Relationship Id="rId45" Type="http://schemas.openxmlformats.org/officeDocument/2006/relationships/slideLayout" Target="../slideLayouts/slideLayout125.xml"/><Relationship Id="rId53" Type="http://schemas.openxmlformats.org/officeDocument/2006/relationships/slideLayout" Target="../slideLayouts/slideLayout133.xml"/><Relationship Id="rId58" Type="http://schemas.openxmlformats.org/officeDocument/2006/relationships/slideLayout" Target="../slideLayouts/slideLayout138.xml"/><Relationship Id="rId66" Type="http://schemas.openxmlformats.org/officeDocument/2006/relationships/slideLayout" Target="../slideLayouts/slideLayout146.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28" Type="http://schemas.openxmlformats.org/officeDocument/2006/relationships/slideLayout" Target="../slideLayouts/slideLayout108.xml"/><Relationship Id="rId36" Type="http://schemas.openxmlformats.org/officeDocument/2006/relationships/slideLayout" Target="../slideLayouts/slideLayout116.xml"/><Relationship Id="rId49" Type="http://schemas.openxmlformats.org/officeDocument/2006/relationships/slideLayout" Target="../slideLayouts/slideLayout129.xml"/><Relationship Id="rId57" Type="http://schemas.openxmlformats.org/officeDocument/2006/relationships/slideLayout" Target="../slideLayouts/slideLayout137.xml"/><Relationship Id="rId61" Type="http://schemas.openxmlformats.org/officeDocument/2006/relationships/slideLayout" Target="../slideLayouts/slideLayout141.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31" Type="http://schemas.openxmlformats.org/officeDocument/2006/relationships/slideLayout" Target="../slideLayouts/slideLayout111.xml"/><Relationship Id="rId44" Type="http://schemas.openxmlformats.org/officeDocument/2006/relationships/slideLayout" Target="../slideLayouts/slideLayout124.xml"/><Relationship Id="rId52" Type="http://schemas.openxmlformats.org/officeDocument/2006/relationships/slideLayout" Target="../slideLayouts/slideLayout132.xml"/><Relationship Id="rId60" Type="http://schemas.openxmlformats.org/officeDocument/2006/relationships/slideLayout" Target="../slideLayouts/slideLayout140.xml"/><Relationship Id="rId65" Type="http://schemas.openxmlformats.org/officeDocument/2006/relationships/slideLayout" Target="../slideLayouts/slideLayout145.xml"/><Relationship Id="rId73" Type="http://schemas.openxmlformats.org/officeDocument/2006/relationships/image" Target="../media/image1.png"/><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 Id="rId27" Type="http://schemas.openxmlformats.org/officeDocument/2006/relationships/slideLayout" Target="../slideLayouts/slideLayout107.xml"/><Relationship Id="rId30" Type="http://schemas.openxmlformats.org/officeDocument/2006/relationships/slideLayout" Target="../slideLayouts/slideLayout110.xml"/><Relationship Id="rId35" Type="http://schemas.openxmlformats.org/officeDocument/2006/relationships/slideLayout" Target="../slideLayouts/slideLayout115.xml"/><Relationship Id="rId43" Type="http://schemas.openxmlformats.org/officeDocument/2006/relationships/slideLayout" Target="../slideLayouts/slideLayout123.xml"/><Relationship Id="rId48" Type="http://schemas.openxmlformats.org/officeDocument/2006/relationships/slideLayout" Target="../slideLayouts/slideLayout128.xml"/><Relationship Id="rId56" Type="http://schemas.openxmlformats.org/officeDocument/2006/relationships/slideLayout" Target="../slideLayouts/slideLayout136.xml"/><Relationship Id="rId64" Type="http://schemas.openxmlformats.org/officeDocument/2006/relationships/slideLayout" Target="../slideLayouts/slideLayout144.xml"/><Relationship Id="rId69" Type="http://schemas.openxmlformats.org/officeDocument/2006/relationships/slideLayout" Target="../slideLayouts/slideLayout149.xml"/><Relationship Id="rId8" Type="http://schemas.openxmlformats.org/officeDocument/2006/relationships/slideLayout" Target="../slideLayouts/slideLayout88.xml"/><Relationship Id="rId51" Type="http://schemas.openxmlformats.org/officeDocument/2006/relationships/slideLayout" Target="../slideLayouts/slideLayout131.xml"/><Relationship Id="rId72" Type="http://schemas.openxmlformats.org/officeDocument/2006/relationships/theme" Target="../theme/theme2.xml"/><Relationship Id="rId3" Type="http://schemas.openxmlformats.org/officeDocument/2006/relationships/slideLayout" Target="../slideLayouts/slideLayout83.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slideLayout" Target="../slideLayouts/slideLayout105.xml"/><Relationship Id="rId33" Type="http://schemas.openxmlformats.org/officeDocument/2006/relationships/slideLayout" Target="../slideLayouts/slideLayout113.xml"/><Relationship Id="rId38" Type="http://schemas.openxmlformats.org/officeDocument/2006/relationships/slideLayout" Target="../slideLayouts/slideLayout118.xml"/><Relationship Id="rId46" Type="http://schemas.openxmlformats.org/officeDocument/2006/relationships/slideLayout" Target="../slideLayouts/slideLayout126.xml"/><Relationship Id="rId59" Type="http://schemas.openxmlformats.org/officeDocument/2006/relationships/slideLayout" Target="../slideLayouts/slideLayout139.xml"/><Relationship Id="rId67" Type="http://schemas.openxmlformats.org/officeDocument/2006/relationships/slideLayout" Target="../slideLayouts/slideLayout147.xml"/><Relationship Id="rId20" Type="http://schemas.openxmlformats.org/officeDocument/2006/relationships/slideLayout" Target="../slideLayouts/slideLayout100.xml"/><Relationship Id="rId41" Type="http://schemas.openxmlformats.org/officeDocument/2006/relationships/slideLayout" Target="../slideLayouts/slideLayout121.xml"/><Relationship Id="rId54" Type="http://schemas.openxmlformats.org/officeDocument/2006/relationships/slideLayout" Target="../slideLayouts/slideLayout134.xml"/><Relationship Id="rId62" Type="http://schemas.openxmlformats.org/officeDocument/2006/relationships/slideLayout" Target="../slideLayouts/slideLayout142.xml"/><Relationship Id="rId70" Type="http://schemas.openxmlformats.org/officeDocument/2006/relationships/slideLayout" Target="../slideLayouts/slideLayout150.xml"/><Relationship Id="rId1" Type="http://schemas.openxmlformats.org/officeDocument/2006/relationships/slideLayout" Target="../slideLayouts/slideLayout81.xml"/><Relationship Id="rId6" Type="http://schemas.openxmlformats.org/officeDocument/2006/relationships/slideLayout" Target="../slideLayouts/slideLayout86.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77.xml"/><Relationship Id="rId21" Type="http://schemas.openxmlformats.org/officeDocument/2006/relationships/slideLayout" Target="../slideLayouts/slideLayout172.xml"/><Relationship Id="rId42" Type="http://schemas.openxmlformats.org/officeDocument/2006/relationships/slideLayout" Target="../slideLayouts/slideLayout193.xml"/><Relationship Id="rId47" Type="http://schemas.openxmlformats.org/officeDocument/2006/relationships/slideLayout" Target="../slideLayouts/slideLayout198.xml"/><Relationship Id="rId63" Type="http://schemas.openxmlformats.org/officeDocument/2006/relationships/slideLayout" Target="../slideLayouts/slideLayout214.xml"/><Relationship Id="rId68" Type="http://schemas.openxmlformats.org/officeDocument/2006/relationships/slideLayout" Target="../slideLayouts/slideLayout219.xml"/><Relationship Id="rId84" Type="http://schemas.openxmlformats.org/officeDocument/2006/relationships/slideLayout" Target="../slideLayouts/slideLayout235.xml"/><Relationship Id="rId89" Type="http://schemas.openxmlformats.org/officeDocument/2006/relationships/slideLayout" Target="../slideLayouts/slideLayout240.xml"/><Relationship Id="rId112" Type="http://schemas.openxmlformats.org/officeDocument/2006/relationships/theme" Target="../theme/theme3.xml"/><Relationship Id="rId2" Type="http://schemas.openxmlformats.org/officeDocument/2006/relationships/slideLayout" Target="../slideLayouts/slideLayout153.xml"/><Relationship Id="rId16" Type="http://schemas.openxmlformats.org/officeDocument/2006/relationships/slideLayout" Target="../slideLayouts/slideLayout167.xml"/><Relationship Id="rId29" Type="http://schemas.openxmlformats.org/officeDocument/2006/relationships/slideLayout" Target="../slideLayouts/slideLayout180.xml"/><Relationship Id="rId107" Type="http://schemas.openxmlformats.org/officeDocument/2006/relationships/slideLayout" Target="../slideLayouts/slideLayout258.xml"/><Relationship Id="rId11" Type="http://schemas.openxmlformats.org/officeDocument/2006/relationships/slideLayout" Target="../slideLayouts/slideLayout162.xml"/><Relationship Id="rId24" Type="http://schemas.openxmlformats.org/officeDocument/2006/relationships/slideLayout" Target="../slideLayouts/slideLayout175.xml"/><Relationship Id="rId32" Type="http://schemas.openxmlformats.org/officeDocument/2006/relationships/slideLayout" Target="../slideLayouts/slideLayout183.xml"/><Relationship Id="rId37" Type="http://schemas.openxmlformats.org/officeDocument/2006/relationships/slideLayout" Target="../slideLayouts/slideLayout188.xml"/><Relationship Id="rId40" Type="http://schemas.openxmlformats.org/officeDocument/2006/relationships/slideLayout" Target="../slideLayouts/slideLayout191.xml"/><Relationship Id="rId45" Type="http://schemas.openxmlformats.org/officeDocument/2006/relationships/slideLayout" Target="../slideLayouts/slideLayout196.xml"/><Relationship Id="rId53" Type="http://schemas.openxmlformats.org/officeDocument/2006/relationships/slideLayout" Target="../slideLayouts/slideLayout204.xml"/><Relationship Id="rId58" Type="http://schemas.openxmlformats.org/officeDocument/2006/relationships/slideLayout" Target="../slideLayouts/slideLayout209.xml"/><Relationship Id="rId66" Type="http://schemas.openxmlformats.org/officeDocument/2006/relationships/slideLayout" Target="../slideLayouts/slideLayout217.xml"/><Relationship Id="rId74" Type="http://schemas.openxmlformats.org/officeDocument/2006/relationships/slideLayout" Target="../slideLayouts/slideLayout225.xml"/><Relationship Id="rId79" Type="http://schemas.openxmlformats.org/officeDocument/2006/relationships/slideLayout" Target="../slideLayouts/slideLayout230.xml"/><Relationship Id="rId87" Type="http://schemas.openxmlformats.org/officeDocument/2006/relationships/slideLayout" Target="../slideLayouts/slideLayout238.xml"/><Relationship Id="rId102" Type="http://schemas.openxmlformats.org/officeDocument/2006/relationships/slideLayout" Target="../slideLayouts/slideLayout253.xml"/><Relationship Id="rId110" Type="http://schemas.openxmlformats.org/officeDocument/2006/relationships/slideLayout" Target="../slideLayouts/slideLayout261.xml"/><Relationship Id="rId5" Type="http://schemas.openxmlformats.org/officeDocument/2006/relationships/slideLayout" Target="../slideLayouts/slideLayout156.xml"/><Relationship Id="rId61" Type="http://schemas.openxmlformats.org/officeDocument/2006/relationships/slideLayout" Target="../slideLayouts/slideLayout212.xml"/><Relationship Id="rId82" Type="http://schemas.openxmlformats.org/officeDocument/2006/relationships/slideLayout" Target="../slideLayouts/slideLayout233.xml"/><Relationship Id="rId90" Type="http://schemas.openxmlformats.org/officeDocument/2006/relationships/slideLayout" Target="../slideLayouts/slideLayout241.xml"/><Relationship Id="rId95" Type="http://schemas.openxmlformats.org/officeDocument/2006/relationships/slideLayout" Target="../slideLayouts/slideLayout246.xml"/><Relationship Id="rId19" Type="http://schemas.openxmlformats.org/officeDocument/2006/relationships/slideLayout" Target="../slideLayouts/slideLayout170.xml"/><Relationship Id="rId14" Type="http://schemas.openxmlformats.org/officeDocument/2006/relationships/slideLayout" Target="../slideLayouts/slideLayout165.xml"/><Relationship Id="rId22" Type="http://schemas.openxmlformats.org/officeDocument/2006/relationships/slideLayout" Target="../slideLayouts/slideLayout173.xml"/><Relationship Id="rId27" Type="http://schemas.openxmlformats.org/officeDocument/2006/relationships/slideLayout" Target="../slideLayouts/slideLayout178.xml"/><Relationship Id="rId30" Type="http://schemas.openxmlformats.org/officeDocument/2006/relationships/slideLayout" Target="../slideLayouts/slideLayout181.xml"/><Relationship Id="rId35" Type="http://schemas.openxmlformats.org/officeDocument/2006/relationships/slideLayout" Target="../slideLayouts/slideLayout186.xml"/><Relationship Id="rId43" Type="http://schemas.openxmlformats.org/officeDocument/2006/relationships/slideLayout" Target="../slideLayouts/slideLayout194.xml"/><Relationship Id="rId48" Type="http://schemas.openxmlformats.org/officeDocument/2006/relationships/slideLayout" Target="../slideLayouts/slideLayout199.xml"/><Relationship Id="rId56" Type="http://schemas.openxmlformats.org/officeDocument/2006/relationships/slideLayout" Target="../slideLayouts/slideLayout207.xml"/><Relationship Id="rId64" Type="http://schemas.openxmlformats.org/officeDocument/2006/relationships/slideLayout" Target="../slideLayouts/slideLayout215.xml"/><Relationship Id="rId69" Type="http://schemas.openxmlformats.org/officeDocument/2006/relationships/slideLayout" Target="../slideLayouts/slideLayout220.xml"/><Relationship Id="rId77" Type="http://schemas.openxmlformats.org/officeDocument/2006/relationships/slideLayout" Target="../slideLayouts/slideLayout228.xml"/><Relationship Id="rId100" Type="http://schemas.openxmlformats.org/officeDocument/2006/relationships/slideLayout" Target="../slideLayouts/slideLayout251.xml"/><Relationship Id="rId105" Type="http://schemas.openxmlformats.org/officeDocument/2006/relationships/slideLayout" Target="../slideLayouts/slideLayout256.xml"/><Relationship Id="rId113" Type="http://schemas.openxmlformats.org/officeDocument/2006/relationships/image" Target="../media/image1.png"/><Relationship Id="rId8" Type="http://schemas.openxmlformats.org/officeDocument/2006/relationships/slideLayout" Target="../slideLayouts/slideLayout159.xml"/><Relationship Id="rId51" Type="http://schemas.openxmlformats.org/officeDocument/2006/relationships/slideLayout" Target="../slideLayouts/slideLayout202.xml"/><Relationship Id="rId72" Type="http://schemas.openxmlformats.org/officeDocument/2006/relationships/slideLayout" Target="../slideLayouts/slideLayout223.xml"/><Relationship Id="rId80" Type="http://schemas.openxmlformats.org/officeDocument/2006/relationships/slideLayout" Target="../slideLayouts/slideLayout231.xml"/><Relationship Id="rId85" Type="http://schemas.openxmlformats.org/officeDocument/2006/relationships/slideLayout" Target="../slideLayouts/slideLayout236.xml"/><Relationship Id="rId93" Type="http://schemas.openxmlformats.org/officeDocument/2006/relationships/slideLayout" Target="../slideLayouts/slideLayout244.xml"/><Relationship Id="rId98" Type="http://schemas.openxmlformats.org/officeDocument/2006/relationships/slideLayout" Target="../slideLayouts/slideLayout249.xml"/><Relationship Id="rId3" Type="http://schemas.openxmlformats.org/officeDocument/2006/relationships/slideLayout" Target="../slideLayouts/slideLayout154.xml"/><Relationship Id="rId12" Type="http://schemas.openxmlformats.org/officeDocument/2006/relationships/slideLayout" Target="../slideLayouts/slideLayout163.xml"/><Relationship Id="rId17" Type="http://schemas.openxmlformats.org/officeDocument/2006/relationships/slideLayout" Target="../slideLayouts/slideLayout168.xml"/><Relationship Id="rId25" Type="http://schemas.openxmlformats.org/officeDocument/2006/relationships/slideLayout" Target="../slideLayouts/slideLayout176.xml"/><Relationship Id="rId33" Type="http://schemas.openxmlformats.org/officeDocument/2006/relationships/slideLayout" Target="../slideLayouts/slideLayout184.xml"/><Relationship Id="rId38" Type="http://schemas.openxmlformats.org/officeDocument/2006/relationships/slideLayout" Target="../slideLayouts/slideLayout189.xml"/><Relationship Id="rId46" Type="http://schemas.openxmlformats.org/officeDocument/2006/relationships/slideLayout" Target="../slideLayouts/slideLayout197.xml"/><Relationship Id="rId59" Type="http://schemas.openxmlformats.org/officeDocument/2006/relationships/slideLayout" Target="../slideLayouts/slideLayout210.xml"/><Relationship Id="rId67" Type="http://schemas.openxmlformats.org/officeDocument/2006/relationships/slideLayout" Target="../slideLayouts/slideLayout218.xml"/><Relationship Id="rId103" Type="http://schemas.openxmlformats.org/officeDocument/2006/relationships/slideLayout" Target="../slideLayouts/slideLayout254.xml"/><Relationship Id="rId108" Type="http://schemas.openxmlformats.org/officeDocument/2006/relationships/slideLayout" Target="../slideLayouts/slideLayout259.xml"/><Relationship Id="rId20" Type="http://schemas.openxmlformats.org/officeDocument/2006/relationships/slideLayout" Target="../slideLayouts/slideLayout171.xml"/><Relationship Id="rId41" Type="http://schemas.openxmlformats.org/officeDocument/2006/relationships/slideLayout" Target="../slideLayouts/slideLayout192.xml"/><Relationship Id="rId54" Type="http://schemas.openxmlformats.org/officeDocument/2006/relationships/slideLayout" Target="../slideLayouts/slideLayout205.xml"/><Relationship Id="rId62" Type="http://schemas.openxmlformats.org/officeDocument/2006/relationships/slideLayout" Target="../slideLayouts/slideLayout213.xml"/><Relationship Id="rId70" Type="http://schemas.openxmlformats.org/officeDocument/2006/relationships/slideLayout" Target="../slideLayouts/slideLayout221.xml"/><Relationship Id="rId75" Type="http://schemas.openxmlformats.org/officeDocument/2006/relationships/slideLayout" Target="../slideLayouts/slideLayout226.xml"/><Relationship Id="rId83" Type="http://schemas.openxmlformats.org/officeDocument/2006/relationships/slideLayout" Target="../slideLayouts/slideLayout234.xml"/><Relationship Id="rId88" Type="http://schemas.openxmlformats.org/officeDocument/2006/relationships/slideLayout" Target="../slideLayouts/slideLayout239.xml"/><Relationship Id="rId91" Type="http://schemas.openxmlformats.org/officeDocument/2006/relationships/slideLayout" Target="../slideLayouts/slideLayout242.xml"/><Relationship Id="rId96" Type="http://schemas.openxmlformats.org/officeDocument/2006/relationships/slideLayout" Target="../slideLayouts/slideLayout247.xml"/><Relationship Id="rId111" Type="http://schemas.openxmlformats.org/officeDocument/2006/relationships/slideLayout" Target="../slideLayouts/slideLayout262.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5" Type="http://schemas.openxmlformats.org/officeDocument/2006/relationships/slideLayout" Target="../slideLayouts/slideLayout166.xml"/><Relationship Id="rId23" Type="http://schemas.openxmlformats.org/officeDocument/2006/relationships/slideLayout" Target="../slideLayouts/slideLayout174.xml"/><Relationship Id="rId28" Type="http://schemas.openxmlformats.org/officeDocument/2006/relationships/slideLayout" Target="../slideLayouts/slideLayout179.xml"/><Relationship Id="rId36" Type="http://schemas.openxmlformats.org/officeDocument/2006/relationships/slideLayout" Target="../slideLayouts/slideLayout187.xml"/><Relationship Id="rId49" Type="http://schemas.openxmlformats.org/officeDocument/2006/relationships/slideLayout" Target="../slideLayouts/slideLayout200.xml"/><Relationship Id="rId57" Type="http://schemas.openxmlformats.org/officeDocument/2006/relationships/slideLayout" Target="../slideLayouts/slideLayout208.xml"/><Relationship Id="rId106" Type="http://schemas.openxmlformats.org/officeDocument/2006/relationships/slideLayout" Target="../slideLayouts/slideLayout257.xml"/><Relationship Id="rId114" Type="http://schemas.openxmlformats.org/officeDocument/2006/relationships/image" Target="../media/image2.jpg"/><Relationship Id="rId10" Type="http://schemas.openxmlformats.org/officeDocument/2006/relationships/slideLayout" Target="../slideLayouts/slideLayout161.xml"/><Relationship Id="rId31" Type="http://schemas.openxmlformats.org/officeDocument/2006/relationships/slideLayout" Target="../slideLayouts/slideLayout182.xml"/><Relationship Id="rId44" Type="http://schemas.openxmlformats.org/officeDocument/2006/relationships/slideLayout" Target="../slideLayouts/slideLayout195.xml"/><Relationship Id="rId52" Type="http://schemas.openxmlformats.org/officeDocument/2006/relationships/slideLayout" Target="../slideLayouts/slideLayout203.xml"/><Relationship Id="rId60" Type="http://schemas.openxmlformats.org/officeDocument/2006/relationships/slideLayout" Target="../slideLayouts/slideLayout211.xml"/><Relationship Id="rId65" Type="http://schemas.openxmlformats.org/officeDocument/2006/relationships/slideLayout" Target="../slideLayouts/slideLayout216.xml"/><Relationship Id="rId73" Type="http://schemas.openxmlformats.org/officeDocument/2006/relationships/slideLayout" Target="../slideLayouts/slideLayout224.xml"/><Relationship Id="rId78" Type="http://schemas.openxmlformats.org/officeDocument/2006/relationships/slideLayout" Target="../slideLayouts/slideLayout229.xml"/><Relationship Id="rId81" Type="http://schemas.openxmlformats.org/officeDocument/2006/relationships/slideLayout" Target="../slideLayouts/slideLayout232.xml"/><Relationship Id="rId86" Type="http://schemas.openxmlformats.org/officeDocument/2006/relationships/slideLayout" Target="../slideLayouts/slideLayout237.xml"/><Relationship Id="rId94" Type="http://schemas.openxmlformats.org/officeDocument/2006/relationships/slideLayout" Target="../slideLayouts/slideLayout245.xml"/><Relationship Id="rId99" Type="http://schemas.openxmlformats.org/officeDocument/2006/relationships/slideLayout" Target="../slideLayouts/slideLayout250.xml"/><Relationship Id="rId101" Type="http://schemas.openxmlformats.org/officeDocument/2006/relationships/slideLayout" Target="../slideLayouts/slideLayout252.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3" Type="http://schemas.openxmlformats.org/officeDocument/2006/relationships/slideLayout" Target="../slideLayouts/slideLayout164.xml"/><Relationship Id="rId18" Type="http://schemas.openxmlformats.org/officeDocument/2006/relationships/slideLayout" Target="../slideLayouts/slideLayout169.xml"/><Relationship Id="rId39" Type="http://schemas.openxmlformats.org/officeDocument/2006/relationships/slideLayout" Target="../slideLayouts/slideLayout190.xml"/><Relationship Id="rId109" Type="http://schemas.openxmlformats.org/officeDocument/2006/relationships/slideLayout" Target="../slideLayouts/slideLayout260.xml"/><Relationship Id="rId34" Type="http://schemas.openxmlformats.org/officeDocument/2006/relationships/slideLayout" Target="../slideLayouts/slideLayout185.xml"/><Relationship Id="rId50" Type="http://schemas.openxmlformats.org/officeDocument/2006/relationships/slideLayout" Target="../slideLayouts/slideLayout201.xml"/><Relationship Id="rId55" Type="http://schemas.openxmlformats.org/officeDocument/2006/relationships/slideLayout" Target="../slideLayouts/slideLayout206.xml"/><Relationship Id="rId76" Type="http://schemas.openxmlformats.org/officeDocument/2006/relationships/slideLayout" Target="../slideLayouts/slideLayout227.xml"/><Relationship Id="rId97" Type="http://schemas.openxmlformats.org/officeDocument/2006/relationships/slideLayout" Target="../slideLayouts/slideLayout248.xml"/><Relationship Id="rId104" Type="http://schemas.openxmlformats.org/officeDocument/2006/relationships/slideLayout" Target="../slideLayouts/slideLayout255.xml"/><Relationship Id="rId7" Type="http://schemas.openxmlformats.org/officeDocument/2006/relationships/slideLayout" Target="../slideLayouts/slideLayout158.xml"/><Relationship Id="rId71" Type="http://schemas.openxmlformats.org/officeDocument/2006/relationships/slideLayout" Target="../slideLayouts/slideLayout222.xml"/><Relationship Id="rId92" Type="http://schemas.openxmlformats.org/officeDocument/2006/relationships/slideLayout" Target="../slideLayouts/slideLayout24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275.xml"/><Relationship Id="rId18" Type="http://schemas.openxmlformats.org/officeDocument/2006/relationships/slideLayout" Target="../slideLayouts/slideLayout280.xml"/><Relationship Id="rId26" Type="http://schemas.openxmlformats.org/officeDocument/2006/relationships/slideLayout" Target="../slideLayouts/slideLayout288.xml"/><Relationship Id="rId39" Type="http://schemas.openxmlformats.org/officeDocument/2006/relationships/slideLayout" Target="../slideLayouts/slideLayout301.xml"/><Relationship Id="rId21" Type="http://schemas.openxmlformats.org/officeDocument/2006/relationships/slideLayout" Target="../slideLayouts/slideLayout283.xml"/><Relationship Id="rId34" Type="http://schemas.openxmlformats.org/officeDocument/2006/relationships/slideLayout" Target="../slideLayouts/slideLayout296.xml"/><Relationship Id="rId42" Type="http://schemas.openxmlformats.org/officeDocument/2006/relationships/slideLayout" Target="../slideLayouts/slideLayout304.xml"/><Relationship Id="rId47" Type="http://schemas.openxmlformats.org/officeDocument/2006/relationships/slideLayout" Target="../slideLayouts/slideLayout309.xml"/><Relationship Id="rId50" Type="http://schemas.openxmlformats.org/officeDocument/2006/relationships/slideLayout" Target="../slideLayouts/slideLayout312.xml"/><Relationship Id="rId55" Type="http://schemas.openxmlformats.org/officeDocument/2006/relationships/slideLayout" Target="../slideLayouts/slideLayout317.xml"/><Relationship Id="rId63" Type="http://schemas.openxmlformats.org/officeDocument/2006/relationships/slideLayout" Target="../slideLayouts/slideLayout325.xml"/><Relationship Id="rId68" Type="http://schemas.openxmlformats.org/officeDocument/2006/relationships/slideLayout" Target="../slideLayouts/slideLayout330.xml"/><Relationship Id="rId76" Type="http://schemas.openxmlformats.org/officeDocument/2006/relationships/slideLayout" Target="../slideLayouts/slideLayout338.xml"/><Relationship Id="rId84" Type="http://schemas.openxmlformats.org/officeDocument/2006/relationships/slideLayout" Target="../slideLayouts/slideLayout346.xml"/><Relationship Id="rId89" Type="http://schemas.openxmlformats.org/officeDocument/2006/relationships/image" Target="../media/image1.png"/><Relationship Id="rId7" Type="http://schemas.openxmlformats.org/officeDocument/2006/relationships/slideLayout" Target="../slideLayouts/slideLayout269.xml"/><Relationship Id="rId71" Type="http://schemas.openxmlformats.org/officeDocument/2006/relationships/slideLayout" Target="../slideLayouts/slideLayout333.xml"/><Relationship Id="rId2" Type="http://schemas.openxmlformats.org/officeDocument/2006/relationships/slideLayout" Target="../slideLayouts/slideLayout264.xml"/><Relationship Id="rId16" Type="http://schemas.openxmlformats.org/officeDocument/2006/relationships/slideLayout" Target="../slideLayouts/slideLayout278.xml"/><Relationship Id="rId29" Type="http://schemas.openxmlformats.org/officeDocument/2006/relationships/slideLayout" Target="../slideLayouts/slideLayout291.xml"/><Relationship Id="rId11" Type="http://schemas.openxmlformats.org/officeDocument/2006/relationships/slideLayout" Target="../slideLayouts/slideLayout273.xml"/><Relationship Id="rId24" Type="http://schemas.openxmlformats.org/officeDocument/2006/relationships/slideLayout" Target="../slideLayouts/slideLayout286.xml"/><Relationship Id="rId32" Type="http://schemas.openxmlformats.org/officeDocument/2006/relationships/slideLayout" Target="../slideLayouts/slideLayout294.xml"/><Relationship Id="rId37" Type="http://schemas.openxmlformats.org/officeDocument/2006/relationships/slideLayout" Target="../slideLayouts/slideLayout299.xml"/><Relationship Id="rId40" Type="http://schemas.openxmlformats.org/officeDocument/2006/relationships/slideLayout" Target="../slideLayouts/slideLayout302.xml"/><Relationship Id="rId45" Type="http://schemas.openxmlformats.org/officeDocument/2006/relationships/slideLayout" Target="../slideLayouts/slideLayout307.xml"/><Relationship Id="rId53" Type="http://schemas.openxmlformats.org/officeDocument/2006/relationships/slideLayout" Target="../slideLayouts/slideLayout315.xml"/><Relationship Id="rId58" Type="http://schemas.openxmlformats.org/officeDocument/2006/relationships/slideLayout" Target="../slideLayouts/slideLayout320.xml"/><Relationship Id="rId66" Type="http://schemas.openxmlformats.org/officeDocument/2006/relationships/slideLayout" Target="../slideLayouts/slideLayout328.xml"/><Relationship Id="rId74" Type="http://schemas.openxmlformats.org/officeDocument/2006/relationships/slideLayout" Target="../slideLayouts/slideLayout336.xml"/><Relationship Id="rId79" Type="http://schemas.openxmlformats.org/officeDocument/2006/relationships/slideLayout" Target="../slideLayouts/slideLayout341.xml"/><Relationship Id="rId87" Type="http://schemas.openxmlformats.org/officeDocument/2006/relationships/slideLayout" Target="../slideLayouts/slideLayout349.xml"/><Relationship Id="rId5" Type="http://schemas.openxmlformats.org/officeDocument/2006/relationships/slideLayout" Target="../slideLayouts/slideLayout267.xml"/><Relationship Id="rId61" Type="http://schemas.openxmlformats.org/officeDocument/2006/relationships/slideLayout" Target="../slideLayouts/slideLayout323.xml"/><Relationship Id="rId82" Type="http://schemas.openxmlformats.org/officeDocument/2006/relationships/slideLayout" Target="../slideLayouts/slideLayout344.xml"/><Relationship Id="rId90" Type="http://schemas.openxmlformats.org/officeDocument/2006/relationships/image" Target="../media/image2.jpg"/><Relationship Id="rId19" Type="http://schemas.openxmlformats.org/officeDocument/2006/relationships/slideLayout" Target="../slideLayouts/slideLayout281.xml"/><Relationship Id="rId4" Type="http://schemas.openxmlformats.org/officeDocument/2006/relationships/slideLayout" Target="../slideLayouts/slideLayout266.xml"/><Relationship Id="rId9" Type="http://schemas.openxmlformats.org/officeDocument/2006/relationships/slideLayout" Target="../slideLayouts/slideLayout271.xml"/><Relationship Id="rId14" Type="http://schemas.openxmlformats.org/officeDocument/2006/relationships/slideLayout" Target="../slideLayouts/slideLayout276.xml"/><Relationship Id="rId22" Type="http://schemas.openxmlformats.org/officeDocument/2006/relationships/slideLayout" Target="../slideLayouts/slideLayout284.xml"/><Relationship Id="rId27" Type="http://schemas.openxmlformats.org/officeDocument/2006/relationships/slideLayout" Target="../slideLayouts/slideLayout289.xml"/><Relationship Id="rId30" Type="http://schemas.openxmlformats.org/officeDocument/2006/relationships/slideLayout" Target="../slideLayouts/slideLayout292.xml"/><Relationship Id="rId35" Type="http://schemas.openxmlformats.org/officeDocument/2006/relationships/slideLayout" Target="../slideLayouts/slideLayout297.xml"/><Relationship Id="rId43" Type="http://schemas.openxmlformats.org/officeDocument/2006/relationships/slideLayout" Target="../slideLayouts/slideLayout305.xml"/><Relationship Id="rId48" Type="http://schemas.openxmlformats.org/officeDocument/2006/relationships/slideLayout" Target="../slideLayouts/slideLayout310.xml"/><Relationship Id="rId56" Type="http://schemas.openxmlformats.org/officeDocument/2006/relationships/slideLayout" Target="../slideLayouts/slideLayout318.xml"/><Relationship Id="rId64" Type="http://schemas.openxmlformats.org/officeDocument/2006/relationships/slideLayout" Target="../slideLayouts/slideLayout326.xml"/><Relationship Id="rId69" Type="http://schemas.openxmlformats.org/officeDocument/2006/relationships/slideLayout" Target="../slideLayouts/slideLayout331.xml"/><Relationship Id="rId77" Type="http://schemas.openxmlformats.org/officeDocument/2006/relationships/slideLayout" Target="../slideLayouts/slideLayout339.xml"/><Relationship Id="rId8" Type="http://schemas.openxmlformats.org/officeDocument/2006/relationships/slideLayout" Target="../slideLayouts/slideLayout270.xml"/><Relationship Id="rId51" Type="http://schemas.openxmlformats.org/officeDocument/2006/relationships/slideLayout" Target="../slideLayouts/slideLayout313.xml"/><Relationship Id="rId72" Type="http://schemas.openxmlformats.org/officeDocument/2006/relationships/slideLayout" Target="../slideLayouts/slideLayout334.xml"/><Relationship Id="rId80" Type="http://schemas.openxmlformats.org/officeDocument/2006/relationships/slideLayout" Target="../slideLayouts/slideLayout342.xml"/><Relationship Id="rId85" Type="http://schemas.openxmlformats.org/officeDocument/2006/relationships/slideLayout" Target="../slideLayouts/slideLayout347.xml"/><Relationship Id="rId3" Type="http://schemas.openxmlformats.org/officeDocument/2006/relationships/slideLayout" Target="../slideLayouts/slideLayout265.xml"/><Relationship Id="rId12" Type="http://schemas.openxmlformats.org/officeDocument/2006/relationships/slideLayout" Target="../slideLayouts/slideLayout274.xml"/><Relationship Id="rId17" Type="http://schemas.openxmlformats.org/officeDocument/2006/relationships/slideLayout" Target="../slideLayouts/slideLayout279.xml"/><Relationship Id="rId25" Type="http://schemas.openxmlformats.org/officeDocument/2006/relationships/slideLayout" Target="../slideLayouts/slideLayout287.xml"/><Relationship Id="rId33" Type="http://schemas.openxmlformats.org/officeDocument/2006/relationships/slideLayout" Target="../slideLayouts/slideLayout295.xml"/><Relationship Id="rId38" Type="http://schemas.openxmlformats.org/officeDocument/2006/relationships/slideLayout" Target="../slideLayouts/slideLayout300.xml"/><Relationship Id="rId46" Type="http://schemas.openxmlformats.org/officeDocument/2006/relationships/slideLayout" Target="../slideLayouts/slideLayout308.xml"/><Relationship Id="rId59" Type="http://schemas.openxmlformats.org/officeDocument/2006/relationships/slideLayout" Target="../slideLayouts/slideLayout321.xml"/><Relationship Id="rId67" Type="http://schemas.openxmlformats.org/officeDocument/2006/relationships/slideLayout" Target="../slideLayouts/slideLayout329.xml"/><Relationship Id="rId20" Type="http://schemas.openxmlformats.org/officeDocument/2006/relationships/slideLayout" Target="../slideLayouts/slideLayout282.xml"/><Relationship Id="rId41" Type="http://schemas.openxmlformats.org/officeDocument/2006/relationships/slideLayout" Target="../slideLayouts/slideLayout303.xml"/><Relationship Id="rId54" Type="http://schemas.openxmlformats.org/officeDocument/2006/relationships/slideLayout" Target="../slideLayouts/slideLayout316.xml"/><Relationship Id="rId62" Type="http://schemas.openxmlformats.org/officeDocument/2006/relationships/slideLayout" Target="../slideLayouts/slideLayout324.xml"/><Relationship Id="rId70" Type="http://schemas.openxmlformats.org/officeDocument/2006/relationships/slideLayout" Target="../slideLayouts/slideLayout332.xml"/><Relationship Id="rId75" Type="http://schemas.openxmlformats.org/officeDocument/2006/relationships/slideLayout" Target="../slideLayouts/slideLayout337.xml"/><Relationship Id="rId83" Type="http://schemas.openxmlformats.org/officeDocument/2006/relationships/slideLayout" Target="../slideLayouts/slideLayout345.xml"/><Relationship Id="rId88" Type="http://schemas.openxmlformats.org/officeDocument/2006/relationships/theme" Target="../theme/theme4.xml"/><Relationship Id="rId1" Type="http://schemas.openxmlformats.org/officeDocument/2006/relationships/slideLayout" Target="../slideLayouts/slideLayout263.xml"/><Relationship Id="rId6" Type="http://schemas.openxmlformats.org/officeDocument/2006/relationships/slideLayout" Target="../slideLayouts/slideLayout268.xml"/><Relationship Id="rId15" Type="http://schemas.openxmlformats.org/officeDocument/2006/relationships/slideLayout" Target="../slideLayouts/slideLayout277.xml"/><Relationship Id="rId23" Type="http://schemas.openxmlformats.org/officeDocument/2006/relationships/slideLayout" Target="../slideLayouts/slideLayout285.xml"/><Relationship Id="rId28" Type="http://schemas.openxmlformats.org/officeDocument/2006/relationships/slideLayout" Target="../slideLayouts/slideLayout290.xml"/><Relationship Id="rId36" Type="http://schemas.openxmlformats.org/officeDocument/2006/relationships/slideLayout" Target="../slideLayouts/slideLayout298.xml"/><Relationship Id="rId49" Type="http://schemas.openxmlformats.org/officeDocument/2006/relationships/slideLayout" Target="../slideLayouts/slideLayout311.xml"/><Relationship Id="rId57" Type="http://schemas.openxmlformats.org/officeDocument/2006/relationships/slideLayout" Target="../slideLayouts/slideLayout319.xml"/><Relationship Id="rId10" Type="http://schemas.openxmlformats.org/officeDocument/2006/relationships/slideLayout" Target="../slideLayouts/slideLayout272.xml"/><Relationship Id="rId31" Type="http://schemas.openxmlformats.org/officeDocument/2006/relationships/slideLayout" Target="../slideLayouts/slideLayout293.xml"/><Relationship Id="rId44" Type="http://schemas.openxmlformats.org/officeDocument/2006/relationships/slideLayout" Target="../slideLayouts/slideLayout306.xml"/><Relationship Id="rId52" Type="http://schemas.openxmlformats.org/officeDocument/2006/relationships/slideLayout" Target="../slideLayouts/slideLayout314.xml"/><Relationship Id="rId60" Type="http://schemas.openxmlformats.org/officeDocument/2006/relationships/slideLayout" Target="../slideLayouts/slideLayout322.xml"/><Relationship Id="rId65" Type="http://schemas.openxmlformats.org/officeDocument/2006/relationships/slideLayout" Target="../slideLayouts/slideLayout327.xml"/><Relationship Id="rId73" Type="http://schemas.openxmlformats.org/officeDocument/2006/relationships/slideLayout" Target="../slideLayouts/slideLayout335.xml"/><Relationship Id="rId78" Type="http://schemas.openxmlformats.org/officeDocument/2006/relationships/slideLayout" Target="../slideLayouts/slideLayout340.xml"/><Relationship Id="rId81" Type="http://schemas.openxmlformats.org/officeDocument/2006/relationships/slideLayout" Target="../slideLayouts/slideLayout343.xml"/><Relationship Id="rId86" Type="http://schemas.openxmlformats.org/officeDocument/2006/relationships/slideLayout" Target="../slideLayouts/slideLayout348.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362.xml"/><Relationship Id="rId18" Type="http://schemas.openxmlformats.org/officeDocument/2006/relationships/slideLayout" Target="../slideLayouts/slideLayout367.xml"/><Relationship Id="rId26" Type="http://schemas.openxmlformats.org/officeDocument/2006/relationships/slideLayout" Target="../slideLayouts/slideLayout375.xml"/><Relationship Id="rId39" Type="http://schemas.openxmlformats.org/officeDocument/2006/relationships/slideLayout" Target="../slideLayouts/slideLayout388.xml"/><Relationship Id="rId21" Type="http://schemas.openxmlformats.org/officeDocument/2006/relationships/slideLayout" Target="../slideLayouts/slideLayout370.xml"/><Relationship Id="rId34" Type="http://schemas.openxmlformats.org/officeDocument/2006/relationships/slideLayout" Target="../slideLayouts/slideLayout383.xml"/><Relationship Id="rId42" Type="http://schemas.openxmlformats.org/officeDocument/2006/relationships/slideLayout" Target="../slideLayouts/slideLayout391.xml"/><Relationship Id="rId47" Type="http://schemas.openxmlformats.org/officeDocument/2006/relationships/slideLayout" Target="../slideLayouts/slideLayout396.xml"/><Relationship Id="rId50" Type="http://schemas.openxmlformats.org/officeDocument/2006/relationships/slideLayout" Target="../slideLayouts/slideLayout399.xml"/><Relationship Id="rId55" Type="http://schemas.openxmlformats.org/officeDocument/2006/relationships/slideLayout" Target="../slideLayouts/slideLayout404.xml"/><Relationship Id="rId63" Type="http://schemas.openxmlformats.org/officeDocument/2006/relationships/slideLayout" Target="../slideLayouts/slideLayout412.xml"/><Relationship Id="rId68" Type="http://schemas.openxmlformats.org/officeDocument/2006/relationships/slideLayout" Target="../slideLayouts/slideLayout417.xml"/><Relationship Id="rId76" Type="http://schemas.openxmlformats.org/officeDocument/2006/relationships/slideLayout" Target="../slideLayouts/slideLayout425.xml"/><Relationship Id="rId84" Type="http://schemas.openxmlformats.org/officeDocument/2006/relationships/slideLayout" Target="../slideLayouts/slideLayout433.xml"/><Relationship Id="rId7" Type="http://schemas.openxmlformats.org/officeDocument/2006/relationships/slideLayout" Target="../slideLayouts/slideLayout356.xml"/><Relationship Id="rId71" Type="http://schemas.openxmlformats.org/officeDocument/2006/relationships/slideLayout" Target="../slideLayouts/slideLayout420.xml"/><Relationship Id="rId2" Type="http://schemas.openxmlformats.org/officeDocument/2006/relationships/slideLayout" Target="../slideLayouts/slideLayout351.xml"/><Relationship Id="rId16" Type="http://schemas.openxmlformats.org/officeDocument/2006/relationships/slideLayout" Target="../slideLayouts/slideLayout365.xml"/><Relationship Id="rId29" Type="http://schemas.openxmlformats.org/officeDocument/2006/relationships/slideLayout" Target="../slideLayouts/slideLayout378.xml"/><Relationship Id="rId11" Type="http://schemas.openxmlformats.org/officeDocument/2006/relationships/slideLayout" Target="../slideLayouts/slideLayout360.xml"/><Relationship Id="rId24" Type="http://schemas.openxmlformats.org/officeDocument/2006/relationships/slideLayout" Target="../slideLayouts/slideLayout373.xml"/><Relationship Id="rId32" Type="http://schemas.openxmlformats.org/officeDocument/2006/relationships/slideLayout" Target="../slideLayouts/slideLayout381.xml"/><Relationship Id="rId37" Type="http://schemas.openxmlformats.org/officeDocument/2006/relationships/slideLayout" Target="../slideLayouts/slideLayout386.xml"/><Relationship Id="rId40" Type="http://schemas.openxmlformats.org/officeDocument/2006/relationships/slideLayout" Target="../slideLayouts/slideLayout389.xml"/><Relationship Id="rId45" Type="http://schemas.openxmlformats.org/officeDocument/2006/relationships/slideLayout" Target="../slideLayouts/slideLayout394.xml"/><Relationship Id="rId53" Type="http://schemas.openxmlformats.org/officeDocument/2006/relationships/slideLayout" Target="../slideLayouts/slideLayout402.xml"/><Relationship Id="rId58" Type="http://schemas.openxmlformats.org/officeDocument/2006/relationships/slideLayout" Target="../slideLayouts/slideLayout407.xml"/><Relationship Id="rId66" Type="http://schemas.openxmlformats.org/officeDocument/2006/relationships/slideLayout" Target="../slideLayouts/slideLayout415.xml"/><Relationship Id="rId74" Type="http://schemas.openxmlformats.org/officeDocument/2006/relationships/slideLayout" Target="../slideLayouts/slideLayout423.xml"/><Relationship Id="rId79" Type="http://schemas.openxmlformats.org/officeDocument/2006/relationships/slideLayout" Target="../slideLayouts/slideLayout428.xml"/><Relationship Id="rId87" Type="http://schemas.openxmlformats.org/officeDocument/2006/relationships/theme" Target="../theme/theme5.xml"/><Relationship Id="rId5" Type="http://schemas.openxmlformats.org/officeDocument/2006/relationships/slideLayout" Target="../slideLayouts/slideLayout354.xml"/><Relationship Id="rId61" Type="http://schemas.openxmlformats.org/officeDocument/2006/relationships/slideLayout" Target="../slideLayouts/slideLayout410.xml"/><Relationship Id="rId82" Type="http://schemas.openxmlformats.org/officeDocument/2006/relationships/slideLayout" Target="../slideLayouts/slideLayout431.xml"/><Relationship Id="rId19" Type="http://schemas.openxmlformats.org/officeDocument/2006/relationships/slideLayout" Target="../slideLayouts/slideLayout368.xml"/><Relationship Id="rId4" Type="http://schemas.openxmlformats.org/officeDocument/2006/relationships/slideLayout" Target="../slideLayouts/slideLayout353.xml"/><Relationship Id="rId9" Type="http://schemas.openxmlformats.org/officeDocument/2006/relationships/slideLayout" Target="../slideLayouts/slideLayout358.xml"/><Relationship Id="rId14" Type="http://schemas.openxmlformats.org/officeDocument/2006/relationships/slideLayout" Target="../slideLayouts/slideLayout363.xml"/><Relationship Id="rId22" Type="http://schemas.openxmlformats.org/officeDocument/2006/relationships/slideLayout" Target="../slideLayouts/slideLayout371.xml"/><Relationship Id="rId27" Type="http://schemas.openxmlformats.org/officeDocument/2006/relationships/slideLayout" Target="../slideLayouts/slideLayout376.xml"/><Relationship Id="rId30" Type="http://schemas.openxmlformats.org/officeDocument/2006/relationships/slideLayout" Target="../slideLayouts/slideLayout379.xml"/><Relationship Id="rId35" Type="http://schemas.openxmlformats.org/officeDocument/2006/relationships/slideLayout" Target="../slideLayouts/slideLayout384.xml"/><Relationship Id="rId43" Type="http://schemas.openxmlformats.org/officeDocument/2006/relationships/slideLayout" Target="../slideLayouts/slideLayout392.xml"/><Relationship Id="rId48" Type="http://schemas.openxmlformats.org/officeDocument/2006/relationships/slideLayout" Target="../slideLayouts/slideLayout397.xml"/><Relationship Id="rId56" Type="http://schemas.openxmlformats.org/officeDocument/2006/relationships/slideLayout" Target="../slideLayouts/slideLayout405.xml"/><Relationship Id="rId64" Type="http://schemas.openxmlformats.org/officeDocument/2006/relationships/slideLayout" Target="../slideLayouts/slideLayout413.xml"/><Relationship Id="rId69" Type="http://schemas.openxmlformats.org/officeDocument/2006/relationships/slideLayout" Target="../slideLayouts/slideLayout418.xml"/><Relationship Id="rId77" Type="http://schemas.openxmlformats.org/officeDocument/2006/relationships/slideLayout" Target="../slideLayouts/slideLayout426.xml"/><Relationship Id="rId8" Type="http://schemas.openxmlformats.org/officeDocument/2006/relationships/slideLayout" Target="../slideLayouts/slideLayout357.xml"/><Relationship Id="rId51" Type="http://schemas.openxmlformats.org/officeDocument/2006/relationships/slideLayout" Target="../slideLayouts/slideLayout400.xml"/><Relationship Id="rId72" Type="http://schemas.openxmlformats.org/officeDocument/2006/relationships/slideLayout" Target="../slideLayouts/slideLayout421.xml"/><Relationship Id="rId80" Type="http://schemas.openxmlformats.org/officeDocument/2006/relationships/slideLayout" Target="../slideLayouts/slideLayout429.xml"/><Relationship Id="rId85" Type="http://schemas.openxmlformats.org/officeDocument/2006/relationships/slideLayout" Target="../slideLayouts/slideLayout434.xml"/><Relationship Id="rId3" Type="http://schemas.openxmlformats.org/officeDocument/2006/relationships/slideLayout" Target="../slideLayouts/slideLayout352.xml"/><Relationship Id="rId12" Type="http://schemas.openxmlformats.org/officeDocument/2006/relationships/slideLayout" Target="../slideLayouts/slideLayout361.xml"/><Relationship Id="rId17" Type="http://schemas.openxmlformats.org/officeDocument/2006/relationships/slideLayout" Target="../slideLayouts/slideLayout366.xml"/><Relationship Id="rId25" Type="http://schemas.openxmlformats.org/officeDocument/2006/relationships/slideLayout" Target="../slideLayouts/slideLayout374.xml"/><Relationship Id="rId33" Type="http://schemas.openxmlformats.org/officeDocument/2006/relationships/slideLayout" Target="../slideLayouts/slideLayout382.xml"/><Relationship Id="rId38" Type="http://schemas.openxmlformats.org/officeDocument/2006/relationships/slideLayout" Target="../slideLayouts/slideLayout387.xml"/><Relationship Id="rId46" Type="http://schemas.openxmlformats.org/officeDocument/2006/relationships/slideLayout" Target="../slideLayouts/slideLayout395.xml"/><Relationship Id="rId59" Type="http://schemas.openxmlformats.org/officeDocument/2006/relationships/slideLayout" Target="../slideLayouts/slideLayout408.xml"/><Relationship Id="rId67" Type="http://schemas.openxmlformats.org/officeDocument/2006/relationships/slideLayout" Target="../slideLayouts/slideLayout416.xml"/><Relationship Id="rId20" Type="http://schemas.openxmlformats.org/officeDocument/2006/relationships/slideLayout" Target="../slideLayouts/slideLayout369.xml"/><Relationship Id="rId41" Type="http://schemas.openxmlformats.org/officeDocument/2006/relationships/slideLayout" Target="../slideLayouts/slideLayout390.xml"/><Relationship Id="rId54" Type="http://schemas.openxmlformats.org/officeDocument/2006/relationships/slideLayout" Target="../slideLayouts/slideLayout403.xml"/><Relationship Id="rId62" Type="http://schemas.openxmlformats.org/officeDocument/2006/relationships/slideLayout" Target="../slideLayouts/slideLayout411.xml"/><Relationship Id="rId70" Type="http://schemas.openxmlformats.org/officeDocument/2006/relationships/slideLayout" Target="../slideLayouts/slideLayout419.xml"/><Relationship Id="rId75" Type="http://schemas.openxmlformats.org/officeDocument/2006/relationships/slideLayout" Target="../slideLayouts/slideLayout424.xml"/><Relationship Id="rId83" Type="http://schemas.openxmlformats.org/officeDocument/2006/relationships/slideLayout" Target="../slideLayouts/slideLayout432.xml"/><Relationship Id="rId88" Type="http://schemas.openxmlformats.org/officeDocument/2006/relationships/image" Target="../media/image1.png"/><Relationship Id="rId1" Type="http://schemas.openxmlformats.org/officeDocument/2006/relationships/slideLayout" Target="../slideLayouts/slideLayout350.xml"/><Relationship Id="rId6" Type="http://schemas.openxmlformats.org/officeDocument/2006/relationships/slideLayout" Target="../slideLayouts/slideLayout355.xml"/><Relationship Id="rId15" Type="http://schemas.openxmlformats.org/officeDocument/2006/relationships/slideLayout" Target="../slideLayouts/slideLayout364.xml"/><Relationship Id="rId23" Type="http://schemas.openxmlformats.org/officeDocument/2006/relationships/slideLayout" Target="../slideLayouts/slideLayout372.xml"/><Relationship Id="rId28" Type="http://schemas.openxmlformats.org/officeDocument/2006/relationships/slideLayout" Target="../slideLayouts/slideLayout377.xml"/><Relationship Id="rId36" Type="http://schemas.openxmlformats.org/officeDocument/2006/relationships/slideLayout" Target="../slideLayouts/slideLayout385.xml"/><Relationship Id="rId49" Type="http://schemas.openxmlformats.org/officeDocument/2006/relationships/slideLayout" Target="../slideLayouts/slideLayout398.xml"/><Relationship Id="rId57" Type="http://schemas.openxmlformats.org/officeDocument/2006/relationships/slideLayout" Target="../slideLayouts/slideLayout406.xml"/><Relationship Id="rId10" Type="http://schemas.openxmlformats.org/officeDocument/2006/relationships/slideLayout" Target="../slideLayouts/slideLayout359.xml"/><Relationship Id="rId31" Type="http://schemas.openxmlformats.org/officeDocument/2006/relationships/slideLayout" Target="../slideLayouts/slideLayout380.xml"/><Relationship Id="rId44" Type="http://schemas.openxmlformats.org/officeDocument/2006/relationships/slideLayout" Target="../slideLayouts/slideLayout393.xml"/><Relationship Id="rId52" Type="http://schemas.openxmlformats.org/officeDocument/2006/relationships/slideLayout" Target="../slideLayouts/slideLayout401.xml"/><Relationship Id="rId60" Type="http://schemas.openxmlformats.org/officeDocument/2006/relationships/slideLayout" Target="../slideLayouts/slideLayout409.xml"/><Relationship Id="rId65" Type="http://schemas.openxmlformats.org/officeDocument/2006/relationships/slideLayout" Target="../slideLayouts/slideLayout414.xml"/><Relationship Id="rId73" Type="http://schemas.openxmlformats.org/officeDocument/2006/relationships/slideLayout" Target="../slideLayouts/slideLayout422.xml"/><Relationship Id="rId78" Type="http://schemas.openxmlformats.org/officeDocument/2006/relationships/slideLayout" Target="../slideLayouts/slideLayout427.xml"/><Relationship Id="rId81" Type="http://schemas.openxmlformats.org/officeDocument/2006/relationships/slideLayout" Target="../slideLayouts/slideLayout430.xml"/><Relationship Id="rId86" Type="http://schemas.openxmlformats.org/officeDocument/2006/relationships/slideLayout" Target="../slideLayouts/slideLayout43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448.xml"/><Relationship Id="rId18" Type="http://schemas.openxmlformats.org/officeDocument/2006/relationships/slideLayout" Target="../slideLayouts/slideLayout453.xml"/><Relationship Id="rId26" Type="http://schemas.openxmlformats.org/officeDocument/2006/relationships/slideLayout" Target="../slideLayouts/slideLayout461.xml"/><Relationship Id="rId39" Type="http://schemas.openxmlformats.org/officeDocument/2006/relationships/slideLayout" Target="../slideLayouts/slideLayout474.xml"/><Relationship Id="rId21" Type="http://schemas.openxmlformats.org/officeDocument/2006/relationships/slideLayout" Target="../slideLayouts/slideLayout456.xml"/><Relationship Id="rId34" Type="http://schemas.openxmlformats.org/officeDocument/2006/relationships/slideLayout" Target="../slideLayouts/slideLayout469.xml"/><Relationship Id="rId42" Type="http://schemas.openxmlformats.org/officeDocument/2006/relationships/slideLayout" Target="../slideLayouts/slideLayout477.xml"/><Relationship Id="rId47" Type="http://schemas.openxmlformats.org/officeDocument/2006/relationships/slideLayout" Target="../slideLayouts/slideLayout482.xml"/><Relationship Id="rId50" Type="http://schemas.openxmlformats.org/officeDocument/2006/relationships/slideLayout" Target="../slideLayouts/slideLayout485.xml"/><Relationship Id="rId55" Type="http://schemas.openxmlformats.org/officeDocument/2006/relationships/slideLayout" Target="../slideLayouts/slideLayout490.xml"/><Relationship Id="rId63" Type="http://schemas.openxmlformats.org/officeDocument/2006/relationships/slideLayout" Target="../slideLayouts/slideLayout498.xml"/><Relationship Id="rId68" Type="http://schemas.openxmlformats.org/officeDocument/2006/relationships/slideLayout" Target="../slideLayouts/slideLayout503.xml"/><Relationship Id="rId76" Type="http://schemas.openxmlformats.org/officeDocument/2006/relationships/slideLayout" Target="../slideLayouts/slideLayout511.xml"/><Relationship Id="rId7" Type="http://schemas.openxmlformats.org/officeDocument/2006/relationships/slideLayout" Target="../slideLayouts/slideLayout442.xml"/><Relationship Id="rId71" Type="http://schemas.openxmlformats.org/officeDocument/2006/relationships/slideLayout" Target="../slideLayouts/slideLayout506.xml"/><Relationship Id="rId2" Type="http://schemas.openxmlformats.org/officeDocument/2006/relationships/slideLayout" Target="../slideLayouts/slideLayout437.xml"/><Relationship Id="rId16" Type="http://schemas.openxmlformats.org/officeDocument/2006/relationships/slideLayout" Target="../slideLayouts/slideLayout451.xml"/><Relationship Id="rId29" Type="http://schemas.openxmlformats.org/officeDocument/2006/relationships/slideLayout" Target="../slideLayouts/slideLayout464.xml"/><Relationship Id="rId11" Type="http://schemas.openxmlformats.org/officeDocument/2006/relationships/slideLayout" Target="../slideLayouts/slideLayout446.xml"/><Relationship Id="rId24" Type="http://schemas.openxmlformats.org/officeDocument/2006/relationships/slideLayout" Target="../slideLayouts/slideLayout459.xml"/><Relationship Id="rId32" Type="http://schemas.openxmlformats.org/officeDocument/2006/relationships/slideLayout" Target="../slideLayouts/slideLayout467.xml"/><Relationship Id="rId37" Type="http://schemas.openxmlformats.org/officeDocument/2006/relationships/slideLayout" Target="../slideLayouts/slideLayout472.xml"/><Relationship Id="rId40" Type="http://schemas.openxmlformats.org/officeDocument/2006/relationships/slideLayout" Target="../slideLayouts/slideLayout475.xml"/><Relationship Id="rId45" Type="http://schemas.openxmlformats.org/officeDocument/2006/relationships/slideLayout" Target="../slideLayouts/slideLayout480.xml"/><Relationship Id="rId53" Type="http://schemas.openxmlformats.org/officeDocument/2006/relationships/slideLayout" Target="../slideLayouts/slideLayout488.xml"/><Relationship Id="rId58" Type="http://schemas.openxmlformats.org/officeDocument/2006/relationships/slideLayout" Target="../slideLayouts/slideLayout493.xml"/><Relationship Id="rId66" Type="http://schemas.openxmlformats.org/officeDocument/2006/relationships/slideLayout" Target="../slideLayouts/slideLayout501.xml"/><Relationship Id="rId74" Type="http://schemas.openxmlformats.org/officeDocument/2006/relationships/slideLayout" Target="../slideLayouts/slideLayout509.xml"/><Relationship Id="rId79" Type="http://schemas.openxmlformats.org/officeDocument/2006/relationships/slideLayout" Target="../slideLayouts/slideLayout514.xml"/><Relationship Id="rId5" Type="http://schemas.openxmlformats.org/officeDocument/2006/relationships/slideLayout" Target="../slideLayouts/slideLayout440.xml"/><Relationship Id="rId61" Type="http://schemas.openxmlformats.org/officeDocument/2006/relationships/slideLayout" Target="../slideLayouts/slideLayout496.xml"/><Relationship Id="rId82" Type="http://schemas.openxmlformats.org/officeDocument/2006/relationships/image" Target="../media/image2.jpg"/><Relationship Id="rId10" Type="http://schemas.openxmlformats.org/officeDocument/2006/relationships/slideLayout" Target="../slideLayouts/slideLayout445.xml"/><Relationship Id="rId19" Type="http://schemas.openxmlformats.org/officeDocument/2006/relationships/slideLayout" Target="../slideLayouts/slideLayout454.xml"/><Relationship Id="rId31" Type="http://schemas.openxmlformats.org/officeDocument/2006/relationships/slideLayout" Target="../slideLayouts/slideLayout466.xml"/><Relationship Id="rId44" Type="http://schemas.openxmlformats.org/officeDocument/2006/relationships/slideLayout" Target="../slideLayouts/slideLayout479.xml"/><Relationship Id="rId52" Type="http://schemas.openxmlformats.org/officeDocument/2006/relationships/slideLayout" Target="../slideLayouts/slideLayout487.xml"/><Relationship Id="rId60" Type="http://schemas.openxmlformats.org/officeDocument/2006/relationships/slideLayout" Target="../slideLayouts/slideLayout495.xml"/><Relationship Id="rId65" Type="http://schemas.openxmlformats.org/officeDocument/2006/relationships/slideLayout" Target="../slideLayouts/slideLayout500.xml"/><Relationship Id="rId73" Type="http://schemas.openxmlformats.org/officeDocument/2006/relationships/slideLayout" Target="../slideLayouts/slideLayout508.xml"/><Relationship Id="rId78" Type="http://schemas.openxmlformats.org/officeDocument/2006/relationships/slideLayout" Target="../slideLayouts/slideLayout513.xml"/><Relationship Id="rId81" Type="http://schemas.openxmlformats.org/officeDocument/2006/relationships/image" Target="../media/image1.png"/><Relationship Id="rId4" Type="http://schemas.openxmlformats.org/officeDocument/2006/relationships/slideLayout" Target="../slideLayouts/slideLayout439.xml"/><Relationship Id="rId9" Type="http://schemas.openxmlformats.org/officeDocument/2006/relationships/slideLayout" Target="../slideLayouts/slideLayout444.xml"/><Relationship Id="rId14" Type="http://schemas.openxmlformats.org/officeDocument/2006/relationships/slideLayout" Target="../slideLayouts/slideLayout449.xml"/><Relationship Id="rId22" Type="http://schemas.openxmlformats.org/officeDocument/2006/relationships/slideLayout" Target="../slideLayouts/slideLayout457.xml"/><Relationship Id="rId27" Type="http://schemas.openxmlformats.org/officeDocument/2006/relationships/slideLayout" Target="../slideLayouts/slideLayout462.xml"/><Relationship Id="rId30" Type="http://schemas.openxmlformats.org/officeDocument/2006/relationships/slideLayout" Target="../slideLayouts/slideLayout465.xml"/><Relationship Id="rId35" Type="http://schemas.openxmlformats.org/officeDocument/2006/relationships/slideLayout" Target="../slideLayouts/slideLayout470.xml"/><Relationship Id="rId43" Type="http://schemas.openxmlformats.org/officeDocument/2006/relationships/slideLayout" Target="../slideLayouts/slideLayout478.xml"/><Relationship Id="rId48" Type="http://schemas.openxmlformats.org/officeDocument/2006/relationships/slideLayout" Target="../slideLayouts/slideLayout483.xml"/><Relationship Id="rId56" Type="http://schemas.openxmlformats.org/officeDocument/2006/relationships/slideLayout" Target="../slideLayouts/slideLayout491.xml"/><Relationship Id="rId64" Type="http://schemas.openxmlformats.org/officeDocument/2006/relationships/slideLayout" Target="../slideLayouts/slideLayout499.xml"/><Relationship Id="rId69" Type="http://schemas.openxmlformats.org/officeDocument/2006/relationships/slideLayout" Target="../slideLayouts/slideLayout504.xml"/><Relationship Id="rId77" Type="http://schemas.openxmlformats.org/officeDocument/2006/relationships/slideLayout" Target="../slideLayouts/slideLayout512.xml"/><Relationship Id="rId8" Type="http://schemas.openxmlformats.org/officeDocument/2006/relationships/slideLayout" Target="../slideLayouts/slideLayout443.xml"/><Relationship Id="rId51" Type="http://schemas.openxmlformats.org/officeDocument/2006/relationships/slideLayout" Target="../slideLayouts/slideLayout486.xml"/><Relationship Id="rId72" Type="http://schemas.openxmlformats.org/officeDocument/2006/relationships/slideLayout" Target="../slideLayouts/slideLayout507.xml"/><Relationship Id="rId80" Type="http://schemas.openxmlformats.org/officeDocument/2006/relationships/theme" Target="../theme/theme6.xml"/><Relationship Id="rId3" Type="http://schemas.openxmlformats.org/officeDocument/2006/relationships/slideLayout" Target="../slideLayouts/slideLayout438.xml"/><Relationship Id="rId12" Type="http://schemas.openxmlformats.org/officeDocument/2006/relationships/slideLayout" Target="../slideLayouts/slideLayout447.xml"/><Relationship Id="rId17" Type="http://schemas.openxmlformats.org/officeDocument/2006/relationships/slideLayout" Target="../slideLayouts/slideLayout452.xml"/><Relationship Id="rId25" Type="http://schemas.openxmlformats.org/officeDocument/2006/relationships/slideLayout" Target="../slideLayouts/slideLayout460.xml"/><Relationship Id="rId33" Type="http://schemas.openxmlformats.org/officeDocument/2006/relationships/slideLayout" Target="../slideLayouts/slideLayout468.xml"/><Relationship Id="rId38" Type="http://schemas.openxmlformats.org/officeDocument/2006/relationships/slideLayout" Target="../slideLayouts/slideLayout473.xml"/><Relationship Id="rId46" Type="http://schemas.openxmlformats.org/officeDocument/2006/relationships/slideLayout" Target="../slideLayouts/slideLayout481.xml"/><Relationship Id="rId59" Type="http://schemas.openxmlformats.org/officeDocument/2006/relationships/slideLayout" Target="../slideLayouts/slideLayout494.xml"/><Relationship Id="rId67" Type="http://schemas.openxmlformats.org/officeDocument/2006/relationships/slideLayout" Target="../slideLayouts/slideLayout502.xml"/><Relationship Id="rId20" Type="http://schemas.openxmlformats.org/officeDocument/2006/relationships/slideLayout" Target="../slideLayouts/slideLayout455.xml"/><Relationship Id="rId41" Type="http://schemas.openxmlformats.org/officeDocument/2006/relationships/slideLayout" Target="../slideLayouts/slideLayout476.xml"/><Relationship Id="rId54" Type="http://schemas.openxmlformats.org/officeDocument/2006/relationships/slideLayout" Target="../slideLayouts/slideLayout489.xml"/><Relationship Id="rId62" Type="http://schemas.openxmlformats.org/officeDocument/2006/relationships/slideLayout" Target="../slideLayouts/slideLayout497.xml"/><Relationship Id="rId70" Type="http://schemas.openxmlformats.org/officeDocument/2006/relationships/slideLayout" Target="../slideLayouts/slideLayout505.xml"/><Relationship Id="rId75" Type="http://schemas.openxmlformats.org/officeDocument/2006/relationships/slideLayout" Target="../slideLayouts/slideLayout510.xml"/><Relationship Id="rId1" Type="http://schemas.openxmlformats.org/officeDocument/2006/relationships/slideLayout" Target="../slideLayouts/slideLayout436.xml"/><Relationship Id="rId6" Type="http://schemas.openxmlformats.org/officeDocument/2006/relationships/slideLayout" Target="../slideLayouts/slideLayout441.xml"/><Relationship Id="rId15" Type="http://schemas.openxmlformats.org/officeDocument/2006/relationships/slideLayout" Target="../slideLayouts/slideLayout450.xml"/><Relationship Id="rId23" Type="http://schemas.openxmlformats.org/officeDocument/2006/relationships/slideLayout" Target="../slideLayouts/slideLayout458.xml"/><Relationship Id="rId28" Type="http://schemas.openxmlformats.org/officeDocument/2006/relationships/slideLayout" Target="../slideLayouts/slideLayout463.xml"/><Relationship Id="rId36" Type="http://schemas.openxmlformats.org/officeDocument/2006/relationships/slideLayout" Target="../slideLayouts/slideLayout471.xml"/><Relationship Id="rId49" Type="http://schemas.openxmlformats.org/officeDocument/2006/relationships/slideLayout" Target="../slideLayouts/slideLayout484.xml"/><Relationship Id="rId57" Type="http://schemas.openxmlformats.org/officeDocument/2006/relationships/slideLayout" Target="../slideLayouts/slideLayout4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0"/>
        <p:cNvGrpSpPr/>
        <p:nvPr/>
      </p:nvGrpSpPr>
      <p:grpSpPr>
        <a:xfrm>
          <a:off x="0" y="0"/>
          <a:ext cx="0" cy="0"/>
          <a:chOff x="0" y="0"/>
          <a:chExt cx="0" cy="0"/>
        </a:xfrm>
      </p:grpSpPr>
      <p:sp>
        <p:nvSpPr>
          <p:cNvPr id="51" name="Google Shape;51;p1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52" name="Google Shape;52;p1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3" name="Google Shape;53;p1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sldNum" idx="12"/>
          </p:nvPr>
        </p:nvSpPr>
        <p:spPr>
          <a:xfrm>
            <a:off x="8479050" y="4707350"/>
            <a:ext cx="5067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libri"/>
                <a:ea typeface="Calibri"/>
                <a:cs typeface="Calibri"/>
                <a:sym typeface="Calibri"/>
              </a:defRPr>
            </a:lvl1pPr>
            <a:lvl2pPr marL="0" marR="0" lvl="1" indent="0" algn="r" rtl="0">
              <a:spcBef>
                <a:spcPts val="0"/>
              </a:spcBef>
              <a:buNone/>
              <a:defRPr sz="900" b="0" i="0" u="none" strike="noStrike" cap="none">
                <a:solidFill>
                  <a:srgbClr val="595959"/>
                </a:solidFill>
                <a:latin typeface="Calibri"/>
                <a:ea typeface="Calibri"/>
                <a:cs typeface="Calibri"/>
                <a:sym typeface="Calibri"/>
              </a:defRPr>
            </a:lvl2pPr>
            <a:lvl3pPr marL="0" marR="0" lvl="2" indent="0" algn="r" rtl="0">
              <a:spcBef>
                <a:spcPts val="0"/>
              </a:spcBef>
              <a:buNone/>
              <a:defRPr sz="900" b="0" i="0" u="none" strike="noStrike" cap="none">
                <a:solidFill>
                  <a:srgbClr val="595959"/>
                </a:solidFill>
                <a:latin typeface="Calibri"/>
                <a:ea typeface="Calibri"/>
                <a:cs typeface="Calibri"/>
                <a:sym typeface="Calibri"/>
              </a:defRPr>
            </a:lvl3pPr>
            <a:lvl4pPr marL="0" marR="0" lvl="3" indent="0" algn="r" rtl="0">
              <a:spcBef>
                <a:spcPts val="0"/>
              </a:spcBef>
              <a:buNone/>
              <a:defRPr sz="900" b="0" i="0" u="none" strike="noStrike" cap="none">
                <a:solidFill>
                  <a:srgbClr val="595959"/>
                </a:solidFill>
                <a:latin typeface="Calibri"/>
                <a:ea typeface="Calibri"/>
                <a:cs typeface="Calibri"/>
                <a:sym typeface="Calibri"/>
              </a:defRPr>
            </a:lvl4pPr>
            <a:lvl5pPr marL="0" marR="0" lvl="4" indent="0" algn="r" rtl="0">
              <a:spcBef>
                <a:spcPts val="0"/>
              </a:spcBef>
              <a:buNone/>
              <a:defRPr sz="900" b="0" i="0" u="none" strike="noStrike" cap="none">
                <a:solidFill>
                  <a:srgbClr val="595959"/>
                </a:solidFill>
                <a:latin typeface="Calibri"/>
                <a:ea typeface="Calibri"/>
                <a:cs typeface="Calibri"/>
                <a:sym typeface="Calibri"/>
              </a:defRPr>
            </a:lvl5pPr>
            <a:lvl6pPr marL="0" marR="0" lvl="5" indent="0" algn="r" rtl="0">
              <a:spcBef>
                <a:spcPts val="0"/>
              </a:spcBef>
              <a:buNone/>
              <a:defRPr sz="900" b="0" i="0" u="none" strike="noStrike" cap="none">
                <a:solidFill>
                  <a:srgbClr val="595959"/>
                </a:solidFill>
                <a:latin typeface="Calibri"/>
                <a:ea typeface="Calibri"/>
                <a:cs typeface="Calibri"/>
                <a:sym typeface="Calibri"/>
              </a:defRPr>
            </a:lvl6pPr>
            <a:lvl7pPr marL="0" marR="0" lvl="6" indent="0" algn="r" rtl="0">
              <a:spcBef>
                <a:spcPts val="0"/>
              </a:spcBef>
              <a:buNone/>
              <a:defRPr sz="900" b="0" i="0" u="none" strike="noStrike" cap="none">
                <a:solidFill>
                  <a:srgbClr val="595959"/>
                </a:solidFill>
                <a:latin typeface="Calibri"/>
                <a:ea typeface="Calibri"/>
                <a:cs typeface="Calibri"/>
                <a:sym typeface="Calibri"/>
              </a:defRPr>
            </a:lvl7pPr>
            <a:lvl8pPr marL="0" marR="0" lvl="7" indent="0" algn="r" rtl="0">
              <a:spcBef>
                <a:spcPts val="0"/>
              </a:spcBef>
              <a:buNone/>
              <a:defRPr sz="900" b="0" i="0" u="none" strike="noStrike" cap="none">
                <a:solidFill>
                  <a:srgbClr val="595959"/>
                </a:solidFill>
                <a:latin typeface="Calibri"/>
                <a:ea typeface="Calibri"/>
                <a:cs typeface="Calibri"/>
                <a:sym typeface="Calibri"/>
              </a:defRPr>
            </a:lvl8pPr>
            <a:lvl9pPr marL="0" marR="0" lvl="8" indent="0" algn="r" rtl="0">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55" name="Google Shape;55;p13" descr="Decorative line break"/>
          <p:cNvPicPr preferRelativeResize="0"/>
          <p:nvPr/>
        </p:nvPicPr>
        <p:blipFill rotWithShape="1">
          <a:blip r:embed="rId82">
            <a:alphaModFix/>
          </a:blip>
          <a:srcRect/>
          <a:stretch/>
        </p:blipFill>
        <p:spPr>
          <a:xfrm>
            <a:off x="603503" y="1168770"/>
            <a:ext cx="964694" cy="18288"/>
          </a:xfrm>
          <a:prstGeom prst="rect">
            <a:avLst/>
          </a:prstGeom>
          <a:noFill/>
          <a:ln>
            <a:noFill/>
          </a:ln>
        </p:spPr>
      </p:pic>
      <p:grpSp>
        <p:nvGrpSpPr>
          <p:cNvPr id="56" name="Google Shape;56;p13"/>
          <p:cNvGrpSpPr/>
          <p:nvPr/>
        </p:nvGrpSpPr>
        <p:grpSpPr>
          <a:xfrm>
            <a:off x="180290" y="4600563"/>
            <a:ext cx="3539983" cy="342900"/>
            <a:chOff x="180290" y="4600563"/>
            <a:chExt cx="3539983" cy="342900"/>
          </a:xfrm>
        </p:grpSpPr>
        <p:pic>
          <p:nvPicPr>
            <p:cNvPr id="57" name="Google Shape;57;p13"/>
            <p:cNvPicPr preferRelativeResize="0"/>
            <p:nvPr/>
          </p:nvPicPr>
          <p:blipFill>
            <a:blip r:embed="rId83">
              <a:alphaModFix/>
            </a:blip>
            <a:stretch>
              <a:fillRect/>
            </a:stretch>
          </p:blipFill>
          <p:spPr>
            <a:xfrm>
              <a:off x="180290" y="4600563"/>
              <a:ext cx="357596" cy="342900"/>
            </a:xfrm>
            <a:prstGeom prst="rect">
              <a:avLst/>
            </a:prstGeom>
            <a:noFill/>
            <a:ln>
              <a:noFill/>
            </a:ln>
          </p:spPr>
        </p:pic>
        <p:sp>
          <p:nvSpPr>
            <p:cNvPr id="58" name="Google Shape;58;p13"/>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703" r:id="rId45"/>
    <p:sldLayoutId id="2147483704" r:id="rId46"/>
    <p:sldLayoutId id="2147483705" r:id="rId47"/>
    <p:sldLayoutId id="2147483706" r:id="rId48"/>
    <p:sldLayoutId id="2147483707" r:id="rId49"/>
    <p:sldLayoutId id="2147483708" r:id="rId50"/>
    <p:sldLayoutId id="2147483709" r:id="rId51"/>
    <p:sldLayoutId id="2147483710" r:id="rId52"/>
    <p:sldLayoutId id="2147483711" r:id="rId53"/>
    <p:sldLayoutId id="2147483712" r:id="rId54"/>
    <p:sldLayoutId id="2147483713" r:id="rId55"/>
    <p:sldLayoutId id="2147483714" r:id="rId56"/>
    <p:sldLayoutId id="2147483715" r:id="rId57"/>
    <p:sldLayoutId id="2147483716" r:id="rId58"/>
    <p:sldLayoutId id="2147483717" r:id="rId59"/>
    <p:sldLayoutId id="2147483718" r:id="rId60"/>
    <p:sldLayoutId id="2147483719" r:id="rId61"/>
    <p:sldLayoutId id="2147483720" r:id="rId62"/>
    <p:sldLayoutId id="2147483721" r:id="rId63"/>
    <p:sldLayoutId id="2147483722" r:id="rId64"/>
    <p:sldLayoutId id="2147483723" r:id="rId65"/>
    <p:sldLayoutId id="2147483724" r:id="rId66"/>
    <p:sldLayoutId id="2147483725" r:id="rId67"/>
    <p:sldLayoutId id="2147483726" r:id="rId68"/>
    <p:sldLayoutId id="2147483727" r:id="rId69"/>
    <p:sldLayoutId id="2147483728" r:id="rId70"/>
    <p:sldLayoutId id="2147483729" r:id="rId71"/>
    <p:sldLayoutId id="2147483730" r:id="rId72"/>
    <p:sldLayoutId id="2147483731" r:id="rId73"/>
    <p:sldLayoutId id="2147483732" r:id="rId74"/>
    <p:sldLayoutId id="2147483733" r:id="rId75"/>
    <p:sldLayoutId id="2147483734" r:id="rId76"/>
    <p:sldLayoutId id="2147483735" r:id="rId77"/>
    <p:sldLayoutId id="2147483736" r:id="rId78"/>
    <p:sldLayoutId id="2147483737" r:id="rId79"/>
    <p:sldLayoutId id="2147483738" r:id="rId8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61"/>
        <p:cNvGrpSpPr/>
        <p:nvPr/>
      </p:nvGrpSpPr>
      <p:grpSpPr>
        <a:xfrm>
          <a:off x="0" y="0"/>
          <a:ext cx="0" cy="0"/>
          <a:chOff x="0" y="0"/>
          <a:chExt cx="0" cy="0"/>
        </a:xfrm>
      </p:grpSpPr>
      <p:sp>
        <p:nvSpPr>
          <p:cNvPr id="662" name="Google Shape;662;p9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663" name="Google Shape;663;p9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664" name="Google Shape;664;p9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65" name="Google Shape;665;p9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libri"/>
                <a:ea typeface="Calibri"/>
                <a:cs typeface="Calibri"/>
                <a:sym typeface="Calibri"/>
              </a:defRPr>
            </a:lvl1pPr>
            <a:lvl2pPr marL="0" marR="0" lvl="1" indent="0" algn="r" rtl="0">
              <a:spcBef>
                <a:spcPts val="0"/>
              </a:spcBef>
              <a:buNone/>
              <a:defRPr sz="900" b="0" i="0" u="none" strike="noStrike" cap="none">
                <a:solidFill>
                  <a:srgbClr val="595959"/>
                </a:solidFill>
                <a:latin typeface="Calibri"/>
                <a:ea typeface="Calibri"/>
                <a:cs typeface="Calibri"/>
                <a:sym typeface="Calibri"/>
              </a:defRPr>
            </a:lvl2pPr>
            <a:lvl3pPr marL="0" marR="0" lvl="2" indent="0" algn="r" rtl="0">
              <a:spcBef>
                <a:spcPts val="0"/>
              </a:spcBef>
              <a:buNone/>
              <a:defRPr sz="900" b="0" i="0" u="none" strike="noStrike" cap="none">
                <a:solidFill>
                  <a:srgbClr val="595959"/>
                </a:solidFill>
                <a:latin typeface="Calibri"/>
                <a:ea typeface="Calibri"/>
                <a:cs typeface="Calibri"/>
                <a:sym typeface="Calibri"/>
              </a:defRPr>
            </a:lvl3pPr>
            <a:lvl4pPr marL="0" marR="0" lvl="3" indent="0" algn="r" rtl="0">
              <a:spcBef>
                <a:spcPts val="0"/>
              </a:spcBef>
              <a:buNone/>
              <a:defRPr sz="900" b="0" i="0" u="none" strike="noStrike" cap="none">
                <a:solidFill>
                  <a:srgbClr val="595959"/>
                </a:solidFill>
                <a:latin typeface="Calibri"/>
                <a:ea typeface="Calibri"/>
                <a:cs typeface="Calibri"/>
                <a:sym typeface="Calibri"/>
              </a:defRPr>
            </a:lvl4pPr>
            <a:lvl5pPr marL="0" marR="0" lvl="4" indent="0" algn="r" rtl="0">
              <a:spcBef>
                <a:spcPts val="0"/>
              </a:spcBef>
              <a:buNone/>
              <a:defRPr sz="900" b="0" i="0" u="none" strike="noStrike" cap="none">
                <a:solidFill>
                  <a:srgbClr val="595959"/>
                </a:solidFill>
                <a:latin typeface="Calibri"/>
                <a:ea typeface="Calibri"/>
                <a:cs typeface="Calibri"/>
                <a:sym typeface="Calibri"/>
              </a:defRPr>
            </a:lvl5pPr>
            <a:lvl6pPr marL="0" marR="0" lvl="5" indent="0" algn="r" rtl="0">
              <a:spcBef>
                <a:spcPts val="0"/>
              </a:spcBef>
              <a:buNone/>
              <a:defRPr sz="900" b="0" i="0" u="none" strike="noStrike" cap="none">
                <a:solidFill>
                  <a:srgbClr val="595959"/>
                </a:solidFill>
                <a:latin typeface="Calibri"/>
                <a:ea typeface="Calibri"/>
                <a:cs typeface="Calibri"/>
                <a:sym typeface="Calibri"/>
              </a:defRPr>
            </a:lvl6pPr>
            <a:lvl7pPr marL="0" marR="0" lvl="6" indent="0" algn="r" rtl="0">
              <a:spcBef>
                <a:spcPts val="0"/>
              </a:spcBef>
              <a:buNone/>
              <a:defRPr sz="900" b="0" i="0" u="none" strike="noStrike" cap="none">
                <a:solidFill>
                  <a:srgbClr val="595959"/>
                </a:solidFill>
                <a:latin typeface="Calibri"/>
                <a:ea typeface="Calibri"/>
                <a:cs typeface="Calibri"/>
                <a:sym typeface="Calibri"/>
              </a:defRPr>
            </a:lvl7pPr>
            <a:lvl8pPr marL="0" marR="0" lvl="7" indent="0" algn="r" rtl="0">
              <a:spcBef>
                <a:spcPts val="0"/>
              </a:spcBef>
              <a:buNone/>
              <a:defRPr sz="900" b="0" i="0" u="none" strike="noStrike" cap="none">
                <a:solidFill>
                  <a:srgbClr val="595959"/>
                </a:solidFill>
                <a:latin typeface="Calibri"/>
                <a:ea typeface="Calibri"/>
                <a:cs typeface="Calibri"/>
                <a:sym typeface="Calibri"/>
              </a:defRPr>
            </a:lvl8pPr>
            <a:lvl9pPr marL="0" marR="0" lvl="8" indent="0" algn="r" rtl="0">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666" name="Google Shape;666;p94" descr="Decorative line break"/>
          <p:cNvPicPr preferRelativeResize="0"/>
          <p:nvPr/>
        </p:nvPicPr>
        <p:blipFill rotWithShape="1">
          <a:blip r:embed="rId73">
            <a:alphaModFix/>
          </a:blip>
          <a:srcRect/>
          <a:stretch/>
        </p:blipFill>
        <p:spPr>
          <a:xfrm>
            <a:off x="603503" y="1168770"/>
            <a:ext cx="964694" cy="182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 id="2147483762" r:id="rId24"/>
    <p:sldLayoutId id="2147483763" r:id="rId25"/>
    <p:sldLayoutId id="2147483764" r:id="rId26"/>
    <p:sldLayoutId id="2147483765" r:id="rId27"/>
    <p:sldLayoutId id="2147483766" r:id="rId28"/>
    <p:sldLayoutId id="2147483767" r:id="rId29"/>
    <p:sldLayoutId id="2147483768" r:id="rId30"/>
    <p:sldLayoutId id="2147483769" r:id="rId31"/>
    <p:sldLayoutId id="2147483770" r:id="rId32"/>
    <p:sldLayoutId id="2147483771" r:id="rId33"/>
    <p:sldLayoutId id="2147483772" r:id="rId34"/>
    <p:sldLayoutId id="2147483773" r:id="rId35"/>
    <p:sldLayoutId id="2147483774" r:id="rId36"/>
    <p:sldLayoutId id="2147483775" r:id="rId37"/>
    <p:sldLayoutId id="2147483776" r:id="rId38"/>
    <p:sldLayoutId id="2147483777" r:id="rId39"/>
    <p:sldLayoutId id="2147483778" r:id="rId40"/>
    <p:sldLayoutId id="2147483779" r:id="rId41"/>
    <p:sldLayoutId id="2147483780" r:id="rId42"/>
    <p:sldLayoutId id="2147483781" r:id="rId43"/>
    <p:sldLayoutId id="2147483782" r:id="rId44"/>
    <p:sldLayoutId id="2147483783" r:id="rId45"/>
    <p:sldLayoutId id="2147483784" r:id="rId46"/>
    <p:sldLayoutId id="2147483785" r:id="rId47"/>
    <p:sldLayoutId id="2147483786" r:id="rId48"/>
    <p:sldLayoutId id="2147483787" r:id="rId49"/>
    <p:sldLayoutId id="2147483788" r:id="rId50"/>
    <p:sldLayoutId id="2147483789" r:id="rId51"/>
    <p:sldLayoutId id="2147483790" r:id="rId52"/>
    <p:sldLayoutId id="2147483791" r:id="rId53"/>
    <p:sldLayoutId id="2147483792" r:id="rId54"/>
    <p:sldLayoutId id="2147483793" r:id="rId55"/>
    <p:sldLayoutId id="2147483794" r:id="rId56"/>
    <p:sldLayoutId id="2147483795" r:id="rId57"/>
    <p:sldLayoutId id="2147483796" r:id="rId58"/>
    <p:sldLayoutId id="2147483797" r:id="rId59"/>
    <p:sldLayoutId id="2147483798" r:id="rId60"/>
    <p:sldLayoutId id="2147483799" r:id="rId61"/>
    <p:sldLayoutId id="2147483800" r:id="rId62"/>
    <p:sldLayoutId id="2147483801" r:id="rId63"/>
    <p:sldLayoutId id="2147483802" r:id="rId64"/>
    <p:sldLayoutId id="2147483803" r:id="rId65"/>
    <p:sldLayoutId id="2147483804" r:id="rId66"/>
    <p:sldLayoutId id="2147483805" r:id="rId67"/>
    <p:sldLayoutId id="2147483806" r:id="rId68"/>
    <p:sldLayoutId id="2147483807" r:id="rId69"/>
    <p:sldLayoutId id="2147483808" r:id="rId70"/>
    <p:sldLayoutId id="2147483809" r:id="rId7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240"/>
        <p:cNvGrpSpPr/>
        <p:nvPr/>
      </p:nvGrpSpPr>
      <p:grpSpPr>
        <a:xfrm>
          <a:off x="0" y="0"/>
          <a:ext cx="0" cy="0"/>
          <a:chOff x="0" y="0"/>
          <a:chExt cx="0" cy="0"/>
        </a:xfrm>
      </p:grpSpPr>
      <p:sp>
        <p:nvSpPr>
          <p:cNvPr id="1241" name="Google Shape;1241;p16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1242" name="Google Shape;1242;p16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243" name="Google Shape;1243;p16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44" name="Google Shape;1244;p166"/>
          <p:cNvSpPr txBox="1">
            <a:spLocks noGrp="1"/>
          </p:cNvSpPr>
          <p:nvPr>
            <p:ph type="sldNum" idx="12"/>
          </p:nvPr>
        </p:nvSpPr>
        <p:spPr>
          <a:xfrm>
            <a:off x="8540150" y="4707350"/>
            <a:ext cx="4455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libri"/>
                <a:ea typeface="Calibri"/>
                <a:cs typeface="Calibri"/>
                <a:sym typeface="Calibri"/>
              </a:defRPr>
            </a:lvl1pPr>
            <a:lvl2pPr marL="0" marR="0" lvl="1" indent="0" algn="r" rtl="0">
              <a:spcBef>
                <a:spcPts val="0"/>
              </a:spcBef>
              <a:buNone/>
              <a:defRPr sz="900" b="0" i="0" u="none" strike="noStrike" cap="none">
                <a:solidFill>
                  <a:srgbClr val="595959"/>
                </a:solidFill>
                <a:latin typeface="Calibri"/>
                <a:ea typeface="Calibri"/>
                <a:cs typeface="Calibri"/>
                <a:sym typeface="Calibri"/>
              </a:defRPr>
            </a:lvl2pPr>
            <a:lvl3pPr marL="0" marR="0" lvl="2" indent="0" algn="r" rtl="0">
              <a:spcBef>
                <a:spcPts val="0"/>
              </a:spcBef>
              <a:buNone/>
              <a:defRPr sz="900" b="0" i="0" u="none" strike="noStrike" cap="none">
                <a:solidFill>
                  <a:srgbClr val="595959"/>
                </a:solidFill>
                <a:latin typeface="Calibri"/>
                <a:ea typeface="Calibri"/>
                <a:cs typeface="Calibri"/>
                <a:sym typeface="Calibri"/>
              </a:defRPr>
            </a:lvl3pPr>
            <a:lvl4pPr marL="0" marR="0" lvl="3" indent="0" algn="r" rtl="0">
              <a:spcBef>
                <a:spcPts val="0"/>
              </a:spcBef>
              <a:buNone/>
              <a:defRPr sz="900" b="0" i="0" u="none" strike="noStrike" cap="none">
                <a:solidFill>
                  <a:srgbClr val="595959"/>
                </a:solidFill>
                <a:latin typeface="Calibri"/>
                <a:ea typeface="Calibri"/>
                <a:cs typeface="Calibri"/>
                <a:sym typeface="Calibri"/>
              </a:defRPr>
            </a:lvl4pPr>
            <a:lvl5pPr marL="0" marR="0" lvl="4" indent="0" algn="r" rtl="0">
              <a:spcBef>
                <a:spcPts val="0"/>
              </a:spcBef>
              <a:buNone/>
              <a:defRPr sz="900" b="0" i="0" u="none" strike="noStrike" cap="none">
                <a:solidFill>
                  <a:srgbClr val="595959"/>
                </a:solidFill>
                <a:latin typeface="Calibri"/>
                <a:ea typeface="Calibri"/>
                <a:cs typeface="Calibri"/>
                <a:sym typeface="Calibri"/>
              </a:defRPr>
            </a:lvl5pPr>
            <a:lvl6pPr marL="0" marR="0" lvl="5" indent="0" algn="r" rtl="0">
              <a:spcBef>
                <a:spcPts val="0"/>
              </a:spcBef>
              <a:buNone/>
              <a:defRPr sz="900" b="0" i="0" u="none" strike="noStrike" cap="none">
                <a:solidFill>
                  <a:srgbClr val="595959"/>
                </a:solidFill>
                <a:latin typeface="Calibri"/>
                <a:ea typeface="Calibri"/>
                <a:cs typeface="Calibri"/>
                <a:sym typeface="Calibri"/>
              </a:defRPr>
            </a:lvl6pPr>
            <a:lvl7pPr marL="0" marR="0" lvl="6" indent="0" algn="r" rtl="0">
              <a:spcBef>
                <a:spcPts val="0"/>
              </a:spcBef>
              <a:buNone/>
              <a:defRPr sz="900" b="0" i="0" u="none" strike="noStrike" cap="none">
                <a:solidFill>
                  <a:srgbClr val="595959"/>
                </a:solidFill>
                <a:latin typeface="Calibri"/>
                <a:ea typeface="Calibri"/>
                <a:cs typeface="Calibri"/>
                <a:sym typeface="Calibri"/>
              </a:defRPr>
            </a:lvl7pPr>
            <a:lvl8pPr marL="0" marR="0" lvl="7" indent="0" algn="r" rtl="0">
              <a:spcBef>
                <a:spcPts val="0"/>
              </a:spcBef>
              <a:buNone/>
              <a:defRPr sz="900" b="0" i="0" u="none" strike="noStrike" cap="none">
                <a:solidFill>
                  <a:srgbClr val="595959"/>
                </a:solidFill>
                <a:latin typeface="Calibri"/>
                <a:ea typeface="Calibri"/>
                <a:cs typeface="Calibri"/>
                <a:sym typeface="Calibri"/>
              </a:defRPr>
            </a:lvl8pPr>
            <a:lvl9pPr marL="0" marR="0" lvl="8" indent="0" algn="r" rtl="0">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245" name="Google Shape;1245;p166" descr="Decorative line break"/>
          <p:cNvPicPr preferRelativeResize="0"/>
          <p:nvPr/>
        </p:nvPicPr>
        <p:blipFill rotWithShape="1">
          <a:blip r:embed="rId113">
            <a:alphaModFix/>
          </a:blip>
          <a:srcRect/>
          <a:stretch/>
        </p:blipFill>
        <p:spPr>
          <a:xfrm>
            <a:off x="603503" y="1168770"/>
            <a:ext cx="964694" cy="18288"/>
          </a:xfrm>
          <a:prstGeom prst="rect">
            <a:avLst/>
          </a:prstGeom>
          <a:noFill/>
          <a:ln>
            <a:noFill/>
          </a:ln>
        </p:spPr>
      </p:pic>
      <p:grpSp>
        <p:nvGrpSpPr>
          <p:cNvPr id="1246" name="Google Shape;1246;p166"/>
          <p:cNvGrpSpPr/>
          <p:nvPr/>
        </p:nvGrpSpPr>
        <p:grpSpPr>
          <a:xfrm>
            <a:off x="180290" y="4600563"/>
            <a:ext cx="3539983" cy="342900"/>
            <a:chOff x="180290" y="4600563"/>
            <a:chExt cx="3539983" cy="342900"/>
          </a:xfrm>
        </p:grpSpPr>
        <p:pic>
          <p:nvPicPr>
            <p:cNvPr id="1247" name="Google Shape;1247;p166"/>
            <p:cNvPicPr preferRelativeResize="0"/>
            <p:nvPr/>
          </p:nvPicPr>
          <p:blipFill>
            <a:blip r:embed="rId114">
              <a:alphaModFix/>
            </a:blip>
            <a:stretch>
              <a:fillRect/>
            </a:stretch>
          </p:blipFill>
          <p:spPr>
            <a:xfrm>
              <a:off x="180290" y="4600563"/>
              <a:ext cx="357596" cy="342900"/>
            </a:xfrm>
            <a:prstGeom prst="rect">
              <a:avLst/>
            </a:prstGeom>
            <a:noFill/>
            <a:ln>
              <a:noFill/>
            </a:ln>
          </p:spPr>
        </p:pic>
        <p:sp>
          <p:nvSpPr>
            <p:cNvPr id="1248" name="Google Shape;1248;p166"/>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 bg1="lt1" tx1="dk1" bg2="dk2" tx2="lt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 id="2147483827" r:id="rId18"/>
    <p:sldLayoutId id="2147483828" r:id="rId19"/>
    <p:sldLayoutId id="2147483829" r:id="rId20"/>
    <p:sldLayoutId id="2147483830" r:id="rId21"/>
    <p:sldLayoutId id="2147483831" r:id="rId22"/>
    <p:sldLayoutId id="2147483832" r:id="rId23"/>
    <p:sldLayoutId id="2147483833" r:id="rId24"/>
    <p:sldLayoutId id="2147483834" r:id="rId25"/>
    <p:sldLayoutId id="2147483835" r:id="rId26"/>
    <p:sldLayoutId id="2147483836" r:id="rId27"/>
    <p:sldLayoutId id="2147483837" r:id="rId28"/>
    <p:sldLayoutId id="2147483838" r:id="rId29"/>
    <p:sldLayoutId id="2147483839" r:id="rId30"/>
    <p:sldLayoutId id="2147483840" r:id="rId31"/>
    <p:sldLayoutId id="2147483841" r:id="rId32"/>
    <p:sldLayoutId id="2147483842" r:id="rId33"/>
    <p:sldLayoutId id="2147483843" r:id="rId34"/>
    <p:sldLayoutId id="2147483844" r:id="rId35"/>
    <p:sldLayoutId id="2147483845" r:id="rId36"/>
    <p:sldLayoutId id="2147483846" r:id="rId37"/>
    <p:sldLayoutId id="2147483847" r:id="rId38"/>
    <p:sldLayoutId id="2147483848" r:id="rId39"/>
    <p:sldLayoutId id="2147483849" r:id="rId40"/>
    <p:sldLayoutId id="2147483850" r:id="rId41"/>
    <p:sldLayoutId id="2147483851" r:id="rId42"/>
    <p:sldLayoutId id="2147483852" r:id="rId43"/>
    <p:sldLayoutId id="2147483853" r:id="rId44"/>
    <p:sldLayoutId id="2147483854" r:id="rId45"/>
    <p:sldLayoutId id="2147483855" r:id="rId46"/>
    <p:sldLayoutId id="2147483856" r:id="rId47"/>
    <p:sldLayoutId id="2147483857" r:id="rId48"/>
    <p:sldLayoutId id="2147483858" r:id="rId49"/>
    <p:sldLayoutId id="2147483859" r:id="rId50"/>
    <p:sldLayoutId id="2147483860" r:id="rId51"/>
    <p:sldLayoutId id="2147483861" r:id="rId52"/>
    <p:sldLayoutId id="2147483862" r:id="rId53"/>
    <p:sldLayoutId id="2147483863" r:id="rId54"/>
    <p:sldLayoutId id="2147483864" r:id="rId55"/>
    <p:sldLayoutId id="2147483865" r:id="rId56"/>
    <p:sldLayoutId id="2147483866" r:id="rId57"/>
    <p:sldLayoutId id="2147483867" r:id="rId58"/>
    <p:sldLayoutId id="2147483868" r:id="rId59"/>
    <p:sldLayoutId id="2147483869" r:id="rId60"/>
    <p:sldLayoutId id="2147483870" r:id="rId61"/>
    <p:sldLayoutId id="2147483871" r:id="rId62"/>
    <p:sldLayoutId id="2147483872" r:id="rId63"/>
    <p:sldLayoutId id="2147483873" r:id="rId64"/>
    <p:sldLayoutId id="2147483874" r:id="rId65"/>
    <p:sldLayoutId id="2147483875" r:id="rId66"/>
    <p:sldLayoutId id="2147483876" r:id="rId67"/>
    <p:sldLayoutId id="2147483877" r:id="rId68"/>
    <p:sldLayoutId id="2147483878" r:id="rId69"/>
    <p:sldLayoutId id="2147483879" r:id="rId70"/>
    <p:sldLayoutId id="2147483880" r:id="rId71"/>
    <p:sldLayoutId id="2147483881" r:id="rId72"/>
    <p:sldLayoutId id="2147483882" r:id="rId73"/>
    <p:sldLayoutId id="2147483883" r:id="rId74"/>
    <p:sldLayoutId id="2147483884" r:id="rId75"/>
    <p:sldLayoutId id="2147483885" r:id="rId76"/>
    <p:sldLayoutId id="2147483886" r:id="rId77"/>
    <p:sldLayoutId id="2147483887" r:id="rId78"/>
    <p:sldLayoutId id="2147483888" r:id="rId79"/>
    <p:sldLayoutId id="2147483889" r:id="rId80"/>
    <p:sldLayoutId id="2147483890" r:id="rId81"/>
    <p:sldLayoutId id="2147483891" r:id="rId82"/>
    <p:sldLayoutId id="2147483892" r:id="rId83"/>
    <p:sldLayoutId id="2147483893" r:id="rId84"/>
    <p:sldLayoutId id="2147483894" r:id="rId85"/>
    <p:sldLayoutId id="2147483895" r:id="rId86"/>
    <p:sldLayoutId id="2147483896" r:id="rId87"/>
    <p:sldLayoutId id="2147483897" r:id="rId88"/>
    <p:sldLayoutId id="2147483898" r:id="rId89"/>
    <p:sldLayoutId id="2147483899" r:id="rId90"/>
    <p:sldLayoutId id="2147483900" r:id="rId91"/>
    <p:sldLayoutId id="2147483901" r:id="rId92"/>
    <p:sldLayoutId id="2147483902" r:id="rId93"/>
    <p:sldLayoutId id="2147483903" r:id="rId94"/>
    <p:sldLayoutId id="2147483904" r:id="rId95"/>
    <p:sldLayoutId id="2147483905" r:id="rId96"/>
    <p:sldLayoutId id="2147483906" r:id="rId97"/>
    <p:sldLayoutId id="2147483907" r:id="rId98"/>
    <p:sldLayoutId id="2147483908" r:id="rId99"/>
    <p:sldLayoutId id="2147483909" r:id="rId100"/>
    <p:sldLayoutId id="2147483910" r:id="rId101"/>
    <p:sldLayoutId id="2147483911" r:id="rId102"/>
    <p:sldLayoutId id="2147483912" r:id="rId103"/>
    <p:sldLayoutId id="2147483913" r:id="rId104"/>
    <p:sldLayoutId id="2147483914" r:id="rId105"/>
    <p:sldLayoutId id="2147483915" r:id="rId106"/>
    <p:sldLayoutId id="2147483916" r:id="rId107"/>
    <p:sldLayoutId id="2147483917" r:id="rId108"/>
    <p:sldLayoutId id="2147483918" r:id="rId109"/>
    <p:sldLayoutId id="2147483919" r:id="rId110"/>
    <p:sldLayoutId id="2147483920" r:id="rId1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956"/>
        <p:cNvGrpSpPr/>
        <p:nvPr/>
      </p:nvGrpSpPr>
      <p:grpSpPr>
        <a:xfrm>
          <a:off x="0" y="0"/>
          <a:ext cx="0" cy="0"/>
          <a:chOff x="0" y="0"/>
          <a:chExt cx="0" cy="0"/>
        </a:xfrm>
      </p:grpSpPr>
      <p:sp>
        <p:nvSpPr>
          <p:cNvPr id="1957" name="Google Shape;1957;p278"/>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Clr>
                <a:srgbClr val="000000"/>
              </a:buClr>
              <a:buFont typeface="Arial"/>
              <a:buNone/>
            </a:pPr>
            <a:endParaRPr sz="1400" b="0" i="0" u="none" strike="noStrike" cap="none">
              <a:solidFill>
                <a:srgbClr val="595959"/>
              </a:solidFill>
              <a:latin typeface="Calibri"/>
              <a:ea typeface="Calibri"/>
              <a:cs typeface="Calibri"/>
              <a:sym typeface="Calibri"/>
            </a:endParaRPr>
          </a:p>
        </p:txBody>
      </p:sp>
      <p:sp>
        <p:nvSpPr>
          <p:cNvPr id="1958" name="Google Shape;1958;p27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959" name="Google Shape;1959;p27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960" name="Google Shape;1960;p278"/>
          <p:cNvSpPr txBox="1">
            <a:spLocks noGrp="1"/>
          </p:cNvSpPr>
          <p:nvPr>
            <p:ph type="sldNum" idx="12"/>
          </p:nvPr>
        </p:nvSpPr>
        <p:spPr>
          <a:xfrm>
            <a:off x="8523975" y="4669550"/>
            <a:ext cx="4260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libri"/>
                <a:ea typeface="Calibri"/>
                <a:cs typeface="Calibri"/>
                <a:sym typeface="Calibri"/>
              </a:defRPr>
            </a:lvl1pPr>
            <a:lvl2pPr marL="0" marR="0" lvl="1" indent="0" algn="r" rtl="0">
              <a:spcBef>
                <a:spcPts val="0"/>
              </a:spcBef>
              <a:buNone/>
              <a:defRPr sz="900" b="0" i="0" u="none" strike="noStrike" cap="none">
                <a:solidFill>
                  <a:srgbClr val="595959"/>
                </a:solidFill>
                <a:latin typeface="Calibri"/>
                <a:ea typeface="Calibri"/>
                <a:cs typeface="Calibri"/>
                <a:sym typeface="Calibri"/>
              </a:defRPr>
            </a:lvl2pPr>
            <a:lvl3pPr marL="0" marR="0" lvl="2" indent="0" algn="r" rtl="0">
              <a:spcBef>
                <a:spcPts val="0"/>
              </a:spcBef>
              <a:buNone/>
              <a:defRPr sz="900" b="0" i="0" u="none" strike="noStrike" cap="none">
                <a:solidFill>
                  <a:srgbClr val="595959"/>
                </a:solidFill>
                <a:latin typeface="Calibri"/>
                <a:ea typeface="Calibri"/>
                <a:cs typeface="Calibri"/>
                <a:sym typeface="Calibri"/>
              </a:defRPr>
            </a:lvl3pPr>
            <a:lvl4pPr marL="0" marR="0" lvl="3" indent="0" algn="r" rtl="0">
              <a:spcBef>
                <a:spcPts val="0"/>
              </a:spcBef>
              <a:buNone/>
              <a:defRPr sz="900" b="0" i="0" u="none" strike="noStrike" cap="none">
                <a:solidFill>
                  <a:srgbClr val="595959"/>
                </a:solidFill>
                <a:latin typeface="Calibri"/>
                <a:ea typeface="Calibri"/>
                <a:cs typeface="Calibri"/>
                <a:sym typeface="Calibri"/>
              </a:defRPr>
            </a:lvl4pPr>
            <a:lvl5pPr marL="0" marR="0" lvl="4" indent="0" algn="r" rtl="0">
              <a:spcBef>
                <a:spcPts val="0"/>
              </a:spcBef>
              <a:buNone/>
              <a:defRPr sz="900" b="0" i="0" u="none" strike="noStrike" cap="none">
                <a:solidFill>
                  <a:srgbClr val="595959"/>
                </a:solidFill>
                <a:latin typeface="Calibri"/>
                <a:ea typeface="Calibri"/>
                <a:cs typeface="Calibri"/>
                <a:sym typeface="Calibri"/>
              </a:defRPr>
            </a:lvl5pPr>
            <a:lvl6pPr marL="0" marR="0" lvl="5" indent="0" algn="r" rtl="0">
              <a:spcBef>
                <a:spcPts val="0"/>
              </a:spcBef>
              <a:buNone/>
              <a:defRPr sz="900" b="0" i="0" u="none" strike="noStrike" cap="none">
                <a:solidFill>
                  <a:srgbClr val="595959"/>
                </a:solidFill>
                <a:latin typeface="Calibri"/>
                <a:ea typeface="Calibri"/>
                <a:cs typeface="Calibri"/>
                <a:sym typeface="Calibri"/>
              </a:defRPr>
            </a:lvl6pPr>
            <a:lvl7pPr marL="0" marR="0" lvl="6" indent="0" algn="r" rtl="0">
              <a:spcBef>
                <a:spcPts val="0"/>
              </a:spcBef>
              <a:buNone/>
              <a:defRPr sz="900" b="0" i="0" u="none" strike="noStrike" cap="none">
                <a:solidFill>
                  <a:srgbClr val="595959"/>
                </a:solidFill>
                <a:latin typeface="Calibri"/>
                <a:ea typeface="Calibri"/>
                <a:cs typeface="Calibri"/>
                <a:sym typeface="Calibri"/>
              </a:defRPr>
            </a:lvl7pPr>
            <a:lvl8pPr marL="0" marR="0" lvl="7" indent="0" algn="r" rtl="0">
              <a:spcBef>
                <a:spcPts val="0"/>
              </a:spcBef>
              <a:buNone/>
              <a:defRPr sz="900" b="0" i="0" u="none" strike="noStrike" cap="none">
                <a:solidFill>
                  <a:srgbClr val="595959"/>
                </a:solidFill>
                <a:latin typeface="Calibri"/>
                <a:ea typeface="Calibri"/>
                <a:cs typeface="Calibri"/>
                <a:sym typeface="Calibri"/>
              </a:defRPr>
            </a:lvl8pPr>
            <a:lvl9pPr marL="0" marR="0" lvl="8" indent="0" algn="r" rtl="0">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961" name="Google Shape;1961;p278" descr="Decorative line break"/>
          <p:cNvPicPr preferRelativeResize="0"/>
          <p:nvPr/>
        </p:nvPicPr>
        <p:blipFill rotWithShape="1">
          <a:blip r:embed="rId89">
            <a:alphaModFix/>
          </a:blip>
          <a:srcRect/>
          <a:stretch/>
        </p:blipFill>
        <p:spPr>
          <a:xfrm>
            <a:off x="603503" y="1168770"/>
            <a:ext cx="964694" cy="18288"/>
          </a:xfrm>
          <a:prstGeom prst="rect">
            <a:avLst/>
          </a:prstGeom>
          <a:noFill/>
          <a:ln>
            <a:noFill/>
          </a:ln>
        </p:spPr>
      </p:pic>
      <p:grpSp>
        <p:nvGrpSpPr>
          <p:cNvPr id="1962" name="Google Shape;1962;p278"/>
          <p:cNvGrpSpPr/>
          <p:nvPr/>
        </p:nvGrpSpPr>
        <p:grpSpPr>
          <a:xfrm>
            <a:off x="180290" y="4600563"/>
            <a:ext cx="3539983" cy="342900"/>
            <a:chOff x="180290" y="4600563"/>
            <a:chExt cx="3539983" cy="342900"/>
          </a:xfrm>
        </p:grpSpPr>
        <p:pic>
          <p:nvPicPr>
            <p:cNvPr id="1963" name="Google Shape;1963;p278"/>
            <p:cNvPicPr preferRelativeResize="0"/>
            <p:nvPr/>
          </p:nvPicPr>
          <p:blipFill>
            <a:blip r:embed="rId90">
              <a:alphaModFix/>
            </a:blip>
            <a:stretch>
              <a:fillRect/>
            </a:stretch>
          </p:blipFill>
          <p:spPr>
            <a:xfrm>
              <a:off x="180290" y="4600563"/>
              <a:ext cx="357596" cy="342900"/>
            </a:xfrm>
            <a:prstGeom prst="rect">
              <a:avLst/>
            </a:prstGeom>
            <a:noFill/>
            <a:ln>
              <a:noFill/>
            </a:ln>
          </p:spPr>
        </p:pic>
        <p:sp>
          <p:nvSpPr>
            <p:cNvPr id="1964" name="Google Shape;1964;p278"/>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 bg1="lt1" tx1="dk1" bg2="dk2" tx2="lt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 id="2147483935" r:id="rId15"/>
    <p:sldLayoutId id="2147483936" r:id="rId16"/>
    <p:sldLayoutId id="2147483937" r:id="rId17"/>
    <p:sldLayoutId id="2147483938" r:id="rId18"/>
    <p:sldLayoutId id="2147483939" r:id="rId19"/>
    <p:sldLayoutId id="2147483940" r:id="rId20"/>
    <p:sldLayoutId id="2147483941" r:id="rId21"/>
    <p:sldLayoutId id="2147483942" r:id="rId22"/>
    <p:sldLayoutId id="2147483943" r:id="rId23"/>
    <p:sldLayoutId id="2147483944" r:id="rId24"/>
    <p:sldLayoutId id="2147483945" r:id="rId25"/>
    <p:sldLayoutId id="2147483946" r:id="rId26"/>
    <p:sldLayoutId id="2147483947" r:id="rId27"/>
    <p:sldLayoutId id="2147483948" r:id="rId28"/>
    <p:sldLayoutId id="2147483949" r:id="rId29"/>
    <p:sldLayoutId id="2147483950" r:id="rId30"/>
    <p:sldLayoutId id="2147483951" r:id="rId31"/>
    <p:sldLayoutId id="2147483952" r:id="rId32"/>
    <p:sldLayoutId id="2147483953" r:id="rId33"/>
    <p:sldLayoutId id="2147483954" r:id="rId34"/>
    <p:sldLayoutId id="2147483955" r:id="rId35"/>
    <p:sldLayoutId id="2147483956" r:id="rId36"/>
    <p:sldLayoutId id="2147483957" r:id="rId37"/>
    <p:sldLayoutId id="2147483958" r:id="rId38"/>
    <p:sldLayoutId id="2147483959" r:id="rId39"/>
    <p:sldLayoutId id="2147483960" r:id="rId40"/>
    <p:sldLayoutId id="2147483961" r:id="rId41"/>
    <p:sldLayoutId id="2147483962" r:id="rId42"/>
    <p:sldLayoutId id="2147483963" r:id="rId43"/>
    <p:sldLayoutId id="2147483964" r:id="rId44"/>
    <p:sldLayoutId id="2147483965" r:id="rId45"/>
    <p:sldLayoutId id="2147483966" r:id="rId46"/>
    <p:sldLayoutId id="2147483967" r:id="rId47"/>
    <p:sldLayoutId id="2147483968" r:id="rId48"/>
    <p:sldLayoutId id="2147483969" r:id="rId49"/>
    <p:sldLayoutId id="2147483970" r:id="rId50"/>
    <p:sldLayoutId id="2147483971" r:id="rId51"/>
    <p:sldLayoutId id="2147483972" r:id="rId52"/>
    <p:sldLayoutId id="2147483973" r:id="rId53"/>
    <p:sldLayoutId id="2147483974" r:id="rId54"/>
    <p:sldLayoutId id="2147483975" r:id="rId55"/>
    <p:sldLayoutId id="2147483976" r:id="rId56"/>
    <p:sldLayoutId id="2147483977" r:id="rId57"/>
    <p:sldLayoutId id="2147483978" r:id="rId58"/>
    <p:sldLayoutId id="2147483979" r:id="rId59"/>
    <p:sldLayoutId id="2147483980" r:id="rId60"/>
    <p:sldLayoutId id="2147483981" r:id="rId61"/>
    <p:sldLayoutId id="2147483982" r:id="rId62"/>
    <p:sldLayoutId id="2147483983" r:id="rId63"/>
    <p:sldLayoutId id="2147483984" r:id="rId64"/>
    <p:sldLayoutId id="2147483985" r:id="rId65"/>
    <p:sldLayoutId id="2147483986" r:id="rId66"/>
    <p:sldLayoutId id="2147483987" r:id="rId67"/>
    <p:sldLayoutId id="2147483988" r:id="rId68"/>
    <p:sldLayoutId id="2147483989" r:id="rId69"/>
    <p:sldLayoutId id="2147483990" r:id="rId70"/>
    <p:sldLayoutId id="2147483991" r:id="rId71"/>
    <p:sldLayoutId id="2147483992" r:id="rId72"/>
    <p:sldLayoutId id="2147483993" r:id="rId73"/>
    <p:sldLayoutId id="2147483994" r:id="rId74"/>
    <p:sldLayoutId id="2147483995" r:id="rId75"/>
    <p:sldLayoutId id="2147483996" r:id="rId76"/>
    <p:sldLayoutId id="2147483997" r:id="rId77"/>
    <p:sldLayoutId id="2147483998" r:id="rId78"/>
    <p:sldLayoutId id="2147483999" r:id="rId79"/>
    <p:sldLayoutId id="2147484000" r:id="rId80"/>
    <p:sldLayoutId id="2147484001" r:id="rId81"/>
    <p:sldLayoutId id="2147484002" r:id="rId82"/>
    <p:sldLayoutId id="2147484003" r:id="rId83"/>
    <p:sldLayoutId id="2147484004" r:id="rId84"/>
    <p:sldLayoutId id="2147484005" r:id="rId85"/>
    <p:sldLayoutId id="2147484006" r:id="rId86"/>
    <p:sldLayoutId id="2147484007" r:id="rId8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620"/>
        <p:cNvGrpSpPr/>
        <p:nvPr/>
      </p:nvGrpSpPr>
      <p:grpSpPr>
        <a:xfrm>
          <a:off x="0" y="0"/>
          <a:ext cx="0" cy="0"/>
          <a:chOff x="0" y="0"/>
          <a:chExt cx="0" cy="0"/>
        </a:xfrm>
      </p:grpSpPr>
      <p:sp>
        <p:nvSpPr>
          <p:cNvPr id="2621" name="Google Shape;2621;p36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2622" name="Google Shape;2622;p36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623" name="Google Shape;2623;p36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624" name="Google Shape;2624;p36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900" b="0" i="0" u="none" strike="noStrike" cap="none">
                <a:solidFill>
                  <a:srgbClr val="595959"/>
                </a:solidFill>
                <a:latin typeface="Calibri"/>
                <a:ea typeface="Calibri"/>
                <a:cs typeface="Calibri"/>
                <a:sym typeface="Calibri"/>
              </a:defRPr>
            </a:lvl1pPr>
            <a:lvl2pPr marL="0" marR="0" lvl="1" indent="0" algn="r">
              <a:spcBef>
                <a:spcPts val="0"/>
              </a:spcBef>
              <a:buNone/>
              <a:defRPr sz="900" b="0" i="0" u="none" strike="noStrike" cap="none">
                <a:solidFill>
                  <a:srgbClr val="595959"/>
                </a:solidFill>
                <a:latin typeface="Calibri"/>
                <a:ea typeface="Calibri"/>
                <a:cs typeface="Calibri"/>
                <a:sym typeface="Calibri"/>
              </a:defRPr>
            </a:lvl2pPr>
            <a:lvl3pPr marL="0" marR="0" lvl="2" indent="0" algn="r">
              <a:spcBef>
                <a:spcPts val="0"/>
              </a:spcBef>
              <a:buNone/>
              <a:defRPr sz="900" b="0" i="0" u="none" strike="noStrike" cap="none">
                <a:solidFill>
                  <a:srgbClr val="595959"/>
                </a:solidFill>
                <a:latin typeface="Calibri"/>
                <a:ea typeface="Calibri"/>
                <a:cs typeface="Calibri"/>
                <a:sym typeface="Calibri"/>
              </a:defRPr>
            </a:lvl3pPr>
            <a:lvl4pPr marL="0" marR="0" lvl="3" indent="0" algn="r">
              <a:spcBef>
                <a:spcPts val="0"/>
              </a:spcBef>
              <a:buNone/>
              <a:defRPr sz="900" b="0" i="0" u="none" strike="noStrike" cap="none">
                <a:solidFill>
                  <a:srgbClr val="595959"/>
                </a:solidFill>
                <a:latin typeface="Calibri"/>
                <a:ea typeface="Calibri"/>
                <a:cs typeface="Calibri"/>
                <a:sym typeface="Calibri"/>
              </a:defRPr>
            </a:lvl4pPr>
            <a:lvl5pPr marL="0" marR="0" lvl="4" indent="0" algn="r">
              <a:spcBef>
                <a:spcPts val="0"/>
              </a:spcBef>
              <a:buNone/>
              <a:defRPr sz="900" b="0" i="0" u="none" strike="noStrike" cap="none">
                <a:solidFill>
                  <a:srgbClr val="595959"/>
                </a:solidFill>
                <a:latin typeface="Calibri"/>
                <a:ea typeface="Calibri"/>
                <a:cs typeface="Calibri"/>
                <a:sym typeface="Calibri"/>
              </a:defRPr>
            </a:lvl5pPr>
            <a:lvl6pPr marL="0" marR="0" lvl="5" indent="0" algn="r">
              <a:spcBef>
                <a:spcPts val="0"/>
              </a:spcBef>
              <a:buNone/>
              <a:defRPr sz="900" b="0" i="0" u="none" strike="noStrike" cap="none">
                <a:solidFill>
                  <a:srgbClr val="595959"/>
                </a:solidFill>
                <a:latin typeface="Calibri"/>
                <a:ea typeface="Calibri"/>
                <a:cs typeface="Calibri"/>
                <a:sym typeface="Calibri"/>
              </a:defRPr>
            </a:lvl6pPr>
            <a:lvl7pPr marL="0" marR="0" lvl="6" indent="0" algn="r">
              <a:spcBef>
                <a:spcPts val="0"/>
              </a:spcBef>
              <a:buNone/>
              <a:defRPr sz="900" b="0" i="0" u="none" strike="noStrike" cap="none">
                <a:solidFill>
                  <a:srgbClr val="595959"/>
                </a:solidFill>
                <a:latin typeface="Calibri"/>
                <a:ea typeface="Calibri"/>
                <a:cs typeface="Calibri"/>
                <a:sym typeface="Calibri"/>
              </a:defRPr>
            </a:lvl7pPr>
            <a:lvl8pPr marL="0" marR="0" lvl="7" indent="0" algn="r">
              <a:spcBef>
                <a:spcPts val="0"/>
              </a:spcBef>
              <a:buNone/>
              <a:defRPr sz="900" b="0" i="0" u="none" strike="noStrike" cap="none">
                <a:solidFill>
                  <a:srgbClr val="595959"/>
                </a:solidFill>
                <a:latin typeface="Calibri"/>
                <a:ea typeface="Calibri"/>
                <a:cs typeface="Calibri"/>
                <a:sym typeface="Calibri"/>
              </a:defRPr>
            </a:lvl8pPr>
            <a:lvl9pPr marL="0" marR="0" lvl="8" indent="0" algn="r">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2625" name="Google Shape;2625;p366" descr="Decorative line break"/>
          <p:cNvPicPr preferRelativeResize="0"/>
          <p:nvPr/>
        </p:nvPicPr>
        <p:blipFill rotWithShape="1">
          <a:blip r:embed="rId88">
            <a:alphaModFix/>
          </a:blip>
          <a:srcRect/>
          <a:stretch/>
        </p:blipFill>
        <p:spPr>
          <a:xfrm>
            <a:off x="603503" y="1168770"/>
            <a:ext cx="964694" cy="182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 id="2147484020" r:id="rId13"/>
    <p:sldLayoutId id="2147484021" r:id="rId14"/>
    <p:sldLayoutId id="2147484022" r:id="rId15"/>
    <p:sldLayoutId id="2147484023" r:id="rId16"/>
    <p:sldLayoutId id="2147484024" r:id="rId17"/>
    <p:sldLayoutId id="2147484025" r:id="rId18"/>
    <p:sldLayoutId id="2147484026" r:id="rId19"/>
    <p:sldLayoutId id="2147484027" r:id="rId20"/>
    <p:sldLayoutId id="2147484028" r:id="rId21"/>
    <p:sldLayoutId id="2147484029" r:id="rId22"/>
    <p:sldLayoutId id="2147484030" r:id="rId23"/>
    <p:sldLayoutId id="2147484031" r:id="rId24"/>
    <p:sldLayoutId id="2147484032" r:id="rId25"/>
    <p:sldLayoutId id="2147484033" r:id="rId26"/>
    <p:sldLayoutId id="2147484034" r:id="rId27"/>
    <p:sldLayoutId id="2147484035" r:id="rId28"/>
    <p:sldLayoutId id="2147484036" r:id="rId29"/>
    <p:sldLayoutId id="2147484037" r:id="rId30"/>
    <p:sldLayoutId id="2147484038" r:id="rId31"/>
    <p:sldLayoutId id="2147484039" r:id="rId32"/>
    <p:sldLayoutId id="2147484040" r:id="rId33"/>
    <p:sldLayoutId id="2147484041" r:id="rId34"/>
    <p:sldLayoutId id="2147484042" r:id="rId35"/>
    <p:sldLayoutId id="2147484043" r:id="rId36"/>
    <p:sldLayoutId id="2147484044" r:id="rId37"/>
    <p:sldLayoutId id="2147484045" r:id="rId38"/>
    <p:sldLayoutId id="2147484046" r:id="rId39"/>
    <p:sldLayoutId id="2147484047" r:id="rId40"/>
    <p:sldLayoutId id="2147484048" r:id="rId41"/>
    <p:sldLayoutId id="2147484049" r:id="rId42"/>
    <p:sldLayoutId id="2147484050" r:id="rId43"/>
    <p:sldLayoutId id="2147484051" r:id="rId44"/>
    <p:sldLayoutId id="2147484052" r:id="rId45"/>
    <p:sldLayoutId id="2147484053" r:id="rId46"/>
    <p:sldLayoutId id="2147484054" r:id="rId47"/>
    <p:sldLayoutId id="2147484055" r:id="rId48"/>
    <p:sldLayoutId id="2147484056" r:id="rId49"/>
    <p:sldLayoutId id="2147484057" r:id="rId50"/>
    <p:sldLayoutId id="2147484058" r:id="rId51"/>
    <p:sldLayoutId id="2147484059" r:id="rId52"/>
    <p:sldLayoutId id="2147484060" r:id="rId53"/>
    <p:sldLayoutId id="2147484061" r:id="rId54"/>
    <p:sldLayoutId id="2147484062" r:id="rId55"/>
    <p:sldLayoutId id="2147484063" r:id="rId56"/>
    <p:sldLayoutId id="2147484064" r:id="rId57"/>
    <p:sldLayoutId id="2147484065" r:id="rId58"/>
    <p:sldLayoutId id="2147484066" r:id="rId59"/>
    <p:sldLayoutId id="2147484067" r:id="rId60"/>
    <p:sldLayoutId id="2147484068" r:id="rId61"/>
    <p:sldLayoutId id="2147484069" r:id="rId62"/>
    <p:sldLayoutId id="2147484070" r:id="rId63"/>
    <p:sldLayoutId id="2147484071" r:id="rId64"/>
    <p:sldLayoutId id="2147484072" r:id="rId65"/>
    <p:sldLayoutId id="2147484073" r:id="rId66"/>
    <p:sldLayoutId id="2147484074" r:id="rId67"/>
    <p:sldLayoutId id="2147484075" r:id="rId68"/>
    <p:sldLayoutId id="2147484076" r:id="rId69"/>
    <p:sldLayoutId id="2147484077" r:id="rId70"/>
    <p:sldLayoutId id="2147484078" r:id="rId71"/>
    <p:sldLayoutId id="2147484079" r:id="rId72"/>
    <p:sldLayoutId id="2147484080" r:id="rId73"/>
    <p:sldLayoutId id="2147484081" r:id="rId74"/>
    <p:sldLayoutId id="2147484082" r:id="rId75"/>
    <p:sldLayoutId id="2147484083" r:id="rId76"/>
    <p:sldLayoutId id="2147484084" r:id="rId77"/>
    <p:sldLayoutId id="2147484085" r:id="rId78"/>
    <p:sldLayoutId id="2147484086" r:id="rId79"/>
    <p:sldLayoutId id="2147484087" r:id="rId80"/>
    <p:sldLayoutId id="2147484088" r:id="rId81"/>
    <p:sldLayoutId id="2147484089" r:id="rId82"/>
    <p:sldLayoutId id="2147484090" r:id="rId83"/>
    <p:sldLayoutId id="2147484091" r:id="rId84"/>
    <p:sldLayoutId id="2147484092" r:id="rId85"/>
    <p:sldLayoutId id="2147484093" r:id="rId8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267"/>
        <p:cNvGrpSpPr/>
        <p:nvPr/>
      </p:nvGrpSpPr>
      <p:grpSpPr>
        <a:xfrm>
          <a:off x="0" y="0"/>
          <a:ext cx="0" cy="0"/>
          <a:chOff x="0" y="0"/>
          <a:chExt cx="0" cy="0"/>
        </a:xfrm>
      </p:grpSpPr>
      <p:sp>
        <p:nvSpPr>
          <p:cNvPr id="3268" name="Google Shape;3268;p45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3269" name="Google Shape;3269;p45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270" name="Google Shape;3270;p45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271" name="Google Shape;3271;p453"/>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libri"/>
                <a:ea typeface="Calibri"/>
                <a:cs typeface="Calibri"/>
                <a:sym typeface="Calibri"/>
              </a:defRPr>
            </a:lvl1pPr>
            <a:lvl2pPr marL="0" marR="0" lvl="1" indent="0" algn="r" rtl="0">
              <a:spcBef>
                <a:spcPts val="0"/>
              </a:spcBef>
              <a:buNone/>
              <a:defRPr sz="900" b="0" i="0" u="none" strike="noStrike" cap="none">
                <a:solidFill>
                  <a:srgbClr val="595959"/>
                </a:solidFill>
                <a:latin typeface="Calibri"/>
                <a:ea typeface="Calibri"/>
                <a:cs typeface="Calibri"/>
                <a:sym typeface="Calibri"/>
              </a:defRPr>
            </a:lvl2pPr>
            <a:lvl3pPr marL="0" marR="0" lvl="2" indent="0" algn="r" rtl="0">
              <a:spcBef>
                <a:spcPts val="0"/>
              </a:spcBef>
              <a:buNone/>
              <a:defRPr sz="900" b="0" i="0" u="none" strike="noStrike" cap="none">
                <a:solidFill>
                  <a:srgbClr val="595959"/>
                </a:solidFill>
                <a:latin typeface="Calibri"/>
                <a:ea typeface="Calibri"/>
                <a:cs typeface="Calibri"/>
                <a:sym typeface="Calibri"/>
              </a:defRPr>
            </a:lvl3pPr>
            <a:lvl4pPr marL="0" marR="0" lvl="3" indent="0" algn="r" rtl="0">
              <a:spcBef>
                <a:spcPts val="0"/>
              </a:spcBef>
              <a:buNone/>
              <a:defRPr sz="900" b="0" i="0" u="none" strike="noStrike" cap="none">
                <a:solidFill>
                  <a:srgbClr val="595959"/>
                </a:solidFill>
                <a:latin typeface="Calibri"/>
                <a:ea typeface="Calibri"/>
                <a:cs typeface="Calibri"/>
                <a:sym typeface="Calibri"/>
              </a:defRPr>
            </a:lvl4pPr>
            <a:lvl5pPr marL="0" marR="0" lvl="4" indent="0" algn="r" rtl="0">
              <a:spcBef>
                <a:spcPts val="0"/>
              </a:spcBef>
              <a:buNone/>
              <a:defRPr sz="900" b="0" i="0" u="none" strike="noStrike" cap="none">
                <a:solidFill>
                  <a:srgbClr val="595959"/>
                </a:solidFill>
                <a:latin typeface="Calibri"/>
                <a:ea typeface="Calibri"/>
                <a:cs typeface="Calibri"/>
                <a:sym typeface="Calibri"/>
              </a:defRPr>
            </a:lvl5pPr>
            <a:lvl6pPr marL="0" marR="0" lvl="5" indent="0" algn="r" rtl="0">
              <a:spcBef>
                <a:spcPts val="0"/>
              </a:spcBef>
              <a:buNone/>
              <a:defRPr sz="900" b="0" i="0" u="none" strike="noStrike" cap="none">
                <a:solidFill>
                  <a:srgbClr val="595959"/>
                </a:solidFill>
                <a:latin typeface="Calibri"/>
                <a:ea typeface="Calibri"/>
                <a:cs typeface="Calibri"/>
                <a:sym typeface="Calibri"/>
              </a:defRPr>
            </a:lvl6pPr>
            <a:lvl7pPr marL="0" marR="0" lvl="6" indent="0" algn="r" rtl="0">
              <a:spcBef>
                <a:spcPts val="0"/>
              </a:spcBef>
              <a:buNone/>
              <a:defRPr sz="900" b="0" i="0" u="none" strike="noStrike" cap="none">
                <a:solidFill>
                  <a:srgbClr val="595959"/>
                </a:solidFill>
                <a:latin typeface="Calibri"/>
                <a:ea typeface="Calibri"/>
                <a:cs typeface="Calibri"/>
                <a:sym typeface="Calibri"/>
              </a:defRPr>
            </a:lvl7pPr>
            <a:lvl8pPr marL="0" marR="0" lvl="7" indent="0" algn="r" rtl="0">
              <a:spcBef>
                <a:spcPts val="0"/>
              </a:spcBef>
              <a:buNone/>
              <a:defRPr sz="900" b="0" i="0" u="none" strike="noStrike" cap="none">
                <a:solidFill>
                  <a:srgbClr val="595959"/>
                </a:solidFill>
                <a:latin typeface="Calibri"/>
                <a:ea typeface="Calibri"/>
                <a:cs typeface="Calibri"/>
                <a:sym typeface="Calibri"/>
              </a:defRPr>
            </a:lvl8pPr>
            <a:lvl9pPr marL="0" marR="0" lvl="8" indent="0" algn="r" rtl="0">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3272" name="Google Shape;3272;p453" descr="Decorative line break"/>
          <p:cNvPicPr preferRelativeResize="0"/>
          <p:nvPr/>
        </p:nvPicPr>
        <p:blipFill rotWithShape="1">
          <a:blip r:embed="rId81">
            <a:alphaModFix/>
          </a:blip>
          <a:srcRect/>
          <a:stretch/>
        </p:blipFill>
        <p:spPr>
          <a:xfrm>
            <a:off x="603503" y="1168770"/>
            <a:ext cx="964694" cy="18288"/>
          </a:xfrm>
          <a:prstGeom prst="rect">
            <a:avLst/>
          </a:prstGeom>
          <a:noFill/>
          <a:ln>
            <a:noFill/>
          </a:ln>
        </p:spPr>
      </p:pic>
      <p:grpSp>
        <p:nvGrpSpPr>
          <p:cNvPr id="3273" name="Google Shape;3273;p453"/>
          <p:cNvGrpSpPr/>
          <p:nvPr/>
        </p:nvGrpSpPr>
        <p:grpSpPr>
          <a:xfrm>
            <a:off x="180290" y="4600563"/>
            <a:ext cx="3539983" cy="342900"/>
            <a:chOff x="180290" y="4600563"/>
            <a:chExt cx="3539983" cy="342900"/>
          </a:xfrm>
        </p:grpSpPr>
        <p:pic>
          <p:nvPicPr>
            <p:cNvPr id="3274" name="Google Shape;3274;p453"/>
            <p:cNvPicPr preferRelativeResize="0"/>
            <p:nvPr/>
          </p:nvPicPr>
          <p:blipFill>
            <a:blip r:embed="rId82">
              <a:alphaModFix/>
            </a:blip>
            <a:stretch>
              <a:fillRect/>
            </a:stretch>
          </p:blipFill>
          <p:spPr>
            <a:xfrm>
              <a:off x="180290" y="4600563"/>
              <a:ext cx="357596" cy="342900"/>
            </a:xfrm>
            <a:prstGeom prst="rect">
              <a:avLst/>
            </a:prstGeom>
            <a:noFill/>
            <a:ln>
              <a:noFill/>
            </a:ln>
          </p:spPr>
        </p:pic>
        <p:sp>
          <p:nvSpPr>
            <p:cNvPr id="3275" name="Google Shape;3275;p453"/>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 bg1="lt1" tx1="dk1" bg2="dk2" tx2="lt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 id="2147484105" r:id="rId12"/>
    <p:sldLayoutId id="2147484106" r:id="rId13"/>
    <p:sldLayoutId id="2147484107" r:id="rId14"/>
    <p:sldLayoutId id="2147484108" r:id="rId15"/>
    <p:sldLayoutId id="2147484109" r:id="rId16"/>
    <p:sldLayoutId id="2147484110" r:id="rId17"/>
    <p:sldLayoutId id="2147484111" r:id="rId18"/>
    <p:sldLayoutId id="2147484112" r:id="rId19"/>
    <p:sldLayoutId id="2147484113" r:id="rId20"/>
    <p:sldLayoutId id="2147484114" r:id="rId21"/>
    <p:sldLayoutId id="2147484115" r:id="rId22"/>
    <p:sldLayoutId id="2147484116" r:id="rId23"/>
    <p:sldLayoutId id="2147484117" r:id="rId24"/>
    <p:sldLayoutId id="2147484118" r:id="rId25"/>
    <p:sldLayoutId id="2147484119" r:id="rId26"/>
    <p:sldLayoutId id="2147484120" r:id="rId27"/>
    <p:sldLayoutId id="2147484121" r:id="rId28"/>
    <p:sldLayoutId id="2147484122" r:id="rId29"/>
    <p:sldLayoutId id="2147484123" r:id="rId30"/>
    <p:sldLayoutId id="2147484124" r:id="rId31"/>
    <p:sldLayoutId id="2147484125" r:id="rId32"/>
    <p:sldLayoutId id="2147484126" r:id="rId33"/>
    <p:sldLayoutId id="2147484127" r:id="rId34"/>
    <p:sldLayoutId id="2147484128" r:id="rId35"/>
    <p:sldLayoutId id="2147484129" r:id="rId36"/>
    <p:sldLayoutId id="2147484130" r:id="rId37"/>
    <p:sldLayoutId id="2147484131" r:id="rId38"/>
    <p:sldLayoutId id="2147484132" r:id="rId39"/>
    <p:sldLayoutId id="2147484133" r:id="rId40"/>
    <p:sldLayoutId id="2147484134" r:id="rId41"/>
    <p:sldLayoutId id="2147484135" r:id="rId42"/>
    <p:sldLayoutId id="2147484136" r:id="rId43"/>
    <p:sldLayoutId id="2147484137" r:id="rId44"/>
    <p:sldLayoutId id="2147484138" r:id="rId45"/>
    <p:sldLayoutId id="2147484139" r:id="rId46"/>
    <p:sldLayoutId id="2147484140" r:id="rId47"/>
    <p:sldLayoutId id="2147484141" r:id="rId48"/>
    <p:sldLayoutId id="2147484142" r:id="rId49"/>
    <p:sldLayoutId id="2147484143" r:id="rId50"/>
    <p:sldLayoutId id="2147484144" r:id="rId51"/>
    <p:sldLayoutId id="2147484145" r:id="rId52"/>
    <p:sldLayoutId id="2147484146" r:id="rId53"/>
    <p:sldLayoutId id="2147484147" r:id="rId54"/>
    <p:sldLayoutId id="2147484148" r:id="rId55"/>
    <p:sldLayoutId id="2147484149" r:id="rId56"/>
    <p:sldLayoutId id="2147484150" r:id="rId57"/>
    <p:sldLayoutId id="2147484151" r:id="rId58"/>
    <p:sldLayoutId id="2147484152" r:id="rId59"/>
    <p:sldLayoutId id="2147484153" r:id="rId60"/>
    <p:sldLayoutId id="2147484154" r:id="rId61"/>
    <p:sldLayoutId id="2147484155" r:id="rId62"/>
    <p:sldLayoutId id="2147484156" r:id="rId63"/>
    <p:sldLayoutId id="2147484157" r:id="rId64"/>
    <p:sldLayoutId id="2147484158" r:id="rId65"/>
    <p:sldLayoutId id="2147484159" r:id="rId66"/>
    <p:sldLayoutId id="2147484160" r:id="rId67"/>
    <p:sldLayoutId id="2147484161" r:id="rId68"/>
    <p:sldLayoutId id="2147484162" r:id="rId69"/>
    <p:sldLayoutId id="2147484163" r:id="rId70"/>
    <p:sldLayoutId id="2147484164" r:id="rId71"/>
    <p:sldLayoutId id="2147484165" r:id="rId72"/>
    <p:sldLayoutId id="2147484166" r:id="rId73"/>
    <p:sldLayoutId id="2147484167" r:id="rId74"/>
    <p:sldLayoutId id="2147484168" r:id="rId75"/>
    <p:sldLayoutId id="2147484169" r:id="rId76"/>
    <p:sldLayoutId id="2147484170" r:id="rId77"/>
    <p:sldLayoutId id="2147484171" r:id="rId78"/>
    <p:sldLayoutId id="2147484172" r:id="rId7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0.xml"/><Relationship Id="rId1" Type="http://schemas.openxmlformats.org/officeDocument/2006/relationships/slideLayout" Target="../slideLayouts/slideLayout8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5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85.xml"/></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1834655824" TargetMode="External"/><Relationship Id="rId2" Type="http://schemas.openxmlformats.org/officeDocument/2006/relationships/notesSlide" Target="../notesSlides/notesSlide13.xml"/><Relationship Id="rId1" Type="http://schemas.openxmlformats.org/officeDocument/2006/relationships/slideLayout" Target="../slideLayouts/slideLayout8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5.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90.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85.xml"/></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17.xml"/><Relationship Id="rId1" Type="http://schemas.openxmlformats.org/officeDocument/2006/relationships/slideLayout" Target="../slideLayouts/slideLayout17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26.xml"/><Relationship Id="rId1" Type="http://schemas.openxmlformats.org/officeDocument/2006/relationships/slideLayout" Target="../slideLayouts/slideLayout28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27.xml"/><Relationship Id="rId1" Type="http://schemas.openxmlformats.org/officeDocument/2006/relationships/slideLayout" Target="../slideLayouts/slideLayout177.xml"/><Relationship Id="rId6" Type="http://schemas.openxmlformats.org/officeDocument/2006/relationships/slide" Target="slide54.xml"/><Relationship Id="rId5" Type="http://schemas.openxmlformats.org/officeDocument/2006/relationships/slide" Target="slide47.xml"/><Relationship Id="rId4" Type="http://schemas.openxmlformats.org/officeDocument/2006/relationships/slide" Target="slide31.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83.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385.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8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1834655824" TargetMode="External"/><Relationship Id="rId2" Type="http://schemas.openxmlformats.org/officeDocument/2006/relationships/notesSlide" Target="../notesSlides/notesSlide30.xml"/><Relationship Id="rId1" Type="http://schemas.openxmlformats.org/officeDocument/2006/relationships/slideLayout" Target="../slideLayouts/slideLayout105.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83.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385.xml"/></Relationships>
</file>

<file path=ppt/slides/_rels/slide33.xml.rels><?xml version="1.0" encoding="UTF-8" standalone="yes"?>
<Relationships xmlns="http://schemas.openxmlformats.org/package/2006/relationships"><Relationship Id="rId3" Type="http://schemas.openxmlformats.org/officeDocument/2006/relationships/hyperlink" Target="https://drive.google.com/file/d/1VhXhVYdSYUp9VoE-NXcguV1RUSBHD72u/view?usp=drive_link" TargetMode="External"/><Relationship Id="rId2" Type="http://schemas.openxmlformats.org/officeDocument/2006/relationships/notesSlide" Target="../notesSlides/notesSlide33.xml"/><Relationship Id="rId1" Type="http://schemas.openxmlformats.org/officeDocument/2006/relationships/slideLayout" Target="../slideLayouts/slideLayout176.xml"/><Relationship Id="rId5" Type="http://schemas.openxmlformats.org/officeDocument/2006/relationships/hyperlink" Target="https://docs.google.com/spreadsheets/d/1il4eYTKS7mwfQ2_399i7_rcTaO3BmTnVAik1xOAn980/edit#gid=1834655824" TargetMode="External"/><Relationship Id="rId4" Type="http://schemas.openxmlformats.org/officeDocument/2006/relationships/hyperlink" Target="https://drive.google.com/file/d/156HS0TQfTGlWcPzCfgrXN9-XoBdww9Sn/view?usp=drive_link"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1877476768" TargetMode="External"/><Relationship Id="rId2" Type="http://schemas.openxmlformats.org/officeDocument/2006/relationships/notesSlide" Target="../notesSlides/notesSlide34.xml"/><Relationship Id="rId1" Type="http://schemas.openxmlformats.org/officeDocument/2006/relationships/slideLayout" Target="../slideLayouts/slideLayout181.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182.xml"/><Relationship Id="rId4" Type="http://schemas.openxmlformats.org/officeDocument/2006/relationships/hyperlink" Target="https://docs.google.com/spreadsheets/d/1il4eYTKS7mwfQ2_399i7_rcTaO3BmTnVAik1xOAn980/edit#gid=1877476768"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181.xml"/><Relationship Id="rId4" Type="http://schemas.openxmlformats.org/officeDocument/2006/relationships/hyperlink" Target="https://docs.google.com/spreadsheets/d/1il4eYTKS7mwfQ2_399i7_rcTaO3BmTnVAik1xOAn980/edit#gid=1877476768"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56.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18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181.xml"/><Relationship Id="rId4" Type="http://schemas.openxmlformats.org/officeDocument/2006/relationships/hyperlink" Target="https://docs.google.com/spreadsheets/d/1il4eYTKS7mwfQ2_399i7_rcTaO3BmTnVAik1xOAn980/edit#gid=1877476768" TargetMode="External"/></Relationships>
</file>

<file path=ppt/slides/_rels/slide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4.xml"/><Relationship Id="rId1" Type="http://schemas.openxmlformats.org/officeDocument/2006/relationships/slideLayout" Target="../slideLayouts/slideLayout36.xml"/><Relationship Id="rId5" Type="http://schemas.openxmlformats.org/officeDocument/2006/relationships/slide" Target="slide60.xml"/><Relationship Id="rId4" Type="http://schemas.openxmlformats.org/officeDocument/2006/relationships/slide" Target="slide2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9.xml"/></Relationships>
</file>

<file path=ppt/slides/_rels/slide41.xml.rels><?xml version="1.0" encoding="UTF-8" standalone="yes"?>
<Relationships xmlns="http://schemas.openxmlformats.org/package/2006/relationships"><Relationship Id="rId3" Type="http://schemas.openxmlformats.org/officeDocument/2006/relationships/hyperlink" Target="https://players.brightcove.net/268012963001/rJenILPQx_default/index.html?videoId=ref:V874735&amp;secureConnections=true&amp;secureHTMLConnections=true&amp;autoStart=false" TargetMode="External"/><Relationship Id="rId2" Type="http://schemas.openxmlformats.org/officeDocument/2006/relationships/notesSlide" Target="../notesSlides/notesSlide41.xml"/><Relationship Id="rId1" Type="http://schemas.openxmlformats.org/officeDocument/2006/relationships/slideLayout" Target="../slideLayouts/slideLayout181.xml"/><Relationship Id="rId5" Type="http://schemas.openxmlformats.org/officeDocument/2006/relationships/hyperlink" Target="https://docs.google.com/spreadsheets/d/1il4eYTKS7mwfQ2_399i7_rcTaO3BmTnVAik1xOAn980/edit#gid=1877476768" TargetMode="External"/><Relationship Id="rId4" Type="http://schemas.openxmlformats.org/officeDocument/2006/relationships/hyperlink" Target="https://drive.google.com/file/d/1JmKaeZ_tm54f-uPrKJeASRd3Xb2Y74v8/view?usp=drive_link"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players.brightcove.net/268012963001/rJenILPQx_default/index.html?videoId=ref:V874742&amp;secureConnections=true&amp;secureHTMLConnections=true&amp;autoStart=false" TargetMode="External"/><Relationship Id="rId2" Type="http://schemas.openxmlformats.org/officeDocument/2006/relationships/notesSlide" Target="../notesSlides/notesSlide42.xml"/><Relationship Id="rId1" Type="http://schemas.openxmlformats.org/officeDocument/2006/relationships/slideLayout" Target="../slideLayouts/slideLayout181.xml"/><Relationship Id="rId5" Type="http://schemas.openxmlformats.org/officeDocument/2006/relationships/hyperlink" Target="https://docs.google.com/spreadsheets/d/1il4eYTKS7mwfQ2_399i7_rcTaO3BmTnVAik1xOAn980/edit#gid=1877476768" TargetMode="External"/><Relationship Id="rId4" Type="http://schemas.openxmlformats.org/officeDocument/2006/relationships/hyperlink" Target="https://drive.google.com/file/d/1L52IUjtOvk7dew-6MQhJNN5PZ05Z3aI_/view?usp=drive_link"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5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2.xml"/></Relationships>
</file>

<file path=ppt/slides/_rels/slide45.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45.xml"/><Relationship Id="rId1" Type="http://schemas.openxmlformats.org/officeDocument/2006/relationships/slideLayout" Target="../slideLayouts/slideLayout282.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282.xml"/><Relationship Id="rId4" Type="http://schemas.openxmlformats.org/officeDocument/2006/relationships/hyperlink" Target="https://docs.google.com/spreadsheets/d/1il4eYTKS7mwfQ2_399i7_rcTaO3BmTnVAik1xOAn980/edit#gid=0"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283.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385.xml"/></Relationships>
</file>

<file path=ppt/slides/_rels/slide49.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1834655824" TargetMode="External"/><Relationship Id="rId2" Type="http://schemas.openxmlformats.org/officeDocument/2006/relationships/notesSlide" Target="../notesSlides/notesSlide49.xml"/><Relationship Id="rId1" Type="http://schemas.openxmlformats.org/officeDocument/2006/relationships/slideLayout" Target="../slideLayouts/slideLayout27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5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8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82.xml"/></Relationships>
</file>

<file path=ppt/slides/_rels/slide53.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53.xml"/><Relationship Id="rId1" Type="http://schemas.openxmlformats.org/officeDocument/2006/relationships/slideLayout" Target="../slideLayouts/slideLayout170.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4.xml"/><Relationship Id="rId1" Type="http://schemas.openxmlformats.org/officeDocument/2006/relationships/slideLayout" Target="../slideLayouts/slideLayout283.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5.xml"/><Relationship Id="rId1" Type="http://schemas.openxmlformats.org/officeDocument/2006/relationships/slideLayout" Target="../slideLayouts/slideLayout38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8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94.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58.xml"/><Relationship Id="rId1" Type="http://schemas.openxmlformats.org/officeDocument/2006/relationships/slideLayout" Target="../slideLayouts/slideLayout29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59.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59.xml"/><Relationship Id="rId1" Type="http://schemas.openxmlformats.org/officeDocument/2006/relationships/slideLayout" Target="../slideLayouts/slideLayout293.xml"/><Relationship Id="rId5" Type="http://schemas.openxmlformats.org/officeDocument/2006/relationships/slide" Target="slide54.xml"/><Relationship Id="rId4" Type="http://schemas.openxmlformats.org/officeDocument/2006/relationships/slide" Target="slide4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0.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60.xml"/><Relationship Id="rId1" Type="http://schemas.openxmlformats.org/officeDocument/2006/relationships/slideLayout" Target="../slideLayouts/slideLayout310.xml"/><Relationship Id="rId6" Type="http://schemas.openxmlformats.org/officeDocument/2006/relationships/slide" Target="slide90.xml"/><Relationship Id="rId5" Type="http://schemas.openxmlformats.org/officeDocument/2006/relationships/slide" Target="slide75.xml"/><Relationship Id="rId4" Type="http://schemas.openxmlformats.org/officeDocument/2006/relationships/slide" Target="slide64.xml"/></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1.xml"/><Relationship Id="rId1" Type="http://schemas.openxmlformats.org/officeDocument/2006/relationships/slideLayout" Target="../slideLayouts/slideLayout272.xml"/></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2.xml"/><Relationship Id="rId1" Type="http://schemas.openxmlformats.org/officeDocument/2006/relationships/slideLayout" Target="../slideLayouts/slideLayout298.xml"/></Relationships>
</file>

<file path=ppt/slides/_rels/slide63.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1834655824" TargetMode="External"/><Relationship Id="rId2" Type="http://schemas.openxmlformats.org/officeDocument/2006/relationships/notesSlide" Target="../notesSlides/notesSlide63.xml"/><Relationship Id="rId1" Type="http://schemas.openxmlformats.org/officeDocument/2006/relationships/slideLayout" Target="../slideLayouts/slideLayout309.xml"/></Relationships>
</file>

<file path=ppt/slides/_rels/slide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4.xml"/><Relationship Id="rId1" Type="http://schemas.openxmlformats.org/officeDocument/2006/relationships/slideLayout" Target="../slideLayouts/slideLayout316.xml"/></Relationships>
</file>

<file path=ppt/slides/_rels/slide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5.xml"/><Relationship Id="rId1" Type="http://schemas.openxmlformats.org/officeDocument/2006/relationships/slideLayout" Target="../slideLayouts/slideLayout385.xml"/></Relationships>
</file>

<file path=ppt/slides/_rels/slide6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6.xml"/><Relationship Id="rId1" Type="http://schemas.openxmlformats.org/officeDocument/2006/relationships/slideLayout" Target="../slideLayouts/slideLayout314.xml"/><Relationship Id="rId4" Type="http://schemas.openxmlformats.org/officeDocument/2006/relationships/hyperlink" Target="https://docs.google.com/spreadsheets/d/1il4eYTKS7mwfQ2_399i7_rcTaO3BmTnVAik1xOAn980/edit#gid=1834655824"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67.xml"/><Relationship Id="rId1" Type="http://schemas.openxmlformats.org/officeDocument/2006/relationships/slideLayout" Target="../slideLayouts/slideLayout309.xml"/></Relationships>
</file>

<file path=ppt/slides/_rels/slide68.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68.xml"/><Relationship Id="rId1" Type="http://schemas.openxmlformats.org/officeDocument/2006/relationships/slideLayout" Target="../slideLayouts/slideLayout315.xml"/></Relationships>
</file>

<file path=ppt/slides/_rels/slide69.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69.xml"/><Relationship Id="rId1" Type="http://schemas.openxmlformats.org/officeDocument/2006/relationships/slideLayout" Target="../slideLayouts/slideLayout314.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4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1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15.xml"/></Relationships>
</file>

<file path=ppt/slides/_rels/slide73.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73.xml"/><Relationship Id="rId1" Type="http://schemas.openxmlformats.org/officeDocument/2006/relationships/slideLayout" Target="../slideLayouts/slideLayout282.xml"/></Relationships>
</file>

<file path=ppt/slides/_rels/slide7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4.xml"/><Relationship Id="rId1" Type="http://schemas.openxmlformats.org/officeDocument/2006/relationships/slideLayout" Target="../slideLayouts/slideLayout282.xml"/><Relationship Id="rId4" Type="http://schemas.openxmlformats.org/officeDocument/2006/relationships/hyperlink" Target="https://docs.google.com/spreadsheets/d/1il4eYTKS7mwfQ2_399i7_rcTaO3BmTnVAik1xOAn980/edit#gid=0"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16.xml"/></Relationships>
</file>

<file path=ppt/slides/_rels/slide7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6.xml"/><Relationship Id="rId1" Type="http://schemas.openxmlformats.org/officeDocument/2006/relationships/slideLayout" Target="../slideLayouts/slideLayout385.xml"/></Relationships>
</file>

<file path=ppt/slides/_rels/slide77.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77.xml"/><Relationship Id="rId1" Type="http://schemas.openxmlformats.org/officeDocument/2006/relationships/slideLayout" Target="../slideLayouts/slideLayout281.xml"/></Relationships>
</file>

<file path=ppt/slides/_rels/slide7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8.xml"/><Relationship Id="rId1" Type="http://schemas.openxmlformats.org/officeDocument/2006/relationships/slideLayout" Target="../slideLayouts/slideLayout315.xml"/></Relationships>
</file>

<file path=ppt/slides/_rels/slide79.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1834655824" TargetMode="External"/><Relationship Id="rId2" Type="http://schemas.openxmlformats.org/officeDocument/2006/relationships/notesSlide" Target="../notesSlides/notesSlide79.xml"/><Relationship Id="rId1" Type="http://schemas.openxmlformats.org/officeDocument/2006/relationships/slideLayout" Target="../slideLayouts/slideLayout3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9.xml"/></Relationships>
</file>

<file path=ppt/slides/_rels/slide80.xml.rels><?xml version="1.0" encoding="UTF-8" standalone="yes"?>
<Relationships xmlns="http://schemas.openxmlformats.org/package/2006/relationships"><Relationship Id="rId3" Type="http://schemas.openxmlformats.org/officeDocument/2006/relationships/hyperlink" Target="https://mariazavalaphd.com/2019/08/08/back-to-school-part-1-challenging-deficit-language-in-the-math-classroom/" TargetMode="External"/><Relationship Id="rId2" Type="http://schemas.openxmlformats.org/officeDocument/2006/relationships/notesSlide" Target="../notesSlides/notesSlide80.xml"/><Relationship Id="rId1" Type="http://schemas.openxmlformats.org/officeDocument/2006/relationships/slideLayout" Target="../slideLayouts/slideLayout309.xml"/><Relationship Id="rId5" Type="http://schemas.openxmlformats.org/officeDocument/2006/relationships/hyperlink" Target="https://docs.google.com/spreadsheets/d/1il4eYTKS7mwfQ2_399i7_rcTaO3BmTnVAik1xOAn980/edit#gid=0" TargetMode="External"/><Relationship Id="rId4" Type="http://schemas.openxmlformats.org/officeDocument/2006/relationships/hyperlink" Target="https://feltonkoestler.wixsite.com/realworldmath/post/2018/11/30/the-trouble-with-high-and-low"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1.xml"/><Relationship Id="rId1" Type="http://schemas.openxmlformats.org/officeDocument/2006/relationships/slideLayout" Target="../slideLayouts/slideLayout313.xml"/><Relationship Id="rId4" Type="http://schemas.openxmlformats.org/officeDocument/2006/relationships/hyperlink" Target="https://docs.google.com/spreadsheets/d/1il4eYTKS7mwfQ2_399i7_rcTaO3BmTnVAik1xOAn980/edit#gid=1877476768"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1834655824" TargetMode="External"/><Relationship Id="rId2" Type="http://schemas.openxmlformats.org/officeDocument/2006/relationships/notesSlide" Target="../notesSlides/notesSlide82.xml"/><Relationship Id="rId1" Type="http://schemas.openxmlformats.org/officeDocument/2006/relationships/slideLayout" Target="../slideLayouts/slideLayout314.xml"/></Relationships>
</file>

<file path=ppt/slides/_rels/slide83.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1834655824" TargetMode="External"/><Relationship Id="rId2" Type="http://schemas.openxmlformats.org/officeDocument/2006/relationships/notesSlide" Target="../notesSlides/notesSlide83.xml"/><Relationship Id="rId1" Type="http://schemas.openxmlformats.org/officeDocument/2006/relationships/slideLayout" Target="../slideLayouts/slideLayout311.xml"/></Relationships>
</file>

<file path=ppt/slides/_rels/slide84.xml.rels><?xml version="1.0" encoding="UTF-8" standalone="yes"?>
<Relationships xmlns="http://schemas.openxmlformats.org/package/2006/relationships"><Relationship Id="rId3" Type="http://schemas.openxmlformats.org/officeDocument/2006/relationships/hyperlink" Target="https://www.nctm.org/news-and-calendar/Messages-from-the-President/Archive/Trena-Wilkerson/Positioning-and-Pathways/" TargetMode="External"/><Relationship Id="rId2" Type="http://schemas.openxmlformats.org/officeDocument/2006/relationships/notesSlide" Target="../notesSlides/notesSlide84.xml"/><Relationship Id="rId1" Type="http://schemas.openxmlformats.org/officeDocument/2006/relationships/slideLayout" Target="../slideLayouts/slideLayout314.xml"/><Relationship Id="rId4" Type="http://schemas.openxmlformats.org/officeDocument/2006/relationships/hyperlink" Target="https://docs.google.com/spreadsheets/d/1il4eYTKS7mwfQ2_399i7_rcTaO3BmTnVAik1xOAn980/edit#gid=1834655824" TargetMode="Externa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49.xml"/></Relationships>
</file>

<file path=ppt/slides/_rels/slide86.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1834655824" TargetMode="External"/><Relationship Id="rId2" Type="http://schemas.openxmlformats.org/officeDocument/2006/relationships/notesSlide" Target="../notesSlides/notesSlide86.xml"/><Relationship Id="rId1" Type="http://schemas.openxmlformats.org/officeDocument/2006/relationships/slideLayout" Target="../slideLayouts/slideLayout314.xml"/></Relationships>
</file>

<file path=ppt/slides/_rels/slide87.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1834655824" TargetMode="External"/><Relationship Id="rId2" Type="http://schemas.openxmlformats.org/officeDocument/2006/relationships/notesSlide" Target="../notesSlides/notesSlide87.xml"/><Relationship Id="rId1" Type="http://schemas.openxmlformats.org/officeDocument/2006/relationships/slideLayout" Target="../slideLayouts/slideLayout31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1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0.xml"/><Relationship Id="rId1" Type="http://schemas.openxmlformats.org/officeDocument/2006/relationships/slideLayout" Target="../slideLayouts/slideLayout316.xml"/></Relationships>
</file>

<file path=ppt/slides/_rels/slide9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1.xml"/><Relationship Id="rId1" Type="http://schemas.openxmlformats.org/officeDocument/2006/relationships/slideLayout" Target="../slideLayouts/slideLayout385.xml"/></Relationships>
</file>

<file path=ppt/slides/_rels/slide9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2.xml"/><Relationship Id="rId1" Type="http://schemas.openxmlformats.org/officeDocument/2006/relationships/slideLayout" Target="../slideLayouts/slideLayout309.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72.xml"/></Relationships>
</file>

<file path=ppt/slides/_rels/slide9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94.xml"/><Relationship Id="rId1" Type="http://schemas.openxmlformats.org/officeDocument/2006/relationships/slideLayout" Target="../slideLayouts/slideLayout17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5.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notesSlide" Target="../notesSlides/notesSlide95.xml"/><Relationship Id="rId1" Type="http://schemas.openxmlformats.org/officeDocument/2006/relationships/slideLayout" Target="../slideLayouts/slideLayout171.xml"/><Relationship Id="rId5" Type="http://schemas.openxmlformats.org/officeDocument/2006/relationships/slide" Target="slide90.xml"/><Relationship Id="rId4" Type="http://schemas.openxmlformats.org/officeDocument/2006/relationships/slide" Target="slide7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7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6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6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70"/>
        <p:cNvGrpSpPr/>
        <p:nvPr/>
      </p:nvGrpSpPr>
      <p:grpSpPr>
        <a:xfrm>
          <a:off x="0" y="0"/>
          <a:ext cx="0" cy="0"/>
          <a:chOff x="0" y="0"/>
          <a:chExt cx="0" cy="0"/>
        </a:xfrm>
      </p:grpSpPr>
      <p:sp>
        <p:nvSpPr>
          <p:cNvPr id="3871" name="Google Shape;3871;p533"/>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b="1" dirty="0"/>
              <a:t>Module 3</a:t>
            </a:r>
            <a:endParaRPr sz="3600" dirty="0"/>
          </a:p>
          <a:p>
            <a:pPr marL="0" lvl="0" indent="0" algn="ctr" rtl="0">
              <a:spcBef>
                <a:spcPts val="0"/>
              </a:spcBef>
              <a:spcAft>
                <a:spcPts val="0"/>
              </a:spcAft>
              <a:buNone/>
            </a:pPr>
            <a:r>
              <a:rPr lang="en" sz="2600" b="1" dirty="0"/>
              <a:t>Part 1: </a:t>
            </a:r>
            <a:r>
              <a:rPr lang="en" sz="2600" i="1" dirty="0"/>
              <a:t>Teaching practices to sustain ambitious math teaching</a:t>
            </a:r>
            <a:endParaRPr sz="2600" i="1" dirty="0"/>
          </a:p>
        </p:txBody>
      </p:sp>
      <p:sp>
        <p:nvSpPr>
          <p:cNvPr id="3872" name="Google Shape;3872;p533"/>
          <p:cNvSpPr txBox="1">
            <a:spLocks noGrp="1"/>
          </p:cNvSpPr>
          <p:nvPr>
            <p:ph type="sldNum" idx="12"/>
          </p:nvPr>
        </p:nvSpPr>
        <p:spPr>
          <a:xfrm>
            <a:off x="8479050" y="4707350"/>
            <a:ext cx="5067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60"/>
        <p:cNvGrpSpPr/>
        <p:nvPr/>
      </p:nvGrpSpPr>
      <p:grpSpPr>
        <a:xfrm>
          <a:off x="0" y="0"/>
          <a:ext cx="0" cy="0"/>
          <a:chOff x="0" y="0"/>
          <a:chExt cx="0" cy="0"/>
        </a:xfrm>
      </p:grpSpPr>
      <p:sp>
        <p:nvSpPr>
          <p:cNvPr id="3961" name="Google Shape;3961;p542"/>
          <p:cNvSpPr txBox="1">
            <a:spLocks noGrp="1"/>
          </p:cNvSpPr>
          <p:nvPr>
            <p:ph type="title"/>
          </p:nvPr>
        </p:nvSpPr>
        <p:spPr>
          <a:xfrm>
            <a:off x="537883" y="584734"/>
            <a:ext cx="2949000" cy="1894200"/>
          </a:xfrm>
          <a:prstGeom prst="rect">
            <a:avLst/>
          </a:prstGeom>
        </p:spPr>
        <p:txBody>
          <a:bodyPr spcFirstLastPara="1" wrap="square" lIns="68575" tIns="34275" rIns="68575" bIns="34275" anchor="t" anchorCtr="0">
            <a:noAutofit/>
          </a:bodyPr>
          <a:lstStyle/>
          <a:p>
            <a:pPr marL="0" lvl="0" indent="0" algn="ctr" rtl="0">
              <a:lnSpc>
                <a:spcPct val="115000"/>
              </a:lnSpc>
              <a:spcBef>
                <a:spcPts val="0"/>
              </a:spcBef>
              <a:spcAft>
                <a:spcPts val="0"/>
              </a:spcAft>
              <a:buNone/>
            </a:pPr>
            <a:endParaRPr sz="2300" b="1" i="1"/>
          </a:p>
          <a:p>
            <a:pPr marL="0" lvl="0" indent="0" algn="l" rtl="0">
              <a:lnSpc>
                <a:spcPct val="115000"/>
              </a:lnSpc>
              <a:spcBef>
                <a:spcPts val="0"/>
              </a:spcBef>
              <a:spcAft>
                <a:spcPts val="0"/>
              </a:spcAft>
              <a:buNone/>
            </a:pPr>
            <a:r>
              <a:rPr lang="en" sz="2300" b="1"/>
              <a:t>Introduction to Module 3: </a:t>
            </a:r>
            <a:r>
              <a:rPr lang="en" sz="2300"/>
              <a:t>Synthesizing our understandings of ambitious math teaching so far</a:t>
            </a:r>
            <a:endParaRPr sz="2300"/>
          </a:p>
        </p:txBody>
      </p:sp>
      <p:sp>
        <p:nvSpPr>
          <p:cNvPr id="3962" name="Google Shape;3962;p542"/>
          <p:cNvSpPr txBox="1">
            <a:spLocks noGrp="1"/>
          </p:cNvSpPr>
          <p:nvPr>
            <p:ph type="body" idx="1"/>
          </p:nvPr>
        </p:nvSpPr>
        <p:spPr>
          <a:xfrm>
            <a:off x="3887391" y="584735"/>
            <a:ext cx="4629300" cy="38112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500"/>
              <a:t>The </a:t>
            </a:r>
            <a:r>
              <a:rPr lang="en" sz="1500" b="1"/>
              <a:t>focus</a:t>
            </a:r>
            <a:r>
              <a:rPr lang="en" sz="1500"/>
              <a:t> of this session is to reflect on and synthesize our understandings of ambitious math teaching based on our learning in Modules 1 and 2. </a:t>
            </a:r>
            <a:endParaRPr sz="1500"/>
          </a:p>
          <a:p>
            <a:pPr marL="0" lvl="0" indent="0" algn="l" rtl="0">
              <a:lnSpc>
                <a:spcPct val="100000"/>
              </a:lnSpc>
              <a:spcBef>
                <a:spcPts val="0"/>
              </a:spcBef>
              <a:spcAft>
                <a:spcPts val="0"/>
              </a:spcAft>
              <a:buClr>
                <a:schemeClr val="dk1"/>
              </a:buClr>
              <a:buSzPts val="1100"/>
              <a:buFont typeface="Arial"/>
              <a:buNone/>
            </a:pPr>
            <a:endParaRPr sz="1500"/>
          </a:p>
          <a:p>
            <a:pPr marL="0" lvl="0" indent="0" algn="l" rtl="0">
              <a:lnSpc>
                <a:spcPct val="100000"/>
              </a:lnSpc>
              <a:spcBef>
                <a:spcPts val="0"/>
              </a:spcBef>
              <a:spcAft>
                <a:spcPts val="0"/>
              </a:spcAft>
              <a:buClr>
                <a:schemeClr val="dk1"/>
              </a:buClr>
              <a:buSzPts val="1100"/>
              <a:buFont typeface="Arial"/>
              <a:buNone/>
            </a:pPr>
            <a:r>
              <a:rPr lang="en" sz="1500" b="1"/>
              <a:t>Agenda for this session:</a:t>
            </a:r>
            <a:endParaRPr sz="1500" b="1"/>
          </a:p>
          <a:p>
            <a:pPr marL="457200" lvl="0" indent="-317500" algn="l" rtl="0">
              <a:lnSpc>
                <a:spcPct val="100000"/>
              </a:lnSpc>
              <a:spcBef>
                <a:spcPts val="0"/>
              </a:spcBef>
              <a:spcAft>
                <a:spcPts val="0"/>
              </a:spcAft>
              <a:buSzPts val="1400"/>
              <a:buFont typeface="Calibri"/>
              <a:buAutoNum type="arabicPeriod"/>
            </a:pPr>
            <a:r>
              <a:rPr lang="en" sz="1400" b="1" u="sng">
                <a:solidFill>
                  <a:schemeClr val="hlink"/>
                </a:solidFill>
                <a:hlinkClick r:id="" action="ppaction://noaction"/>
              </a:rPr>
              <a:t>Setting and maintaining norms</a:t>
            </a:r>
            <a:r>
              <a:rPr lang="en" sz="1400" b="1"/>
              <a:t>: </a:t>
            </a:r>
            <a:r>
              <a:rPr lang="en" sz="1400"/>
              <a:t>Reconnect with and revise our norms for interacting together</a:t>
            </a:r>
            <a:endParaRPr sz="1400"/>
          </a:p>
          <a:p>
            <a:pPr marL="457200" lvl="0" indent="-317500" algn="l" rtl="0">
              <a:lnSpc>
                <a:spcPct val="115000"/>
              </a:lnSpc>
              <a:spcBef>
                <a:spcPts val="0"/>
              </a:spcBef>
              <a:spcAft>
                <a:spcPts val="0"/>
              </a:spcAft>
              <a:buSzPts val="1400"/>
              <a:buFont typeface="Calibri"/>
              <a:buAutoNum type="arabicPeriod"/>
            </a:pPr>
            <a:r>
              <a:rPr lang="en" sz="1400" b="1" u="sng">
                <a:solidFill>
                  <a:schemeClr val="hlink"/>
                </a:solidFill>
                <a:hlinkClick r:id="rId3" action="ppaction://hlinksldjump"/>
              </a:rPr>
              <a:t>Studying Teaching:</a:t>
            </a:r>
            <a:r>
              <a:rPr lang="en" sz="1400" b="1"/>
              <a:t> </a:t>
            </a:r>
            <a:r>
              <a:rPr lang="en" sz="1400"/>
              <a:t>Reflecting on our current knowledge of ambitious math teaching</a:t>
            </a:r>
            <a:endParaRPr sz="1400"/>
          </a:p>
          <a:p>
            <a:pPr marL="0" lvl="0" indent="0" algn="l" rtl="0">
              <a:lnSpc>
                <a:spcPct val="115000"/>
              </a:lnSpc>
              <a:spcBef>
                <a:spcPts val="400"/>
              </a:spcBef>
              <a:spcAft>
                <a:spcPts val="0"/>
              </a:spcAft>
              <a:buNone/>
            </a:pPr>
            <a:endParaRPr sz="1500" b="1"/>
          </a:p>
        </p:txBody>
      </p:sp>
      <p:sp>
        <p:nvSpPr>
          <p:cNvPr id="3963" name="Google Shape;3963;p542"/>
          <p:cNvSpPr txBox="1">
            <a:spLocks noGrp="1"/>
          </p:cNvSpPr>
          <p:nvPr>
            <p:ph type="sldNum" idx="12"/>
          </p:nvPr>
        </p:nvSpPr>
        <p:spPr>
          <a:xfrm>
            <a:off x="8516700" y="4711775"/>
            <a:ext cx="468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10</a:t>
            </a:fld>
            <a:endParaRPr/>
          </a:p>
        </p:txBody>
      </p:sp>
      <p:sp>
        <p:nvSpPr>
          <p:cNvPr id="3964" name="Google Shape;3964;p542"/>
          <p:cNvSpPr txBox="1"/>
          <p:nvPr/>
        </p:nvSpPr>
        <p:spPr>
          <a:xfrm>
            <a:off x="334025" y="278875"/>
            <a:ext cx="3356700" cy="446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 sz="1700" b="1" i="1">
                <a:solidFill>
                  <a:schemeClr val="accent1"/>
                </a:solidFill>
                <a:latin typeface="Calibri"/>
                <a:ea typeface="Calibri"/>
                <a:cs typeface="Calibri"/>
                <a:sym typeface="Calibri"/>
              </a:rPr>
              <a:t>Session 14 (Optional)</a:t>
            </a:r>
            <a:endParaRPr sz="1600">
              <a:solidFill>
                <a:schemeClr val="accent1"/>
              </a:solidFill>
              <a:latin typeface="Calibri"/>
              <a:ea typeface="Calibri"/>
              <a:cs typeface="Calibri"/>
              <a:sym typeface="Calibri"/>
            </a:endParaRPr>
          </a:p>
        </p:txBody>
      </p:sp>
      <p:sp>
        <p:nvSpPr>
          <p:cNvPr id="3965" name="Google Shape;3965;p542"/>
          <p:cNvSpPr txBox="1"/>
          <p:nvPr/>
        </p:nvSpPr>
        <p:spPr>
          <a:xfrm>
            <a:off x="508600" y="3756275"/>
            <a:ext cx="281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accent1"/>
                </a:solidFill>
                <a:latin typeface="Calibri"/>
                <a:ea typeface="Calibri"/>
                <a:cs typeface="Calibri"/>
                <a:sym typeface="Calibri"/>
              </a:rPr>
              <a:t>Time estimate:</a:t>
            </a:r>
            <a:r>
              <a:rPr lang="en">
                <a:solidFill>
                  <a:schemeClr val="accent1"/>
                </a:solidFill>
                <a:latin typeface="Calibri"/>
                <a:ea typeface="Calibri"/>
                <a:cs typeface="Calibri"/>
                <a:sym typeface="Calibri"/>
              </a:rPr>
              <a:t> 20-30 minutes</a:t>
            </a:r>
            <a:endParaRPr>
              <a:solidFill>
                <a:schemeClr val="accent1"/>
              </a:solidFill>
              <a:latin typeface="Calibri"/>
              <a:ea typeface="Calibri"/>
              <a:cs typeface="Calibri"/>
              <a:sym typeface="Calibri"/>
            </a:endParaRPr>
          </a:p>
        </p:txBody>
      </p:sp>
      <p:sp>
        <p:nvSpPr>
          <p:cNvPr id="3966" name="Google Shape;3966;p542"/>
          <p:cNvSpPr txBox="1"/>
          <p:nvPr/>
        </p:nvSpPr>
        <p:spPr>
          <a:xfrm>
            <a:off x="6626350" y="4527800"/>
            <a:ext cx="2016000" cy="400200"/>
          </a:xfrm>
          <a:prstGeom prst="rect">
            <a:avLst/>
          </a:prstGeom>
          <a:solidFill>
            <a:schemeClr val="l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u="sng">
                <a:solidFill>
                  <a:schemeClr val="hlink"/>
                </a:solidFill>
                <a:latin typeface="Calibri"/>
                <a:ea typeface="Calibri"/>
                <a:cs typeface="Calibri"/>
                <a:sym typeface="Calibri"/>
                <a:hlinkClick r:id="" action="ppaction://noaction"/>
              </a:rPr>
              <a:t>M3 P1 Table of Contents</a:t>
            </a:r>
            <a:endParaRPr b="1">
              <a:latin typeface="Calibri"/>
              <a:ea typeface="Calibri"/>
              <a:cs typeface="Calibri"/>
              <a:sym typeface="Calibri"/>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4740"/>
        <p:cNvGrpSpPr/>
        <p:nvPr/>
      </p:nvGrpSpPr>
      <p:grpSpPr>
        <a:xfrm>
          <a:off x="0" y="0"/>
          <a:ext cx="0" cy="0"/>
          <a:chOff x="0" y="0"/>
          <a:chExt cx="0" cy="0"/>
        </a:xfrm>
      </p:grpSpPr>
      <p:sp>
        <p:nvSpPr>
          <p:cNvPr id="4741" name="Google Shape;4741;p632"/>
          <p:cNvSpPr txBox="1">
            <a:spLocks noGrp="1"/>
          </p:cNvSpPr>
          <p:nvPr>
            <p:ph type="ctrTitle"/>
          </p:nvPr>
        </p:nvSpPr>
        <p:spPr>
          <a:xfrm>
            <a:off x="1143000" y="1605701"/>
            <a:ext cx="6858000" cy="7674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None/>
            </a:pPr>
            <a:r>
              <a:rPr lang="en-US" dirty="0"/>
              <a:t>Thank you!</a:t>
            </a:r>
            <a:endParaRPr dirty="0"/>
          </a:p>
        </p:txBody>
      </p:sp>
      <p:sp>
        <p:nvSpPr>
          <p:cNvPr id="4743" name="Google Shape;4743;p632"/>
          <p:cNvSpPr txBox="1">
            <a:spLocks noGrp="1"/>
          </p:cNvSpPr>
          <p:nvPr>
            <p:ph type="sldNum" idx="12"/>
          </p:nvPr>
        </p:nvSpPr>
        <p:spPr>
          <a:xfrm>
            <a:off x="8540150" y="4707350"/>
            <a:ext cx="4455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100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70"/>
        <p:cNvGrpSpPr/>
        <p:nvPr/>
      </p:nvGrpSpPr>
      <p:grpSpPr>
        <a:xfrm>
          <a:off x="0" y="0"/>
          <a:ext cx="0" cy="0"/>
          <a:chOff x="0" y="0"/>
          <a:chExt cx="0" cy="0"/>
        </a:xfrm>
      </p:grpSpPr>
      <p:sp>
        <p:nvSpPr>
          <p:cNvPr id="3971" name="Google Shape;3971;p543"/>
          <p:cNvSpPr txBox="1">
            <a:spLocks noGrp="1"/>
          </p:cNvSpPr>
          <p:nvPr>
            <p:ph type="ctrTitle"/>
          </p:nvPr>
        </p:nvSpPr>
        <p:spPr>
          <a:xfrm>
            <a:off x="1143000" y="11243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3800" b="1"/>
              <a:t>Setting and maintaining norms</a:t>
            </a:r>
            <a:endParaRPr sz="3800" b="1"/>
          </a:p>
        </p:txBody>
      </p:sp>
      <p:sp>
        <p:nvSpPr>
          <p:cNvPr id="3972" name="Google Shape;3972;p543"/>
          <p:cNvSpPr txBox="1">
            <a:spLocks noGrp="1"/>
          </p:cNvSpPr>
          <p:nvPr>
            <p:ph type="subTitle" idx="1"/>
          </p:nvPr>
        </p:nvSpPr>
        <p:spPr>
          <a:xfrm>
            <a:off x="1143000" y="3002388"/>
            <a:ext cx="6858000" cy="660300"/>
          </a:xfrm>
          <a:prstGeom prst="rect">
            <a:avLst/>
          </a:prstGeom>
        </p:spPr>
        <p:txBody>
          <a:bodyPr spcFirstLastPara="1" wrap="square" lIns="91425" tIns="91425" rIns="121725" bIns="91425" anchor="t" anchorCtr="0">
            <a:noAutofit/>
          </a:bodyPr>
          <a:lstStyle/>
          <a:p>
            <a:pPr marL="0" lvl="0" indent="0" algn="ctr" rtl="0">
              <a:spcBef>
                <a:spcPts val="800"/>
              </a:spcBef>
              <a:spcAft>
                <a:spcPts val="0"/>
              </a:spcAft>
              <a:buNone/>
            </a:pPr>
            <a:r>
              <a:rPr lang="en" sz="2350"/>
              <a:t>Reconnect with and revise our norms for interacting together</a:t>
            </a:r>
            <a:endParaRPr sz="2350"/>
          </a:p>
        </p:txBody>
      </p:sp>
      <p:sp>
        <p:nvSpPr>
          <p:cNvPr id="3973" name="Google Shape;3973;p543"/>
          <p:cNvSpPr txBox="1">
            <a:spLocks noGrp="1"/>
          </p:cNvSpPr>
          <p:nvPr>
            <p:ph type="sldNum" idx="12"/>
          </p:nvPr>
        </p:nvSpPr>
        <p:spPr>
          <a:xfrm>
            <a:off x="8435025" y="4711775"/>
            <a:ext cx="550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11</a:t>
            </a:fld>
            <a:endParaRPr/>
          </a:p>
        </p:txBody>
      </p:sp>
      <p:pic>
        <p:nvPicPr>
          <p:cNvPr id="3974" name="Google Shape;3974;p543" descr="Cheers with solid fill"/>
          <p:cNvPicPr preferRelativeResize="0"/>
          <p:nvPr/>
        </p:nvPicPr>
        <p:blipFill rotWithShape="1">
          <a:blip r:embed="rId3">
            <a:alphaModFix/>
          </a:blip>
          <a:srcRect/>
          <a:stretch/>
        </p:blipFill>
        <p:spPr>
          <a:xfrm>
            <a:off x="7554149" y="3482500"/>
            <a:ext cx="1396250" cy="139625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3978"/>
        <p:cNvGrpSpPr/>
        <p:nvPr/>
      </p:nvGrpSpPr>
      <p:grpSpPr>
        <a:xfrm>
          <a:off x="0" y="0"/>
          <a:ext cx="0" cy="0"/>
          <a:chOff x="0" y="0"/>
          <a:chExt cx="0" cy="0"/>
        </a:xfrm>
      </p:grpSpPr>
      <p:sp>
        <p:nvSpPr>
          <p:cNvPr id="3979" name="Google Shape;3979;p544"/>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Facilitator Guide: </a:t>
            </a:r>
            <a:r>
              <a:rPr lang="en" sz="2800"/>
              <a:t>Setting and Maintaining Norms</a:t>
            </a:r>
            <a:endParaRPr sz="2800"/>
          </a:p>
        </p:txBody>
      </p:sp>
      <p:sp>
        <p:nvSpPr>
          <p:cNvPr id="3980" name="Google Shape;3980;p544"/>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Font typeface="Calibri"/>
              <a:buChar char="•"/>
            </a:pPr>
            <a:r>
              <a:rPr lang="en" b="1">
                <a:solidFill>
                  <a:schemeClr val="accent3"/>
                </a:solidFill>
              </a:rPr>
              <a:t>Rationale for setting and maintaining norms:</a:t>
            </a:r>
            <a:endParaRPr b="1">
              <a:solidFill>
                <a:schemeClr val="accent3"/>
              </a:solidFill>
            </a:endParaRPr>
          </a:p>
          <a:p>
            <a:pPr marL="914400" lvl="1" indent="-317500" algn="l" rtl="0">
              <a:lnSpc>
                <a:spcPct val="100000"/>
              </a:lnSpc>
              <a:spcBef>
                <a:spcPts val="0"/>
              </a:spcBef>
              <a:spcAft>
                <a:spcPts val="0"/>
              </a:spcAft>
              <a:buSzPts val="1400"/>
              <a:buChar char="•"/>
            </a:pPr>
            <a:r>
              <a:rPr lang="en"/>
              <a:t>To create spaces where we can vulnerably share about our teaching, learning and mathematics (Elliott et al., 2009; Little, 2002; Horn, 2010)</a:t>
            </a:r>
            <a:endParaRPr/>
          </a:p>
          <a:p>
            <a:pPr marL="914400" lvl="1" indent="-317500" algn="l" rtl="0">
              <a:lnSpc>
                <a:spcPct val="100000"/>
              </a:lnSpc>
              <a:spcBef>
                <a:spcPts val="0"/>
              </a:spcBef>
              <a:spcAft>
                <a:spcPts val="0"/>
              </a:spcAft>
              <a:buSzPts val="1400"/>
              <a:buChar char="•"/>
            </a:pPr>
            <a:r>
              <a:rPr lang="en"/>
              <a:t>To support us in sharing in-process, “rough draft” ideas (Thanheiser &amp; Jansen, 2016)</a:t>
            </a:r>
            <a:endParaRPr/>
          </a:p>
          <a:p>
            <a:pPr marL="914400" lvl="1" indent="-317500" algn="l" rtl="0">
              <a:lnSpc>
                <a:spcPct val="100000"/>
              </a:lnSpc>
              <a:spcBef>
                <a:spcPts val="0"/>
              </a:spcBef>
              <a:spcAft>
                <a:spcPts val="0"/>
              </a:spcAft>
              <a:buSzPts val="1400"/>
              <a:buChar char="•"/>
            </a:pPr>
            <a:r>
              <a:rPr lang="en"/>
              <a:t>To foster a community where all members are valued (Grossman et al., 2001)</a:t>
            </a:r>
            <a:endParaRPr/>
          </a:p>
          <a:p>
            <a:pPr marL="457200" lvl="0" indent="-342900" algn="l" rtl="0">
              <a:lnSpc>
                <a:spcPct val="100000"/>
              </a:lnSpc>
              <a:spcBef>
                <a:spcPts val="1000"/>
              </a:spcBef>
              <a:spcAft>
                <a:spcPts val="0"/>
              </a:spcAft>
              <a:buClr>
                <a:schemeClr val="accent3"/>
              </a:buClr>
              <a:buSzPts val="1800"/>
              <a:buFont typeface="Calibri"/>
              <a:buChar char="•"/>
            </a:pPr>
            <a:r>
              <a:rPr lang="en" b="1">
                <a:solidFill>
                  <a:schemeClr val="accent3"/>
                </a:solidFill>
              </a:rPr>
              <a:t>Recommendations for setting and maintaining norms:</a:t>
            </a:r>
            <a:endParaRPr b="1">
              <a:solidFill>
                <a:schemeClr val="accent3"/>
              </a:solidFill>
            </a:endParaRPr>
          </a:p>
          <a:p>
            <a:pPr marL="914400" lvl="1" indent="-317500" algn="l" rtl="0">
              <a:lnSpc>
                <a:spcPct val="100000"/>
              </a:lnSpc>
              <a:spcBef>
                <a:spcPts val="0"/>
              </a:spcBef>
              <a:spcAft>
                <a:spcPts val="0"/>
              </a:spcAft>
              <a:buSzPts val="1400"/>
              <a:buChar char="•"/>
            </a:pPr>
            <a:r>
              <a:rPr lang="en"/>
              <a:t>Include everyone’s ideas and perspectives when setting norms</a:t>
            </a:r>
            <a:endParaRPr/>
          </a:p>
          <a:p>
            <a:pPr marL="914400" lvl="1" indent="-317500" algn="l" rtl="0">
              <a:lnSpc>
                <a:spcPct val="100000"/>
              </a:lnSpc>
              <a:spcBef>
                <a:spcPts val="0"/>
              </a:spcBef>
              <a:spcAft>
                <a:spcPts val="0"/>
              </a:spcAft>
              <a:buSzPts val="1400"/>
              <a:buChar char="•"/>
            </a:pPr>
            <a:r>
              <a:rPr lang="en"/>
              <a:t>Regularly revisit norms and adjust norms as needed</a:t>
            </a:r>
            <a:endParaRPr/>
          </a:p>
        </p:txBody>
      </p:sp>
      <p:pic>
        <p:nvPicPr>
          <p:cNvPr id="3981" name="Google Shape;3981;p544" descr="Cheers with solid fill"/>
          <p:cNvPicPr preferRelativeResize="0"/>
          <p:nvPr/>
        </p:nvPicPr>
        <p:blipFill>
          <a:blip r:embed="rId3">
            <a:alphaModFix/>
          </a:blip>
          <a:stretch>
            <a:fillRect/>
          </a:stretch>
        </p:blipFill>
        <p:spPr>
          <a:xfrm>
            <a:off x="7910650" y="163950"/>
            <a:ext cx="1051560" cy="1051560"/>
          </a:xfrm>
          <a:prstGeom prst="rect">
            <a:avLst/>
          </a:prstGeom>
          <a:noFill/>
          <a:ln>
            <a:noFill/>
          </a:ln>
        </p:spPr>
      </p:pic>
      <p:sp>
        <p:nvSpPr>
          <p:cNvPr id="3982" name="Google Shape;3982;p544"/>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86"/>
        <p:cNvGrpSpPr/>
        <p:nvPr/>
      </p:nvGrpSpPr>
      <p:grpSpPr>
        <a:xfrm>
          <a:off x="0" y="0"/>
          <a:ext cx="0" cy="0"/>
          <a:chOff x="0" y="0"/>
          <a:chExt cx="0" cy="0"/>
        </a:xfrm>
      </p:grpSpPr>
      <p:sp>
        <p:nvSpPr>
          <p:cNvPr id="3987" name="Google Shape;3987;p545"/>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Revisiting norms</a:t>
            </a:r>
            <a:endParaRPr sz="2800" b="1"/>
          </a:p>
        </p:txBody>
      </p:sp>
      <p:sp>
        <p:nvSpPr>
          <p:cNvPr id="3988" name="Google Shape;3988;p545"/>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342900" lvl="0" indent="-311150" algn="l" rtl="0">
              <a:spcBef>
                <a:spcPts val="0"/>
              </a:spcBef>
              <a:spcAft>
                <a:spcPts val="0"/>
              </a:spcAft>
              <a:buSzPts val="2300"/>
              <a:buChar char="•"/>
            </a:pPr>
            <a:r>
              <a:rPr lang="en" sz="2500">
                <a:highlight>
                  <a:srgbClr val="FFE599"/>
                </a:highlight>
              </a:rPr>
              <a:t>[Insert your group norms]</a:t>
            </a:r>
            <a:endParaRPr sz="1500"/>
          </a:p>
          <a:p>
            <a:pPr marL="0" lvl="0" indent="0" algn="l" rtl="0">
              <a:spcBef>
                <a:spcPts val="800"/>
              </a:spcBef>
              <a:spcAft>
                <a:spcPts val="0"/>
              </a:spcAft>
              <a:buNone/>
            </a:pPr>
            <a:endParaRPr sz="1300"/>
          </a:p>
        </p:txBody>
      </p:sp>
      <p:sp>
        <p:nvSpPr>
          <p:cNvPr id="3989" name="Google Shape;3989;p545"/>
          <p:cNvSpPr txBox="1">
            <a:spLocks noGrp="1"/>
          </p:cNvSpPr>
          <p:nvPr>
            <p:ph type="sldNum" idx="12"/>
          </p:nvPr>
        </p:nvSpPr>
        <p:spPr>
          <a:xfrm>
            <a:off x="8462150" y="4639225"/>
            <a:ext cx="4617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13</a:t>
            </a:fld>
            <a:endParaRPr/>
          </a:p>
        </p:txBody>
      </p:sp>
      <p:sp>
        <p:nvSpPr>
          <p:cNvPr id="3990" name="Google Shape;3990;p545"/>
          <p:cNvSpPr txBox="1"/>
          <p:nvPr/>
        </p:nvSpPr>
        <p:spPr>
          <a:xfrm>
            <a:off x="5390125" y="1369225"/>
            <a:ext cx="3409500" cy="18963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u="sng">
                <a:solidFill>
                  <a:schemeClr val="dk1"/>
                </a:solidFill>
                <a:latin typeface="Calibri"/>
                <a:ea typeface="Calibri"/>
                <a:cs typeface="Calibri"/>
                <a:sym typeface="Calibri"/>
              </a:rPr>
              <a:t>Rights of a Learner</a:t>
            </a:r>
            <a:endParaRPr sz="2000" b="1" u="sng">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600" b="1">
                <a:solidFill>
                  <a:schemeClr val="dk1"/>
                </a:solidFill>
                <a:latin typeface="Calibri"/>
                <a:ea typeface="Calibri"/>
                <a:cs typeface="Calibri"/>
                <a:sym typeface="Calibri"/>
              </a:rPr>
              <a:t>You have the right to:</a:t>
            </a:r>
            <a:endParaRPr sz="1600" b="1">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Char char="•"/>
            </a:pPr>
            <a:r>
              <a:rPr lang="en" sz="1600">
                <a:solidFill>
                  <a:schemeClr val="dk1"/>
                </a:solidFill>
                <a:latin typeface="Calibri"/>
                <a:ea typeface="Calibri"/>
                <a:cs typeface="Calibri"/>
                <a:sym typeface="Calibri"/>
              </a:rPr>
              <a:t>Be confused</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Char char="•"/>
            </a:pPr>
            <a:r>
              <a:rPr lang="en" sz="1600">
                <a:solidFill>
                  <a:schemeClr val="dk1"/>
                </a:solidFill>
                <a:latin typeface="Calibri"/>
                <a:ea typeface="Calibri"/>
                <a:cs typeface="Calibri"/>
                <a:sym typeface="Calibri"/>
              </a:rPr>
              <a:t>Make mistakes</a:t>
            </a:r>
            <a:endParaRPr sz="1600">
              <a:solidFill>
                <a:schemeClr val="dk1"/>
              </a:solidFill>
              <a:latin typeface="Calibri"/>
              <a:ea typeface="Calibri"/>
              <a:cs typeface="Calibri"/>
              <a:sym typeface="Calibri"/>
            </a:endParaRPr>
          </a:p>
          <a:p>
            <a:pPr marL="457200" lvl="0" indent="-330200" algn="l" rtl="0">
              <a:lnSpc>
                <a:spcPct val="90000"/>
              </a:lnSpc>
              <a:spcBef>
                <a:spcPts val="0"/>
              </a:spcBef>
              <a:spcAft>
                <a:spcPts val="0"/>
              </a:spcAft>
              <a:buClr>
                <a:schemeClr val="dk1"/>
              </a:buClr>
              <a:buSzPts val="1600"/>
              <a:buChar char="•"/>
            </a:pPr>
            <a:r>
              <a:rPr lang="en" sz="1600">
                <a:solidFill>
                  <a:schemeClr val="dk1"/>
                </a:solidFill>
                <a:latin typeface="Calibri"/>
                <a:ea typeface="Calibri"/>
                <a:cs typeface="Calibri"/>
                <a:sym typeface="Calibri"/>
              </a:rPr>
              <a:t>Say what makes sense to you</a:t>
            </a:r>
            <a:endParaRPr sz="1600">
              <a:solidFill>
                <a:schemeClr val="dk1"/>
              </a:solidFill>
              <a:latin typeface="Calibri"/>
              <a:ea typeface="Calibri"/>
              <a:cs typeface="Calibri"/>
              <a:sym typeface="Calibri"/>
            </a:endParaRPr>
          </a:p>
          <a:p>
            <a:pPr marL="457200" lvl="0" indent="-330200" algn="l" rtl="0">
              <a:lnSpc>
                <a:spcPct val="90000"/>
              </a:lnSpc>
              <a:spcBef>
                <a:spcPts val="0"/>
              </a:spcBef>
              <a:spcAft>
                <a:spcPts val="0"/>
              </a:spcAft>
              <a:buClr>
                <a:schemeClr val="dk1"/>
              </a:buClr>
              <a:buSzPts val="1600"/>
              <a:buChar char="•"/>
            </a:pPr>
            <a:r>
              <a:rPr lang="en" sz="1600">
                <a:solidFill>
                  <a:schemeClr val="dk1"/>
                </a:solidFill>
                <a:latin typeface="Calibri"/>
                <a:ea typeface="Calibri"/>
                <a:cs typeface="Calibri"/>
                <a:sym typeface="Calibri"/>
              </a:rPr>
              <a:t>Share unfinished or rough draft thinking and not be judged</a:t>
            </a:r>
            <a:endParaRPr sz="1900">
              <a:latin typeface="Calibri"/>
              <a:ea typeface="Calibri"/>
              <a:cs typeface="Calibri"/>
              <a:sym typeface="Calibri"/>
            </a:endParaRPr>
          </a:p>
        </p:txBody>
      </p:sp>
      <p:sp>
        <p:nvSpPr>
          <p:cNvPr id="3991" name="Google Shape;3991;p545"/>
          <p:cNvSpPr txBox="1"/>
          <p:nvPr/>
        </p:nvSpPr>
        <p:spPr>
          <a:xfrm>
            <a:off x="6664675" y="4528225"/>
            <a:ext cx="1703400" cy="384900"/>
          </a:xfrm>
          <a:prstGeom prst="rect">
            <a:avLst/>
          </a:prstGeom>
          <a:solidFill>
            <a:schemeClr val="lt2"/>
          </a:solidFill>
          <a:ln>
            <a:noFill/>
          </a:ln>
        </p:spPr>
        <p:txBody>
          <a:bodyPr spcFirstLastPara="1" wrap="square" lIns="91425" tIns="91425" rIns="91425" bIns="91425" anchor="t" anchorCtr="0">
            <a:spAutoFit/>
          </a:bodyPr>
          <a:lstStyle/>
          <a:p>
            <a:pPr marL="457200" lvl="0" indent="-457200" algn="ctr" rtl="0">
              <a:spcBef>
                <a:spcPts val="0"/>
              </a:spcBef>
              <a:spcAft>
                <a:spcPts val="1000"/>
              </a:spcAft>
              <a:buClr>
                <a:schemeClr val="dk1"/>
              </a:buClr>
              <a:buSzPts val="1100"/>
              <a:buFont typeface="Arial"/>
              <a:buNone/>
            </a:pPr>
            <a:r>
              <a:rPr lang="en" sz="1300" u="sng">
                <a:solidFill>
                  <a:schemeClr val="hlink"/>
                </a:solidFill>
                <a:latin typeface="Calibri"/>
                <a:ea typeface="Calibri"/>
                <a:cs typeface="Calibri"/>
                <a:sym typeface="Calibri"/>
                <a:hlinkClick r:id="rId3"/>
              </a:rPr>
              <a:t>(Kalinec-Craig, 2017)</a:t>
            </a:r>
            <a:endParaRPr sz="13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96"/>
        <p:cNvGrpSpPr/>
        <p:nvPr/>
      </p:nvGrpSpPr>
      <p:grpSpPr>
        <a:xfrm>
          <a:off x="0" y="0"/>
          <a:ext cx="0" cy="0"/>
          <a:chOff x="0" y="0"/>
          <a:chExt cx="0" cy="0"/>
        </a:xfrm>
      </p:grpSpPr>
      <p:sp>
        <p:nvSpPr>
          <p:cNvPr id="3997" name="Google Shape;3997;p546"/>
          <p:cNvSpPr txBox="1">
            <a:spLocks noGrp="1"/>
          </p:cNvSpPr>
          <p:nvPr>
            <p:ph type="title"/>
          </p:nvPr>
        </p:nvSpPr>
        <p:spPr>
          <a:xfrm>
            <a:off x="537882" y="342900"/>
            <a:ext cx="8088300" cy="7701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700"/>
              <a:buNone/>
            </a:pPr>
            <a:r>
              <a:rPr lang="en" sz="2600"/>
              <a:t>Reconnecting to our thinking from the previous sessions</a:t>
            </a:r>
            <a:endParaRPr sz="2600"/>
          </a:p>
        </p:txBody>
      </p:sp>
      <p:sp>
        <p:nvSpPr>
          <p:cNvPr id="3998" name="Google Shape;3998;p546"/>
          <p:cNvSpPr txBox="1">
            <a:spLocks noGrp="1"/>
          </p:cNvSpPr>
          <p:nvPr>
            <p:ph type="sldNum" idx="12"/>
          </p:nvPr>
        </p:nvSpPr>
        <p:spPr>
          <a:xfrm>
            <a:off x="8523975" y="4669550"/>
            <a:ext cx="426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14</a:t>
            </a:fld>
            <a:endParaRPr/>
          </a:p>
        </p:txBody>
      </p:sp>
      <p:sp>
        <p:nvSpPr>
          <p:cNvPr id="3999" name="Google Shape;3999;p546" descr="Empty thought box for reconnecting to previous sessions."/>
          <p:cNvSpPr txBox="1"/>
          <p:nvPr/>
        </p:nvSpPr>
        <p:spPr>
          <a:xfrm rot="-419636">
            <a:off x="134743" y="1491101"/>
            <a:ext cx="2651026" cy="2379540"/>
          </a:xfrm>
          <a:prstGeom prst="rect">
            <a:avLst/>
          </a:prstGeom>
          <a:solidFill>
            <a:srgbClr val="E7F5F3"/>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2300">
              <a:highlight>
                <a:schemeClr val="accent6"/>
              </a:highlight>
            </a:endParaRPr>
          </a:p>
        </p:txBody>
      </p:sp>
      <p:sp>
        <p:nvSpPr>
          <p:cNvPr id="4000" name="Google Shape;4000;p546" descr="Empty thought box for reconnecting to previous sessions."/>
          <p:cNvSpPr txBox="1"/>
          <p:nvPr/>
        </p:nvSpPr>
        <p:spPr>
          <a:xfrm rot="582443">
            <a:off x="2849203" y="1382822"/>
            <a:ext cx="2732829" cy="2595969"/>
          </a:xfrm>
          <a:prstGeom prst="rect">
            <a:avLst/>
          </a:prstGeom>
          <a:solidFill>
            <a:srgbClr val="FCE5CD"/>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2200">
              <a:solidFill>
                <a:srgbClr val="343A40"/>
              </a:solidFill>
              <a:latin typeface="Roboto"/>
              <a:ea typeface="Roboto"/>
              <a:cs typeface="Roboto"/>
              <a:sym typeface="Roboto"/>
            </a:endParaRPr>
          </a:p>
        </p:txBody>
      </p:sp>
      <p:sp>
        <p:nvSpPr>
          <p:cNvPr id="4001" name="Google Shape;4001;p546" descr="Empty thought box for reconnecting to previous sessions."/>
          <p:cNvSpPr txBox="1"/>
          <p:nvPr/>
        </p:nvSpPr>
        <p:spPr>
          <a:xfrm rot="281317">
            <a:off x="1098684" y="3370505"/>
            <a:ext cx="3005859" cy="1263048"/>
          </a:xfrm>
          <a:prstGeom prst="rect">
            <a:avLst/>
          </a:prstGeom>
          <a:solidFill>
            <a:srgbClr val="EAD1DC"/>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2300"/>
          </a:p>
        </p:txBody>
      </p:sp>
      <p:sp>
        <p:nvSpPr>
          <p:cNvPr id="4002" name="Google Shape;4002;p546" descr="Empty thought box for reconnecting to previous sessions."/>
          <p:cNvSpPr txBox="1"/>
          <p:nvPr/>
        </p:nvSpPr>
        <p:spPr>
          <a:xfrm rot="-812886">
            <a:off x="5751827" y="2307693"/>
            <a:ext cx="2579169" cy="258484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400"/>
              </a:spcBef>
              <a:spcAft>
                <a:spcPts val="0"/>
              </a:spcAft>
              <a:buNone/>
            </a:pPr>
            <a:endParaRPr sz="2300">
              <a:solidFill>
                <a:srgbClr val="343A40"/>
              </a:solidFill>
              <a:latin typeface="Roboto"/>
              <a:ea typeface="Roboto"/>
              <a:cs typeface="Roboto"/>
              <a:sym typeface="Roboto"/>
            </a:endParaRPr>
          </a:p>
        </p:txBody>
      </p:sp>
      <p:sp>
        <p:nvSpPr>
          <p:cNvPr id="4003" name="Google Shape;4003;p546" descr="Empty thought box for reconnecting to previous sessions."/>
          <p:cNvSpPr txBox="1"/>
          <p:nvPr/>
        </p:nvSpPr>
        <p:spPr>
          <a:xfrm rot="269143">
            <a:off x="5822757" y="1166153"/>
            <a:ext cx="3014935" cy="1166969"/>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2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07"/>
        <p:cNvGrpSpPr/>
        <p:nvPr/>
      </p:nvGrpSpPr>
      <p:grpSpPr>
        <a:xfrm>
          <a:off x="0" y="0"/>
          <a:ext cx="0" cy="0"/>
          <a:chOff x="0" y="0"/>
          <a:chExt cx="0" cy="0"/>
        </a:xfrm>
      </p:grpSpPr>
      <p:sp>
        <p:nvSpPr>
          <p:cNvPr id="4008" name="Google Shape;4008;p547"/>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4000" b="1"/>
              <a:t>Studying teaching</a:t>
            </a:r>
            <a:endParaRPr sz="4000" b="1"/>
          </a:p>
        </p:txBody>
      </p:sp>
      <p:sp>
        <p:nvSpPr>
          <p:cNvPr id="4009" name="Google Shape;4009;p547"/>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Autofit/>
          </a:bodyPr>
          <a:lstStyle/>
          <a:p>
            <a:pPr marL="0" lvl="0" indent="0" algn="ctr" rtl="0">
              <a:lnSpc>
                <a:spcPct val="115000"/>
              </a:lnSpc>
              <a:spcBef>
                <a:spcPts val="800"/>
              </a:spcBef>
              <a:spcAft>
                <a:spcPts val="0"/>
              </a:spcAft>
              <a:buNone/>
            </a:pPr>
            <a:r>
              <a:rPr lang="en" sz="2300"/>
              <a:t>Reflecting on our current knowledge about ambitious math teaching</a:t>
            </a:r>
            <a:endParaRPr sz="3000"/>
          </a:p>
        </p:txBody>
      </p:sp>
      <p:sp>
        <p:nvSpPr>
          <p:cNvPr id="4010" name="Google Shape;4010;p547"/>
          <p:cNvSpPr txBox="1">
            <a:spLocks noGrp="1"/>
          </p:cNvSpPr>
          <p:nvPr>
            <p:ph type="sldNum" idx="12"/>
          </p:nvPr>
        </p:nvSpPr>
        <p:spPr>
          <a:xfrm>
            <a:off x="8435025" y="4711775"/>
            <a:ext cx="550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15</a:t>
            </a:fld>
            <a:endParaRPr/>
          </a:p>
        </p:txBody>
      </p:sp>
      <p:pic>
        <p:nvPicPr>
          <p:cNvPr id="4011" name="Google Shape;4011;p547" descr="Magnifying glass with solid fill"/>
          <p:cNvPicPr preferRelativeResize="0"/>
          <p:nvPr/>
        </p:nvPicPr>
        <p:blipFill rotWithShape="1">
          <a:blip r:embed="rId3">
            <a:alphaModFix/>
          </a:blip>
          <a:srcRect/>
          <a:stretch/>
        </p:blipFill>
        <p:spPr>
          <a:xfrm>
            <a:off x="7675963" y="3663843"/>
            <a:ext cx="1291100" cy="129110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4015"/>
        <p:cNvGrpSpPr/>
        <p:nvPr/>
      </p:nvGrpSpPr>
      <p:grpSpPr>
        <a:xfrm>
          <a:off x="0" y="0"/>
          <a:ext cx="0" cy="0"/>
          <a:chOff x="0" y="0"/>
          <a:chExt cx="0" cy="0"/>
        </a:xfrm>
      </p:grpSpPr>
      <p:sp>
        <p:nvSpPr>
          <p:cNvPr id="4016" name="Google Shape;4016;p548"/>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Facilitator Guide: </a:t>
            </a:r>
            <a:r>
              <a:rPr lang="en" sz="2800"/>
              <a:t>Studying Teaching </a:t>
            </a:r>
            <a:endParaRPr sz="2800"/>
          </a:p>
        </p:txBody>
      </p:sp>
      <p:sp>
        <p:nvSpPr>
          <p:cNvPr id="4017" name="Google Shape;4017;p548"/>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36550" algn="l" rtl="0">
              <a:lnSpc>
                <a:spcPct val="100000"/>
              </a:lnSpc>
              <a:spcBef>
                <a:spcPts val="800"/>
              </a:spcBef>
              <a:spcAft>
                <a:spcPts val="0"/>
              </a:spcAft>
              <a:buClr>
                <a:schemeClr val="accent3"/>
              </a:buClr>
              <a:buSzPts val="1700"/>
              <a:buChar char="•"/>
            </a:pPr>
            <a:r>
              <a:rPr lang="en" sz="1700" b="1">
                <a:solidFill>
                  <a:schemeClr val="accent3"/>
                </a:solidFill>
              </a:rPr>
              <a:t>Rationale for studying teaching:</a:t>
            </a:r>
            <a:endParaRPr sz="1700"/>
          </a:p>
          <a:p>
            <a:pPr marL="914400" lvl="1" indent="-336550" algn="l" rtl="0">
              <a:lnSpc>
                <a:spcPct val="100000"/>
              </a:lnSpc>
              <a:spcBef>
                <a:spcPts val="0"/>
              </a:spcBef>
              <a:spcAft>
                <a:spcPts val="0"/>
              </a:spcAft>
              <a:buSzPts val="1700"/>
              <a:buChar char="•"/>
            </a:pPr>
            <a:r>
              <a:rPr lang="en" sz="1700"/>
              <a:t>To give us a shared context for thinking deeply about the complex work of teaching (Grossman, 2011)</a:t>
            </a:r>
            <a:endParaRPr sz="1700"/>
          </a:p>
          <a:p>
            <a:pPr marL="914400" lvl="1" indent="-336550" algn="l" rtl="0">
              <a:lnSpc>
                <a:spcPct val="100000"/>
              </a:lnSpc>
              <a:spcBef>
                <a:spcPts val="0"/>
              </a:spcBef>
              <a:spcAft>
                <a:spcPts val="0"/>
              </a:spcAft>
              <a:buSzPts val="1700"/>
              <a:buChar char="•"/>
            </a:pPr>
            <a:r>
              <a:rPr lang="en" sz="1700"/>
              <a:t>To sharpen our ability to notice and enhance our pedagogical judgment (Horn, 2022; van Es &amp; Sherin, 2021)</a:t>
            </a:r>
            <a:endParaRPr sz="1700"/>
          </a:p>
          <a:p>
            <a:pPr marL="914400" lvl="1" indent="-336550" algn="l" rtl="0">
              <a:lnSpc>
                <a:spcPct val="100000"/>
              </a:lnSpc>
              <a:spcBef>
                <a:spcPts val="0"/>
              </a:spcBef>
              <a:spcAft>
                <a:spcPts val="0"/>
              </a:spcAft>
              <a:buSzPts val="1700"/>
              <a:buChar char="•"/>
            </a:pPr>
            <a:r>
              <a:rPr lang="en" sz="1700"/>
              <a:t>To learn about and experiment with new ideas (Grossman et al., 2009)</a:t>
            </a:r>
            <a:endParaRPr sz="1700"/>
          </a:p>
          <a:p>
            <a:pPr marL="457200" lvl="0" indent="-336550" algn="l" rtl="0">
              <a:lnSpc>
                <a:spcPct val="100000"/>
              </a:lnSpc>
              <a:spcBef>
                <a:spcPts val="1000"/>
              </a:spcBef>
              <a:spcAft>
                <a:spcPts val="0"/>
              </a:spcAft>
              <a:buClr>
                <a:schemeClr val="accent3"/>
              </a:buClr>
              <a:buSzPts val="1700"/>
              <a:buChar char="•"/>
            </a:pPr>
            <a:r>
              <a:rPr lang="en" sz="1700" b="1">
                <a:solidFill>
                  <a:schemeClr val="accent3"/>
                </a:solidFill>
              </a:rPr>
              <a:t>Recommendations for studying teaching together:</a:t>
            </a:r>
            <a:endParaRPr sz="1700"/>
          </a:p>
          <a:p>
            <a:pPr marL="914400" lvl="1" indent="-336550" algn="l" rtl="0">
              <a:lnSpc>
                <a:spcPct val="100000"/>
              </a:lnSpc>
              <a:spcBef>
                <a:spcPts val="0"/>
              </a:spcBef>
              <a:spcAft>
                <a:spcPts val="0"/>
              </a:spcAft>
              <a:buSzPts val="1700"/>
              <a:buChar char="•"/>
            </a:pPr>
            <a:r>
              <a:rPr lang="en" sz="1700" u="sng"/>
              <a:t>Focus conversations</a:t>
            </a:r>
            <a:r>
              <a:rPr lang="en" sz="1700"/>
              <a:t>: It is important to keep conversations focused on connections between learners, mathematical content, and teaching (Cohen et al., 2003; Horn et al. 2018).</a:t>
            </a:r>
            <a:endParaRPr sz="1700"/>
          </a:p>
          <a:p>
            <a:pPr marL="914400" lvl="1" indent="-336550" algn="l" rtl="0">
              <a:lnSpc>
                <a:spcPct val="100000"/>
              </a:lnSpc>
              <a:spcBef>
                <a:spcPts val="0"/>
              </a:spcBef>
              <a:spcAft>
                <a:spcPts val="0"/>
              </a:spcAft>
              <a:buSzPts val="1700"/>
              <a:buChar char="•"/>
            </a:pPr>
            <a:r>
              <a:rPr lang="en" sz="1700" u="sng"/>
              <a:t>Establish norms</a:t>
            </a:r>
            <a:r>
              <a:rPr lang="en" sz="1700"/>
              <a:t>: It can be valuable to establish norms that honor the brave work of making practice public </a:t>
            </a:r>
            <a:endParaRPr sz="1700"/>
          </a:p>
        </p:txBody>
      </p:sp>
      <p:pic>
        <p:nvPicPr>
          <p:cNvPr id="4018" name="Google Shape;4018;p548" descr="Magnifying glass with solid fill"/>
          <p:cNvPicPr preferRelativeResize="0"/>
          <p:nvPr/>
        </p:nvPicPr>
        <p:blipFill>
          <a:blip r:embed="rId3">
            <a:alphaModFix/>
          </a:blip>
          <a:stretch>
            <a:fillRect/>
          </a:stretch>
        </p:blipFill>
        <p:spPr>
          <a:xfrm>
            <a:off x="7911475" y="202175"/>
            <a:ext cx="1051560" cy="1051560"/>
          </a:xfrm>
          <a:prstGeom prst="rect">
            <a:avLst/>
          </a:prstGeom>
          <a:noFill/>
          <a:ln>
            <a:noFill/>
          </a:ln>
        </p:spPr>
      </p:pic>
      <p:sp>
        <p:nvSpPr>
          <p:cNvPr id="4019" name="Google Shape;4019;p548"/>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023"/>
        <p:cNvGrpSpPr/>
        <p:nvPr/>
      </p:nvGrpSpPr>
      <p:grpSpPr>
        <a:xfrm>
          <a:off x="0" y="0"/>
          <a:ext cx="0" cy="0"/>
          <a:chOff x="0" y="0"/>
          <a:chExt cx="0" cy="0"/>
        </a:xfrm>
      </p:grpSpPr>
      <p:sp>
        <p:nvSpPr>
          <p:cNvPr id="4024" name="Google Shape;4024;p549"/>
          <p:cNvSpPr txBox="1">
            <a:spLocks noGrp="1"/>
          </p:cNvSpPr>
          <p:nvPr>
            <p:ph type="body" idx="4294967295"/>
          </p:nvPr>
        </p:nvSpPr>
        <p:spPr>
          <a:xfrm>
            <a:off x="478625" y="1203075"/>
            <a:ext cx="3298200" cy="2534700"/>
          </a:xfrm>
          <a:prstGeom prst="rect">
            <a:avLst/>
          </a:prstGeom>
          <a:solidFill>
            <a:schemeClr val="lt2"/>
          </a:solidFill>
        </p:spPr>
        <p:txBody>
          <a:bodyPr spcFirstLastPara="1" wrap="square" lIns="68575" tIns="34275" rIns="68575" bIns="34275" anchor="ctr" anchorCtr="0">
            <a:normAutofit/>
          </a:bodyPr>
          <a:lstStyle/>
          <a:p>
            <a:pPr marL="0" lvl="0" indent="0" algn="l" rtl="0">
              <a:lnSpc>
                <a:spcPct val="115000"/>
              </a:lnSpc>
              <a:spcBef>
                <a:spcPts val="0"/>
              </a:spcBef>
              <a:spcAft>
                <a:spcPts val="0"/>
              </a:spcAft>
              <a:buClr>
                <a:schemeClr val="dk1"/>
              </a:buClr>
              <a:buSzPts val="1100"/>
              <a:buFont typeface="Arial"/>
              <a:buNone/>
            </a:pPr>
            <a:r>
              <a:rPr lang="en" sz="1500" i="1"/>
              <a:t>“Ambitious teaching is teaching that deliberately aims for all students – across ethnic, racial, class, and gender categories – not only to acquire, but also to understand and use knowledge, and to use it to solve authentic problems.” </a:t>
            </a:r>
            <a:endParaRPr sz="1500" i="1"/>
          </a:p>
          <a:p>
            <a:pPr marL="0" lvl="0" indent="0" algn="l" rtl="0">
              <a:lnSpc>
                <a:spcPct val="115000"/>
              </a:lnSpc>
              <a:spcBef>
                <a:spcPts val="0"/>
              </a:spcBef>
              <a:spcAft>
                <a:spcPts val="0"/>
              </a:spcAft>
              <a:buNone/>
            </a:pPr>
            <a:r>
              <a:rPr lang="en" sz="1500" u="sng">
                <a:solidFill>
                  <a:schemeClr val="hlink"/>
                </a:solidFill>
                <a:hlinkClick r:id="rId3"/>
              </a:rPr>
              <a:t>(Lampert &amp; Graziani, 2009, p. 492)</a:t>
            </a:r>
            <a:endParaRPr sz="1500" i="1"/>
          </a:p>
        </p:txBody>
      </p:sp>
      <p:sp>
        <p:nvSpPr>
          <p:cNvPr id="4025" name="Google Shape;4025;p549"/>
          <p:cNvSpPr txBox="1">
            <a:spLocks noGrp="1"/>
          </p:cNvSpPr>
          <p:nvPr>
            <p:ph type="body" idx="4294967295"/>
          </p:nvPr>
        </p:nvSpPr>
        <p:spPr>
          <a:xfrm>
            <a:off x="3985650" y="1203075"/>
            <a:ext cx="4640700" cy="30810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500" b="1"/>
              <a:t>Ambitious teaching: </a:t>
            </a:r>
            <a:endParaRPr sz="1500"/>
          </a:p>
          <a:p>
            <a:pPr marL="457200" lvl="0" indent="-342900" algn="l" rtl="0">
              <a:lnSpc>
                <a:spcPct val="100000"/>
              </a:lnSpc>
              <a:spcBef>
                <a:spcPts val="0"/>
              </a:spcBef>
              <a:spcAft>
                <a:spcPts val="0"/>
              </a:spcAft>
              <a:buSzPts val="1800"/>
              <a:buFont typeface="Calibri"/>
              <a:buChar char="●"/>
            </a:pPr>
            <a:r>
              <a:rPr lang="en" sz="1400"/>
              <a:t>Engages students in making sense of mathematical concepts</a:t>
            </a:r>
            <a:endParaRPr sz="1400"/>
          </a:p>
          <a:p>
            <a:pPr marL="457200" lvl="0" indent="-342900" algn="l" rtl="0">
              <a:lnSpc>
                <a:spcPct val="100000"/>
              </a:lnSpc>
              <a:spcBef>
                <a:spcPts val="0"/>
              </a:spcBef>
              <a:spcAft>
                <a:spcPts val="0"/>
              </a:spcAft>
              <a:buSzPts val="1800"/>
              <a:buFont typeface="Calibri"/>
              <a:buChar char="●"/>
            </a:pPr>
            <a:r>
              <a:rPr lang="en" sz="1400"/>
              <a:t>Centers students’ thinking and reasoning through discourse</a:t>
            </a:r>
            <a:endParaRPr sz="1400"/>
          </a:p>
          <a:p>
            <a:pPr marL="457200" lvl="0" indent="-342900" algn="l" rtl="0">
              <a:lnSpc>
                <a:spcPct val="100000"/>
              </a:lnSpc>
              <a:spcBef>
                <a:spcPts val="0"/>
              </a:spcBef>
              <a:spcAft>
                <a:spcPts val="0"/>
              </a:spcAft>
              <a:buSzPts val="1800"/>
              <a:buFont typeface="Calibri"/>
              <a:buChar char="●"/>
            </a:pPr>
            <a:r>
              <a:rPr lang="en" sz="1400"/>
              <a:t>Views students as capable of using their understandings and assets to solve authentic problems</a:t>
            </a:r>
            <a:endParaRPr sz="1400"/>
          </a:p>
          <a:p>
            <a:pPr marL="457200" lvl="0" indent="-342900" algn="l" rtl="0">
              <a:lnSpc>
                <a:spcPct val="100000"/>
              </a:lnSpc>
              <a:spcBef>
                <a:spcPts val="0"/>
              </a:spcBef>
              <a:spcAft>
                <a:spcPts val="0"/>
              </a:spcAft>
              <a:buSzPts val="1800"/>
              <a:buFont typeface="Calibri"/>
              <a:buChar char="●"/>
            </a:pPr>
            <a:r>
              <a:rPr lang="en" sz="1400"/>
              <a:t>Values students’ thinking, including emergent understanding and errors</a:t>
            </a:r>
            <a:endParaRPr sz="1400"/>
          </a:p>
          <a:p>
            <a:pPr marL="457200" lvl="0" indent="-342900" algn="l" rtl="0">
              <a:lnSpc>
                <a:spcPct val="100000"/>
              </a:lnSpc>
              <a:spcBef>
                <a:spcPts val="0"/>
              </a:spcBef>
              <a:spcAft>
                <a:spcPts val="0"/>
              </a:spcAft>
              <a:buSzPts val="1800"/>
              <a:buFont typeface="Calibri"/>
              <a:buChar char="●"/>
            </a:pPr>
            <a:r>
              <a:rPr lang="en" sz="1400"/>
              <a:t>Attends to student thinking in an equitable and responsive manner</a:t>
            </a:r>
            <a:endParaRPr sz="1400"/>
          </a:p>
        </p:txBody>
      </p:sp>
      <p:sp>
        <p:nvSpPr>
          <p:cNvPr id="4026" name="Google Shape;4026;p549"/>
          <p:cNvSpPr txBox="1">
            <a:spLocks noGrp="1"/>
          </p:cNvSpPr>
          <p:nvPr>
            <p:ph type="sldNum" idx="12"/>
          </p:nvPr>
        </p:nvSpPr>
        <p:spPr>
          <a:xfrm>
            <a:off x="8487150" y="4711775"/>
            <a:ext cx="4986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17</a:t>
            </a:fld>
            <a:endParaRPr/>
          </a:p>
        </p:txBody>
      </p:sp>
      <p:sp>
        <p:nvSpPr>
          <p:cNvPr id="4027" name="Google Shape;4027;p549"/>
          <p:cNvSpPr txBox="1"/>
          <p:nvPr/>
        </p:nvSpPr>
        <p:spPr>
          <a:xfrm>
            <a:off x="6213900" y="4549350"/>
            <a:ext cx="2004600" cy="384900"/>
          </a:xfrm>
          <a:prstGeom prst="rect">
            <a:avLst/>
          </a:prstGeom>
          <a:solidFill>
            <a:schemeClr val="lt2"/>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3"/>
              </a:rPr>
              <a:t>(Anthony et al., 2015)</a:t>
            </a:r>
            <a:endParaRPr sz="1300">
              <a:latin typeface="Calibri"/>
              <a:ea typeface="Calibri"/>
              <a:cs typeface="Calibri"/>
              <a:sym typeface="Calibri"/>
            </a:endParaRPr>
          </a:p>
        </p:txBody>
      </p:sp>
      <p:sp>
        <p:nvSpPr>
          <p:cNvPr id="4028" name="Google Shape;4028;p549"/>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850" b="1">
                <a:solidFill>
                  <a:schemeClr val="accent1"/>
                </a:solidFill>
              </a:rPr>
              <a:t>Principles</a:t>
            </a:r>
            <a:r>
              <a:rPr lang="en" sz="2850">
                <a:solidFill>
                  <a:schemeClr val="accent1"/>
                </a:solidFill>
              </a:rPr>
              <a:t> of ambitious mathematics teaching</a:t>
            </a:r>
            <a:endParaRPr sz="2670">
              <a:solidFill>
                <a:schemeClr val="accen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32"/>
        <p:cNvGrpSpPr/>
        <p:nvPr/>
      </p:nvGrpSpPr>
      <p:grpSpPr>
        <a:xfrm>
          <a:off x="0" y="0"/>
          <a:ext cx="0" cy="0"/>
          <a:chOff x="0" y="0"/>
          <a:chExt cx="0" cy="0"/>
        </a:xfrm>
      </p:grpSpPr>
      <p:sp>
        <p:nvSpPr>
          <p:cNvPr id="4033" name="Google Shape;4033;p550"/>
          <p:cNvSpPr txBox="1">
            <a:spLocks noGrp="1"/>
          </p:cNvSpPr>
          <p:nvPr>
            <p:ph type="title"/>
          </p:nvPr>
        </p:nvSpPr>
        <p:spPr>
          <a:xfrm>
            <a:off x="537883" y="584734"/>
            <a:ext cx="2949000" cy="1894200"/>
          </a:xfrm>
          <a:prstGeom prst="rect">
            <a:avLst/>
          </a:prstGeom>
        </p:spPr>
        <p:txBody>
          <a:bodyPr spcFirstLastPara="1" wrap="square" lIns="68575" tIns="34275" rIns="68575" bIns="34275" anchor="t" anchorCtr="0">
            <a:normAutofit fontScale="90000"/>
          </a:bodyPr>
          <a:lstStyle/>
          <a:p>
            <a:pPr marL="0" lvl="0" indent="0" algn="l" rtl="0">
              <a:spcBef>
                <a:spcPts val="0"/>
              </a:spcBef>
              <a:spcAft>
                <a:spcPts val="0"/>
              </a:spcAft>
              <a:buNone/>
            </a:pPr>
            <a:r>
              <a:rPr lang="en"/>
              <a:t>Let’s revisit our rough draft lists of instructional moves that support ambitious teaching  </a:t>
            </a:r>
            <a:endParaRPr/>
          </a:p>
        </p:txBody>
      </p:sp>
      <p:sp>
        <p:nvSpPr>
          <p:cNvPr id="4034" name="Google Shape;4034;p550"/>
          <p:cNvSpPr txBox="1">
            <a:spLocks noGrp="1"/>
          </p:cNvSpPr>
          <p:nvPr>
            <p:ph type="body" idx="1"/>
          </p:nvPr>
        </p:nvSpPr>
        <p:spPr>
          <a:xfrm>
            <a:off x="3887391" y="584735"/>
            <a:ext cx="4629300" cy="38112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1908" b="1"/>
              <a:t>Revise and add to our lists of instructional moves and resources that support the five principles of ambitious teaching.</a:t>
            </a:r>
            <a:endParaRPr sz="1908"/>
          </a:p>
          <a:p>
            <a:pPr marL="0" lvl="0" indent="0" algn="l" rtl="0">
              <a:lnSpc>
                <a:spcPct val="100000"/>
              </a:lnSpc>
              <a:spcBef>
                <a:spcPts val="0"/>
              </a:spcBef>
              <a:spcAft>
                <a:spcPts val="0"/>
              </a:spcAft>
              <a:buNone/>
            </a:pPr>
            <a:endParaRPr sz="1908"/>
          </a:p>
          <a:p>
            <a:pPr marL="457200" lvl="0" indent="-349765" algn="l" rtl="0">
              <a:lnSpc>
                <a:spcPct val="100000"/>
              </a:lnSpc>
              <a:spcBef>
                <a:spcPts val="0"/>
              </a:spcBef>
              <a:spcAft>
                <a:spcPts val="0"/>
              </a:spcAft>
              <a:buSzPts val="1908"/>
              <a:buFont typeface="Calibri"/>
              <a:buChar char="•"/>
            </a:pPr>
            <a:r>
              <a:rPr lang="en" sz="1908"/>
              <a:t>What revisions or additions would you make? Why? </a:t>
            </a:r>
            <a:endParaRPr sz="1908"/>
          </a:p>
          <a:p>
            <a:pPr marL="457200" lvl="0" indent="-349765" algn="l" rtl="0">
              <a:lnSpc>
                <a:spcPct val="100000"/>
              </a:lnSpc>
              <a:spcBef>
                <a:spcPts val="0"/>
              </a:spcBef>
              <a:spcAft>
                <a:spcPts val="0"/>
              </a:spcAft>
              <a:buSzPts val="1908"/>
              <a:buFont typeface="Calibri"/>
              <a:buChar char="•"/>
            </a:pPr>
            <a:r>
              <a:rPr lang="en" sz="1908"/>
              <a:t>Note any aspects of characteristics that you are unsure of or how to implement or support.</a:t>
            </a:r>
            <a:endParaRPr sz="1908"/>
          </a:p>
          <a:p>
            <a:pPr marL="457200" lvl="0" indent="0" algn="l" rtl="0">
              <a:lnSpc>
                <a:spcPct val="100000"/>
              </a:lnSpc>
              <a:spcBef>
                <a:spcPts val="0"/>
              </a:spcBef>
              <a:spcAft>
                <a:spcPts val="0"/>
              </a:spcAft>
              <a:buNone/>
            </a:pPr>
            <a:endParaRPr sz="1908"/>
          </a:p>
          <a:p>
            <a:pPr marL="0" lvl="0" indent="0" algn="l" rtl="0">
              <a:lnSpc>
                <a:spcPct val="115000"/>
              </a:lnSpc>
              <a:spcBef>
                <a:spcPts val="0"/>
              </a:spcBef>
              <a:spcAft>
                <a:spcPts val="0"/>
              </a:spcAft>
              <a:buNone/>
            </a:pPr>
            <a:r>
              <a:rPr lang="en" sz="1908"/>
              <a:t>Draw on your work from Modules 1 and 2 to support your thinking.</a:t>
            </a:r>
            <a:endParaRPr sz="1908"/>
          </a:p>
          <a:p>
            <a:pPr marL="0" lvl="0" indent="0" algn="l" rtl="0">
              <a:lnSpc>
                <a:spcPct val="100000"/>
              </a:lnSpc>
              <a:spcBef>
                <a:spcPts val="0"/>
              </a:spcBef>
              <a:spcAft>
                <a:spcPts val="0"/>
              </a:spcAft>
              <a:buNone/>
            </a:pPr>
            <a:endParaRPr sz="1500"/>
          </a:p>
          <a:p>
            <a:pPr marL="0" lvl="0" indent="0" algn="l" rtl="0">
              <a:spcBef>
                <a:spcPts val="800"/>
              </a:spcBef>
              <a:spcAft>
                <a:spcPts val="0"/>
              </a:spcAft>
              <a:buNone/>
            </a:pPr>
            <a:endParaRPr/>
          </a:p>
        </p:txBody>
      </p:sp>
      <p:sp>
        <p:nvSpPr>
          <p:cNvPr id="4035" name="Google Shape;4035;p550"/>
          <p:cNvSpPr txBox="1">
            <a:spLocks noGrp="1"/>
          </p:cNvSpPr>
          <p:nvPr>
            <p:ph type="sldNum" idx="12"/>
          </p:nvPr>
        </p:nvSpPr>
        <p:spPr>
          <a:xfrm>
            <a:off x="8402675" y="4711775"/>
            <a:ext cx="583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39"/>
        <p:cNvGrpSpPr/>
        <p:nvPr/>
      </p:nvGrpSpPr>
      <p:grpSpPr>
        <a:xfrm>
          <a:off x="0" y="0"/>
          <a:ext cx="0" cy="0"/>
          <a:chOff x="0" y="0"/>
          <a:chExt cx="0" cy="0"/>
        </a:xfrm>
      </p:grpSpPr>
      <p:sp>
        <p:nvSpPr>
          <p:cNvPr id="4040" name="Google Shape;4040;p551"/>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t>Small Group Activity:</a:t>
            </a:r>
            <a:endParaRPr/>
          </a:p>
          <a:p>
            <a:pPr marL="0" lvl="0" indent="0" algn="ctr" rtl="0">
              <a:spcBef>
                <a:spcPts val="0"/>
              </a:spcBef>
              <a:spcAft>
                <a:spcPts val="0"/>
              </a:spcAft>
              <a:buNone/>
            </a:pPr>
            <a:r>
              <a:rPr lang="en" sz="1600"/>
              <a:t>Directions: </a:t>
            </a:r>
            <a:r>
              <a:rPr lang="en" sz="1600">
                <a:solidFill>
                  <a:schemeClr val="dk1"/>
                </a:solidFill>
              </a:rPr>
              <a:t>Use the following workspace slides to connect resources, teaching moves and key ideas to the five principles of ambitious teaching based on our learning so far.</a:t>
            </a:r>
            <a:endParaRPr sz="1600">
              <a:solidFill>
                <a:schemeClr val="dk1"/>
              </a:solidFill>
            </a:endParaRPr>
          </a:p>
        </p:txBody>
      </p:sp>
      <p:sp>
        <p:nvSpPr>
          <p:cNvPr id="4041" name="Google Shape;4041;p551"/>
          <p:cNvSpPr txBox="1">
            <a:spLocks noGrp="1"/>
          </p:cNvSpPr>
          <p:nvPr>
            <p:ph type="sldNum" idx="12"/>
          </p:nvPr>
        </p:nvSpPr>
        <p:spPr>
          <a:xfrm>
            <a:off x="8540150" y="4707350"/>
            <a:ext cx="4455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3876"/>
        <p:cNvGrpSpPr/>
        <p:nvPr/>
      </p:nvGrpSpPr>
      <p:grpSpPr>
        <a:xfrm>
          <a:off x="0" y="0"/>
          <a:ext cx="0" cy="0"/>
          <a:chOff x="0" y="0"/>
          <a:chExt cx="0" cy="0"/>
        </a:xfrm>
      </p:grpSpPr>
      <p:sp>
        <p:nvSpPr>
          <p:cNvPr id="3877" name="Google Shape;3877;p534"/>
          <p:cNvSpPr txBox="1">
            <a:spLocks noGrp="1"/>
          </p:cNvSpPr>
          <p:nvPr>
            <p:ph type="body" idx="1"/>
          </p:nvPr>
        </p:nvSpPr>
        <p:spPr>
          <a:xfrm>
            <a:off x="537875" y="1369225"/>
            <a:ext cx="8088300" cy="2937300"/>
          </a:xfrm>
          <a:prstGeom prst="rect">
            <a:avLst/>
          </a:prstGeom>
        </p:spPr>
        <p:txBody>
          <a:bodyPr spcFirstLastPara="1" wrap="square" lIns="68575" tIns="34275" rIns="68575" bIns="34275" anchor="t" anchorCtr="0">
            <a:normAutofit lnSpcReduction="10000"/>
          </a:bodyPr>
          <a:lstStyle/>
          <a:p>
            <a:pPr marL="0" lvl="0" indent="0" algn="l" rtl="0">
              <a:lnSpc>
                <a:spcPct val="100000"/>
              </a:lnSpc>
              <a:spcBef>
                <a:spcPts val="800"/>
              </a:spcBef>
              <a:spcAft>
                <a:spcPts val="0"/>
              </a:spcAft>
              <a:buClr>
                <a:schemeClr val="dk1"/>
              </a:buClr>
              <a:buSzPts val="1100"/>
              <a:buFont typeface="Arial"/>
              <a:buNone/>
            </a:pPr>
            <a:r>
              <a:rPr lang="en" sz="1500"/>
              <a:t>In </a:t>
            </a:r>
            <a:r>
              <a:rPr lang="en" sz="1500" b="1"/>
              <a:t>Module 1, </a:t>
            </a:r>
            <a:r>
              <a:rPr lang="en" sz="1500"/>
              <a:t>we worked to understand the </a:t>
            </a:r>
            <a:r>
              <a:rPr lang="en" sz="1500" b="1"/>
              <a:t>foundations of high school math instruction</a:t>
            </a:r>
            <a:r>
              <a:rPr lang="en" sz="1500"/>
              <a:t>, including what ambitious math instruction is and why a 2 + 1 is important for ambitious math instruction.</a:t>
            </a:r>
            <a:endParaRPr sz="1500"/>
          </a:p>
          <a:p>
            <a:pPr marL="0" lvl="0" indent="0" algn="l" rtl="0">
              <a:lnSpc>
                <a:spcPct val="100000"/>
              </a:lnSpc>
              <a:spcBef>
                <a:spcPts val="0"/>
              </a:spcBef>
              <a:spcAft>
                <a:spcPts val="0"/>
              </a:spcAft>
              <a:buClr>
                <a:schemeClr val="dk1"/>
              </a:buClr>
              <a:buSzPts val="1100"/>
              <a:buFont typeface="Arial"/>
              <a:buNone/>
            </a:pPr>
            <a:endParaRPr sz="1500"/>
          </a:p>
          <a:p>
            <a:pPr marL="0" lvl="0" indent="0" algn="l" rtl="0">
              <a:lnSpc>
                <a:spcPct val="100000"/>
              </a:lnSpc>
              <a:spcBef>
                <a:spcPts val="800"/>
              </a:spcBef>
              <a:spcAft>
                <a:spcPts val="0"/>
              </a:spcAft>
              <a:buClr>
                <a:schemeClr val="dk1"/>
              </a:buClr>
              <a:buSzPts val="1100"/>
              <a:buFont typeface="Arial"/>
              <a:buNone/>
            </a:pPr>
            <a:r>
              <a:rPr lang="en" sz="1500"/>
              <a:t>In </a:t>
            </a:r>
            <a:r>
              <a:rPr lang="en" sz="1500" b="1"/>
              <a:t>Module 2</a:t>
            </a:r>
            <a:r>
              <a:rPr lang="en" sz="1500"/>
              <a:t>, we dug deeper into </a:t>
            </a:r>
            <a:r>
              <a:rPr lang="en" sz="1500" b="1"/>
              <a:t>ambitious math instruction</a:t>
            </a:r>
            <a:r>
              <a:rPr lang="en" sz="1500"/>
              <a:t> and our day-to-day work as teachers. We explo</a:t>
            </a:r>
            <a:r>
              <a:rPr lang="en" sz="1600"/>
              <a:t>red what ambitious math instruction looks like at the unit, lesson, and task levels and considered how to build on the mathematical strengths of students who are often excluded by schooling.</a:t>
            </a:r>
            <a:endParaRPr sz="1600"/>
          </a:p>
          <a:p>
            <a:pPr marL="0" lvl="0" indent="0" algn="l" rtl="0">
              <a:lnSpc>
                <a:spcPct val="100000"/>
              </a:lnSpc>
              <a:spcBef>
                <a:spcPts val="0"/>
              </a:spcBef>
              <a:spcAft>
                <a:spcPts val="0"/>
              </a:spcAft>
              <a:buClr>
                <a:schemeClr val="dk1"/>
              </a:buClr>
              <a:buSzPts val="1100"/>
              <a:buFont typeface="Arial"/>
              <a:buNone/>
            </a:pPr>
            <a:endParaRPr sz="1600"/>
          </a:p>
          <a:p>
            <a:pPr marL="0" lvl="0" indent="0" algn="l" rtl="0">
              <a:lnSpc>
                <a:spcPct val="100000"/>
              </a:lnSpc>
              <a:spcBef>
                <a:spcPts val="0"/>
              </a:spcBef>
              <a:spcAft>
                <a:spcPts val="0"/>
              </a:spcAft>
              <a:buClr>
                <a:schemeClr val="dk1"/>
              </a:buClr>
              <a:buSzPts val="1100"/>
              <a:buFont typeface="Arial"/>
              <a:buNone/>
            </a:pPr>
            <a:r>
              <a:rPr lang="en" sz="1500"/>
              <a:t>In </a:t>
            </a:r>
            <a:r>
              <a:rPr lang="en" sz="1500" b="1"/>
              <a:t>Module 3, Part 1, </a:t>
            </a:r>
            <a:r>
              <a:rPr lang="en" sz="1500"/>
              <a:t>we focus especially on deepening our understanding of teaching practices that sustain ambitious teaching. We study and analyze how teachers select and sequence students’ ideas to advance both mathematical and equity-oriented goals and we consider how specific teacher moves can either disrupt or reinforce issues of equity. </a:t>
            </a:r>
            <a:endParaRPr sz="1600">
              <a:solidFill>
                <a:srgbClr val="353535"/>
              </a:solidFill>
            </a:endParaRPr>
          </a:p>
        </p:txBody>
      </p:sp>
      <p:sp>
        <p:nvSpPr>
          <p:cNvPr id="3878" name="Google Shape;3878;p534"/>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Facilitator Guide: </a:t>
            </a:r>
            <a:r>
              <a:rPr lang="en" sz="2800"/>
              <a:t>Welcome to Module 3, Part 1!</a:t>
            </a:r>
            <a:endParaRPr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045"/>
        <p:cNvGrpSpPr/>
        <p:nvPr/>
      </p:nvGrpSpPr>
      <p:grpSpPr>
        <a:xfrm>
          <a:off x="0" y="0"/>
          <a:ext cx="0" cy="0"/>
          <a:chOff x="0" y="0"/>
          <a:chExt cx="0" cy="0"/>
        </a:xfrm>
      </p:grpSpPr>
      <p:sp>
        <p:nvSpPr>
          <p:cNvPr id="4048" name="Google Shape;4048;p552"/>
          <p:cNvSpPr txBox="1"/>
          <p:nvPr/>
        </p:nvSpPr>
        <p:spPr>
          <a:xfrm>
            <a:off x="241200" y="673700"/>
            <a:ext cx="8661600" cy="4311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latin typeface="Calibri"/>
                <a:ea typeface="Calibri"/>
                <a:cs typeface="Calibri"/>
                <a:sym typeface="Calibri"/>
              </a:rPr>
              <a:t>Team Names: </a:t>
            </a:r>
            <a:endParaRPr b="1">
              <a:solidFill>
                <a:srgbClr val="FFFFFF"/>
              </a:solidFill>
              <a:latin typeface="Calibri"/>
              <a:ea typeface="Calibri"/>
              <a:cs typeface="Calibri"/>
              <a:sym typeface="Calibri"/>
            </a:endParaRPr>
          </a:p>
        </p:txBody>
      </p:sp>
      <p:sp>
        <p:nvSpPr>
          <p:cNvPr id="2" name="Title 1">
            <a:extLst>
              <a:ext uri="{FF2B5EF4-FFF2-40B4-BE49-F238E27FC236}">
                <a16:creationId xmlns:a16="http://schemas.microsoft.com/office/drawing/2014/main" id="{D6490A19-AEA8-0BB4-2B35-4608D34E4304}"/>
              </a:ext>
            </a:extLst>
          </p:cNvPr>
          <p:cNvSpPr>
            <a:spLocks noGrp="1"/>
          </p:cNvSpPr>
          <p:nvPr>
            <p:ph type="title"/>
          </p:nvPr>
        </p:nvSpPr>
        <p:spPr>
          <a:xfrm>
            <a:off x="537882" y="242600"/>
            <a:ext cx="8088300" cy="431100"/>
          </a:xfrm>
        </p:spPr>
        <p:txBody>
          <a:bodyPr>
            <a:normAutofit fontScale="90000"/>
          </a:bodyPr>
          <a:lstStyle/>
          <a:p>
            <a:pPr algn="ctr"/>
            <a:r>
              <a:rPr lang="en-US" i="1" dirty="0"/>
              <a:t>Preview of Workspace Slide</a:t>
            </a:r>
          </a:p>
        </p:txBody>
      </p:sp>
      <p:sp>
        <p:nvSpPr>
          <p:cNvPr id="3" name="Text Placeholder 2">
            <a:extLst>
              <a:ext uri="{FF2B5EF4-FFF2-40B4-BE49-F238E27FC236}">
                <a16:creationId xmlns:a16="http://schemas.microsoft.com/office/drawing/2014/main" id="{A3B93DB2-221E-A998-EBFE-CAD3EC75B403}"/>
              </a:ext>
            </a:extLst>
          </p:cNvPr>
          <p:cNvSpPr>
            <a:spLocks noGrp="1"/>
          </p:cNvSpPr>
          <p:nvPr>
            <p:ph type="body" idx="1"/>
          </p:nvPr>
        </p:nvSpPr>
        <p:spPr>
          <a:xfrm>
            <a:off x="350645" y="1387900"/>
            <a:ext cx="8088300" cy="3081900"/>
          </a:xfrm>
        </p:spPr>
        <p:txBody>
          <a:bodyPr/>
          <a:lstStyle/>
          <a:p>
            <a:r>
              <a:rPr lang="en-US" b="1" i="1" dirty="0"/>
              <a:t>Engages students in making sense of mathematical concepts</a:t>
            </a:r>
          </a:p>
          <a:p>
            <a:pPr lvl="1"/>
            <a:r>
              <a:rPr lang="en-US" sz="1400" dirty="0"/>
              <a:t>High Cognitive Task</a:t>
            </a:r>
          </a:p>
          <a:p>
            <a:pPr lvl="1"/>
            <a:r>
              <a:rPr lang="en-US" sz="1400" dirty="0"/>
              <a:t>Engage Students in Habits of Mind when doing math</a:t>
            </a:r>
          </a:p>
          <a:p>
            <a:pPr lvl="1"/>
            <a:r>
              <a:rPr lang="en-US" sz="1400" dirty="0"/>
              <a:t>Engage Students in Habits of Interaction when working on math with others</a:t>
            </a:r>
          </a:p>
          <a:p>
            <a:pPr lvl="1"/>
            <a:r>
              <a:rPr lang="en-US" sz="1400" dirty="0"/>
              <a:t>Press on Conceptual Understanding before Procedural Understanding</a:t>
            </a:r>
          </a:p>
          <a:p>
            <a:pPr lvl="1"/>
            <a:r>
              <a:rPr lang="en-US" sz="1400" dirty="0"/>
              <a:t>I Notice I Wonder (access)</a:t>
            </a:r>
          </a:p>
          <a:p>
            <a:pPr lvl="1"/>
            <a:r>
              <a:rPr lang="en-US" sz="1400" dirty="0"/>
              <a:t>Worked Examples</a:t>
            </a:r>
          </a:p>
          <a:p>
            <a:pPr lvl="1"/>
            <a:r>
              <a:rPr lang="en-US" sz="1400" dirty="0"/>
              <a:t>Teach to Goals / Scaffolding</a:t>
            </a:r>
          </a:p>
        </p:txBody>
      </p:sp>
      <p:sp>
        <p:nvSpPr>
          <p:cNvPr id="4049" name="Google Shape;4049;p552"/>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054"/>
        <p:cNvGrpSpPr/>
        <p:nvPr/>
      </p:nvGrpSpPr>
      <p:grpSpPr>
        <a:xfrm>
          <a:off x="0" y="0"/>
          <a:ext cx="0" cy="0"/>
          <a:chOff x="0" y="0"/>
          <a:chExt cx="0" cy="0"/>
        </a:xfrm>
      </p:grpSpPr>
      <p:sp>
        <p:nvSpPr>
          <p:cNvPr id="3" name="Title 2">
            <a:extLst>
              <a:ext uri="{FF2B5EF4-FFF2-40B4-BE49-F238E27FC236}">
                <a16:creationId xmlns:a16="http://schemas.microsoft.com/office/drawing/2014/main" id="{360F5599-E300-7CA4-CA48-A7F66B81DA9E}"/>
              </a:ext>
            </a:extLst>
          </p:cNvPr>
          <p:cNvSpPr>
            <a:spLocks noGrp="1"/>
          </p:cNvSpPr>
          <p:nvPr>
            <p:ph type="title"/>
          </p:nvPr>
        </p:nvSpPr>
        <p:spPr>
          <a:xfrm>
            <a:off x="537882" y="342900"/>
            <a:ext cx="8088300" cy="330800"/>
          </a:xfrm>
        </p:spPr>
        <p:txBody>
          <a:bodyPr>
            <a:noAutofit/>
          </a:bodyPr>
          <a:lstStyle/>
          <a:p>
            <a:pPr algn="ctr"/>
            <a:r>
              <a:rPr lang="en-US" sz="2800" i="1" dirty="0"/>
              <a:t>Preview of Workspace Slide</a:t>
            </a:r>
          </a:p>
        </p:txBody>
      </p:sp>
      <p:sp>
        <p:nvSpPr>
          <p:cNvPr id="4" name="Text Placeholder 3">
            <a:extLst>
              <a:ext uri="{FF2B5EF4-FFF2-40B4-BE49-F238E27FC236}">
                <a16:creationId xmlns:a16="http://schemas.microsoft.com/office/drawing/2014/main" id="{181CE683-8FB6-74D1-55D7-AB456E8C9C33}"/>
              </a:ext>
            </a:extLst>
          </p:cNvPr>
          <p:cNvSpPr>
            <a:spLocks noGrp="1"/>
          </p:cNvSpPr>
          <p:nvPr>
            <p:ph type="body" idx="1"/>
          </p:nvPr>
        </p:nvSpPr>
        <p:spPr/>
        <p:txBody>
          <a:bodyPr/>
          <a:lstStyle/>
          <a:p>
            <a:r>
              <a:rPr lang="en-US" b="1" dirty="0"/>
              <a:t>Centers students’ thinking and reasoning through discourse</a:t>
            </a:r>
          </a:p>
          <a:p>
            <a:pPr lvl="1"/>
            <a:r>
              <a:rPr lang="en-US" sz="1200" dirty="0"/>
              <a:t>Use sentence stems</a:t>
            </a:r>
          </a:p>
          <a:p>
            <a:pPr lvl="1"/>
            <a:r>
              <a:rPr lang="en-US" sz="1200" dirty="0"/>
              <a:t>Press on Listen to Understand after someone shares 1.) I understand 2.) I want to add on 3).I wonder</a:t>
            </a:r>
          </a:p>
          <a:p>
            <a:pPr lvl="1"/>
            <a:r>
              <a:rPr lang="en-US" sz="1200" dirty="0"/>
              <a:t>Promote Equitable Student Engagement Actions</a:t>
            </a:r>
          </a:p>
        </p:txBody>
      </p:sp>
      <p:sp>
        <p:nvSpPr>
          <p:cNvPr id="4057" name="Google Shape;4057;p553"/>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21</a:t>
            </a:fld>
            <a:endParaRPr/>
          </a:p>
        </p:txBody>
      </p:sp>
      <p:sp>
        <p:nvSpPr>
          <p:cNvPr id="4059" name="Google Shape;4059;p553"/>
          <p:cNvSpPr txBox="1"/>
          <p:nvPr/>
        </p:nvSpPr>
        <p:spPr>
          <a:xfrm>
            <a:off x="241200" y="673700"/>
            <a:ext cx="8661600" cy="4311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FFFFFF"/>
                </a:solidFill>
                <a:latin typeface="Calibri"/>
                <a:ea typeface="Calibri"/>
                <a:cs typeface="Calibri"/>
                <a:sym typeface="Calibri"/>
              </a:rPr>
              <a:t>Team Names: </a:t>
            </a:r>
            <a:endParaRPr b="1" dirty="0">
              <a:solidFill>
                <a:srgbClr val="FFFFFF"/>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063"/>
        <p:cNvGrpSpPr/>
        <p:nvPr/>
      </p:nvGrpSpPr>
      <p:grpSpPr>
        <a:xfrm>
          <a:off x="0" y="0"/>
          <a:ext cx="0" cy="0"/>
          <a:chOff x="0" y="0"/>
          <a:chExt cx="0" cy="0"/>
        </a:xfrm>
      </p:grpSpPr>
      <p:sp>
        <p:nvSpPr>
          <p:cNvPr id="4065" name="Google Shape;4065;p554"/>
          <p:cNvSpPr txBox="1"/>
          <p:nvPr/>
        </p:nvSpPr>
        <p:spPr>
          <a:xfrm>
            <a:off x="241200" y="1181573"/>
            <a:ext cx="8661600" cy="3171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30200" algn="l" rtl="0">
              <a:spcBef>
                <a:spcPts val="0"/>
              </a:spcBef>
              <a:spcAft>
                <a:spcPts val="0"/>
              </a:spcAft>
              <a:buClr>
                <a:schemeClr val="dk1"/>
              </a:buClr>
              <a:buSzPts val="1600"/>
              <a:buFont typeface="Calibri"/>
              <a:buChar char="●"/>
            </a:pPr>
            <a:r>
              <a:rPr lang="en" sz="1600" b="1" i="1" dirty="0">
                <a:solidFill>
                  <a:schemeClr val="dk1"/>
                </a:solidFill>
                <a:latin typeface="Calibri"/>
                <a:ea typeface="Calibri"/>
                <a:cs typeface="Calibri"/>
                <a:sym typeface="Calibri"/>
              </a:rPr>
              <a:t>Views students as capable of using their understandings and assets to solve authentic problems</a:t>
            </a:r>
            <a:endParaRPr sz="1600" b="1" i="1" dirty="0">
              <a:solidFill>
                <a:schemeClr val="dk1"/>
              </a:solidFill>
              <a:latin typeface="Calibri"/>
              <a:ea typeface="Calibri"/>
              <a:cs typeface="Calibri"/>
              <a:sym typeface="Calibri"/>
            </a:endParaRPr>
          </a:p>
          <a:p>
            <a:pPr marL="914400" lvl="1" indent="-311150" algn="l" rtl="0">
              <a:spcBef>
                <a:spcPts val="0"/>
              </a:spcBef>
              <a:spcAft>
                <a:spcPts val="0"/>
              </a:spcAft>
              <a:buClr>
                <a:schemeClr val="dk1"/>
              </a:buClr>
              <a:buSzPts val="1300"/>
              <a:buFont typeface="Calibri"/>
              <a:buChar char="○"/>
            </a:pPr>
            <a:r>
              <a:rPr lang="en" sz="1300" dirty="0">
                <a:solidFill>
                  <a:schemeClr val="dk1"/>
                </a:solidFill>
                <a:latin typeface="Calibri"/>
                <a:ea typeface="Calibri"/>
                <a:cs typeface="Calibri"/>
                <a:sym typeface="Calibri"/>
              </a:rPr>
              <a:t>Share strengths-based statements (we used the Habits) or have students create strengths-based statements to each other </a:t>
            </a:r>
            <a:endParaRPr sz="1300" dirty="0">
              <a:solidFill>
                <a:schemeClr val="dk1"/>
              </a:solidFill>
              <a:latin typeface="Calibri"/>
              <a:ea typeface="Calibri"/>
              <a:cs typeface="Calibri"/>
              <a:sym typeface="Calibri"/>
            </a:endParaRPr>
          </a:p>
          <a:p>
            <a:pPr marL="914400" lvl="1" indent="-311150" algn="l" rtl="0">
              <a:spcBef>
                <a:spcPts val="0"/>
              </a:spcBef>
              <a:spcAft>
                <a:spcPts val="0"/>
              </a:spcAft>
              <a:buClr>
                <a:schemeClr val="dk1"/>
              </a:buClr>
              <a:buSzPts val="1300"/>
              <a:buFont typeface="Calibri"/>
              <a:buChar char="○"/>
            </a:pPr>
            <a:r>
              <a:rPr lang="en" sz="1300" dirty="0">
                <a:solidFill>
                  <a:schemeClr val="dk1"/>
                </a:solidFill>
                <a:latin typeface="Calibri"/>
                <a:ea typeface="Calibri"/>
                <a:cs typeface="Calibri"/>
                <a:sym typeface="Calibri"/>
              </a:rPr>
              <a:t>Have high expectations </a:t>
            </a:r>
            <a:endParaRPr sz="1300" dirty="0">
              <a:solidFill>
                <a:schemeClr val="dk1"/>
              </a:solidFill>
              <a:latin typeface="Calibri"/>
              <a:ea typeface="Calibri"/>
              <a:cs typeface="Calibri"/>
              <a:sym typeface="Calibri"/>
            </a:endParaRPr>
          </a:p>
          <a:p>
            <a:pPr marL="914400" lvl="1" indent="-311150" algn="l" rtl="0">
              <a:spcBef>
                <a:spcPts val="0"/>
              </a:spcBef>
              <a:spcAft>
                <a:spcPts val="0"/>
              </a:spcAft>
              <a:buClr>
                <a:schemeClr val="dk1"/>
              </a:buClr>
              <a:buSzPts val="1300"/>
              <a:buFont typeface="Calibri"/>
              <a:buChar char="○"/>
            </a:pPr>
            <a:r>
              <a:rPr lang="en" sz="1300" dirty="0">
                <a:solidFill>
                  <a:schemeClr val="dk1"/>
                </a:solidFill>
                <a:latin typeface="Calibri"/>
                <a:ea typeface="Calibri"/>
                <a:cs typeface="Calibri"/>
                <a:sym typeface="Calibri"/>
              </a:rPr>
              <a:t>Avoid over scaffolding or giving away ideas</a:t>
            </a:r>
            <a:endParaRPr sz="1700" i="1" dirty="0">
              <a:solidFill>
                <a:schemeClr val="dk1"/>
              </a:solidFill>
              <a:latin typeface="Calibri"/>
              <a:ea typeface="Calibri"/>
              <a:cs typeface="Calibri"/>
              <a:sym typeface="Calibri"/>
            </a:endParaRPr>
          </a:p>
          <a:p>
            <a:pPr marL="457200" lvl="0" indent="0" algn="l" rtl="0">
              <a:spcBef>
                <a:spcPts val="0"/>
              </a:spcBef>
              <a:spcAft>
                <a:spcPts val="0"/>
              </a:spcAft>
              <a:buClr>
                <a:schemeClr val="dk1"/>
              </a:buClr>
              <a:buSzPts val="1100"/>
              <a:buFont typeface="Arial"/>
              <a:buNone/>
            </a:pPr>
            <a:endParaRPr sz="1700" i="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spcBef>
                <a:spcPts val="0"/>
              </a:spcBef>
              <a:spcAft>
                <a:spcPts val="0"/>
              </a:spcAft>
              <a:buNone/>
            </a:pPr>
            <a:endParaRPr sz="1600" b="1" i="1" dirty="0">
              <a:solidFill>
                <a:schemeClr val="dk1"/>
              </a:solidFill>
              <a:latin typeface="Calibri"/>
              <a:ea typeface="Calibri"/>
              <a:cs typeface="Calibri"/>
              <a:sym typeface="Calibri"/>
            </a:endParaRPr>
          </a:p>
        </p:txBody>
      </p:sp>
      <p:sp>
        <p:nvSpPr>
          <p:cNvPr id="4066" name="Google Shape;4066;p554"/>
          <p:cNvSpPr txBox="1">
            <a:spLocks noGrp="1"/>
          </p:cNvSpPr>
          <p:nvPr>
            <p:ph type="sldNum" idx="12"/>
          </p:nvPr>
        </p:nvSpPr>
        <p:spPr>
          <a:xfrm>
            <a:off x="8414250" y="4711775"/>
            <a:ext cx="5715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22</a:t>
            </a:fld>
            <a:endParaRPr/>
          </a:p>
        </p:txBody>
      </p:sp>
      <p:sp>
        <p:nvSpPr>
          <p:cNvPr id="4067" name="Google Shape;4067;p554"/>
          <p:cNvSpPr txBox="1">
            <a:spLocks noGrp="1"/>
          </p:cNvSpPr>
          <p:nvPr>
            <p:ph type="title" idx="4294967295"/>
          </p:nvPr>
        </p:nvSpPr>
        <p:spPr>
          <a:xfrm>
            <a:off x="397475" y="152425"/>
            <a:ext cx="8369100" cy="5232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1" u="none" strike="noStrike" kern="0" cap="none" spc="0" normalizeH="0" baseline="0" noProof="0" dirty="0">
                <a:ln>
                  <a:noFill/>
                </a:ln>
                <a:solidFill>
                  <a:srgbClr val="9E9E9E"/>
                </a:solidFill>
                <a:effectLst/>
                <a:uLnTx/>
                <a:uFillTx/>
                <a:latin typeface="Calibri"/>
                <a:ea typeface="Calibri"/>
                <a:cs typeface="Calibri"/>
                <a:sym typeface="Calibri"/>
              </a:rPr>
              <a:t>Preview of Workspace Slide</a:t>
            </a:r>
          </a:p>
        </p:txBody>
      </p:sp>
      <p:sp>
        <p:nvSpPr>
          <p:cNvPr id="4068" name="Google Shape;4068;p554"/>
          <p:cNvSpPr txBox="1"/>
          <p:nvPr/>
        </p:nvSpPr>
        <p:spPr>
          <a:xfrm>
            <a:off x="241200" y="673700"/>
            <a:ext cx="8661600" cy="4311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latin typeface="Calibri"/>
                <a:ea typeface="Calibri"/>
                <a:cs typeface="Calibri"/>
                <a:sym typeface="Calibri"/>
              </a:rPr>
              <a:t>Team Names: </a:t>
            </a:r>
            <a:endParaRPr b="1">
              <a:solidFill>
                <a:srgbClr val="FFFFFF"/>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072"/>
        <p:cNvGrpSpPr/>
        <p:nvPr/>
      </p:nvGrpSpPr>
      <p:grpSpPr>
        <a:xfrm>
          <a:off x="0" y="0"/>
          <a:ext cx="0" cy="0"/>
          <a:chOff x="0" y="0"/>
          <a:chExt cx="0" cy="0"/>
        </a:xfrm>
      </p:grpSpPr>
      <p:sp>
        <p:nvSpPr>
          <p:cNvPr id="4074" name="Google Shape;4074;p555"/>
          <p:cNvSpPr txBox="1"/>
          <p:nvPr/>
        </p:nvSpPr>
        <p:spPr>
          <a:xfrm>
            <a:off x="241200" y="1181573"/>
            <a:ext cx="8661600" cy="3171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30200" algn="l" rtl="0">
              <a:spcBef>
                <a:spcPts val="0"/>
              </a:spcBef>
              <a:spcAft>
                <a:spcPts val="0"/>
              </a:spcAft>
              <a:buClr>
                <a:schemeClr val="dk1"/>
              </a:buClr>
              <a:buSzPts val="1600"/>
              <a:buFont typeface="Calibri"/>
              <a:buChar char="●"/>
            </a:pPr>
            <a:r>
              <a:rPr lang="en" sz="1600" b="1" i="1">
                <a:solidFill>
                  <a:schemeClr val="dk1"/>
                </a:solidFill>
                <a:latin typeface="Calibri"/>
                <a:ea typeface="Calibri"/>
                <a:cs typeface="Calibri"/>
                <a:sym typeface="Calibri"/>
              </a:rPr>
              <a:t>Values students’ thinking, including emergent understanding and errors</a:t>
            </a:r>
            <a:endParaRPr sz="1600" b="1" i="1">
              <a:solidFill>
                <a:schemeClr val="dk1"/>
              </a:solidFill>
              <a:latin typeface="Calibri"/>
              <a:ea typeface="Calibri"/>
              <a:cs typeface="Calibri"/>
              <a:sym typeface="Calibri"/>
            </a:endParaRPr>
          </a:p>
          <a:p>
            <a:pPr marL="914400" lvl="1" indent="-311150" algn="l" rtl="0">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Honors and builds upon rough draft ideas</a:t>
            </a:r>
            <a:endParaRPr sz="1300">
              <a:solidFill>
                <a:schemeClr val="dk1"/>
              </a:solidFill>
              <a:latin typeface="Calibri"/>
              <a:ea typeface="Calibri"/>
              <a:cs typeface="Calibri"/>
              <a:sym typeface="Calibri"/>
            </a:endParaRPr>
          </a:p>
          <a:p>
            <a:pPr marL="914400" lvl="1" indent="-311150" algn="l" rtl="0">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Lets students use their own language and descriptions before moving them to more formal language.</a:t>
            </a:r>
            <a:endParaRPr sz="1300">
              <a:solidFill>
                <a:schemeClr val="dk1"/>
              </a:solidFill>
              <a:latin typeface="Calibri"/>
              <a:ea typeface="Calibri"/>
              <a:cs typeface="Calibri"/>
              <a:sym typeface="Calibri"/>
            </a:endParaRPr>
          </a:p>
          <a:p>
            <a:pPr marL="914400" lvl="1" indent="-311150" algn="l" rtl="0">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Discusses and talks about disequilibrium, stuck points, &amp; learning from errors </a:t>
            </a:r>
            <a:endParaRPr sz="1300">
              <a:solidFill>
                <a:schemeClr val="dk1"/>
              </a:solidFill>
              <a:latin typeface="Calibri"/>
              <a:ea typeface="Calibri"/>
              <a:cs typeface="Calibri"/>
              <a:sym typeface="Calibri"/>
            </a:endParaRPr>
          </a:p>
          <a:p>
            <a:pPr marL="914400" lvl="1" indent="-311150" algn="l" rtl="0">
              <a:spcBef>
                <a:spcPts val="0"/>
              </a:spcBef>
              <a:spcAft>
                <a:spcPts val="0"/>
              </a:spcAft>
              <a:buClr>
                <a:schemeClr val="dk1"/>
              </a:buClr>
              <a:buSzPts val="1300"/>
              <a:buFont typeface="Calibri"/>
              <a:buChar char="○"/>
            </a:pPr>
            <a:endParaRPr sz="1300" i="1">
              <a:solidFill>
                <a:schemeClr val="dk1"/>
              </a:solidFill>
              <a:latin typeface="Calibri"/>
              <a:ea typeface="Calibri"/>
              <a:cs typeface="Calibri"/>
              <a:sym typeface="Calibri"/>
            </a:endParaRPr>
          </a:p>
          <a:p>
            <a:pPr marL="457200" lvl="0" indent="0" algn="l" rtl="0">
              <a:spcBef>
                <a:spcPts val="0"/>
              </a:spcBef>
              <a:spcAft>
                <a:spcPts val="0"/>
              </a:spcAft>
              <a:buClr>
                <a:schemeClr val="dk1"/>
              </a:buClr>
              <a:buSzPts val="1100"/>
              <a:buFont typeface="Arial"/>
              <a:buNone/>
            </a:pPr>
            <a:endParaRPr sz="1500" i="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sz="1600" b="1" i="1">
              <a:solidFill>
                <a:schemeClr val="dk1"/>
              </a:solidFill>
              <a:latin typeface="Calibri"/>
              <a:ea typeface="Calibri"/>
              <a:cs typeface="Calibri"/>
              <a:sym typeface="Calibri"/>
            </a:endParaRPr>
          </a:p>
        </p:txBody>
      </p:sp>
      <p:sp>
        <p:nvSpPr>
          <p:cNvPr id="4075" name="Google Shape;4075;p555"/>
          <p:cNvSpPr txBox="1">
            <a:spLocks noGrp="1"/>
          </p:cNvSpPr>
          <p:nvPr>
            <p:ph type="sldNum" idx="12"/>
          </p:nvPr>
        </p:nvSpPr>
        <p:spPr>
          <a:xfrm>
            <a:off x="8414250" y="4711775"/>
            <a:ext cx="5715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23</a:t>
            </a:fld>
            <a:endParaRPr/>
          </a:p>
        </p:txBody>
      </p:sp>
      <p:sp>
        <p:nvSpPr>
          <p:cNvPr id="4076" name="Google Shape;4076;p555"/>
          <p:cNvSpPr txBox="1">
            <a:spLocks noGrp="1"/>
          </p:cNvSpPr>
          <p:nvPr>
            <p:ph type="title" idx="4294967295"/>
          </p:nvPr>
        </p:nvSpPr>
        <p:spPr>
          <a:xfrm>
            <a:off x="397475" y="152425"/>
            <a:ext cx="8369100" cy="5232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1" u="none" strike="noStrike" kern="0" cap="none" spc="0" normalizeH="0" baseline="0" noProof="0" dirty="0">
                <a:ln>
                  <a:noFill/>
                </a:ln>
                <a:solidFill>
                  <a:srgbClr val="9E9E9E"/>
                </a:solidFill>
                <a:effectLst/>
                <a:uLnTx/>
                <a:uFillTx/>
                <a:latin typeface="Calibri"/>
                <a:ea typeface="Calibri"/>
                <a:cs typeface="Calibri"/>
                <a:sym typeface="Calibri"/>
              </a:rPr>
              <a:t>Preview of Workspace Slide</a:t>
            </a:r>
          </a:p>
        </p:txBody>
      </p:sp>
      <p:sp>
        <p:nvSpPr>
          <p:cNvPr id="4077" name="Google Shape;4077;p555"/>
          <p:cNvSpPr txBox="1"/>
          <p:nvPr/>
        </p:nvSpPr>
        <p:spPr>
          <a:xfrm>
            <a:off x="241200" y="673700"/>
            <a:ext cx="8661600" cy="4311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latin typeface="Calibri"/>
                <a:ea typeface="Calibri"/>
                <a:cs typeface="Calibri"/>
                <a:sym typeface="Calibri"/>
              </a:rPr>
              <a:t>Team Names: </a:t>
            </a:r>
            <a:endParaRPr b="1">
              <a:solidFill>
                <a:srgbClr val="FFFFFF"/>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081"/>
        <p:cNvGrpSpPr/>
        <p:nvPr/>
      </p:nvGrpSpPr>
      <p:grpSpPr>
        <a:xfrm>
          <a:off x="0" y="0"/>
          <a:ext cx="0" cy="0"/>
          <a:chOff x="0" y="0"/>
          <a:chExt cx="0" cy="0"/>
        </a:xfrm>
      </p:grpSpPr>
      <p:sp>
        <p:nvSpPr>
          <p:cNvPr id="4083" name="Google Shape;4083;p556"/>
          <p:cNvSpPr txBox="1"/>
          <p:nvPr/>
        </p:nvSpPr>
        <p:spPr>
          <a:xfrm>
            <a:off x="241200" y="1181573"/>
            <a:ext cx="8661600" cy="3171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30200" algn="l" rtl="0">
              <a:spcBef>
                <a:spcPts val="0"/>
              </a:spcBef>
              <a:spcAft>
                <a:spcPts val="0"/>
              </a:spcAft>
              <a:buClr>
                <a:schemeClr val="dk1"/>
              </a:buClr>
              <a:buSzPts val="1600"/>
              <a:buFont typeface="Calibri"/>
              <a:buChar char="●"/>
            </a:pPr>
            <a:r>
              <a:rPr lang="en" sz="1600" b="1" i="1">
                <a:solidFill>
                  <a:schemeClr val="dk1"/>
                </a:solidFill>
                <a:latin typeface="Calibri"/>
                <a:ea typeface="Calibri"/>
                <a:cs typeface="Calibri"/>
                <a:sym typeface="Calibri"/>
              </a:rPr>
              <a:t>Attends to student thinking in an equitable and responsive manner</a:t>
            </a:r>
            <a:endParaRPr sz="1600" b="1" i="1">
              <a:solidFill>
                <a:schemeClr val="dk1"/>
              </a:solidFill>
              <a:latin typeface="Calibri"/>
              <a:ea typeface="Calibri"/>
              <a:cs typeface="Calibri"/>
              <a:sym typeface="Calibri"/>
            </a:endParaRPr>
          </a:p>
          <a:p>
            <a:pPr marL="914400" lvl="1" indent="-311150" algn="l" rtl="0">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Is aware of voices not heard and looks for opportunities to include</a:t>
            </a:r>
            <a:endParaRPr sz="1300">
              <a:solidFill>
                <a:schemeClr val="dk1"/>
              </a:solidFill>
              <a:latin typeface="Calibri"/>
              <a:ea typeface="Calibri"/>
              <a:cs typeface="Calibri"/>
              <a:sym typeface="Calibri"/>
            </a:endParaRPr>
          </a:p>
          <a:p>
            <a:pPr marL="914400" lvl="1" indent="-311150" algn="l" rtl="0">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Assigns competence when appropriate </a:t>
            </a:r>
            <a:endParaRPr sz="1300">
              <a:solidFill>
                <a:schemeClr val="dk1"/>
              </a:solidFill>
              <a:latin typeface="Calibri"/>
              <a:ea typeface="Calibri"/>
              <a:cs typeface="Calibri"/>
              <a:sym typeface="Calibri"/>
            </a:endParaRPr>
          </a:p>
          <a:p>
            <a:pPr marL="914400" lvl="1" indent="-311150" algn="l" rtl="0">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Builds accountability </a:t>
            </a:r>
            <a:endParaRPr sz="1300">
              <a:solidFill>
                <a:schemeClr val="dk1"/>
              </a:solidFill>
              <a:latin typeface="Calibri"/>
              <a:ea typeface="Calibri"/>
              <a:cs typeface="Calibri"/>
              <a:sym typeface="Calibri"/>
            </a:endParaRPr>
          </a:p>
          <a:p>
            <a:pPr marL="914400" lvl="1" indent="-336550" algn="l" rtl="0">
              <a:spcBef>
                <a:spcPts val="0"/>
              </a:spcBef>
              <a:spcAft>
                <a:spcPts val="0"/>
              </a:spcAft>
              <a:buClr>
                <a:schemeClr val="dk1"/>
              </a:buClr>
              <a:buSzPts val="1700"/>
              <a:buFont typeface="Calibri"/>
              <a:buChar char="○"/>
            </a:pPr>
            <a:endParaRPr sz="1700" i="1">
              <a:solidFill>
                <a:schemeClr val="dk1"/>
              </a:solidFill>
              <a:latin typeface="Calibri"/>
              <a:ea typeface="Calibri"/>
              <a:cs typeface="Calibri"/>
              <a:sym typeface="Calibri"/>
            </a:endParaRPr>
          </a:p>
          <a:p>
            <a:pPr marL="0" lvl="0" indent="0" algn="l" rtl="0">
              <a:spcBef>
                <a:spcPts val="0"/>
              </a:spcBef>
              <a:spcAft>
                <a:spcPts val="0"/>
              </a:spcAft>
              <a:buNone/>
            </a:pPr>
            <a:endParaRPr sz="1600" b="1" i="1">
              <a:solidFill>
                <a:schemeClr val="dk1"/>
              </a:solidFill>
              <a:latin typeface="Calibri"/>
              <a:ea typeface="Calibri"/>
              <a:cs typeface="Calibri"/>
              <a:sym typeface="Calibri"/>
            </a:endParaRPr>
          </a:p>
        </p:txBody>
      </p:sp>
      <p:sp>
        <p:nvSpPr>
          <p:cNvPr id="4084" name="Google Shape;4084;p556"/>
          <p:cNvSpPr txBox="1">
            <a:spLocks noGrp="1"/>
          </p:cNvSpPr>
          <p:nvPr>
            <p:ph type="title" idx="4294967295"/>
          </p:nvPr>
        </p:nvSpPr>
        <p:spPr>
          <a:xfrm>
            <a:off x="3114825" y="165825"/>
            <a:ext cx="2537100" cy="4311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1" u="none" strike="noStrike" kern="0" cap="none" spc="0" normalizeH="0" baseline="0" noProof="0" dirty="0">
                <a:ln>
                  <a:noFill/>
                </a:ln>
                <a:solidFill>
                  <a:srgbClr val="666666"/>
                </a:solidFill>
                <a:effectLst/>
                <a:uLnTx/>
                <a:uFillTx/>
                <a:latin typeface="Calibri"/>
                <a:ea typeface="Calibri"/>
                <a:cs typeface="Calibri"/>
                <a:sym typeface="Calibri"/>
              </a:rPr>
              <a:t>Preview of Workspace Slide</a:t>
            </a:r>
          </a:p>
        </p:txBody>
      </p:sp>
      <p:sp>
        <p:nvSpPr>
          <p:cNvPr id="4085" name="Google Shape;4085;p556"/>
          <p:cNvSpPr txBox="1">
            <a:spLocks noGrp="1"/>
          </p:cNvSpPr>
          <p:nvPr>
            <p:ph type="sldNum" idx="12"/>
          </p:nvPr>
        </p:nvSpPr>
        <p:spPr>
          <a:xfrm>
            <a:off x="8414250" y="4711775"/>
            <a:ext cx="5715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24</a:t>
            </a:fld>
            <a:endParaRPr/>
          </a:p>
        </p:txBody>
      </p:sp>
      <p:sp>
        <p:nvSpPr>
          <p:cNvPr id="4086" name="Google Shape;4086;p556"/>
          <p:cNvSpPr txBox="1"/>
          <p:nvPr/>
        </p:nvSpPr>
        <p:spPr>
          <a:xfrm>
            <a:off x="241200" y="673700"/>
            <a:ext cx="8661600" cy="4311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latin typeface="Calibri"/>
                <a:ea typeface="Calibri"/>
                <a:cs typeface="Calibri"/>
                <a:sym typeface="Calibri"/>
              </a:rPr>
              <a:t>Team Names: </a:t>
            </a:r>
            <a:endParaRPr b="1">
              <a:solidFill>
                <a:srgbClr val="FFFFFF"/>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91"/>
        <p:cNvGrpSpPr/>
        <p:nvPr/>
      </p:nvGrpSpPr>
      <p:grpSpPr>
        <a:xfrm>
          <a:off x="0" y="0"/>
          <a:ext cx="0" cy="0"/>
          <a:chOff x="0" y="0"/>
          <a:chExt cx="0" cy="0"/>
        </a:xfrm>
      </p:grpSpPr>
      <p:sp>
        <p:nvSpPr>
          <p:cNvPr id="4092" name="Google Shape;4092;p557"/>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3800" b="1">
                <a:highlight>
                  <a:schemeClr val="lt1"/>
                </a:highlight>
              </a:rPr>
              <a:t>Debriefing Session 14</a:t>
            </a:r>
            <a:endParaRPr sz="3800" b="1">
              <a:highlight>
                <a:schemeClr val="lt1"/>
              </a:highlight>
            </a:endParaRPr>
          </a:p>
        </p:txBody>
      </p:sp>
      <p:sp>
        <p:nvSpPr>
          <p:cNvPr id="4093" name="Google Shape;4093;p557"/>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rmAutofit lnSpcReduction="10000"/>
          </a:bodyPr>
          <a:lstStyle/>
          <a:p>
            <a:pPr marL="0" lvl="0" indent="0" algn="ctr" rtl="0">
              <a:spcBef>
                <a:spcPts val="800"/>
              </a:spcBef>
              <a:spcAft>
                <a:spcPts val="0"/>
              </a:spcAft>
              <a:buNone/>
            </a:pPr>
            <a:r>
              <a:rPr lang="en"/>
              <a:t>Reflecting on our work synthesizing what we have learned about Ambitious Math Teaching so far.</a:t>
            </a:r>
            <a:endParaRPr/>
          </a:p>
        </p:txBody>
      </p:sp>
      <p:sp>
        <p:nvSpPr>
          <p:cNvPr id="4094" name="Google Shape;4094;p557"/>
          <p:cNvSpPr txBox="1">
            <a:spLocks noGrp="1"/>
          </p:cNvSpPr>
          <p:nvPr>
            <p:ph type="sldNum" idx="12"/>
          </p:nvPr>
        </p:nvSpPr>
        <p:spPr>
          <a:xfrm>
            <a:off x="8523975" y="4669550"/>
            <a:ext cx="426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098"/>
        <p:cNvGrpSpPr/>
        <p:nvPr/>
      </p:nvGrpSpPr>
      <p:grpSpPr>
        <a:xfrm>
          <a:off x="0" y="0"/>
          <a:ext cx="0" cy="0"/>
          <a:chOff x="0" y="0"/>
          <a:chExt cx="0" cy="0"/>
        </a:xfrm>
      </p:grpSpPr>
      <p:sp>
        <p:nvSpPr>
          <p:cNvPr id="4099" name="Google Shape;4099;p558"/>
          <p:cNvSpPr txBox="1"/>
          <p:nvPr/>
        </p:nvSpPr>
        <p:spPr>
          <a:xfrm>
            <a:off x="323194" y="1529550"/>
            <a:ext cx="6288000" cy="3063000"/>
          </a:xfrm>
          <a:prstGeom prst="rect">
            <a:avLst/>
          </a:prstGeom>
          <a:noFill/>
          <a:ln>
            <a:noFill/>
          </a:ln>
        </p:spPr>
        <p:txBody>
          <a:bodyPr spcFirstLastPara="1" wrap="square" lIns="68575" tIns="68575" rIns="68575" bIns="68575" anchor="t" anchorCtr="0">
            <a:spAutoFit/>
          </a:bodyPr>
          <a:lstStyle/>
          <a:p>
            <a:pPr marL="0" marR="1803400" lvl="0" indent="0" algn="l" rtl="0">
              <a:spcBef>
                <a:spcPts val="0"/>
              </a:spcBef>
              <a:spcAft>
                <a:spcPts val="0"/>
              </a:spcAft>
              <a:buClr>
                <a:schemeClr val="dk1"/>
              </a:buClr>
              <a:buSzPts val="800"/>
              <a:buFont typeface="Arial"/>
              <a:buNone/>
            </a:pPr>
            <a:r>
              <a:rPr lang="en" sz="1100" b="1">
                <a:solidFill>
                  <a:schemeClr val="hlink"/>
                </a:solidFill>
                <a:latin typeface="Calibri"/>
                <a:ea typeface="Calibri"/>
                <a:cs typeface="Calibri"/>
                <a:sym typeface="Calibri"/>
              </a:rPr>
              <a:t>Focus:</a:t>
            </a:r>
            <a:r>
              <a:rPr lang="en" sz="1100">
                <a:solidFill>
                  <a:schemeClr val="hlink"/>
                </a:solidFill>
                <a:latin typeface="Calibri"/>
                <a:ea typeface="Calibri"/>
                <a:cs typeface="Calibri"/>
                <a:sym typeface="Calibri"/>
              </a:rPr>
              <a:t> </a:t>
            </a:r>
            <a:r>
              <a:rPr lang="en" sz="1100">
                <a:solidFill>
                  <a:schemeClr val="dk1"/>
                </a:solidFill>
                <a:latin typeface="Calibri"/>
                <a:ea typeface="Calibri"/>
                <a:cs typeface="Calibri"/>
                <a:sym typeface="Calibri"/>
              </a:rPr>
              <a:t>Learning experiences in every grade and course are focused on core mathematical content and practices that progress purposefully across grade levels. </a:t>
            </a:r>
            <a:endParaRPr sz="11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800"/>
              <a:buFont typeface="Arial"/>
              <a:buNone/>
            </a:pPr>
            <a:endParaRPr sz="14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 sz="1100" b="1">
                <a:solidFill>
                  <a:schemeClr val="hlink"/>
                </a:solidFill>
                <a:latin typeface="Calibri"/>
                <a:ea typeface="Calibri"/>
                <a:cs typeface="Calibri"/>
                <a:sym typeface="Calibri"/>
              </a:rPr>
              <a:t>Engagement:</a:t>
            </a:r>
            <a:r>
              <a:rPr lang="en" sz="1100">
                <a:solidFill>
                  <a:schemeClr val="hlink"/>
                </a:solidFill>
                <a:latin typeface="Calibri"/>
                <a:ea typeface="Calibri"/>
                <a:cs typeface="Calibri"/>
                <a:sym typeface="Calibri"/>
              </a:rPr>
              <a:t> </a:t>
            </a:r>
            <a:r>
              <a:rPr lang="en" sz="1100">
                <a:solidFill>
                  <a:schemeClr val="dk1"/>
                </a:solidFill>
                <a:latin typeface="Calibri"/>
                <a:ea typeface="Calibri"/>
                <a:cs typeface="Calibri"/>
                <a:sym typeface="Calibri"/>
              </a:rPr>
              <a:t>Mathematical learning happens in environments that motivate all students to engage with relevant and meaningful issues in the world around them.</a:t>
            </a: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 sz="1100" b="1">
                <a:solidFill>
                  <a:schemeClr val="hlink"/>
                </a:solidFill>
                <a:latin typeface="Calibri"/>
                <a:ea typeface="Calibri"/>
                <a:cs typeface="Calibri"/>
                <a:sym typeface="Calibri"/>
              </a:rPr>
              <a:t>Pathways:</a:t>
            </a:r>
            <a:r>
              <a:rPr lang="en" sz="1100">
                <a:solidFill>
                  <a:schemeClr val="hlink"/>
                </a:solidFill>
                <a:latin typeface="Calibri"/>
                <a:ea typeface="Calibri"/>
                <a:cs typeface="Calibri"/>
                <a:sym typeface="Calibri"/>
              </a:rPr>
              <a:t> </a:t>
            </a:r>
            <a:r>
              <a:rPr lang="en" sz="1100">
                <a:solidFill>
                  <a:schemeClr val="dk1"/>
                </a:solidFill>
                <a:latin typeface="Calibri"/>
                <a:ea typeface="Calibri"/>
                <a:cs typeface="Calibri"/>
                <a:sym typeface="Calibri"/>
              </a:rPr>
              <a:t>All students are equipped with the mathematical knowledge and skills necessary to identify and productively pursue any postsecondary paths in their future. Students have agency to choose from a variety of courses, contexts, and applications they find relevant. </a:t>
            </a: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 sz="1100" b="1">
                <a:solidFill>
                  <a:schemeClr val="hlink"/>
                </a:solidFill>
                <a:latin typeface="Calibri"/>
                <a:ea typeface="Calibri"/>
                <a:cs typeface="Calibri"/>
                <a:sym typeface="Calibri"/>
              </a:rPr>
              <a:t>Belonging:</a:t>
            </a:r>
            <a:r>
              <a:rPr lang="en" sz="1100">
                <a:solidFill>
                  <a:schemeClr val="hlink"/>
                </a:solidFill>
                <a:latin typeface="Calibri"/>
                <a:ea typeface="Calibri"/>
                <a:cs typeface="Calibri"/>
                <a:sym typeface="Calibri"/>
              </a:rPr>
              <a:t> </a:t>
            </a:r>
            <a:r>
              <a:rPr lang="en" sz="1100">
                <a:solidFill>
                  <a:schemeClr val="dk1"/>
                </a:solidFill>
                <a:latin typeface="Calibri"/>
                <a:ea typeface="Calibri"/>
                <a:cs typeface="Calibri"/>
                <a:sym typeface="Calibri"/>
              </a:rPr>
              <a:t>Participation in mathematical learning builds students’ identities as capable math learners and fosters a positive self-concept. Students’ cultural and linguistic assets are valued in ways that contribute to a sense of belonging to a community of learners. </a:t>
            </a:r>
            <a:endParaRPr sz="1300">
              <a:latin typeface="Calibri"/>
              <a:ea typeface="Calibri"/>
              <a:cs typeface="Calibri"/>
              <a:sym typeface="Calibri"/>
            </a:endParaRPr>
          </a:p>
        </p:txBody>
      </p:sp>
      <p:pic>
        <p:nvPicPr>
          <p:cNvPr id="4100" name="Google Shape;4100;p558" descr="Icon for Focus Cornerstone with a magnifying glass"/>
          <p:cNvPicPr preferRelativeResize="0"/>
          <p:nvPr/>
        </p:nvPicPr>
        <p:blipFill>
          <a:blip r:embed="rId3">
            <a:alphaModFix/>
          </a:blip>
          <a:stretch>
            <a:fillRect/>
          </a:stretch>
        </p:blipFill>
        <p:spPr>
          <a:xfrm>
            <a:off x="5135663" y="1582256"/>
            <a:ext cx="1475606" cy="368902"/>
          </a:xfrm>
          <a:prstGeom prst="rect">
            <a:avLst/>
          </a:prstGeom>
          <a:noFill/>
          <a:ln>
            <a:noFill/>
          </a:ln>
        </p:spPr>
      </p:pic>
      <p:pic>
        <p:nvPicPr>
          <p:cNvPr id="4101" name="Google Shape;4101;p558" descr="Icon for Engagement Cornerstone with a light bulb"/>
          <p:cNvPicPr preferRelativeResize="0"/>
          <p:nvPr/>
        </p:nvPicPr>
        <p:blipFill>
          <a:blip r:embed="rId4">
            <a:alphaModFix/>
          </a:blip>
          <a:stretch>
            <a:fillRect/>
          </a:stretch>
        </p:blipFill>
        <p:spPr>
          <a:xfrm>
            <a:off x="5135663" y="2375681"/>
            <a:ext cx="1475606" cy="368902"/>
          </a:xfrm>
          <a:prstGeom prst="rect">
            <a:avLst/>
          </a:prstGeom>
          <a:noFill/>
          <a:ln>
            <a:noFill/>
          </a:ln>
        </p:spPr>
      </p:pic>
      <p:pic>
        <p:nvPicPr>
          <p:cNvPr id="4102" name="Google Shape;4102;p558" descr="Icon for Pathways Cornerstone with a street signs"/>
          <p:cNvPicPr preferRelativeResize="0"/>
          <p:nvPr/>
        </p:nvPicPr>
        <p:blipFill>
          <a:blip r:embed="rId5">
            <a:alphaModFix/>
          </a:blip>
          <a:stretch>
            <a:fillRect/>
          </a:stretch>
        </p:blipFill>
        <p:spPr>
          <a:xfrm>
            <a:off x="5135663" y="3169097"/>
            <a:ext cx="1475606" cy="368902"/>
          </a:xfrm>
          <a:prstGeom prst="rect">
            <a:avLst/>
          </a:prstGeom>
          <a:noFill/>
          <a:ln>
            <a:noFill/>
          </a:ln>
        </p:spPr>
      </p:pic>
      <p:pic>
        <p:nvPicPr>
          <p:cNvPr id="4103" name="Google Shape;4103;p558" descr="Icon for Belonging Cornerstone with puzzle pieces"/>
          <p:cNvPicPr preferRelativeResize="0"/>
          <p:nvPr/>
        </p:nvPicPr>
        <p:blipFill>
          <a:blip r:embed="rId6">
            <a:alphaModFix/>
          </a:blip>
          <a:stretch>
            <a:fillRect/>
          </a:stretch>
        </p:blipFill>
        <p:spPr>
          <a:xfrm>
            <a:off x="5135663" y="4032131"/>
            <a:ext cx="1475606" cy="368902"/>
          </a:xfrm>
          <a:prstGeom prst="rect">
            <a:avLst/>
          </a:prstGeom>
          <a:noFill/>
          <a:ln>
            <a:noFill/>
          </a:ln>
        </p:spPr>
      </p:pic>
      <p:sp>
        <p:nvSpPr>
          <p:cNvPr id="4104" name="Google Shape;4104;p558"/>
          <p:cNvSpPr txBox="1"/>
          <p:nvPr/>
        </p:nvSpPr>
        <p:spPr>
          <a:xfrm>
            <a:off x="6807175" y="1599450"/>
            <a:ext cx="2033400" cy="2801700"/>
          </a:xfrm>
          <a:prstGeom prst="rect">
            <a:avLst/>
          </a:prstGeom>
          <a:noFill/>
          <a:ln w="9525" cap="flat" cmpd="sng">
            <a:solidFill>
              <a:srgbClr val="000000"/>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sz="1300">
                <a:solidFill>
                  <a:srgbClr val="000000"/>
                </a:solidFill>
                <a:latin typeface="Calibri"/>
                <a:ea typeface="Calibri"/>
                <a:cs typeface="Calibri"/>
                <a:sym typeface="Calibri"/>
              </a:rPr>
              <a:t>Any proposed instructional approach, curricular change, or </a:t>
            </a:r>
            <a:r>
              <a:rPr lang="en" sz="1300" b="1">
                <a:solidFill>
                  <a:srgbClr val="000000"/>
                </a:solidFill>
                <a:latin typeface="Calibri"/>
                <a:ea typeface="Calibri"/>
                <a:cs typeface="Calibri"/>
                <a:sym typeface="Calibri"/>
              </a:rPr>
              <a:t>system design element should be evaluated by the degree to which it builds on these four cornerstones</a:t>
            </a:r>
            <a:r>
              <a:rPr lang="en" sz="1300">
                <a:solidFill>
                  <a:srgbClr val="000000"/>
                </a:solidFill>
                <a:latin typeface="Calibri"/>
                <a:ea typeface="Calibri"/>
                <a:cs typeface="Calibri"/>
                <a:sym typeface="Calibri"/>
              </a:rPr>
              <a:t>. When new approaches are built within the framework of all four-cornerstone principles, we will be on our way to engineering a reimagined system.</a:t>
            </a:r>
            <a:endParaRPr sz="900">
              <a:latin typeface="Calibri"/>
              <a:ea typeface="Calibri"/>
              <a:cs typeface="Calibri"/>
              <a:sym typeface="Calibri"/>
            </a:endParaRPr>
          </a:p>
        </p:txBody>
      </p:sp>
      <p:sp>
        <p:nvSpPr>
          <p:cNvPr id="4105" name="Google Shape;4105;p558"/>
          <p:cNvSpPr/>
          <p:nvPr/>
        </p:nvSpPr>
        <p:spPr>
          <a:xfrm>
            <a:off x="6138325" y="4514875"/>
            <a:ext cx="2033400" cy="3690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7"/>
              </a:rPr>
              <a:t>(ODE, 2022)</a:t>
            </a:r>
            <a:endParaRPr/>
          </a:p>
        </p:txBody>
      </p:sp>
      <p:sp>
        <p:nvSpPr>
          <p:cNvPr id="4106" name="Google Shape;4106;p558"/>
          <p:cNvSpPr txBox="1">
            <a:spLocks noGrp="1"/>
          </p:cNvSpPr>
          <p:nvPr>
            <p:ph type="sldNum" idx="12"/>
          </p:nvPr>
        </p:nvSpPr>
        <p:spPr>
          <a:xfrm>
            <a:off x="8523975" y="4669550"/>
            <a:ext cx="426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26</a:t>
            </a:fld>
            <a:endParaRPr/>
          </a:p>
        </p:txBody>
      </p:sp>
      <p:sp>
        <p:nvSpPr>
          <p:cNvPr id="4107" name="Google Shape;4107;p558"/>
          <p:cNvSpPr txBox="1">
            <a:spLocks noGrp="1"/>
          </p:cNvSpPr>
          <p:nvPr>
            <p:ph type="title" idx="4294967295"/>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450" i="1"/>
              <a:t>Deb</a:t>
            </a:r>
            <a:r>
              <a:rPr lang="en" sz="2450" i="1">
                <a:highlight>
                  <a:schemeClr val="lt1"/>
                </a:highlight>
              </a:rPr>
              <a:t>riefing Session 14:</a:t>
            </a:r>
            <a:r>
              <a:rPr lang="en" sz="2450">
                <a:highlight>
                  <a:schemeClr val="lt1"/>
                </a:highlight>
              </a:rPr>
              <a:t> Four </a:t>
            </a:r>
            <a:r>
              <a:rPr lang="en" sz="2450" b="1">
                <a:highlight>
                  <a:schemeClr val="lt1"/>
                </a:highlight>
              </a:rPr>
              <a:t>cornerstone principles </a:t>
            </a:r>
            <a:r>
              <a:rPr lang="en" sz="2450">
                <a:highlight>
                  <a:schemeClr val="lt1"/>
                </a:highlight>
              </a:rPr>
              <a:t>of the OMP</a:t>
            </a:r>
            <a:endParaRPr sz="2270">
              <a:highlight>
                <a:schemeClr val="lt1"/>
              </a:highlight>
            </a:endParaRPr>
          </a:p>
        </p:txBody>
      </p:sp>
      <p:sp>
        <p:nvSpPr>
          <p:cNvPr id="4108" name="Google Shape;4108;p558"/>
          <p:cNvSpPr txBox="1"/>
          <p:nvPr/>
        </p:nvSpPr>
        <p:spPr>
          <a:xfrm>
            <a:off x="511500" y="987475"/>
            <a:ext cx="8121000" cy="415500"/>
          </a:xfrm>
          <a:prstGeom prst="rect">
            <a:avLst/>
          </a:prstGeom>
          <a:solidFill>
            <a:schemeClr val="accent1"/>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What connections do you see between any of the cornerstones and our work in this session?</a:t>
            </a:r>
            <a:endParaRPr sz="1500" b="1">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4112"/>
        <p:cNvGrpSpPr/>
        <p:nvPr/>
      </p:nvGrpSpPr>
      <p:grpSpPr>
        <a:xfrm>
          <a:off x="0" y="0"/>
          <a:ext cx="0" cy="0"/>
          <a:chOff x="0" y="0"/>
          <a:chExt cx="0" cy="0"/>
        </a:xfrm>
      </p:grpSpPr>
      <p:sp>
        <p:nvSpPr>
          <p:cNvPr id="4113" name="Google Shape;4113;p559"/>
          <p:cNvSpPr txBox="1">
            <a:spLocks noGrp="1"/>
          </p:cNvSpPr>
          <p:nvPr>
            <p:ph type="title"/>
          </p:nvPr>
        </p:nvSpPr>
        <p:spPr>
          <a:xfrm>
            <a:off x="537883" y="584734"/>
            <a:ext cx="2949000" cy="1903800"/>
          </a:xfrm>
          <a:prstGeom prst="rect">
            <a:avLst/>
          </a:prstGeom>
        </p:spPr>
        <p:txBody>
          <a:bodyPr spcFirstLastPara="1" wrap="square" lIns="68575" tIns="34275" rIns="68575" bIns="34275" anchor="t" anchorCtr="0">
            <a:noAutofit/>
          </a:bodyPr>
          <a:lstStyle/>
          <a:p>
            <a:pPr marL="0" lvl="0" indent="0" algn="l" rtl="0">
              <a:lnSpc>
                <a:spcPct val="100000"/>
              </a:lnSpc>
              <a:spcBef>
                <a:spcPts val="800"/>
              </a:spcBef>
              <a:spcAft>
                <a:spcPts val="0"/>
              </a:spcAft>
              <a:buNone/>
            </a:pPr>
            <a:r>
              <a:rPr lang="en" sz="2300" b="1">
                <a:solidFill>
                  <a:schemeClr val="accent4"/>
                </a:solidFill>
              </a:rPr>
              <a:t>Teaching practices to sustain ambitious math teaching: </a:t>
            </a:r>
            <a:r>
              <a:rPr lang="en" sz="2300">
                <a:solidFill>
                  <a:schemeClr val="accent4"/>
                </a:solidFill>
              </a:rPr>
              <a:t>Selecting and sequencing students’ ideas to advance mathematical and equity-oriented goals.</a:t>
            </a:r>
            <a:endParaRPr sz="2300">
              <a:solidFill>
                <a:schemeClr val="accent4"/>
              </a:solidFill>
            </a:endParaRPr>
          </a:p>
        </p:txBody>
      </p:sp>
      <p:sp>
        <p:nvSpPr>
          <p:cNvPr id="4114" name="Google Shape;4114;p559"/>
          <p:cNvSpPr txBox="1">
            <a:spLocks noGrp="1"/>
          </p:cNvSpPr>
          <p:nvPr>
            <p:ph type="body" idx="1"/>
          </p:nvPr>
        </p:nvSpPr>
        <p:spPr>
          <a:xfrm>
            <a:off x="3887391" y="584735"/>
            <a:ext cx="4629300" cy="38112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1500" i="1"/>
              <a:t>The </a:t>
            </a:r>
            <a:r>
              <a:rPr lang="en" sz="1500" b="1" i="1"/>
              <a:t>focus</a:t>
            </a:r>
            <a:r>
              <a:rPr lang="en" sz="1500" i="1"/>
              <a:t> of this session is to reflect on and analyze how the practice of selecting and sequencing student ideas advances both mathematical and equity-oriented goals.</a:t>
            </a:r>
            <a:endParaRPr sz="1500" i="1"/>
          </a:p>
          <a:p>
            <a:pPr marL="0" lvl="0" indent="0" algn="l" rtl="0">
              <a:lnSpc>
                <a:spcPct val="100000"/>
              </a:lnSpc>
              <a:spcBef>
                <a:spcPts val="0"/>
              </a:spcBef>
              <a:spcAft>
                <a:spcPts val="0"/>
              </a:spcAft>
              <a:buNone/>
            </a:pPr>
            <a:endParaRPr sz="1600"/>
          </a:p>
          <a:p>
            <a:pPr marL="0" lvl="0" indent="0" algn="l" rtl="0">
              <a:lnSpc>
                <a:spcPct val="100000"/>
              </a:lnSpc>
              <a:spcBef>
                <a:spcPts val="0"/>
              </a:spcBef>
              <a:spcAft>
                <a:spcPts val="0"/>
              </a:spcAft>
              <a:buNone/>
            </a:pPr>
            <a:r>
              <a:rPr lang="en" sz="1600" b="1"/>
              <a:t>Agenda for this session:</a:t>
            </a:r>
            <a:endParaRPr sz="1600" b="1"/>
          </a:p>
          <a:p>
            <a:pPr marL="457200" lvl="0" indent="-330200" algn="l" rtl="0">
              <a:lnSpc>
                <a:spcPct val="100000"/>
              </a:lnSpc>
              <a:spcBef>
                <a:spcPts val="0"/>
              </a:spcBef>
              <a:spcAft>
                <a:spcPts val="0"/>
              </a:spcAft>
              <a:buSzPts val="1600"/>
              <a:buFont typeface="Calibri"/>
              <a:buAutoNum type="arabicPeriod"/>
            </a:pPr>
            <a:r>
              <a:rPr lang="en" sz="1600" b="1" u="sng">
                <a:solidFill>
                  <a:schemeClr val="hlink"/>
                </a:solidFill>
                <a:hlinkClick r:id="rId3" action="ppaction://hlinksldjump"/>
              </a:rPr>
              <a:t>Setting and maintaining norms:</a:t>
            </a:r>
            <a:r>
              <a:rPr lang="en" sz="1600" b="1"/>
              <a:t> </a:t>
            </a:r>
            <a:r>
              <a:rPr lang="en" sz="1600"/>
              <a:t>Reconnect with and revise our norms for interacting together</a:t>
            </a:r>
            <a:endParaRPr sz="1600"/>
          </a:p>
          <a:p>
            <a:pPr marL="457200" lvl="0" indent="-330200" algn="l" rtl="0">
              <a:lnSpc>
                <a:spcPct val="100000"/>
              </a:lnSpc>
              <a:spcBef>
                <a:spcPts val="0"/>
              </a:spcBef>
              <a:spcAft>
                <a:spcPts val="0"/>
              </a:spcAft>
              <a:buSzPts val="1600"/>
              <a:buFont typeface="Calibri"/>
              <a:buAutoNum type="arabicPeriod"/>
            </a:pPr>
            <a:r>
              <a:rPr lang="en" sz="1600" b="1" u="sng">
                <a:solidFill>
                  <a:schemeClr val="hlink"/>
                </a:solidFill>
                <a:hlinkClick r:id="rId4" action="ppaction://hlinksldjump"/>
              </a:rPr>
              <a:t>Studying Teaching: </a:t>
            </a:r>
            <a:r>
              <a:rPr lang="en" sz="1600"/>
              <a:t>Selecting and sequencing students’ ideas using the “Floodlight Shadows Task”</a:t>
            </a:r>
            <a:endParaRPr sz="1600"/>
          </a:p>
          <a:p>
            <a:pPr marL="457200" lvl="0" indent="-330200" algn="l" rtl="0">
              <a:lnSpc>
                <a:spcPct val="100000"/>
              </a:lnSpc>
              <a:spcBef>
                <a:spcPts val="0"/>
              </a:spcBef>
              <a:spcAft>
                <a:spcPts val="0"/>
              </a:spcAft>
              <a:buSzPts val="1600"/>
              <a:buFont typeface="Calibri"/>
              <a:buAutoNum type="arabicPeriod"/>
            </a:pPr>
            <a:r>
              <a:rPr lang="en" sz="1600" b="1" u="sng">
                <a:solidFill>
                  <a:schemeClr val="hlink"/>
                </a:solidFill>
                <a:hlinkClick r:id="rId5" action="ppaction://hlinksldjump"/>
              </a:rPr>
              <a:t>Connecting to Research:</a:t>
            </a:r>
            <a:r>
              <a:rPr lang="en" sz="1600" b="1"/>
              <a:t> </a:t>
            </a:r>
            <a:r>
              <a:rPr lang="en" sz="1600"/>
              <a:t>Interrogating our biases as facilitators of mathematical discussions</a:t>
            </a:r>
            <a:endParaRPr sz="1600"/>
          </a:p>
          <a:p>
            <a:pPr marL="457200" lvl="0" indent="-330200" algn="l" rtl="0">
              <a:lnSpc>
                <a:spcPct val="100000"/>
              </a:lnSpc>
              <a:spcBef>
                <a:spcPts val="0"/>
              </a:spcBef>
              <a:spcAft>
                <a:spcPts val="0"/>
              </a:spcAft>
              <a:buSzPts val="1600"/>
              <a:buAutoNum type="arabicPeriod"/>
            </a:pPr>
            <a:r>
              <a:rPr lang="en" sz="1600" b="1" u="sng">
                <a:solidFill>
                  <a:schemeClr val="hlink"/>
                </a:solidFill>
                <a:hlinkClick r:id="rId6" action="ppaction://hlinksldjump"/>
              </a:rPr>
              <a:t>Planning for action:</a:t>
            </a:r>
            <a:r>
              <a:rPr lang="en" sz="1600" b="1"/>
              <a:t> </a:t>
            </a:r>
            <a:r>
              <a:rPr lang="en" sz="1600"/>
              <a:t>Applying our learning to our own classrooms</a:t>
            </a:r>
            <a:endParaRPr sz="1600"/>
          </a:p>
        </p:txBody>
      </p:sp>
      <p:sp>
        <p:nvSpPr>
          <p:cNvPr id="4115" name="Google Shape;4115;p559"/>
          <p:cNvSpPr txBox="1">
            <a:spLocks noGrp="1"/>
          </p:cNvSpPr>
          <p:nvPr>
            <p:ph type="sldNum" idx="12"/>
          </p:nvPr>
        </p:nvSpPr>
        <p:spPr>
          <a:xfrm>
            <a:off x="8516700" y="4707575"/>
            <a:ext cx="474300" cy="278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27</a:t>
            </a:fld>
            <a:endParaRPr/>
          </a:p>
        </p:txBody>
      </p:sp>
      <p:sp>
        <p:nvSpPr>
          <p:cNvPr id="4116" name="Google Shape;4116;p559"/>
          <p:cNvSpPr txBox="1"/>
          <p:nvPr/>
        </p:nvSpPr>
        <p:spPr>
          <a:xfrm>
            <a:off x="237550" y="278875"/>
            <a:ext cx="3356700" cy="446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 sz="1700" b="1" i="1">
                <a:solidFill>
                  <a:schemeClr val="accent4"/>
                </a:solidFill>
                <a:latin typeface="Calibri"/>
                <a:ea typeface="Calibri"/>
                <a:cs typeface="Calibri"/>
                <a:sym typeface="Calibri"/>
              </a:rPr>
              <a:t>Session 15</a:t>
            </a:r>
            <a:endParaRPr sz="1600">
              <a:solidFill>
                <a:schemeClr val="accent4"/>
              </a:solidFill>
              <a:latin typeface="Calibri"/>
              <a:ea typeface="Calibri"/>
              <a:cs typeface="Calibri"/>
              <a:sym typeface="Calibri"/>
            </a:endParaRPr>
          </a:p>
        </p:txBody>
      </p:sp>
      <p:sp>
        <p:nvSpPr>
          <p:cNvPr id="4117" name="Google Shape;4117;p559"/>
          <p:cNvSpPr txBox="1"/>
          <p:nvPr/>
        </p:nvSpPr>
        <p:spPr>
          <a:xfrm>
            <a:off x="508600" y="3984875"/>
            <a:ext cx="281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accent4"/>
                </a:solidFill>
                <a:latin typeface="Calibri"/>
                <a:ea typeface="Calibri"/>
                <a:cs typeface="Calibri"/>
                <a:sym typeface="Calibri"/>
              </a:rPr>
              <a:t>Time estimate:</a:t>
            </a:r>
            <a:r>
              <a:rPr lang="en">
                <a:solidFill>
                  <a:schemeClr val="accent4"/>
                </a:solidFill>
                <a:latin typeface="Calibri"/>
                <a:ea typeface="Calibri"/>
                <a:cs typeface="Calibri"/>
                <a:sym typeface="Calibri"/>
              </a:rPr>
              <a:t> 90 minutes</a:t>
            </a:r>
            <a:endParaRPr>
              <a:solidFill>
                <a:schemeClr val="accent4"/>
              </a:solidFill>
              <a:latin typeface="Calibri"/>
              <a:ea typeface="Calibri"/>
              <a:cs typeface="Calibri"/>
              <a:sym typeface="Calibri"/>
            </a:endParaRPr>
          </a:p>
        </p:txBody>
      </p:sp>
      <p:sp>
        <p:nvSpPr>
          <p:cNvPr id="4118" name="Google Shape;4118;p559"/>
          <p:cNvSpPr txBox="1"/>
          <p:nvPr/>
        </p:nvSpPr>
        <p:spPr>
          <a:xfrm>
            <a:off x="6570675" y="4538925"/>
            <a:ext cx="2016000" cy="400200"/>
          </a:xfrm>
          <a:prstGeom prst="rect">
            <a:avLst/>
          </a:prstGeom>
          <a:solidFill>
            <a:srgbClr val="FAF5E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u="sng">
                <a:solidFill>
                  <a:schemeClr val="hlink"/>
                </a:solidFill>
                <a:latin typeface="Calibri"/>
                <a:ea typeface="Calibri"/>
                <a:cs typeface="Calibri"/>
                <a:sym typeface="Calibri"/>
                <a:hlinkClick r:id="" action="ppaction://noaction"/>
              </a:rPr>
              <a:t>M3 P1 Table of Contents</a:t>
            </a:r>
            <a:endParaRPr b="1">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22"/>
        <p:cNvGrpSpPr/>
        <p:nvPr/>
      </p:nvGrpSpPr>
      <p:grpSpPr>
        <a:xfrm>
          <a:off x="0" y="0"/>
          <a:ext cx="0" cy="0"/>
          <a:chOff x="0" y="0"/>
          <a:chExt cx="0" cy="0"/>
        </a:xfrm>
      </p:grpSpPr>
      <p:sp>
        <p:nvSpPr>
          <p:cNvPr id="4123" name="Google Shape;4123;p560"/>
          <p:cNvSpPr txBox="1">
            <a:spLocks noGrp="1"/>
          </p:cNvSpPr>
          <p:nvPr>
            <p:ph type="ctrTitle"/>
          </p:nvPr>
        </p:nvSpPr>
        <p:spPr>
          <a:xfrm>
            <a:off x="581125" y="971950"/>
            <a:ext cx="80451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3800" b="1"/>
              <a:t>Setting and maintaining norms</a:t>
            </a:r>
            <a:endParaRPr sz="3800" b="1"/>
          </a:p>
        </p:txBody>
      </p:sp>
      <p:sp>
        <p:nvSpPr>
          <p:cNvPr id="4124" name="Google Shape;4124;p560"/>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Autofit/>
          </a:bodyPr>
          <a:lstStyle/>
          <a:p>
            <a:pPr marL="0" lvl="0" indent="0" algn="ctr" rtl="0">
              <a:lnSpc>
                <a:spcPct val="115000"/>
              </a:lnSpc>
              <a:spcBef>
                <a:spcPts val="800"/>
              </a:spcBef>
              <a:spcAft>
                <a:spcPts val="0"/>
              </a:spcAft>
              <a:buNone/>
            </a:pPr>
            <a:r>
              <a:rPr lang="en" sz="2100"/>
              <a:t>Checking in with our group norms for this session</a:t>
            </a:r>
            <a:endParaRPr sz="2800"/>
          </a:p>
        </p:txBody>
      </p:sp>
      <p:sp>
        <p:nvSpPr>
          <p:cNvPr id="4125" name="Google Shape;4125;p560"/>
          <p:cNvSpPr txBox="1">
            <a:spLocks noGrp="1"/>
          </p:cNvSpPr>
          <p:nvPr>
            <p:ph type="sldNum" idx="12"/>
          </p:nvPr>
        </p:nvSpPr>
        <p:spPr>
          <a:xfrm>
            <a:off x="8588675" y="4711775"/>
            <a:ext cx="397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28</a:t>
            </a:fld>
            <a:endParaRPr/>
          </a:p>
        </p:txBody>
      </p:sp>
      <p:pic>
        <p:nvPicPr>
          <p:cNvPr id="4126" name="Google Shape;4126;p560" descr="Cheers with solid fill"/>
          <p:cNvPicPr preferRelativeResize="0"/>
          <p:nvPr/>
        </p:nvPicPr>
        <p:blipFill rotWithShape="1">
          <a:blip r:embed="rId3">
            <a:alphaModFix/>
          </a:blip>
          <a:srcRect/>
          <a:stretch/>
        </p:blipFill>
        <p:spPr>
          <a:xfrm>
            <a:off x="7440500" y="3506775"/>
            <a:ext cx="1307850" cy="130785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4130"/>
        <p:cNvGrpSpPr/>
        <p:nvPr/>
      </p:nvGrpSpPr>
      <p:grpSpPr>
        <a:xfrm>
          <a:off x="0" y="0"/>
          <a:ext cx="0" cy="0"/>
          <a:chOff x="0" y="0"/>
          <a:chExt cx="0" cy="0"/>
        </a:xfrm>
      </p:grpSpPr>
      <p:sp>
        <p:nvSpPr>
          <p:cNvPr id="4131" name="Google Shape;4131;p561"/>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Facilitator Guide: </a:t>
            </a:r>
            <a:r>
              <a:rPr lang="en" sz="2800"/>
              <a:t>Setting and Maintaining Norms</a:t>
            </a:r>
            <a:endParaRPr sz="2800"/>
          </a:p>
        </p:txBody>
      </p:sp>
      <p:sp>
        <p:nvSpPr>
          <p:cNvPr id="4132" name="Google Shape;4132;p561"/>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Font typeface="Calibri"/>
              <a:buChar char="•"/>
            </a:pPr>
            <a:r>
              <a:rPr lang="en" b="1">
                <a:solidFill>
                  <a:schemeClr val="accent3"/>
                </a:solidFill>
              </a:rPr>
              <a:t>Rationale for setting and maintaining norms:</a:t>
            </a:r>
            <a:endParaRPr b="1">
              <a:solidFill>
                <a:schemeClr val="accent3"/>
              </a:solidFill>
            </a:endParaRPr>
          </a:p>
          <a:p>
            <a:pPr marL="914400" lvl="1" indent="-317500" algn="l" rtl="0">
              <a:lnSpc>
                <a:spcPct val="100000"/>
              </a:lnSpc>
              <a:spcBef>
                <a:spcPts val="0"/>
              </a:spcBef>
              <a:spcAft>
                <a:spcPts val="0"/>
              </a:spcAft>
              <a:buSzPts val="1400"/>
              <a:buChar char="•"/>
            </a:pPr>
            <a:r>
              <a:rPr lang="en"/>
              <a:t>To create spaces where we can vulnerably share about our teaching, learning and mathematics (Elliott et al., 2009; Little, 2002; Horn, 2010)</a:t>
            </a:r>
            <a:endParaRPr/>
          </a:p>
          <a:p>
            <a:pPr marL="914400" lvl="1" indent="-317500" algn="l" rtl="0">
              <a:lnSpc>
                <a:spcPct val="100000"/>
              </a:lnSpc>
              <a:spcBef>
                <a:spcPts val="0"/>
              </a:spcBef>
              <a:spcAft>
                <a:spcPts val="0"/>
              </a:spcAft>
              <a:buSzPts val="1400"/>
              <a:buChar char="•"/>
            </a:pPr>
            <a:r>
              <a:rPr lang="en"/>
              <a:t>To support us in sharing in-process, “rough draft” ideas (Thanheiser &amp; Jansen, 2016)</a:t>
            </a:r>
            <a:endParaRPr/>
          </a:p>
          <a:p>
            <a:pPr marL="914400" lvl="1" indent="-317500" algn="l" rtl="0">
              <a:lnSpc>
                <a:spcPct val="100000"/>
              </a:lnSpc>
              <a:spcBef>
                <a:spcPts val="0"/>
              </a:spcBef>
              <a:spcAft>
                <a:spcPts val="0"/>
              </a:spcAft>
              <a:buSzPts val="1400"/>
              <a:buChar char="•"/>
            </a:pPr>
            <a:r>
              <a:rPr lang="en"/>
              <a:t>To foster a community where all members are valued (Grossman et al., 2001)</a:t>
            </a:r>
            <a:endParaRPr/>
          </a:p>
          <a:p>
            <a:pPr marL="457200" lvl="0" indent="-342900" algn="l" rtl="0">
              <a:lnSpc>
                <a:spcPct val="100000"/>
              </a:lnSpc>
              <a:spcBef>
                <a:spcPts val="1000"/>
              </a:spcBef>
              <a:spcAft>
                <a:spcPts val="0"/>
              </a:spcAft>
              <a:buClr>
                <a:schemeClr val="accent3"/>
              </a:buClr>
              <a:buSzPts val="1800"/>
              <a:buFont typeface="Calibri"/>
              <a:buChar char="•"/>
            </a:pPr>
            <a:r>
              <a:rPr lang="en" b="1">
                <a:solidFill>
                  <a:schemeClr val="accent3"/>
                </a:solidFill>
              </a:rPr>
              <a:t>Recommendations for setting and maintaining norms:</a:t>
            </a:r>
            <a:endParaRPr b="1">
              <a:solidFill>
                <a:schemeClr val="accent3"/>
              </a:solidFill>
            </a:endParaRPr>
          </a:p>
          <a:p>
            <a:pPr marL="914400" lvl="1" indent="-317500" algn="l" rtl="0">
              <a:lnSpc>
                <a:spcPct val="100000"/>
              </a:lnSpc>
              <a:spcBef>
                <a:spcPts val="0"/>
              </a:spcBef>
              <a:spcAft>
                <a:spcPts val="0"/>
              </a:spcAft>
              <a:buSzPts val="1400"/>
              <a:buChar char="•"/>
            </a:pPr>
            <a:r>
              <a:rPr lang="en"/>
              <a:t>Include everyone’s ideas and perspectives when setting norms</a:t>
            </a:r>
            <a:endParaRPr/>
          </a:p>
          <a:p>
            <a:pPr marL="914400" lvl="1" indent="-317500" algn="l" rtl="0">
              <a:lnSpc>
                <a:spcPct val="100000"/>
              </a:lnSpc>
              <a:spcBef>
                <a:spcPts val="0"/>
              </a:spcBef>
              <a:spcAft>
                <a:spcPts val="0"/>
              </a:spcAft>
              <a:buSzPts val="1400"/>
              <a:buChar char="•"/>
            </a:pPr>
            <a:r>
              <a:rPr lang="en"/>
              <a:t>Regularly revisit norms and adjust norms as needed</a:t>
            </a:r>
            <a:endParaRPr/>
          </a:p>
        </p:txBody>
      </p:sp>
      <p:pic>
        <p:nvPicPr>
          <p:cNvPr id="4133" name="Google Shape;4133;p561" descr="Cheers with solid fill"/>
          <p:cNvPicPr preferRelativeResize="0"/>
          <p:nvPr/>
        </p:nvPicPr>
        <p:blipFill>
          <a:blip r:embed="rId3">
            <a:alphaModFix/>
          </a:blip>
          <a:stretch>
            <a:fillRect/>
          </a:stretch>
        </p:blipFill>
        <p:spPr>
          <a:xfrm>
            <a:off x="7910650" y="163950"/>
            <a:ext cx="1051560" cy="1051560"/>
          </a:xfrm>
          <a:prstGeom prst="rect">
            <a:avLst/>
          </a:prstGeom>
          <a:noFill/>
          <a:ln>
            <a:noFill/>
          </a:ln>
        </p:spPr>
      </p:pic>
      <p:sp>
        <p:nvSpPr>
          <p:cNvPr id="4134" name="Google Shape;4134;p561"/>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3882"/>
        <p:cNvGrpSpPr/>
        <p:nvPr/>
      </p:nvGrpSpPr>
      <p:grpSpPr>
        <a:xfrm>
          <a:off x="0" y="0"/>
          <a:ext cx="0" cy="0"/>
          <a:chOff x="0" y="0"/>
          <a:chExt cx="0" cy="0"/>
        </a:xfrm>
      </p:grpSpPr>
      <p:sp>
        <p:nvSpPr>
          <p:cNvPr id="3883" name="Google Shape;3883;p535"/>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Facilitator Guide: </a:t>
            </a:r>
            <a:r>
              <a:rPr lang="en" sz="2800"/>
              <a:t>Professional learning activity types</a:t>
            </a:r>
            <a:endParaRPr sz="2800"/>
          </a:p>
        </p:txBody>
      </p:sp>
      <p:sp>
        <p:nvSpPr>
          <p:cNvPr id="3884" name="Google Shape;3884;p535"/>
          <p:cNvSpPr txBox="1">
            <a:spLocks noGrp="1"/>
          </p:cNvSpPr>
          <p:nvPr>
            <p:ph type="body" idx="1"/>
          </p:nvPr>
        </p:nvSpPr>
        <p:spPr>
          <a:xfrm>
            <a:off x="968975" y="1394175"/>
            <a:ext cx="7485600" cy="3081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Clr>
                <a:schemeClr val="dk1"/>
              </a:buClr>
              <a:buSzPts val="1100"/>
              <a:buFont typeface="Arial"/>
              <a:buNone/>
            </a:pPr>
            <a:r>
              <a:rPr lang="en" b="1">
                <a:solidFill>
                  <a:schemeClr val="accent3"/>
                </a:solidFill>
              </a:rPr>
              <a:t>Setting and maintaining norms: </a:t>
            </a:r>
            <a:r>
              <a:rPr lang="en"/>
              <a:t>These activities support participants to establish norms that will guide participation in sessions.</a:t>
            </a:r>
            <a:endParaRPr/>
          </a:p>
          <a:p>
            <a:pPr marL="0" lvl="0" indent="0" algn="l" rtl="0">
              <a:spcBef>
                <a:spcPts val="800"/>
              </a:spcBef>
              <a:spcAft>
                <a:spcPts val="0"/>
              </a:spcAft>
              <a:buNone/>
            </a:pPr>
            <a:r>
              <a:rPr lang="en" b="1">
                <a:solidFill>
                  <a:schemeClr val="accent3"/>
                </a:solidFill>
              </a:rPr>
              <a:t>Doing math together: </a:t>
            </a:r>
            <a:r>
              <a:rPr lang="en"/>
              <a:t>These activities engage participants in a mathematics task.</a:t>
            </a:r>
            <a:endParaRPr/>
          </a:p>
          <a:p>
            <a:pPr marL="0" lvl="0" indent="0" algn="l" rtl="0">
              <a:spcBef>
                <a:spcPts val="800"/>
              </a:spcBef>
              <a:spcAft>
                <a:spcPts val="0"/>
              </a:spcAft>
              <a:buNone/>
            </a:pPr>
            <a:r>
              <a:rPr lang="en" b="1">
                <a:solidFill>
                  <a:schemeClr val="accent3"/>
                </a:solidFill>
              </a:rPr>
              <a:t>Studying teaching: </a:t>
            </a:r>
            <a:r>
              <a:rPr lang="en"/>
              <a:t>These activities involve analysis of video, vignettes, live teaching, or instructional tools.</a:t>
            </a:r>
            <a:endParaRPr/>
          </a:p>
          <a:p>
            <a:pPr marL="0" lvl="0" indent="0" algn="l" rtl="0">
              <a:spcBef>
                <a:spcPts val="800"/>
              </a:spcBef>
              <a:spcAft>
                <a:spcPts val="0"/>
              </a:spcAft>
              <a:buClr>
                <a:schemeClr val="dk1"/>
              </a:buClr>
              <a:buSzPts val="1100"/>
              <a:buFont typeface="Arial"/>
              <a:buNone/>
            </a:pPr>
            <a:r>
              <a:rPr lang="en" b="1">
                <a:solidFill>
                  <a:schemeClr val="accent3"/>
                </a:solidFill>
              </a:rPr>
              <a:t>Connecting to research: </a:t>
            </a:r>
            <a:r>
              <a:rPr lang="en"/>
              <a:t>These activities involve unpacking and understanding the research in mathematics education underpinning focal ideas and concepts.</a:t>
            </a:r>
            <a:endParaRPr/>
          </a:p>
          <a:p>
            <a:pPr marL="0" lvl="0" indent="0" algn="l" rtl="0">
              <a:spcBef>
                <a:spcPts val="800"/>
              </a:spcBef>
              <a:spcAft>
                <a:spcPts val="0"/>
              </a:spcAft>
              <a:buNone/>
            </a:pPr>
            <a:r>
              <a:rPr lang="en" b="1">
                <a:solidFill>
                  <a:schemeClr val="accent3"/>
                </a:solidFill>
              </a:rPr>
              <a:t>Planning for action: </a:t>
            </a:r>
            <a:r>
              <a:rPr lang="en"/>
              <a:t>These activities involve making links between session content and our own practice and contexts.</a:t>
            </a:r>
            <a:endParaRPr b="1"/>
          </a:p>
        </p:txBody>
      </p:sp>
      <p:pic>
        <p:nvPicPr>
          <p:cNvPr id="3885" name="Google Shape;3885;p535" descr="Group brainstorm with solid fill"/>
          <p:cNvPicPr preferRelativeResize="0"/>
          <p:nvPr/>
        </p:nvPicPr>
        <p:blipFill>
          <a:blip r:embed="rId3">
            <a:alphaModFix/>
          </a:blip>
          <a:stretch>
            <a:fillRect/>
          </a:stretch>
        </p:blipFill>
        <p:spPr>
          <a:xfrm>
            <a:off x="485638" y="1993388"/>
            <a:ext cx="457200" cy="457200"/>
          </a:xfrm>
          <a:prstGeom prst="rect">
            <a:avLst/>
          </a:prstGeom>
          <a:noFill/>
          <a:ln>
            <a:noFill/>
          </a:ln>
        </p:spPr>
      </p:pic>
      <p:pic>
        <p:nvPicPr>
          <p:cNvPr id="3886" name="Google Shape;3886;p535" descr="Storytelling with solid fill"/>
          <p:cNvPicPr preferRelativeResize="0"/>
          <p:nvPr/>
        </p:nvPicPr>
        <p:blipFill>
          <a:blip r:embed="rId4">
            <a:alphaModFix/>
          </a:blip>
          <a:stretch>
            <a:fillRect/>
          </a:stretch>
        </p:blipFill>
        <p:spPr>
          <a:xfrm>
            <a:off x="485650" y="3185975"/>
            <a:ext cx="457200" cy="457200"/>
          </a:xfrm>
          <a:prstGeom prst="rect">
            <a:avLst/>
          </a:prstGeom>
          <a:noFill/>
          <a:ln>
            <a:noFill/>
          </a:ln>
        </p:spPr>
      </p:pic>
      <p:pic>
        <p:nvPicPr>
          <p:cNvPr id="3887" name="Google Shape;3887;p535" descr="Blueprint with solid fill"/>
          <p:cNvPicPr preferRelativeResize="0"/>
          <p:nvPr/>
        </p:nvPicPr>
        <p:blipFill>
          <a:blip r:embed="rId5">
            <a:alphaModFix/>
          </a:blip>
          <a:stretch>
            <a:fillRect/>
          </a:stretch>
        </p:blipFill>
        <p:spPr>
          <a:xfrm>
            <a:off x="485650" y="3830588"/>
            <a:ext cx="457200" cy="457200"/>
          </a:xfrm>
          <a:prstGeom prst="rect">
            <a:avLst/>
          </a:prstGeom>
          <a:noFill/>
          <a:ln>
            <a:noFill/>
          </a:ln>
        </p:spPr>
      </p:pic>
      <p:pic>
        <p:nvPicPr>
          <p:cNvPr id="3888" name="Google Shape;3888;p535" descr="Cheers with solid fill"/>
          <p:cNvPicPr preferRelativeResize="0"/>
          <p:nvPr/>
        </p:nvPicPr>
        <p:blipFill>
          <a:blip r:embed="rId6">
            <a:alphaModFix/>
          </a:blip>
          <a:stretch>
            <a:fillRect/>
          </a:stretch>
        </p:blipFill>
        <p:spPr>
          <a:xfrm>
            <a:off x="485650" y="1445425"/>
            <a:ext cx="457200" cy="457200"/>
          </a:xfrm>
          <a:prstGeom prst="rect">
            <a:avLst/>
          </a:prstGeom>
          <a:noFill/>
          <a:ln>
            <a:noFill/>
          </a:ln>
        </p:spPr>
      </p:pic>
      <p:pic>
        <p:nvPicPr>
          <p:cNvPr id="3889" name="Google Shape;3889;p535" descr="Magnifying glass with solid fill"/>
          <p:cNvPicPr preferRelativeResize="0"/>
          <p:nvPr/>
        </p:nvPicPr>
        <p:blipFill>
          <a:blip r:embed="rId7">
            <a:alphaModFix/>
          </a:blip>
          <a:stretch>
            <a:fillRect/>
          </a:stretch>
        </p:blipFill>
        <p:spPr>
          <a:xfrm>
            <a:off x="485650" y="2617550"/>
            <a:ext cx="457200" cy="457200"/>
          </a:xfrm>
          <a:prstGeom prst="rect">
            <a:avLst/>
          </a:prstGeom>
          <a:noFill/>
          <a:ln>
            <a:noFill/>
          </a:ln>
        </p:spPr>
      </p:pic>
      <p:sp>
        <p:nvSpPr>
          <p:cNvPr id="3890" name="Google Shape;3890;p535"/>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4139"/>
        <p:cNvGrpSpPr/>
        <p:nvPr/>
      </p:nvGrpSpPr>
      <p:grpSpPr>
        <a:xfrm>
          <a:off x="0" y="0"/>
          <a:ext cx="0" cy="0"/>
          <a:chOff x="0" y="0"/>
          <a:chExt cx="0" cy="0"/>
        </a:xfrm>
      </p:grpSpPr>
      <p:sp>
        <p:nvSpPr>
          <p:cNvPr id="4140" name="Google Shape;4140;p562"/>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solidFill>
                  <a:schemeClr val="accent4"/>
                </a:solidFill>
              </a:rPr>
              <a:t>Revisiting </a:t>
            </a:r>
            <a:r>
              <a:rPr lang="en"/>
              <a:t>n</a:t>
            </a:r>
            <a:r>
              <a:rPr lang="en">
                <a:solidFill>
                  <a:schemeClr val="accent4"/>
                </a:solidFill>
              </a:rPr>
              <a:t>orms</a:t>
            </a:r>
            <a:endParaRPr>
              <a:solidFill>
                <a:schemeClr val="accent4"/>
              </a:solidFill>
            </a:endParaRPr>
          </a:p>
        </p:txBody>
      </p:sp>
      <p:sp>
        <p:nvSpPr>
          <p:cNvPr id="4141" name="Google Shape;4141;p562"/>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342900" lvl="0" indent="-311150" algn="l" rtl="0">
              <a:spcBef>
                <a:spcPts val="0"/>
              </a:spcBef>
              <a:spcAft>
                <a:spcPts val="0"/>
              </a:spcAft>
              <a:buSzPts val="2300"/>
              <a:buChar char="•"/>
            </a:pPr>
            <a:r>
              <a:rPr lang="en" sz="2500">
                <a:highlight>
                  <a:srgbClr val="FFE599"/>
                </a:highlight>
              </a:rPr>
              <a:t>[Insert your group norms]</a:t>
            </a:r>
            <a:endParaRPr sz="1500"/>
          </a:p>
          <a:p>
            <a:pPr marL="0" lvl="0" indent="0" algn="l" rtl="0">
              <a:spcBef>
                <a:spcPts val="800"/>
              </a:spcBef>
              <a:spcAft>
                <a:spcPts val="0"/>
              </a:spcAft>
              <a:buNone/>
            </a:pPr>
            <a:endParaRPr sz="1300"/>
          </a:p>
        </p:txBody>
      </p:sp>
      <p:sp>
        <p:nvSpPr>
          <p:cNvPr id="4142" name="Google Shape;4142;p562"/>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30</a:t>
            </a:fld>
            <a:endParaRPr/>
          </a:p>
        </p:txBody>
      </p:sp>
      <p:sp>
        <p:nvSpPr>
          <p:cNvPr id="4143" name="Google Shape;4143;p562"/>
          <p:cNvSpPr txBox="1"/>
          <p:nvPr/>
        </p:nvSpPr>
        <p:spPr>
          <a:xfrm>
            <a:off x="5453875" y="1321350"/>
            <a:ext cx="3409500" cy="1896300"/>
          </a:xfrm>
          <a:prstGeom prst="rect">
            <a:avLst/>
          </a:prstGeom>
          <a:solidFill>
            <a:srgbClr val="FAF5E3"/>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u="sng">
                <a:solidFill>
                  <a:schemeClr val="dk1"/>
                </a:solidFill>
                <a:latin typeface="Calibri"/>
                <a:ea typeface="Calibri"/>
                <a:cs typeface="Calibri"/>
                <a:sym typeface="Calibri"/>
              </a:rPr>
              <a:t>Rights of a Learner</a:t>
            </a:r>
            <a:endParaRPr sz="2000" b="1" u="sng">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600" b="1">
                <a:solidFill>
                  <a:schemeClr val="dk1"/>
                </a:solidFill>
                <a:latin typeface="Calibri"/>
                <a:ea typeface="Calibri"/>
                <a:cs typeface="Calibri"/>
                <a:sym typeface="Calibri"/>
              </a:rPr>
              <a:t>You have the right to:</a:t>
            </a:r>
            <a:endParaRPr sz="1600" b="1">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Char char="•"/>
            </a:pPr>
            <a:r>
              <a:rPr lang="en" sz="1600">
                <a:solidFill>
                  <a:schemeClr val="dk1"/>
                </a:solidFill>
                <a:latin typeface="Calibri"/>
                <a:ea typeface="Calibri"/>
                <a:cs typeface="Calibri"/>
                <a:sym typeface="Calibri"/>
              </a:rPr>
              <a:t>Be confused</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Char char="•"/>
            </a:pPr>
            <a:r>
              <a:rPr lang="en" sz="1600">
                <a:solidFill>
                  <a:schemeClr val="dk1"/>
                </a:solidFill>
                <a:latin typeface="Calibri"/>
                <a:ea typeface="Calibri"/>
                <a:cs typeface="Calibri"/>
                <a:sym typeface="Calibri"/>
              </a:rPr>
              <a:t>Make mistakes</a:t>
            </a:r>
            <a:endParaRPr sz="1600">
              <a:solidFill>
                <a:schemeClr val="dk1"/>
              </a:solidFill>
              <a:latin typeface="Calibri"/>
              <a:ea typeface="Calibri"/>
              <a:cs typeface="Calibri"/>
              <a:sym typeface="Calibri"/>
            </a:endParaRPr>
          </a:p>
          <a:p>
            <a:pPr marL="457200" lvl="0" indent="-330200" algn="l" rtl="0">
              <a:lnSpc>
                <a:spcPct val="90000"/>
              </a:lnSpc>
              <a:spcBef>
                <a:spcPts val="0"/>
              </a:spcBef>
              <a:spcAft>
                <a:spcPts val="0"/>
              </a:spcAft>
              <a:buClr>
                <a:schemeClr val="dk1"/>
              </a:buClr>
              <a:buSzPts val="1600"/>
              <a:buChar char="•"/>
            </a:pPr>
            <a:r>
              <a:rPr lang="en" sz="1600">
                <a:solidFill>
                  <a:schemeClr val="dk1"/>
                </a:solidFill>
                <a:latin typeface="Calibri"/>
                <a:ea typeface="Calibri"/>
                <a:cs typeface="Calibri"/>
                <a:sym typeface="Calibri"/>
              </a:rPr>
              <a:t>Say what makes sense to you</a:t>
            </a:r>
            <a:endParaRPr sz="1600">
              <a:solidFill>
                <a:schemeClr val="dk1"/>
              </a:solidFill>
              <a:latin typeface="Calibri"/>
              <a:ea typeface="Calibri"/>
              <a:cs typeface="Calibri"/>
              <a:sym typeface="Calibri"/>
            </a:endParaRPr>
          </a:p>
          <a:p>
            <a:pPr marL="457200" lvl="0" indent="-330200" algn="l" rtl="0">
              <a:lnSpc>
                <a:spcPct val="90000"/>
              </a:lnSpc>
              <a:spcBef>
                <a:spcPts val="0"/>
              </a:spcBef>
              <a:spcAft>
                <a:spcPts val="0"/>
              </a:spcAft>
              <a:buClr>
                <a:schemeClr val="dk1"/>
              </a:buClr>
              <a:buSzPts val="1600"/>
              <a:buChar char="•"/>
            </a:pPr>
            <a:r>
              <a:rPr lang="en" sz="1600">
                <a:solidFill>
                  <a:schemeClr val="dk1"/>
                </a:solidFill>
                <a:latin typeface="Calibri"/>
                <a:ea typeface="Calibri"/>
                <a:cs typeface="Calibri"/>
                <a:sym typeface="Calibri"/>
              </a:rPr>
              <a:t>Share unfinished or rough draft thinking and not be judged</a:t>
            </a:r>
            <a:endParaRPr sz="1900">
              <a:latin typeface="Calibri"/>
              <a:ea typeface="Calibri"/>
              <a:cs typeface="Calibri"/>
              <a:sym typeface="Calibri"/>
            </a:endParaRPr>
          </a:p>
        </p:txBody>
      </p:sp>
      <p:sp>
        <p:nvSpPr>
          <p:cNvPr id="4144" name="Google Shape;4144;p562"/>
          <p:cNvSpPr txBox="1"/>
          <p:nvPr/>
        </p:nvSpPr>
        <p:spPr>
          <a:xfrm>
            <a:off x="6410200" y="4549350"/>
            <a:ext cx="1703400" cy="384900"/>
          </a:xfrm>
          <a:prstGeom prst="rect">
            <a:avLst/>
          </a:prstGeom>
          <a:solidFill>
            <a:srgbClr val="FAF5E3"/>
          </a:solidFill>
          <a:ln>
            <a:noFill/>
          </a:ln>
        </p:spPr>
        <p:txBody>
          <a:bodyPr spcFirstLastPara="1" wrap="square" lIns="91425" tIns="91425" rIns="91425" bIns="91425" anchor="t" anchorCtr="0">
            <a:spAutoFit/>
          </a:bodyPr>
          <a:lstStyle/>
          <a:p>
            <a:pPr marL="457200" lvl="0" indent="-457200" algn="ctr" rtl="0">
              <a:spcBef>
                <a:spcPts val="0"/>
              </a:spcBef>
              <a:spcAft>
                <a:spcPts val="1000"/>
              </a:spcAft>
              <a:buClr>
                <a:schemeClr val="dk1"/>
              </a:buClr>
              <a:buSzPts val="1100"/>
              <a:buFont typeface="Arial"/>
              <a:buNone/>
            </a:pPr>
            <a:r>
              <a:rPr lang="en" sz="1300" u="sng">
                <a:solidFill>
                  <a:schemeClr val="hlink"/>
                </a:solidFill>
                <a:latin typeface="Calibri"/>
                <a:ea typeface="Calibri"/>
                <a:cs typeface="Calibri"/>
                <a:sym typeface="Calibri"/>
                <a:hlinkClick r:id="rId3"/>
              </a:rPr>
              <a:t>(Kalinec-Craig, 2017)</a:t>
            </a:r>
            <a:endParaRPr sz="1300">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48"/>
        <p:cNvGrpSpPr/>
        <p:nvPr/>
      </p:nvGrpSpPr>
      <p:grpSpPr>
        <a:xfrm>
          <a:off x="0" y="0"/>
          <a:ext cx="0" cy="0"/>
          <a:chOff x="0" y="0"/>
          <a:chExt cx="0" cy="0"/>
        </a:xfrm>
      </p:grpSpPr>
      <p:sp>
        <p:nvSpPr>
          <p:cNvPr id="4149" name="Google Shape;4149;p563"/>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4000" b="1"/>
              <a:t>Studying teaching</a:t>
            </a:r>
            <a:endParaRPr sz="4000" b="1"/>
          </a:p>
        </p:txBody>
      </p:sp>
      <p:sp>
        <p:nvSpPr>
          <p:cNvPr id="4150" name="Google Shape;4150;p563"/>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Autofit/>
          </a:bodyPr>
          <a:lstStyle/>
          <a:p>
            <a:pPr marL="0" lvl="0" indent="0" algn="ctr" rtl="0">
              <a:lnSpc>
                <a:spcPct val="115000"/>
              </a:lnSpc>
              <a:spcBef>
                <a:spcPts val="800"/>
              </a:spcBef>
              <a:spcAft>
                <a:spcPts val="0"/>
              </a:spcAft>
              <a:buNone/>
            </a:pPr>
            <a:r>
              <a:rPr lang="en" sz="2100"/>
              <a:t>Selecting and sequencing students’ ideas using the “Floodlight Shadows Task”</a:t>
            </a:r>
            <a:endParaRPr sz="2800"/>
          </a:p>
        </p:txBody>
      </p:sp>
      <p:sp>
        <p:nvSpPr>
          <p:cNvPr id="4151" name="Google Shape;4151;p563"/>
          <p:cNvSpPr txBox="1">
            <a:spLocks noGrp="1"/>
          </p:cNvSpPr>
          <p:nvPr>
            <p:ph type="sldNum" idx="12"/>
          </p:nvPr>
        </p:nvSpPr>
        <p:spPr>
          <a:xfrm>
            <a:off x="8588675" y="4711775"/>
            <a:ext cx="397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31</a:t>
            </a:fld>
            <a:endParaRPr/>
          </a:p>
        </p:txBody>
      </p:sp>
      <p:pic>
        <p:nvPicPr>
          <p:cNvPr id="4152" name="Google Shape;4152;p563" descr="Magnifying glass with solid fill"/>
          <p:cNvPicPr preferRelativeResize="0"/>
          <p:nvPr/>
        </p:nvPicPr>
        <p:blipFill rotWithShape="1">
          <a:blip r:embed="rId3">
            <a:alphaModFix/>
          </a:blip>
          <a:srcRect/>
          <a:stretch/>
        </p:blipFill>
        <p:spPr>
          <a:xfrm>
            <a:off x="7709271" y="3662708"/>
            <a:ext cx="1340675" cy="1340675"/>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4156"/>
        <p:cNvGrpSpPr/>
        <p:nvPr/>
      </p:nvGrpSpPr>
      <p:grpSpPr>
        <a:xfrm>
          <a:off x="0" y="0"/>
          <a:ext cx="0" cy="0"/>
          <a:chOff x="0" y="0"/>
          <a:chExt cx="0" cy="0"/>
        </a:xfrm>
      </p:grpSpPr>
      <p:sp>
        <p:nvSpPr>
          <p:cNvPr id="4157" name="Google Shape;4157;p564"/>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Facilitator Guide: </a:t>
            </a:r>
            <a:r>
              <a:rPr lang="en" sz="2800"/>
              <a:t>Studying Teaching </a:t>
            </a:r>
            <a:endParaRPr sz="2800"/>
          </a:p>
        </p:txBody>
      </p:sp>
      <p:sp>
        <p:nvSpPr>
          <p:cNvPr id="4158" name="Google Shape;4158;p564"/>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36550" algn="l" rtl="0">
              <a:lnSpc>
                <a:spcPct val="100000"/>
              </a:lnSpc>
              <a:spcBef>
                <a:spcPts val="800"/>
              </a:spcBef>
              <a:spcAft>
                <a:spcPts val="0"/>
              </a:spcAft>
              <a:buClr>
                <a:schemeClr val="accent3"/>
              </a:buClr>
              <a:buSzPts val="1700"/>
              <a:buChar char="•"/>
            </a:pPr>
            <a:r>
              <a:rPr lang="en" sz="1700" b="1">
                <a:solidFill>
                  <a:schemeClr val="accent3"/>
                </a:solidFill>
              </a:rPr>
              <a:t>Rationale for studying teaching:</a:t>
            </a:r>
            <a:endParaRPr sz="1700"/>
          </a:p>
          <a:p>
            <a:pPr marL="914400" lvl="1" indent="-336550" algn="l" rtl="0">
              <a:lnSpc>
                <a:spcPct val="100000"/>
              </a:lnSpc>
              <a:spcBef>
                <a:spcPts val="0"/>
              </a:spcBef>
              <a:spcAft>
                <a:spcPts val="0"/>
              </a:spcAft>
              <a:buSzPts val="1700"/>
              <a:buChar char="•"/>
            </a:pPr>
            <a:r>
              <a:rPr lang="en" sz="1700"/>
              <a:t>To give us a shared context for thinking deeply about the complex work of teaching (Grossman, 2011)</a:t>
            </a:r>
            <a:endParaRPr sz="1700"/>
          </a:p>
          <a:p>
            <a:pPr marL="914400" lvl="1" indent="-336550" algn="l" rtl="0">
              <a:lnSpc>
                <a:spcPct val="100000"/>
              </a:lnSpc>
              <a:spcBef>
                <a:spcPts val="0"/>
              </a:spcBef>
              <a:spcAft>
                <a:spcPts val="0"/>
              </a:spcAft>
              <a:buSzPts val="1700"/>
              <a:buChar char="•"/>
            </a:pPr>
            <a:r>
              <a:rPr lang="en" sz="1700"/>
              <a:t>To sharpen our ability to notice and enhance our pedagogical judgment (Horn, 2022; van Es &amp; Sherin, 2021)</a:t>
            </a:r>
            <a:endParaRPr sz="1700"/>
          </a:p>
          <a:p>
            <a:pPr marL="914400" lvl="1" indent="-336550" algn="l" rtl="0">
              <a:lnSpc>
                <a:spcPct val="100000"/>
              </a:lnSpc>
              <a:spcBef>
                <a:spcPts val="0"/>
              </a:spcBef>
              <a:spcAft>
                <a:spcPts val="0"/>
              </a:spcAft>
              <a:buSzPts val="1700"/>
              <a:buChar char="•"/>
            </a:pPr>
            <a:r>
              <a:rPr lang="en" sz="1700"/>
              <a:t>To learn about and experiment with new ideas (Grossman et al., 2009)</a:t>
            </a:r>
            <a:endParaRPr sz="1700"/>
          </a:p>
          <a:p>
            <a:pPr marL="457200" lvl="0" indent="-336550" algn="l" rtl="0">
              <a:lnSpc>
                <a:spcPct val="100000"/>
              </a:lnSpc>
              <a:spcBef>
                <a:spcPts val="1000"/>
              </a:spcBef>
              <a:spcAft>
                <a:spcPts val="0"/>
              </a:spcAft>
              <a:buClr>
                <a:schemeClr val="accent3"/>
              </a:buClr>
              <a:buSzPts val="1700"/>
              <a:buChar char="•"/>
            </a:pPr>
            <a:r>
              <a:rPr lang="en" sz="1700" b="1">
                <a:solidFill>
                  <a:schemeClr val="accent3"/>
                </a:solidFill>
              </a:rPr>
              <a:t>Recommendations for studying teaching together:</a:t>
            </a:r>
            <a:endParaRPr sz="1700"/>
          </a:p>
          <a:p>
            <a:pPr marL="914400" lvl="1" indent="-336550" algn="l" rtl="0">
              <a:lnSpc>
                <a:spcPct val="100000"/>
              </a:lnSpc>
              <a:spcBef>
                <a:spcPts val="0"/>
              </a:spcBef>
              <a:spcAft>
                <a:spcPts val="0"/>
              </a:spcAft>
              <a:buSzPts val="1700"/>
              <a:buChar char="•"/>
            </a:pPr>
            <a:r>
              <a:rPr lang="en" sz="1700" u="sng"/>
              <a:t>Focus conversations</a:t>
            </a:r>
            <a:r>
              <a:rPr lang="en" sz="1700"/>
              <a:t>: It is important to keep conversations focused on connections between learners, mathematical content, and teaching (Cohen et al., 2003; Horn et al. 2018).</a:t>
            </a:r>
            <a:endParaRPr sz="1700"/>
          </a:p>
          <a:p>
            <a:pPr marL="914400" lvl="1" indent="-336550" algn="l" rtl="0">
              <a:lnSpc>
                <a:spcPct val="100000"/>
              </a:lnSpc>
              <a:spcBef>
                <a:spcPts val="0"/>
              </a:spcBef>
              <a:spcAft>
                <a:spcPts val="0"/>
              </a:spcAft>
              <a:buSzPts val="1700"/>
              <a:buChar char="•"/>
            </a:pPr>
            <a:r>
              <a:rPr lang="en" sz="1700" u="sng"/>
              <a:t>Establish norms</a:t>
            </a:r>
            <a:r>
              <a:rPr lang="en" sz="1700"/>
              <a:t>: It can be valuable to establish norms that honor the brave work of making practice public </a:t>
            </a:r>
            <a:endParaRPr sz="1700"/>
          </a:p>
        </p:txBody>
      </p:sp>
      <p:pic>
        <p:nvPicPr>
          <p:cNvPr id="4159" name="Google Shape;4159;p564" descr="Magnifying glass with solid fill"/>
          <p:cNvPicPr preferRelativeResize="0"/>
          <p:nvPr/>
        </p:nvPicPr>
        <p:blipFill>
          <a:blip r:embed="rId3">
            <a:alphaModFix/>
          </a:blip>
          <a:stretch>
            <a:fillRect/>
          </a:stretch>
        </p:blipFill>
        <p:spPr>
          <a:xfrm>
            <a:off x="7911475" y="202175"/>
            <a:ext cx="1051560" cy="1051560"/>
          </a:xfrm>
          <a:prstGeom prst="rect">
            <a:avLst/>
          </a:prstGeom>
          <a:noFill/>
          <a:ln>
            <a:noFill/>
          </a:ln>
        </p:spPr>
      </p:pic>
      <p:sp>
        <p:nvSpPr>
          <p:cNvPr id="4160" name="Google Shape;4160;p564"/>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64"/>
        <p:cNvGrpSpPr/>
        <p:nvPr/>
      </p:nvGrpSpPr>
      <p:grpSpPr>
        <a:xfrm>
          <a:off x="0" y="0"/>
          <a:ext cx="0" cy="0"/>
          <a:chOff x="0" y="0"/>
          <a:chExt cx="0" cy="0"/>
        </a:xfrm>
      </p:grpSpPr>
      <p:sp>
        <p:nvSpPr>
          <p:cNvPr id="4165" name="Google Shape;4165;p565"/>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b="1" u="sng"/>
              <a:t>Related Oregon Math Standards</a:t>
            </a:r>
            <a:endParaRPr b="1" u="sng"/>
          </a:p>
          <a:p>
            <a:pPr marL="0" lvl="0" indent="0" algn="l" rtl="0">
              <a:spcBef>
                <a:spcPts val="800"/>
              </a:spcBef>
              <a:spcAft>
                <a:spcPts val="0"/>
              </a:spcAft>
              <a:buNone/>
            </a:pPr>
            <a:r>
              <a:rPr lang="en" b="1" i="1">
                <a:solidFill>
                  <a:schemeClr val="accent1"/>
                </a:solidFill>
              </a:rPr>
              <a:t>HS.GM.B Construct and communicate geometric arguments through use of proofs, logical reasoning, and geometric technology.</a:t>
            </a:r>
            <a:endParaRPr b="1" i="1">
              <a:solidFill>
                <a:schemeClr val="accent1"/>
              </a:solidFill>
            </a:endParaRPr>
          </a:p>
          <a:p>
            <a:pPr marL="457200" lvl="0" indent="-317500" algn="l" rtl="0">
              <a:spcBef>
                <a:spcPts val="800"/>
              </a:spcBef>
              <a:spcAft>
                <a:spcPts val="0"/>
              </a:spcAft>
              <a:buSzPts val="1400"/>
              <a:buChar char="•"/>
            </a:pPr>
            <a:r>
              <a:rPr lang="en"/>
              <a:t>HS.GM.B.5 Apply and justify triangle congruence and similarity theorems in authentic contexts.</a:t>
            </a:r>
            <a:endParaRPr/>
          </a:p>
          <a:p>
            <a:pPr marL="0" lvl="0" indent="0" algn="l" rtl="0">
              <a:spcBef>
                <a:spcPts val="800"/>
              </a:spcBef>
              <a:spcAft>
                <a:spcPts val="0"/>
              </a:spcAft>
              <a:buNone/>
            </a:pPr>
            <a:endParaRPr/>
          </a:p>
          <a:p>
            <a:pPr marL="457200" lvl="0" indent="-317500" algn="l" rtl="0">
              <a:spcBef>
                <a:spcPts val="800"/>
              </a:spcBef>
              <a:spcAft>
                <a:spcPts val="0"/>
              </a:spcAft>
              <a:buSzPts val="1400"/>
              <a:buChar char="•"/>
            </a:pPr>
            <a:r>
              <a:rPr lang="en" u="sng">
                <a:solidFill>
                  <a:schemeClr val="hlink"/>
                </a:solidFill>
                <a:hlinkClick r:id="rId3"/>
              </a:rPr>
              <a:t>Link to Standards Guidance Document for HS.GM.B.5</a:t>
            </a:r>
            <a:endParaRPr/>
          </a:p>
          <a:p>
            <a:pPr marL="457200" lvl="0" indent="-317500" algn="l" rtl="0">
              <a:spcBef>
                <a:spcPts val="0"/>
              </a:spcBef>
              <a:spcAft>
                <a:spcPts val="0"/>
              </a:spcAft>
              <a:buSzPts val="1400"/>
              <a:buChar char="•"/>
            </a:pPr>
            <a:r>
              <a:rPr lang="en" u="sng">
                <a:solidFill>
                  <a:schemeClr val="hlink"/>
                </a:solidFill>
                <a:hlinkClick r:id="rId4"/>
              </a:rPr>
              <a:t>Link to 1 pager on critical areas of focus for HS Geometry</a:t>
            </a:r>
            <a:endParaRPr/>
          </a:p>
        </p:txBody>
      </p:sp>
      <p:sp>
        <p:nvSpPr>
          <p:cNvPr id="4166" name="Google Shape;4166;p565"/>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
              <a:t>Orienting ourselves to the mathematics for this task</a:t>
            </a:r>
            <a:endParaRPr/>
          </a:p>
        </p:txBody>
      </p:sp>
      <p:sp>
        <p:nvSpPr>
          <p:cNvPr id="4167" name="Google Shape;4167;p565"/>
          <p:cNvSpPr txBox="1">
            <a:spLocks noGrp="1"/>
          </p:cNvSpPr>
          <p:nvPr>
            <p:ph type="sldNum" idx="12"/>
          </p:nvPr>
        </p:nvSpPr>
        <p:spPr>
          <a:xfrm>
            <a:off x="8540150" y="4707350"/>
            <a:ext cx="4455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33</a:t>
            </a:fld>
            <a:endParaRPr/>
          </a:p>
        </p:txBody>
      </p:sp>
      <p:sp>
        <p:nvSpPr>
          <p:cNvPr id="4168" name="Google Shape;4168;p565"/>
          <p:cNvSpPr txBox="1"/>
          <p:nvPr/>
        </p:nvSpPr>
        <p:spPr>
          <a:xfrm>
            <a:off x="7060750" y="4541700"/>
            <a:ext cx="1105500" cy="400200"/>
          </a:xfrm>
          <a:prstGeom prst="rect">
            <a:avLst/>
          </a:prstGeom>
          <a:solidFill>
            <a:srgbClr val="FAF5E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u="sng">
                <a:solidFill>
                  <a:schemeClr val="hlink"/>
                </a:solidFill>
                <a:latin typeface="Calibri"/>
                <a:ea typeface="Calibri"/>
                <a:cs typeface="Calibri"/>
                <a:sym typeface="Calibri"/>
                <a:hlinkClick r:id="rId5"/>
              </a:rPr>
              <a:t>(ODE, 2021)</a:t>
            </a:r>
            <a:endParaRPr>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72"/>
        <p:cNvGrpSpPr/>
        <p:nvPr/>
      </p:nvGrpSpPr>
      <p:grpSpPr>
        <a:xfrm>
          <a:off x="0" y="0"/>
          <a:ext cx="0" cy="0"/>
          <a:chOff x="0" y="0"/>
          <a:chExt cx="0" cy="0"/>
        </a:xfrm>
      </p:grpSpPr>
      <p:sp>
        <p:nvSpPr>
          <p:cNvPr id="4173" name="Google Shape;4173;p566"/>
          <p:cNvSpPr txBox="1">
            <a:spLocks noGrp="1"/>
          </p:cNvSpPr>
          <p:nvPr>
            <p:ph type="title"/>
          </p:nvPr>
        </p:nvSpPr>
        <p:spPr>
          <a:xfrm>
            <a:off x="294600" y="342900"/>
            <a:ext cx="8463300" cy="5955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Engaging with this math task as learners</a:t>
            </a:r>
            <a:endParaRPr/>
          </a:p>
        </p:txBody>
      </p:sp>
      <p:sp>
        <p:nvSpPr>
          <p:cNvPr id="4174" name="Google Shape;4174;p566"/>
          <p:cNvSpPr txBox="1"/>
          <p:nvPr/>
        </p:nvSpPr>
        <p:spPr>
          <a:xfrm>
            <a:off x="294600" y="990450"/>
            <a:ext cx="8236500" cy="30162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Clr>
                <a:schemeClr val="dk1"/>
              </a:buClr>
              <a:buSzPts val="1100"/>
              <a:buFont typeface="Arial"/>
              <a:buNone/>
            </a:pPr>
            <a:r>
              <a:rPr lang="en" sz="1600" b="1">
                <a:solidFill>
                  <a:srgbClr val="595959"/>
                </a:solidFill>
                <a:latin typeface="Nunito"/>
                <a:ea typeface="Nunito"/>
                <a:cs typeface="Nunito"/>
                <a:sym typeface="Nunito"/>
              </a:rPr>
              <a:t>The Floodlight Shadows Task</a:t>
            </a:r>
            <a:endParaRPr sz="1600" b="1">
              <a:solidFill>
                <a:srgbClr val="595959"/>
              </a:solidFill>
              <a:latin typeface="Nunito"/>
              <a:ea typeface="Nunito"/>
              <a:cs typeface="Nunito"/>
              <a:sym typeface="Nunito"/>
            </a:endParaRPr>
          </a:p>
          <a:p>
            <a:pPr marL="457200" lvl="0" indent="0" algn="l" rtl="0">
              <a:spcBef>
                <a:spcPts val="360"/>
              </a:spcBef>
              <a:spcAft>
                <a:spcPts val="0"/>
              </a:spcAft>
              <a:buNone/>
            </a:pPr>
            <a:r>
              <a:rPr lang="en">
                <a:solidFill>
                  <a:srgbClr val="595959"/>
                </a:solidFill>
                <a:latin typeface="Nunito"/>
                <a:ea typeface="Nunito"/>
                <a:cs typeface="Nunito"/>
                <a:sym typeface="Nunito"/>
              </a:rPr>
              <a:t>Eliot is playing football.</a:t>
            </a:r>
            <a:endParaRPr>
              <a:solidFill>
                <a:srgbClr val="595959"/>
              </a:solidFill>
              <a:latin typeface="Nunito"/>
              <a:ea typeface="Nunito"/>
              <a:cs typeface="Nunito"/>
              <a:sym typeface="Nunito"/>
            </a:endParaRPr>
          </a:p>
          <a:p>
            <a:pPr marL="457200" lvl="0" indent="0" algn="l" rtl="0">
              <a:spcBef>
                <a:spcPts val="360"/>
              </a:spcBef>
              <a:spcAft>
                <a:spcPts val="0"/>
              </a:spcAft>
              <a:buNone/>
            </a:pPr>
            <a:r>
              <a:rPr lang="en">
                <a:solidFill>
                  <a:srgbClr val="595959"/>
                </a:solidFill>
                <a:latin typeface="Nunito"/>
                <a:ea typeface="Nunito"/>
                <a:cs typeface="Nunito"/>
                <a:sym typeface="Nunito"/>
              </a:rPr>
              <a:t>He is 6 ft tall. </a:t>
            </a:r>
            <a:endParaRPr>
              <a:solidFill>
                <a:srgbClr val="595959"/>
              </a:solidFill>
              <a:latin typeface="Nunito"/>
              <a:ea typeface="Nunito"/>
              <a:cs typeface="Nunito"/>
              <a:sym typeface="Nunito"/>
            </a:endParaRPr>
          </a:p>
          <a:p>
            <a:pPr marL="457200" lvl="0" indent="0" algn="l" rtl="0">
              <a:spcBef>
                <a:spcPts val="360"/>
              </a:spcBef>
              <a:spcAft>
                <a:spcPts val="0"/>
              </a:spcAft>
              <a:buClr>
                <a:schemeClr val="dk1"/>
              </a:buClr>
              <a:buSzPts val="1100"/>
              <a:buFont typeface="Arial"/>
              <a:buNone/>
            </a:pPr>
            <a:r>
              <a:rPr lang="en">
                <a:solidFill>
                  <a:srgbClr val="595959"/>
                </a:solidFill>
                <a:latin typeface="Nunito"/>
                <a:ea typeface="Nunito"/>
                <a:cs typeface="Nunito"/>
                <a:sym typeface="Nunito"/>
              </a:rPr>
              <a:t>He stands exactly half way between two floodlights.</a:t>
            </a:r>
            <a:endParaRPr>
              <a:solidFill>
                <a:srgbClr val="595959"/>
              </a:solidFill>
              <a:latin typeface="Nunito"/>
              <a:ea typeface="Nunito"/>
              <a:cs typeface="Nunito"/>
              <a:sym typeface="Nunito"/>
            </a:endParaRPr>
          </a:p>
          <a:p>
            <a:pPr marL="457200" lvl="0" indent="0" algn="l" rtl="0">
              <a:spcBef>
                <a:spcPts val="360"/>
              </a:spcBef>
              <a:spcAft>
                <a:spcPts val="0"/>
              </a:spcAft>
              <a:buClr>
                <a:schemeClr val="dk1"/>
              </a:buClr>
              <a:buSzPts val="1100"/>
              <a:buFont typeface="Arial"/>
              <a:buNone/>
            </a:pPr>
            <a:r>
              <a:rPr lang="en">
                <a:solidFill>
                  <a:srgbClr val="595959"/>
                </a:solidFill>
                <a:latin typeface="Nunito"/>
                <a:ea typeface="Nunito"/>
                <a:cs typeface="Nunito"/>
                <a:sym typeface="Nunito"/>
              </a:rPr>
              <a:t>The floodlights are 12 yards high and 50 yards apart. </a:t>
            </a:r>
            <a:endParaRPr>
              <a:solidFill>
                <a:srgbClr val="595959"/>
              </a:solidFill>
              <a:latin typeface="Nunito"/>
              <a:ea typeface="Nunito"/>
              <a:cs typeface="Nunito"/>
              <a:sym typeface="Nunito"/>
            </a:endParaRPr>
          </a:p>
          <a:p>
            <a:pPr marL="457200" lvl="0" indent="0" algn="l" rtl="0">
              <a:spcBef>
                <a:spcPts val="360"/>
              </a:spcBef>
              <a:spcAft>
                <a:spcPts val="0"/>
              </a:spcAft>
              <a:buClr>
                <a:schemeClr val="dk1"/>
              </a:buClr>
              <a:buSzPts val="1100"/>
              <a:buFont typeface="Arial"/>
              <a:buNone/>
            </a:pPr>
            <a:r>
              <a:rPr lang="en">
                <a:solidFill>
                  <a:srgbClr val="595959"/>
                </a:solidFill>
                <a:latin typeface="Nunito"/>
                <a:ea typeface="Nunito"/>
                <a:cs typeface="Nunito"/>
                <a:sym typeface="Nunito"/>
              </a:rPr>
              <a:t>The floodlights give Eliot two shadows, falling in opposite directions. </a:t>
            </a:r>
            <a:endParaRPr>
              <a:solidFill>
                <a:srgbClr val="595959"/>
              </a:solidFill>
              <a:latin typeface="Nunito"/>
              <a:ea typeface="Nunito"/>
              <a:cs typeface="Nunito"/>
              <a:sym typeface="Nunito"/>
            </a:endParaRPr>
          </a:p>
          <a:p>
            <a:pPr marL="457200" lvl="0" indent="0" algn="l" rtl="0">
              <a:spcBef>
                <a:spcPts val="360"/>
              </a:spcBef>
              <a:spcAft>
                <a:spcPts val="0"/>
              </a:spcAft>
              <a:buClr>
                <a:schemeClr val="dk1"/>
              </a:buClr>
              <a:buSzPts val="1100"/>
              <a:buFont typeface="Arial"/>
              <a:buNone/>
            </a:pPr>
            <a:endParaRPr sz="1600">
              <a:solidFill>
                <a:srgbClr val="595959"/>
              </a:solidFill>
              <a:latin typeface="Nunito"/>
              <a:ea typeface="Nunito"/>
              <a:cs typeface="Nunito"/>
              <a:sym typeface="Nunito"/>
            </a:endParaRPr>
          </a:p>
          <a:p>
            <a:pPr marL="457200" lvl="0" indent="-298450" algn="l" rtl="0">
              <a:spcBef>
                <a:spcPts val="360"/>
              </a:spcBef>
              <a:spcAft>
                <a:spcPts val="0"/>
              </a:spcAft>
              <a:buClr>
                <a:schemeClr val="dk1"/>
              </a:buClr>
              <a:buSzPts val="1100"/>
              <a:buFont typeface="Nunito"/>
              <a:buAutoNum type="arabicPeriod"/>
            </a:pPr>
            <a:r>
              <a:rPr lang="en" sz="1600" b="1">
                <a:solidFill>
                  <a:srgbClr val="595959"/>
                </a:solidFill>
                <a:latin typeface="Nunito"/>
                <a:ea typeface="Nunito"/>
                <a:cs typeface="Nunito"/>
                <a:sym typeface="Nunito"/>
              </a:rPr>
              <a:t>Draw a diagram to represent the situation. Label your diagram with the measurements.</a:t>
            </a:r>
            <a:endParaRPr sz="1600" b="1">
              <a:solidFill>
                <a:srgbClr val="595959"/>
              </a:solidFill>
              <a:latin typeface="Nunito"/>
              <a:ea typeface="Nunito"/>
              <a:cs typeface="Nunito"/>
              <a:sym typeface="Nunito"/>
            </a:endParaRPr>
          </a:p>
          <a:p>
            <a:pPr marL="457200" lvl="0" indent="-298450" algn="l" rtl="0">
              <a:spcBef>
                <a:spcPts val="0"/>
              </a:spcBef>
              <a:spcAft>
                <a:spcPts val="0"/>
              </a:spcAft>
              <a:buClr>
                <a:schemeClr val="dk1"/>
              </a:buClr>
              <a:buSzPts val="1100"/>
              <a:buFont typeface="Nunito"/>
              <a:buAutoNum type="arabicPeriod"/>
            </a:pPr>
            <a:r>
              <a:rPr lang="en" sz="1600" b="1">
                <a:solidFill>
                  <a:srgbClr val="595959"/>
                </a:solidFill>
                <a:latin typeface="Nunito"/>
                <a:ea typeface="Nunito"/>
                <a:cs typeface="Nunito"/>
                <a:sym typeface="Nunito"/>
              </a:rPr>
              <a:t>Find the total length of Eliot’s shadows. Explain your reasoning in detail.</a:t>
            </a:r>
            <a:endParaRPr sz="1600" b="1">
              <a:solidFill>
                <a:srgbClr val="595959"/>
              </a:solidFill>
              <a:latin typeface="Nunito"/>
              <a:ea typeface="Nunito"/>
              <a:cs typeface="Nunito"/>
              <a:sym typeface="Nunito"/>
            </a:endParaRPr>
          </a:p>
          <a:p>
            <a:pPr marL="0" lvl="0" indent="0" algn="l" rtl="0">
              <a:spcBef>
                <a:spcPts val="360"/>
              </a:spcBef>
              <a:spcAft>
                <a:spcPts val="0"/>
              </a:spcAft>
              <a:buClr>
                <a:schemeClr val="dk1"/>
              </a:buClr>
              <a:buSzPts val="1100"/>
              <a:buFont typeface="Arial"/>
              <a:buNone/>
            </a:pPr>
            <a:endParaRPr sz="1700">
              <a:solidFill>
                <a:srgbClr val="FF0000"/>
              </a:solidFill>
              <a:latin typeface="Nunito"/>
              <a:ea typeface="Nunito"/>
              <a:cs typeface="Nunito"/>
              <a:sym typeface="Nunito"/>
            </a:endParaRPr>
          </a:p>
          <a:p>
            <a:pPr marL="0" lvl="0" indent="0" algn="l" rtl="0">
              <a:spcBef>
                <a:spcPts val="0"/>
              </a:spcBef>
              <a:spcAft>
                <a:spcPts val="0"/>
              </a:spcAft>
              <a:buNone/>
            </a:pPr>
            <a:endParaRPr sz="1300">
              <a:latin typeface="Calibri"/>
              <a:ea typeface="Calibri"/>
              <a:cs typeface="Calibri"/>
              <a:sym typeface="Calibri"/>
            </a:endParaRPr>
          </a:p>
        </p:txBody>
      </p:sp>
      <p:sp>
        <p:nvSpPr>
          <p:cNvPr id="4175" name="Google Shape;4175;p566"/>
          <p:cNvSpPr txBox="1"/>
          <p:nvPr/>
        </p:nvSpPr>
        <p:spPr>
          <a:xfrm>
            <a:off x="467700" y="3823050"/>
            <a:ext cx="6210300" cy="781800"/>
          </a:xfrm>
          <a:prstGeom prst="rect">
            <a:avLst/>
          </a:prstGeom>
          <a:solidFill>
            <a:srgbClr val="FFF2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chemeClr val="dk1"/>
                </a:solidFill>
                <a:latin typeface="Calibri"/>
                <a:ea typeface="Calibri"/>
                <a:cs typeface="Calibri"/>
                <a:sym typeface="Calibri"/>
              </a:rPr>
              <a:t>Solve this problem yourself. </a:t>
            </a:r>
            <a:endParaRPr sz="1700" b="1">
              <a:solidFill>
                <a:schemeClr val="dk1"/>
              </a:solidFill>
              <a:latin typeface="Calibri"/>
              <a:ea typeface="Calibri"/>
              <a:cs typeface="Calibri"/>
              <a:sym typeface="Calibri"/>
            </a:endParaRPr>
          </a:p>
          <a:p>
            <a:pPr marL="0" lvl="0" indent="0" algn="l" rtl="0">
              <a:spcBef>
                <a:spcPts val="0"/>
              </a:spcBef>
              <a:spcAft>
                <a:spcPts val="0"/>
              </a:spcAft>
              <a:buNone/>
            </a:pPr>
            <a:r>
              <a:rPr lang="en" sz="1700" b="1">
                <a:solidFill>
                  <a:schemeClr val="dk1"/>
                </a:solidFill>
                <a:latin typeface="Calibri"/>
                <a:ea typeface="Calibri"/>
                <a:cs typeface="Calibri"/>
                <a:sym typeface="Calibri"/>
              </a:rPr>
              <a:t>Then, anticipate some possible student responses and conceptions.</a:t>
            </a:r>
            <a:endParaRPr sz="1700" b="1">
              <a:solidFill>
                <a:schemeClr val="dk1"/>
              </a:solidFill>
              <a:latin typeface="Calibri"/>
              <a:ea typeface="Calibri"/>
              <a:cs typeface="Calibri"/>
              <a:sym typeface="Calibri"/>
            </a:endParaRPr>
          </a:p>
        </p:txBody>
      </p:sp>
      <p:sp>
        <p:nvSpPr>
          <p:cNvPr id="4176" name="Google Shape;4176;p566"/>
          <p:cNvSpPr txBox="1"/>
          <p:nvPr/>
        </p:nvSpPr>
        <p:spPr>
          <a:xfrm>
            <a:off x="6759500" y="4483050"/>
            <a:ext cx="1601700" cy="371700"/>
          </a:xfrm>
          <a:prstGeom prst="rect">
            <a:avLst/>
          </a:prstGeom>
          <a:solidFill>
            <a:srgbClr val="FAF5E3"/>
          </a:solid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3"/>
              </a:rPr>
              <a:t>(Smith et al., 2020)</a:t>
            </a:r>
            <a:endParaRPr sz="1300">
              <a:latin typeface="Calibri"/>
              <a:ea typeface="Calibri"/>
              <a:cs typeface="Calibri"/>
              <a:sym typeface="Calibri"/>
            </a:endParaRPr>
          </a:p>
        </p:txBody>
      </p:sp>
      <p:pic>
        <p:nvPicPr>
          <p:cNvPr id="4177" name="Google Shape;4177;p566" descr="A football player with a shadow under them."/>
          <p:cNvPicPr preferRelativeResize="0"/>
          <p:nvPr/>
        </p:nvPicPr>
        <p:blipFill>
          <a:blip r:embed="rId4">
            <a:alphaModFix/>
          </a:blip>
          <a:stretch>
            <a:fillRect/>
          </a:stretch>
        </p:blipFill>
        <p:spPr>
          <a:xfrm>
            <a:off x="5887650" y="961688"/>
            <a:ext cx="2212793" cy="1127538"/>
          </a:xfrm>
          <a:prstGeom prst="rect">
            <a:avLst/>
          </a:prstGeom>
          <a:noFill/>
          <a:ln>
            <a:noFill/>
          </a:ln>
        </p:spPr>
      </p:pic>
      <p:sp>
        <p:nvSpPr>
          <p:cNvPr id="4178" name="Google Shape;4178;p566"/>
          <p:cNvSpPr txBox="1">
            <a:spLocks noGrp="1"/>
          </p:cNvSpPr>
          <p:nvPr>
            <p:ph type="sldNum" idx="12"/>
          </p:nvPr>
        </p:nvSpPr>
        <p:spPr>
          <a:xfrm>
            <a:off x="8361225" y="4604850"/>
            <a:ext cx="265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82"/>
        <p:cNvGrpSpPr/>
        <p:nvPr/>
      </p:nvGrpSpPr>
      <p:grpSpPr>
        <a:xfrm>
          <a:off x="0" y="0"/>
          <a:ext cx="0" cy="0"/>
          <a:chOff x="0" y="0"/>
          <a:chExt cx="0" cy="0"/>
        </a:xfrm>
      </p:grpSpPr>
      <p:pic>
        <p:nvPicPr>
          <p:cNvPr id="4183" name="Google Shape;4183;p567" descr="Anticipated solution diagram"/>
          <p:cNvPicPr preferRelativeResize="0"/>
          <p:nvPr/>
        </p:nvPicPr>
        <p:blipFill>
          <a:blip r:embed="rId3">
            <a:alphaModFix/>
          </a:blip>
          <a:stretch>
            <a:fillRect/>
          </a:stretch>
        </p:blipFill>
        <p:spPr>
          <a:xfrm>
            <a:off x="537600" y="642351"/>
            <a:ext cx="8068800" cy="3274325"/>
          </a:xfrm>
          <a:prstGeom prst="rect">
            <a:avLst/>
          </a:prstGeom>
          <a:noFill/>
          <a:ln>
            <a:noFill/>
          </a:ln>
        </p:spPr>
      </p:pic>
      <p:sp>
        <p:nvSpPr>
          <p:cNvPr id="4184" name="Google Shape;4184;p567"/>
          <p:cNvSpPr txBox="1"/>
          <p:nvPr/>
        </p:nvSpPr>
        <p:spPr>
          <a:xfrm>
            <a:off x="201750" y="191150"/>
            <a:ext cx="87405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a:solidFill>
                  <a:schemeClr val="accent4"/>
                </a:solidFill>
                <a:latin typeface="Calibri"/>
                <a:ea typeface="Calibri"/>
                <a:cs typeface="Calibri"/>
                <a:sym typeface="Calibri"/>
              </a:rPr>
              <a:t>Anticipated Solution</a:t>
            </a:r>
            <a:endParaRPr sz="2400" b="1">
              <a:solidFill>
                <a:schemeClr val="accent4"/>
              </a:solidFill>
              <a:latin typeface="Calibri"/>
              <a:ea typeface="Calibri"/>
              <a:cs typeface="Calibri"/>
              <a:sym typeface="Calibri"/>
            </a:endParaRPr>
          </a:p>
        </p:txBody>
      </p:sp>
      <p:sp>
        <p:nvSpPr>
          <p:cNvPr id="4185" name="Google Shape;4185;p567"/>
          <p:cNvSpPr txBox="1"/>
          <p:nvPr/>
        </p:nvSpPr>
        <p:spPr>
          <a:xfrm>
            <a:off x="537600" y="3842500"/>
            <a:ext cx="5847900" cy="781800"/>
          </a:xfrm>
          <a:prstGeom prst="rect">
            <a:avLst/>
          </a:prstGeom>
          <a:solidFill>
            <a:srgbClr val="FFF2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dk1"/>
                </a:solidFill>
                <a:latin typeface="Calibri"/>
                <a:ea typeface="Calibri"/>
                <a:cs typeface="Calibri"/>
                <a:sym typeface="Calibri"/>
              </a:rPr>
              <a:t>Consider how this diagram helps you add on to or revise your own approach or your anticipated student responses.</a:t>
            </a:r>
            <a:endParaRPr sz="1600" b="1">
              <a:solidFill>
                <a:schemeClr val="dk1"/>
              </a:solidFill>
              <a:latin typeface="Calibri"/>
              <a:ea typeface="Calibri"/>
              <a:cs typeface="Calibri"/>
              <a:sym typeface="Calibri"/>
            </a:endParaRPr>
          </a:p>
        </p:txBody>
      </p:sp>
      <p:sp>
        <p:nvSpPr>
          <p:cNvPr id="4186" name="Google Shape;4186;p567"/>
          <p:cNvSpPr txBox="1">
            <a:spLocks noGrp="1"/>
          </p:cNvSpPr>
          <p:nvPr>
            <p:ph type="sldNum" idx="12"/>
          </p:nvPr>
        </p:nvSpPr>
        <p:spPr>
          <a:xfrm>
            <a:off x="8414250" y="4711775"/>
            <a:ext cx="5715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35</a:t>
            </a:fld>
            <a:endParaRPr/>
          </a:p>
        </p:txBody>
      </p:sp>
      <p:sp>
        <p:nvSpPr>
          <p:cNvPr id="4187" name="Google Shape;4187;p567"/>
          <p:cNvSpPr txBox="1">
            <a:spLocks noGrp="1"/>
          </p:cNvSpPr>
          <p:nvPr>
            <p:ph type="title" idx="4294967295"/>
          </p:nvPr>
        </p:nvSpPr>
        <p:spPr>
          <a:xfrm>
            <a:off x="6595600" y="4488950"/>
            <a:ext cx="1950600" cy="365700"/>
          </a:xfrm>
          <a:prstGeom prst="rect">
            <a:avLst/>
          </a:prstGeom>
          <a:solidFill>
            <a:srgbClr val="FAF5E3"/>
          </a:solid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kumimoji="0" lang="da-DK" sz="1300" b="0" i="0" u="sng" strike="noStrike" kern="0" cap="none" spc="0" normalizeH="0" baseline="0" noProof="0" dirty="0">
                <a:ln>
                  <a:noFill/>
                </a:ln>
                <a:solidFill>
                  <a:schemeClr val="hlink"/>
                </a:solidFill>
                <a:effectLst/>
                <a:uLnTx/>
                <a:uFillTx/>
                <a:latin typeface="Calibri"/>
                <a:ea typeface="Calibri"/>
                <a:cs typeface="Calibri"/>
                <a:sym typeface="Calibri"/>
                <a:hlinkClick r:id="rId4"/>
              </a:rPr>
              <a:t>(Smith et al., 2020, p. 67)</a:t>
            </a:r>
            <a:endParaRPr kumimoji="0" lang="da-DK" sz="13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91"/>
        <p:cNvGrpSpPr/>
        <p:nvPr/>
      </p:nvGrpSpPr>
      <p:grpSpPr>
        <a:xfrm>
          <a:off x="0" y="0"/>
          <a:ext cx="0" cy="0"/>
          <a:chOff x="0" y="0"/>
          <a:chExt cx="0" cy="0"/>
        </a:xfrm>
      </p:grpSpPr>
      <p:sp>
        <p:nvSpPr>
          <p:cNvPr id="4192" name="Google Shape;4192;p568"/>
          <p:cNvSpPr txBox="1">
            <a:spLocks noGrp="1"/>
          </p:cNvSpPr>
          <p:nvPr>
            <p:ph type="title"/>
          </p:nvPr>
        </p:nvSpPr>
        <p:spPr>
          <a:xfrm>
            <a:off x="527850" y="294800"/>
            <a:ext cx="8088300" cy="6129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Preparing to watch the video </a:t>
            </a:r>
            <a:endParaRPr/>
          </a:p>
        </p:txBody>
      </p:sp>
      <p:pic>
        <p:nvPicPr>
          <p:cNvPr id="4193" name="Google Shape;4193;p568" descr="Student sample diagram for Zachary, Jerry, and Izzy's work."/>
          <p:cNvPicPr preferRelativeResize="0"/>
          <p:nvPr/>
        </p:nvPicPr>
        <p:blipFill>
          <a:blip r:embed="rId3">
            <a:alphaModFix/>
          </a:blip>
          <a:stretch>
            <a:fillRect/>
          </a:stretch>
        </p:blipFill>
        <p:spPr>
          <a:xfrm>
            <a:off x="152400" y="2311076"/>
            <a:ext cx="8839200" cy="2288003"/>
          </a:xfrm>
          <a:prstGeom prst="rect">
            <a:avLst/>
          </a:prstGeom>
          <a:noFill/>
          <a:ln>
            <a:noFill/>
          </a:ln>
        </p:spPr>
      </p:pic>
      <p:sp>
        <p:nvSpPr>
          <p:cNvPr id="4194" name="Google Shape;4194;p568"/>
          <p:cNvSpPr txBox="1"/>
          <p:nvPr/>
        </p:nvSpPr>
        <p:spPr>
          <a:xfrm>
            <a:off x="382275" y="981550"/>
            <a:ext cx="8319600" cy="115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dk1"/>
                </a:solidFill>
                <a:latin typeface="Calibri"/>
                <a:ea typeface="Calibri"/>
                <a:cs typeface="Calibri"/>
                <a:sym typeface="Calibri"/>
              </a:rPr>
              <a:t>Zachary, Jerry, and Izzy’s student work is below. </a:t>
            </a:r>
            <a:endParaRPr sz="2000" b="1">
              <a:solidFill>
                <a:schemeClr val="dk1"/>
              </a:solidFill>
              <a:latin typeface="Calibri"/>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Analyze their work. What mathematical ideas are they using?</a:t>
            </a:r>
            <a:endParaRPr sz="2000">
              <a:solidFill>
                <a:schemeClr val="dk1"/>
              </a:solidFill>
              <a:latin typeface="Calibri"/>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What questions do you have about their thinking? </a:t>
            </a:r>
            <a:endParaRPr sz="2000">
              <a:solidFill>
                <a:schemeClr val="dk1"/>
              </a:solidFill>
              <a:latin typeface="Calibri"/>
              <a:ea typeface="Calibri"/>
              <a:cs typeface="Calibri"/>
              <a:sym typeface="Calibri"/>
            </a:endParaRPr>
          </a:p>
          <a:p>
            <a:pPr marL="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4195" name="Google Shape;4195;p568"/>
          <p:cNvSpPr txBox="1">
            <a:spLocks noGrp="1"/>
          </p:cNvSpPr>
          <p:nvPr>
            <p:ph type="sldNum" idx="12"/>
          </p:nvPr>
        </p:nvSpPr>
        <p:spPr>
          <a:xfrm>
            <a:off x="8527650" y="4711775"/>
            <a:ext cx="4581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36</a:t>
            </a:fld>
            <a:endParaRPr/>
          </a:p>
        </p:txBody>
      </p:sp>
      <p:sp>
        <p:nvSpPr>
          <p:cNvPr id="4196" name="Google Shape;4196;p568"/>
          <p:cNvSpPr txBox="1"/>
          <p:nvPr/>
        </p:nvSpPr>
        <p:spPr>
          <a:xfrm>
            <a:off x="6076925" y="4555950"/>
            <a:ext cx="2247600" cy="371700"/>
          </a:xfrm>
          <a:prstGeom prst="rect">
            <a:avLst/>
          </a:prstGeom>
          <a:solidFill>
            <a:srgbClr val="FAF5E3"/>
          </a:solid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4"/>
              </a:rPr>
              <a:t>(Smith et al., 2020, p. 106)</a:t>
            </a:r>
            <a:endParaRPr sz="1300">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00"/>
        <p:cNvGrpSpPr/>
        <p:nvPr/>
      </p:nvGrpSpPr>
      <p:grpSpPr>
        <a:xfrm>
          <a:off x="0" y="0"/>
          <a:ext cx="0" cy="0"/>
          <a:chOff x="0" y="0"/>
          <a:chExt cx="0" cy="0"/>
        </a:xfrm>
      </p:grpSpPr>
      <p:sp>
        <p:nvSpPr>
          <p:cNvPr id="4201" name="Google Shape;4201;p569"/>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4000"/>
              <a:t>Small Group Activity</a:t>
            </a:r>
            <a:endParaRPr sz="4000"/>
          </a:p>
          <a:p>
            <a:pPr marL="0" lvl="0" indent="0" algn="l" rtl="0">
              <a:spcBef>
                <a:spcPts val="0"/>
              </a:spcBef>
              <a:spcAft>
                <a:spcPts val="0"/>
              </a:spcAft>
              <a:buNone/>
            </a:pPr>
            <a:endParaRPr sz="500" b="1" i="1"/>
          </a:p>
          <a:p>
            <a:pPr marL="0" lvl="0" indent="0" algn="ctr" rtl="0">
              <a:spcBef>
                <a:spcPts val="0"/>
              </a:spcBef>
              <a:spcAft>
                <a:spcPts val="0"/>
              </a:spcAft>
              <a:buNone/>
            </a:pPr>
            <a:r>
              <a:rPr lang="en" sz="1600" b="1" i="1"/>
              <a:t>Directions:</a:t>
            </a:r>
            <a:r>
              <a:rPr lang="en" sz="1600" i="1"/>
              <a:t> </a:t>
            </a:r>
            <a:r>
              <a:rPr lang="en" sz="1600" i="1">
                <a:solidFill>
                  <a:schemeClr val="dk1"/>
                </a:solidFill>
              </a:rPr>
              <a:t>Work in groups of ~3 to analyze Zachary, Jerry, and Izzy’s approach to the Floodlight Shadows Task.</a:t>
            </a:r>
            <a:endParaRPr>
              <a:solidFill>
                <a:schemeClr val="dk1"/>
              </a:solidFill>
            </a:endParaRPr>
          </a:p>
        </p:txBody>
      </p:sp>
      <p:sp>
        <p:nvSpPr>
          <p:cNvPr id="4202" name="Google Shape;4202;p569"/>
          <p:cNvSpPr txBox="1">
            <a:spLocks noGrp="1"/>
          </p:cNvSpPr>
          <p:nvPr>
            <p:ph type="sldNum" idx="12"/>
          </p:nvPr>
        </p:nvSpPr>
        <p:spPr>
          <a:xfrm>
            <a:off x="8540150" y="4707350"/>
            <a:ext cx="4455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06"/>
        <p:cNvGrpSpPr/>
        <p:nvPr/>
      </p:nvGrpSpPr>
      <p:grpSpPr>
        <a:xfrm>
          <a:off x="0" y="0"/>
          <a:ext cx="0" cy="0"/>
          <a:chOff x="0" y="0"/>
          <a:chExt cx="0" cy="0"/>
        </a:xfrm>
      </p:grpSpPr>
      <p:sp>
        <p:nvSpPr>
          <p:cNvPr id="4207" name="Google Shape;4207;p570"/>
          <p:cNvSpPr txBox="1"/>
          <p:nvPr/>
        </p:nvSpPr>
        <p:spPr>
          <a:xfrm>
            <a:off x="195225" y="2948650"/>
            <a:ext cx="8717100" cy="1995300"/>
          </a:xfrm>
          <a:prstGeom prst="rect">
            <a:avLst/>
          </a:prstGeom>
          <a:solidFill>
            <a:schemeClr val="lt1"/>
          </a:solidFill>
          <a:ln w="28575"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600" b="1">
                <a:solidFill>
                  <a:schemeClr val="dk1"/>
                </a:solidFill>
                <a:latin typeface="Calibri"/>
                <a:ea typeface="Calibri"/>
                <a:cs typeface="Calibri"/>
                <a:sym typeface="Calibri"/>
              </a:rPr>
              <a:t>Analyze Zachary, Jerry, and Izzy’s Approach:</a:t>
            </a:r>
            <a:endParaRPr sz="1600" b="1">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endParaRPr sz="300" b="1">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What mathematical ideas are they using?</a:t>
            </a:r>
            <a:endParaRPr>
              <a:solidFill>
                <a:schemeClr val="dk1"/>
              </a:solidFill>
              <a:latin typeface="Calibri"/>
              <a:ea typeface="Calibri"/>
              <a:cs typeface="Calibri"/>
              <a:sym typeface="Calibri"/>
            </a:endParaRPr>
          </a:p>
          <a:p>
            <a:pPr marL="0" lvl="0" indent="0" algn="l" rtl="0">
              <a:spcBef>
                <a:spcPts val="0"/>
              </a:spcBef>
              <a:spcAft>
                <a:spcPts val="0"/>
              </a:spcAft>
              <a:buNone/>
            </a:pPr>
            <a:endParaRPr sz="10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What questions do you have about their thinking? </a:t>
            </a:r>
            <a:endParaRPr>
              <a:solidFill>
                <a:schemeClr val="dk1"/>
              </a:solidFill>
              <a:latin typeface="Calibri"/>
              <a:ea typeface="Calibri"/>
              <a:cs typeface="Calibri"/>
              <a:sym typeface="Calibri"/>
            </a:endParaRPr>
          </a:p>
          <a:p>
            <a:pPr marL="457200" lvl="0" indent="0" algn="l" rtl="0">
              <a:spcBef>
                <a:spcPts val="0"/>
              </a:spcBef>
              <a:spcAft>
                <a:spcPts val="0"/>
              </a:spcAft>
              <a:buNone/>
            </a:pP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If you were selecting this piece of work to share with the class, what mathematical ideas would you want shared before this or after this? Why?  </a:t>
            </a:r>
            <a:endParaRPr>
              <a:solidFill>
                <a:schemeClr val="dk1"/>
              </a:solidFill>
              <a:latin typeface="Calibri"/>
              <a:ea typeface="Calibri"/>
              <a:cs typeface="Calibri"/>
              <a:sym typeface="Calibri"/>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p:txBody>
      </p:sp>
      <p:pic>
        <p:nvPicPr>
          <p:cNvPr id="4208" name="Google Shape;4208;p570" descr="Student sample diagram for Zachary, Jerry, and Izzy's work."/>
          <p:cNvPicPr preferRelativeResize="0"/>
          <p:nvPr/>
        </p:nvPicPr>
        <p:blipFill rotWithShape="1">
          <a:blip r:embed="rId3">
            <a:alphaModFix/>
          </a:blip>
          <a:srcRect b="5669"/>
          <a:stretch/>
        </p:blipFill>
        <p:spPr>
          <a:xfrm>
            <a:off x="640975" y="1134725"/>
            <a:ext cx="7491325" cy="1741825"/>
          </a:xfrm>
          <a:prstGeom prst="rect">
            <a:avLst/>
          </a:prstGeom>
          <a:noFill/>
          <a:ln>
            <a:noFill/>
          </a:ln>
        </p:spPr>
      </p:pic>
      <p:sp>
        <p:nvSpPr>
          <p:cNvPr id="4209" name="Google Shape;4209;p570"/>
          <p:cNvSpPr txBox="1"/>
          <p:nvPr/>
        </p:nvSpPr>
        <p:spPr>
          <a:xfrm>
            <a:off x="563400" y="1134725"/>
            <a:ext cx="2702700" cy="400200"/>
          </a:xfrm>
          <a:prstGeom prst="rect">
            <a:avLst/>
          </a:prstGeom>
          <a:noFill/>
          <a:ln>
            <a:noFill/>
          </a:ln>
        </p:spPr>
        <p:txBody>
          <a:bodyPr spcFirstLastPara="1" wrap="square" lIns="91425" tIns="91425" rIns="91425" bIns="91425" anchor="t" anchorCtr="0">
            <a:spAutoFit/>
          </a:bodyPr>
          <a:lstStyle/>
          <a:p>
            <a:pPr marL="0" lvl="0" indent="0" algn="l" rtl="0">
              <a:spcBef>
                <a:spcPts val="360"/>
              </a:spcBef>
              <a:spcAft>
                <a:spcPts val="0"/>
              </a:spcAft>
              <a:buClr>
                <a:schemeClr val="dk1"/>
              </a:buClr>
              <a:buSzPts val="1100"/>
              <a:buFont typeface="Arial"/>
              <a:buNone/>
            </a:pPr>
            <a:r>
              <a:rPr lang="en" b="1">
                <a:solidFill>
                  <a:schemeClr val="dk1"/>
                </a:solidFill>
                <a:latin typeface="Calibri"/>
                <a:ea typeface="Calibri"/>
                <a:cs typeface="Calibri"/>
                <a:sym typeface="Calibri"/>
              </a:rPr>
              <a:t>Zachary, Jerry and Izzy’s Work</a:t>
            </a:r>
            <a:endParaRPr sz="1300" b="1">
              <a:solidFill>
                <a:schemeClr val="dk1"/>
              </a:solidFill>
              <a:latin typeface="Calibri"/>
              <a:ea typeface="Calibri"/>
              <a:cs typeface="Calibri"/>
              <a:sym typeface="Calibri"/>
            </a:endParaRPr>
          </a:p>
        </p:txBody>
      </p:sp>
      <p:sp>
        <p:nvSpPr>
          <p:cNvPr id="4210" name="Google Shape;4210;p570"/>
          <p:cNvSpPr txBox="1"/>
          <p:nvPr/>
        </p:nvSpPr>
        <p:spPr>
          <a:xfrm>
            <a:off x="283125" y="615000"/>
            <a:ext cx="2542200" cy="431100"/>
          </a:xfrm>
          <a:prstGeom prst="rect">
            <a:avLst/>
          </a:prstGeom>
          <a:solidFill>
            <a:schemeClr val="accent4"/>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lt1"/>
                </a:solidFill>
                <a:latin typeface="Calibri"/>
                <a:ea typeface="Calibri"/>
                <a:cs typeface="Calibri"/>
                <a:sym typeface="Calibri"/>
              </a:rPr>
              <a:t>Analyzing Student Work  </a:t>
            </a:r>
            <a:endParaRPr sz="1600" b="1">
              <a:solidFill>
                <a:schemeClr val="lt1"/>
              </a:solidFill>
              <a:latin typeface="Calibri"/>
              <a:ea typeface="Calibri"/>
              <a:cs typeface="Calibri"/>
              <a:sym typeface="Calibri"/>
            </a:endParaRPr>
          </a:p>
        </p:txBody>
      </p:sp>
      <p:sp>
        <p:nvSpPr>
          <p:cNvPr id="4211" name="Google Shape;4211;p570"/>
          <p:cNvSpPr txBox="1"/>
          <p:nvPr/>
        </p:nvSpPr>
        <p:spPr>
          <a:xfrm>
            <a:off x="2993450" y="615000"/>
            <a:ext cx="5841300" cy="431100"/>
          </a:xfrm>
          <a:prstGeom prst="rect">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alibri"/>
                <a:ea typeface="Calibri"/>
                <a:cs typeface="Calibri"/>
                <a:sym typeface="Calibri"/>
              </a:rPr>
              <a:t>Team Names: </a:t>
            </a:r>
            <a:endParaRPr b="1">
              <a:latin typeface="Calibri"/>
              <a:ea typeface="Calibri"/>
              <a:cs typeface="Calibri"/>
              <a:sym typeface="Calibri"/>
            </a:endParaRPr>
          </a:p>
        </p:txBody>
      </p:sp>
      <p:sp>
        <p:nvSpPr>
          <p:cNvPr id="4212" name="Google Shape;4212;p570"/>
          <p:cNvSpPr txBox="1">
            <a:spLocks noGrp="1"/>
          </p:cNvSpPr>
          <p:nvPr>
            <p:ph type="sldNum" idx="12"/>
          </p:nvPr>
        </p:nvSpPr>
        <p:spPr>
          <a:xfrm>
            <a:off x="8414250" y="4711775"/>
            <a:ext cx="5715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38</a:t>
            </a:fld>
            <a:endParaRPr/>
          </a:p>
        </p:txBody>
      </p:sp>
      <p:sp>
        <p:nvSpPr>
          <p:cNvPr id="4213" name="Google Shape;4213;p570"/>
          <p:cNvSpPr txBox="1">
            <a:spLocks noGrp="1"/>
          </p:cNvSpPr>
          <p:nvPr>
            <p:ph type="title" idx="4294967295"/>
          </p:nvPr>
        </p:nvSpPr>
        <p:spPr>
          <a:xfrm>
            <a:off x="397475" y="152425"/>
            <a:ext cx="8369100" cy="5232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1" u="none" strike="noStrike" kern="0" cap="none" spc="0" normalizeH="0" baseline="0" noProof="0" dirty="0">
                <a:ln>
                  <a:noFill/>
                </a:ln>
                <a:solidFill>
                  <a:srgbClr val="9E9E9E"/>
                </a:solidFill>
                <a:effectLst/>
                <a:uLnTx/>
                <a:uFillTx/>
                <a:latin typeface="Calibri"/>
                <a:ea typeface="Calibri"/>
                <a:cs typeface="Calibri"/>
                <a:sym typeface="Calibri"/>
              </a:rPr>
              <a:t>Preview of Workspace Slide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17"/>
        <p:cNvGrpSpPr/>
        <p:nvPr/>
      </p:nvGrpSpPr>
      <p:grpSpPr>
        <a:xfrm>
          <a:off x="0" y="0"/>
          <a:ext cx="0" cy="0"/>
          <a:chOff x="0" y="0"/>
          <a:chExt cx="0" cy="0"/>
        </a:xfrm>
      </p:grpSpPr>
      <p:sp>
        <p:nvSpPr>
          <p:cNvPr id="4218" name="Google Shape;4218;p571"/>
          <p:cNvSpPr txBox="1">
            <a:spLocks noGrp="1"/>
          </p:cNvSpPr>
          <p:nvPr>
            <p:ph type="title"/>
          </p:nvPr>
        </p:nvSpPr>
        <p:spPr>
          <a:xfrm>
            <a:off x="527850" y="294800"/>
            <a:ext cx="8088300" cy="6129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Preparing to watch the video </a:t>
            </a:r>
            <a:endParaRPr/>
          </a:p>
        </p:txBody>
      </p:sp>
      <p:pic>
        <p:nvPicPr>
          <p:cNvPr id="4219" name="Google Shape;4219;p571" descr="Student sample diagram for Zachary, Jerry, and Izzy's work."/>
          <p:cNvPicPr preferRelativeResize="0"/>
          <p:nvPr/>
        </p:nvPicPr>
        <p:blipFill>
          <a:blip r:embed="rId3">
            <a:alphaModFix/>
          </a:blip>
          <a:stretch>
            <a:fillRect/>
          </a:stretch>
        </p:blipFill>
        <p:spPr>
          <a:xfrm>
            <a:off x="152400" y="2311076"/>
            <a:ext cx="8839200" cy="2288003"/>
          </a:xfrm>
          <a:prstGeom prst="rect">
            <a:avLst/>
          </a:prstGeom>
          <a:noFill/>
          <a:ln>
            <a:noFill/>
          </a:ln>
        </p:spPr>
      </p:pic>
      <p:sp>
        <p:nvSpPr>
          <p:cNvPr id="4220" name="Google Shape;4220;p571"/>
          <p:cNvSpPr txBox="1"/>
          <p:nvPr/>
        </p:nvSpPr>
        <p:spPr>
          <a:xfrm>
            <a:off x="382275" y="981550"/>
            <a:ext cx="8319600" cy="115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dk1"/>
                </a:solidFill>
                <a:latin typeface="Calibri"/>
                <a:ea typeface="Calibri"/>
                <a:cs typeface="Calibri"/>
                <a:sym typeface="Calibri"/>
              </a:rPr>
              <a:t>Zachary, Jerry, and Izzy’s student work is below. </a:t>
            </a:r>
            <a:endParaRPr sz="2000" b="1">
              <a:solidFill>
                <a:schemeClr val="dk1"/>
              </a:solidFill>
              <a:latin typeface="Calibri"/>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What came up for your group as you analyzed their approach?</a:t>
            </a:r>
            <a:endParaRPr sz="2000">
              <a:solidFill>
                <a:schemeClr val="dk1"/>
              </a:solidFill>
              <a:latin typeface="Calibri"/>
              <a:ea typeface="Calibri"/>
              <a:cs typeface="Calibri"/>
              <a:sym typeface="Calibri"/>
            </a:endParaRPr>
          </a:p>
          <a:p>
            <a:pPr marL="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4221" name="Google Shape;4221;p571"/>
          <p:cNvSpPr txBox="1">
            <a:spLocks noGrp="1"/>
          </p:cNvSpPr>
          <p:nvPr>
            <p:ph type="sldNum" idx="12"/>
          </p:nvPr>
        </p:nvSpPr>
        <p:spPr>
          <a:xfrm>
            <a:off x="8527650" y="4711775"/>
            <a:ext cx="4581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39</a:t>
            </a:fld>
            <a:endParaRPr/>
          </a:p>
        </p:txBody>
      </p:sp>
      <p:sp>
        <p:nvSpPr>
          <p:cNvPr id="4222" name="Google Shape;4222;p571"/>
          <p:cNvSpPr txBox="1"/>
          <p:nvPr/>
        </p:nvSpPr>
        <p:spPr>
          <a:xfrm>
            <a:off x="6076925" y="4479750"/>
            <a:ext cx="2247600" cy="371700"/>
          </a:xfrm>
          <a:prstGeom prst="rect">
            <a:avLst/>
          </a:prstGeom>
          <a:solidFill>
            <a:srgbClr val="FAF5E3"/>
          </a:solid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4"/>
              </a:rPr>
              <a:t>(Smith et al., 2020 p. 106)</a:t>
            </a:r>
            <a:endParaRPr sz="13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3895"/>
        <p:cNvGrpSpPr/>
        <p:nvPr/>
      </p:nvGrpSpPr>
      <p:grpSpPr>
        <a:xfrm>
          <a:off x="0" y="0"/>
          <a:ext cx="0" cy="0"/>
          <a:chOff x="0" y="0"/>
          <a:chExt cx="0" cy="0"/>
        </a:xfrm>
      </p:grpSpPr>
      <p:sp>
        <p:nvSpPr>
          <p:cNvPr id="3896" name="Google Shape;3896;p536"/>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solidFill>
                  <a:schemeClr val="accent3"/>
                </a:solidFill>
              </a:rPr>
              <a:t>Facilitator Guide: </a:t>
            </a:r>
            <a:r>
              <a:rPr lang="en" sz="2800">
                <a:solidFill>
                  <a:schemeClr val="accent3"/>
                </a:solidFill>
              </a:rPr>
              <a:t>Table of contents</a:t>
            </a:r>
            <a:endParaRPr sz="2800">
              <a:solidFill>
                <a:schemeClr val="accent3"/>
              </a:solidFill>
            </a:endParaRPr>
          </a:p>
        </p:txBody>
      </p:sp>
      <p:sp>
        <p:nvSpPr>
          <p:cNvPr id="3897" name="Google Shape;3897;p536"/>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lnSpcReduction="10000"/>
          </a:bodyPr>
          <a:lstStyle/>
          <a:p>
            <a:pPr marL="0" lvl="0" indent="0" algn="l" rtl="0">
              <a:lnSpc>
                <a:spcPct val="100000"/>
              </a:lnSpc>
              <a:spcBef>
                <a:spcPts val="0"/>
              </a:spcBef>
              <a:spcAft>
                <a:spcPts val="0"/>
              </a:spcAft>
              <a:buNone/>
            </a:pPr>
            <a:r>
              <a:rPr lang="en" sz="1400" b="1" u="sng">
                <a:solidFill>
                  <a:schemeClr val="hlink"/>
                </a:solidFill>
                <a:hlinkClick r:id="rId3" action="ppaction://hlinksldjump"/>
              </a:rPr>
              <a:t>Session 14</a:t>
            </a:r>
            <a:r>
              <a:rPr lang="en" sz="1400" i="1" u="sng">
                <a:solidFill>
                  <a:schemeClr val="hlink"/>
                </a:solidFill>
                <a:hlinkClick r:id="rId3" action="ppaction://hlinksldjump"/>
              </a:rPr>
              <a:t> </a:t>
            </a:r>
            <a:r>
              <a:rPr lang="en" sz="1400" i="1"/>
              <a:t>(optional), </a:t>
            </a:r>
            <a:r>
              <a:rPr lang="en" sz="1400" b="1"/>
              <a:t>Synthesizing our understandings of ambitious math teaching so far </a:t>
            </a:r>
            <a:r>
              <a:rPr lang="en" sz="1400"/>
              <a:t>(~20 min)</a:t>
            </a:r>
            <a:endParaRPr sz="1400"/>
          </a:p>
          <a:p>
            <a:pPr marL="457200" lvl="0" indent="-317500" algn="l" rtl="0">
              <a:lnSpc>
                <a:spcPct val="100000"/>
              </a:lnSpc>
              <a:spcBef>
                <a:spcPts val="0"/>
              </a:spcBef>
              <a:spcAft>
                <a:spcPts val="0"/>
              </a:spcAft>
              <a:buSzPts val="1400"/>
              <a:buFont typeface="Calibri"/>
              <a:buAutoNum type="arabicPeriod"/>
            </a:pPr>
            <a:r>
              <a:rPr lang="en" sz="1400" b="1"/>
              <a:t>Setting and maintaining norms: </a:t>
            </a:r>
            <a:r>
              <a:rPr lang="en" sz="1400"/>
              <a:t>Reconnect with and revise our norms for interacting together</a:t>
            </a:r>
            <a:r>
              <a:rPr lang="en" sz="1400" b="1"/>
              <a:t> </a:t>
            </a:r>
            <a:endParaRPr sz="1400" b="1"/>
          </a:p>
          <a:p>
            <a:pPr marL="457200" lvl="0" indent="-317500" algn="l" rtl="0">
              <a:lnSpc>
                <a:spcPct val="100000"/>
              </a:lnSpc>
              <a:spcBef>
                <a:spcPts val="0"/>
              </a:spcBef>
              <a:spcAft>
                <a:spcPts val="0"/>
              </a:spcAft>
              <a:buSzPts val="1400"/>
              <a:buFont typeface="Calibri"/>
              <a:buAutoNum type="arabicPeriod"/>
            </a:pPr>
            <a:r>
              <a:rPr lang="en" sz="1400" b="1"/>
              <a:t>Studying Teaching: </a:t>
            </a:r>
            <a:r>
              <a:rPr lang="en" sz="1400"/>
              <a:t>Revisiting our working definitions of ambitious math teaching</a:t>
            </a:r>
            <a:endParaRPr sz="1400"/>
          </a:p>
          <a:p>
            <a:pPr marL="457200" lvl="0" indent="0" algn="l" rtl="0">
              <a:lnSpc>
                <a:spcPct val="100000"/>
              </a:lnSpc>
              <a:spcBef>
                <a:spcPts val="0"/>
              </a:spcBef>
              <a:spcAft>
                <a:spcPts val="0"/>
              </a:spcAft>
              <a:buNone/>
            </a:pPr>
            <a:endParaRPr sz="1400" b="1"/>
          </a:p>
          <a:p>
            <a:pPr marL="0" lvl="0" indent="0" algn="l" rtl="0">
              <a:lnSpc>
                <a:spcPct val="100000"/>
              </a:lnSpc>
              <a:spcBef>
                <a:spcPts val="0"/>
              </a:spcBef>
              <a:spcAft>
                <a:spcPts val="0"/>
              </a:spcAft>
              <a:buNone/>
            </a:pPr>
            <a:r>
              <a:rPr lang="en" sz="1400" b="1" u="sng">
                <a:solidFill>
                  <a:schemeClr val="hlink"/>
                </a:solidFill>
                <a:hlinkClick r:id="rId4" action="ppaction://hlinksldjump"/>
              </a:rPr>
              <a:t>Session 15</a:t>
            </a:r>
            <a:r>
              <a:rPr lang="en" sz="1400" b="1"/>
              <a:t>, Teaching practices to sustain ambitious math teaching:</a:t>
            </a:r>
            <a:r>
              <a:rPr lang="en" sz="1400"/>
              <a:t> Selecting and sequencing students’ ideas to advance mathematical and equity-oriented goals. (~90 min)</a:t>
            </a:r>
            <a:endParaRPr sz="1400"/>
          </a:p>
          <a:p>
            <a:pPr marL="457200" lvl="0" indent="-317500" algn="l" rtl="0">
              <a:lnSpc>
                <a:spcPct val="100000"/>
              </a:lnSpc>
              <a:spcBef>
                <a:spcPts val="0"/>
              </a:spcBef>
              <a:spcAft>
                <a:spcPts val="0"/>
              </a:spcAft>
              <a:buSzPts val="1400"/>
              <a:buFont typeface="Calibri"/>
              <a:buAutoNum type="arabicPeriod"/>
            </a:pPr>
            <a:r>
              <a:rPr lang="en" sz="1400" b="1"/>
              <a:t>Studying Teaching: </a:t>
            </a:r>
            <a:r>
              <a:rPr lang="en" sz="1400"/>
              <a:t>Selecting and sequencing students’ ideas using the “Floodlight Shadows Task”</a:t>
            </a:r>
            <a:endParaRPr sz="1400"/>
          </a:p>
          <a:p>
            <a:pPr marL="457200" lvl="0" indent="-317500" algn="l" rtl="0">
              <a:lnSpc>
                <a:spcPct val="100000"/>
              </a:lnSpc>
              <a:spcBef>
                <a:spcPts val="0"/>
              </a:spcBef>
              <a:spcAft>
                <a:spcPts val="0"/>
              </a:spcAft>
              <a:buSzPts val="1400"/>
              <a:buFont typeface="Calibri"/>
              <a:buAutoNum type="arabicPeriod"/>
            </a:pPr>
            <a:r>
              <a:rPr lang="en" sz="1400" b="1"/>
              <a:t>Connecting to Research: </a:t>
            </a:r>
            <a:r>
              <a:rPr lang="en" sz="1400"/>
              <a:t>Interrogating our biases as facilitators of mathematical discussions</a:t>
            </a:r>
            <a:endParaRPr sz="1400"/>
          </a:p>
          <a:p>
            <a:pPr marL="457200" lvl="0" indent="-317500" algn="l" rtl="0">
              <a:lnSpc>
                <a:spcPct val="100000"/>
              </a:lnSpc>
              <a:spcBef>
                <a:spcPts val="0"/>
              </a:spcBef>
              <a:spcAft>
                <a:spcPts val="0"/>
              </a:spcAft>
              <a:buSzPts val="1400"/>
              <a:buFont typeface="Calibri"/>
              <a:buAutoNum type="arabicPeriod"/>
            </a:pPr>
            <a:r>
              <a:rPr lang="en" sz="1400" b="1"/>
              <a:t>Planning for Action: </a:t>
            </a:r>
            <a:r>
              <a:rPr lang="en" sz="1400"/>
              <a:t>Applying our learning to our work in the classroom</a:t>
            </a:r>
            <a:endParaRPr sz="1400"/>
          </a:p>
          <a:p>
            <a:pPr marL="457200" lvl="0" indent="0" algn="l" rtl="0">
              <a:lnSpc>
                <a:spcPct val="100000"/>
              </a:lnSpc>
              <a:spcBef>
                <a:spcPts val="0"/>
              </a:spcBef>
              <a:spcAft>
                <a:spcPts val="0"/>
              </a:spcAft>
              <a:buNone/>
            </a:pPr>
            <a:endParaRPr sz="1400"/>
          </a:p>
          <a:p>
            <a:pPr marL="0" lvl="0" indent="0" algn="l" rtl="0">
              <a:lnSpc>
                <a:spcPct val="100000"/>
              </a:lnSpc>
              <a:spcBef>
                <a:spcPts val="0"/>
              </a:spcBef>
              <a:spcAft>
                <a:spcPts val="0"/>
              </a:spcAft>
              <a:buNone/>
            </a:pPr>
            <a:r>
              <a:rPr lang="en" sz="1400" b="1" u="sng">
                <a:solidFill>
                  <a:schemeClr val="hlink"/>
                </a:solidFill>
                <a:hlinkClick r:id="rId5" action="ppaction://hlinksldjump"/>
              </a:rPr>
              <a:t>Session 16</a:t>
            </a:r>
            <a:r>
              <a:rPr lang="en" sz="1400" b="1"/>
              <a:t>,  Teaching practices to sustain ambitious math teaching: </a:t>
            </a:r>
            <a:r>
              <a:rPr lang="en" sz="1400"/>
              <a:t>Supporting equitable discourse and fostering positive mathematical identities (~90 min)</a:t>
            </a:r>
            <a:endParaRPr sz="1400"/>
          </a:p>
          <a:p>
            <a:pPr marL="457200" lvl="0" indent="-317500" algn="l" rtl="0">
              <a:lnSpc>
                <a:spcPct val="100000"/>
              </a:lnSpc>
              <a:spcBef>
                <a:spcPts val="0"/>
              </a:spcBef>
              <a:spcAft>
                <a:spcPts val="0"/>
              </a:spcAft>
              <a:buSzPts val="1400"/>
              <a:buFont typeface="Calibri"/>
              <a:buAutoNum type="arabicPeriod"/>
            </a:pPr>
            <a:r>
              <a:rPr lang="en" sz="1400" b="1"/>
              <a:t>Studying Teaching: </a:t>
            </a:r>
            <a:r>
              <a:rPr lang="en" sz="1400"/>
              <a:t>Teacher actions to promote equitable discourse</a:t>
            </a:r>
            <a:endParaRPr sz="1400"/>
          </a:p>
          <a:p>
            <a:pPr marL="457200" lvl="0" indent="-317500" algn="l" rtl="0">
              <a:lnSpc>
                <a:spcPct val="100000"/>
              </a:lnSpc>
              <a:spcBef>
                <a:spcPts val="0"/>
              </a:spcBef>
              <a:spcAft>
                <a:spcPts val="0"/>
              </a:spcAft>
              <a:buSzPts val="1400"/>
              <a:buFont typeface="Calibri"/>
              <a:buAutoNum type="arabicPeriod"/>
            </a:pPr>
            <a:r>
              <a:rPr lang="en" sz="1400" b="1"/>
              <a:t>Connecting to Research: </a:t>
            </a:r>
            <a:r>
              <a:rPr lang="en" sz="1400"/>
              <a:t>Students’ identity, agency and status</a:t>
            </a:r>
            <a:endParaRPr sz="1400"/>
          </a:p>
          <a:p>
            <a:pPr marL="457200" lvl="0" indent="-317500" algn="l" rtl="0">
              <a:lnSpc>
                <a:spcPct val="100000"/>
              </a:lnSpc>
              <a:spcBef>
                <a:spcPts val="0"/>
              </a:spcBef>
              <a:spcAft>
                <a:spcPts val="0"/>
              </a:spcAft>
              <a:buSzPts val="1400"/>
              <a:buFont typeface="Calibri"/>
              <a:buAutoNum type="arabicPeriod"/>
            </a:pPr>
            <a:r>
              <a:rPr lang="en" sz="1400" b="1"/>
              <a:t>Planning for Action: </a:t>
            </a:r>
            <a:r>
              <a:rPr lang="en" sz="1400"/>
              <a:t>Applying our learning to our work in the classroom</a:t>
            </a:r>
            <a:endParaRPr sz="1400" b="1"/>
          </a:p>
        </p:txBody>
      </p:sp>
      <p:sp>
        <p:nvSpPr>
          <p:cNvPr id="3898" name="Google Shape;3898;p536"/>
          <p:cNvSpPr txBox="1">
            <a:spLocks noGrp="1"/>
          </p:cNvSpPr>
          <p:nvPr>
            <p:ph type="sldNum" idx="12"/>
          </p:nvPr>
        </p:nvSpPr>
        <p:spPr>
          <a:xfrm>
            <a:off x="8479050" y="4707350"/>
            <a:ext cx="5067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4226"/>
        <p:cNvGrpSpPr/>
        <p:nvPr/>
      </p:nvGrpSpPr>
      <p:grpSpPr>
        <a:xfrm>
          <a:off x="0" y="0"/>
          <a:ext cx="0" cy="0"/>
          <a:chOff x="0" y="0"/>
          <a:chExt cx="0" cy="0"/>
        </a:xfrm>
      </p:grpSpPr>
      <p:sp>
        <p:nvSpPr>
          <p:cNvPr id="4227" name="Google Shape;4227;p572"/>
          <p:cNvSpPr txBox="1">
            <a:spLocks noGrp="1"/>
          </p:cNvSpPr>
          <p:nvPr>
            <p:ph type="title"/>
          </p:nvPr>
        </p:nvSpPr>
        <p:spPr>
          <a:xfrm>
            <a:off x="537882" y="342900"/>
            <a:ext cx="8088300" cy="770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800"/>
              <a:buNone/>
            </a:pPr>
            <a:r>
              <a:rPr lang="en" sz="2820" b="1">
                <a:solidFill>
                  <a:schemeClr val="accent4"/>
                </a:solidFill>
              </a:rPr>
              <a:t>Considerations as we engage with teachers’ practice</a:t>
            </a:r>
            <a:endParaRPr sz="2820" b="1">
              <a:solidFill>
                <a:schemeClr val="accent4"/>
              </a:solidFill>
            </a:endParaRPr>
          </a:p>
        </p:txBody>
      </p:sp>
      <p:sp>
        <p:nvSpPr>
          <p:cNvPr id="4228" name="Google Shape;4228;p572"/>
          <p:cNvSpPr txBox="1">
            <a:spLocks noGrp="1"/>
          </p:cNvSpPr>
          <p:nvPr>
            <p:ph type="body" idx="1"/>
          </p:nvPr>
        </p:nvSpPr>
        <p:spPr>
          <a:xfrm>
            <a:off x="537882" y="1260872"/>
            <a:ext cx="3960300" cy="618000"/>
          </a:xfrm>
          <a:prstGeom prst="rect">
            <a:avLst/>
          </a:prstGeom>
        </p:spPr>
        <p:txBody>
          <a:bodyPr spcFirstLastPara="1" wrap="square" lIns="68575" tIns="34275" rIns="68575" bIns="34275" anchor="t" anchorCtr="0">
            <a:noAutofit/>
          </a:bodyPr>
          <a:lstStyle/>
          <a:p>
            <a:pPr marL="0" lvl="0" indent="0" algn="l" rtl="0">
              <a:lnSpc>
                <a:spcPct val="80000"/>
              </a:lnSpc>
              <a:spcBef>
                <a:spcPts val="0"/>
              </a:spcBef>
              <a:spcAft>
                <a:spcPts val="0"/>
              </a:spcAft>
              <a:buNone/>
            </a:pPr>
            <a:r>
              <a:rPr lang="en" sz="2000" b="1">
                <a:solidFill>
                  <a:schemeClr val="accent4"/>
                </a:solidFill>
              </a:rPr>
              <a:t>Norms for reflecting on excerpts of teaching:</a:t>
            </a:r>
            <a:endParaRPr sz="2000" b="1">
              <a:solidFill>
                <a:schemeClr val="accent4"/>
              </a:solidFill>
            </a:endParaRPr>
          </a:p>
        </p:txBody>
      </p:sp>
      <p:sp>
        <p:nvSpPr>
          <p:cNvPr id="4229" name="Google Shape;4229;p572"/>
          <p:cNvSpPr txBox="1">
            <a:spLocks noGrp="1"/>
          </p:cNvSpPr>
          <p:nvPr>
            <p:ph type="body" idx="2"/>
          </p:nvPr>
        </p:nvSpPr>
        <p:spPr>
          <a:xfrm>
            <a:off x="537882" y="1878806"/>
            <a:ext cx="3960300" cy="2575800"/>
          </a:xfrm>
          <a:prstGeom prst="rect">
            <a:avLst/>
          </a:prstGeom>
        </p:spPr>
        <p:txBody>
          <a:bodyPr spcFirstLastPara="1" wrap="square" lIns="68575" tIns="34275" rIns="68575" bIns="34275" anchor="t" anchorCtr="0">
            <a:noAutofit/>
          </a:bodyPr>
          <a:lstStyle/>
          <a:p>
            <a:pPr marL="457200" lvl="0" indent="-317500" algn="l" rtl="0">
              <a:lnSpc>
                <a:spcPct val="100000"/>
              </a:lnSpc>
              <a:spcBef>
                <a:spcPts val="800"/>
              </a:spcBef>
              <a:spcAft>
                <a:spcPts val="0"/>
              </a:spcAft>
              <a:buSzPts val="1400"/>
              <a:buChar char="•"/>
            </a:pPr>
            <a:r>
              <a:rPr lang="en" sz="1400"/>
              <a:t>Approach artifacts of teaching with gratitude: This educator has shared their work to support our learning.</a:t>
            </a:r>
            <a:endParaRPr sz="1400"/>
          </a:p>
          <a:p>
            <a:pPr marL="457200" lvl="0" indent="-317500" algn="l" rtl="0">
              <a:lnSpc>
                <a:spcPct val="100000"/>
              </a:lnSpc>
              <a:spcBef>
                <a:spcPts val="0"/>
              </a:spcBef>
              <a:spcAft>
                <a:spcPts val="0"/>
              </a:spcAft>
              <a:buSzPts val="1400"/>
              <a:buChar char="•"/>
            </a:pPr>
            <a:r>
              <a:rPr lang="en" sz="1400"/>
              <a:t>Assume that there are many things we don’t know about students, classroom, and the shared history of the teacher and students</a:t>
            </a:r>
            <a:endParaRPr sz="1400"/>
          </a:p>
          <a:p>
            <a:pPr marL="457200" lvl="0" indent="-317500" algn="l" rtl="0">
              <a:lnSpc>
                <a:spcPct val="100000"/>
              </a:lnSpc>
              <a:spcBef>
                <a:spcPts val="0"/>
              </a:spcBef>
              <a:spcAft>
                <a:spcPts val="0"/>
              </a:spcAft>
              <a:buSzPts val="1400"/>
              <a:buChar char="•"/>
            </a:pPr>
            <a:r>
              <a:rPr lang="en" sz="1400"/>
              <a:t>Assume good intent on the part of the teacher</a:t>
            </a:r>
            <a:endParaRPr sz="1400"/>
          </a:p>
          <a:p>
            <a:pPr marL="457200" lvl="0" indent="-317500" algn="l" rtl="0">
              <a:lnSpc>
                <a:spcPct val="100000"/>
              </a:lnSpc>
              <a:spcBef>
                <a:spcPts val="0"/>
              </a:spcBef>
              <a:spcAft>
                <a:spcPts val="0"/>
              </a:spcAft>
              <a:buSzPts val="1400"/>
              <a:buChar char="•"/>
            </a:pPr>
            <a:r>
              <a:rPr lang="en" sz="1400"/>
              <a:t>Keep focused on what the students </a:t>
            </a:r>
            <a:r>
              <a:rPr lang="en" sz="1400" i="1"/>
              <a:t>are</a:t>
            </a:r>
            <a:r>
              <a:rPr lang="en" sz="1400"/>
              <a:t> doing and how they are working on the content</a:t>
            </a:r>
            <a:endParaRPr sz="1400"/>
          </a:p>
          <a:p>
            <a:pPr marL="457200" lvl="0" indent="-317500" algn="l" rtl="0">
              <a:lnSpc>
                <a:spcPct val="100000"/>
              </a:lnSpc>
              <a:spcBef>
                <a:spcPts val="0"/>
              </a:spcBef>
              <a:spcAft>
                <a:spcPts val="0"/>
              </a:spcAft>
              <a:buSzPts val="1400"/>
              <a:buChar char="•"/>
            </a:pPr>
            <a:r>
              <a:rPr lang="en" sz="1400"/>
              <a:t>Use your noticing/wonderings to raise questions about your own students and your own classroom.</a:t>
            </a:r>
            <a:endParaRPr sz="1400"/>
          </a:p>
        </p:txBody>
      </p:sp>
      <p:sp>
        <p:nvSpPr>
          <p:cNvPr id="4230" name="Google Shape;4230;p572"/>
          <p:cNvSpPr/>
          <p:nvPr/>
        </p:nvSpPr>
        <p:spPr>
          <a:xfrm>
            <a:off x="5311600" y="1449625"/>
            <a:ext cx="3513000" cy="2712900"/>
          </a:xfrm>
          <a:prstGeom prst="wedgeRectCallout">
            <a:avLst>
              <a:gd name="adj1" fmla="val -40701"/>
              <a:gd name="adj2" fmla="val 61154"/>
            </a:avLst>
          </a:prstGeom>
          <a:solidFill>
            <a:srgbClr val="FAF5E3"/>
          </a:solidFill>
          <a:ln w="19050"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800"/>
              </a:spcBef>
              <a:spcAft>
                <a:spcPts val="0"/>
              </a:spcAft>
              <a:buNone/>
            </a:pPr>
            <a:r>
              <a:rPr lang="en" sz="1800" b="1">
                <a:solidFill>
                  <a:schemeClr val="accent4"/>
                </a:solidFill>
                <a:latin typeface="Calibri"/>
                <a:ea typeface="Calibri"/>
                <a:cs typeface="Calibri"/>
                <a:sym typeface="Calibri"/>
              </a:rPr>
              <a:t>Useful sentence stems for reflecting on excerpts of teaching:</a:t>
            </a:r>
            <a:endParaRPr sz="1800" b="1">
              <a:solidFill>
                <a:schemeClr val="accent4"/>
              </a:solidFill>
              <a:latin typeface="Calibri"/>
              <a:ea typeface="Calibri"/>
              <a:cs typeface="Calibri"/>
              <a:sym typeface="Calibri"/>
            </a:endParaRPr>
          </a:p>
          <a:p>
            <a:pPr marL="457200" lvl="0" indent="-330200" algn="l" rtl="0">
              <a:spcBef>
                <a:spcPts val="80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I noticed when the teacher _____ students _____.</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I am curious about why the teacher/students ______. What reasons might they have?</a:t>
            </a:r>
            <a:endParaRPr sz="1600">
              <a:solidFill>
                <a:schemeClr val="dk1"/>
              </a:solidFill>
              <a:latin typeface="Calibri"/>
              <a:ea typeface="Calibri"/>
              <a:cs typeface="Calibri"/>
              <a:sym typeface="Calibri"/>
            </a:endParaRPr>
          </a:p>
        </p:txBody>
      </p:sp>
      <p:sp>
        <p:nvSpPr>
          <p:cNvPr id="4231" name="Google Shape;4231;p572"/>
          <p:cNvSpPr txBox="1">
            <a:spLocks noGrp="1"/>
          </p:cNvSpPr>
          <p:nvPr>
            <p:ph type="sldNum" idx="12"/>
          </p:nvPr>
        </p:nvSpPr>
        <p:spPr>
          <a:xfrm>
            <a:off x="8540150" y="4707350"/>
            <a:ext cx="4455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35"/>
        <p:cNvGrpSpPr/>
        <p:nvPr/>
      </p:nvGrpSpPr>
      <p:grpSpPr>
        <a:xfrm>
          <a:off x="0" y="0"/>
          <a:ext cx="0" cy="0"/>
          <a:chOff x="0" y="0"/>
          <a:chExt cx="0" cy="0"/>
        </a:xfrm>
      </p:grpSpPr>
      <p:sp>
        <p:nvSpPr>
          <p:cNvPr id="4236" name="Google Shape;4236;p573" descr="bullet point one is a link to a video&#10;bullet point two is a link to transcript"/>
          <p:cNvSpPr txBox="1"/>
          <p:nvPr/>
        </p:nvSpPr>
        <p:spPr>
          <a:xfrm>
            <a:off x="414175" y="3978025"/>
            <a:ext cx="5547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4237" name="Google Shape;4237;p573"/>
          <p:cNvSpPr txBox="1"/>
          <p:nvPr/>
        </p:nvSpPr>
        <p:spPr>
          <a:xfrm>
            <a:off x="373950" y="3557375"/>
            <a:ext cx="5547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800" b="1">
                <a:latin typeface="Nunito"/>
                <a:ea typeface="Nunito"/>
                <a:cs typeface="Nunito"/>
                <a:sym typeface="Nunito"/>
              </a:rPr>
              <a:t>Monitoring Students’ Thinking </a:t>
            </a:r>
            <a:endParaRPr sz="1800" b="1">
              <a:latin typeface="Nunito"/>
              <a:ea typeface="Nunito"/>
              <a:cs typeface="Nunito"/>
              <a:sym typeface="Nunito"/>
            </a:endParaRPr>
          </a:p>
          <a:p>
            <a:pPr marL="457200" lvl="0" indent="-304800" algn="l" rtl="0">
              <a:spcBef>
                <a:spcPts val="0"/>
              </a:spcBef>
              <a:spcAft>
                <a:spcPts val="0"/>
              </a:spcAft>
              <a:buSzPts val="1200"/>
              <a:buFont typeface="Nunito"/>
              <a:buChar char="●"/>
            </a:pPr>
            <a:r>
              <a:rPr lang="en" sz="1200" u="sng">
                <a:solidFill>
                  <a:schemeClr val="hlink"/>
                </a:solidFill>
                <a:latin typeface="Nunito"/>
                <a:ea typeface="Nunito"/>
                <a:cs typeface="Nunito"/>
                <a:sym typeface="Nunito"/>
                <a:hlinkClick r:id="rId3"/>
              </a:rPr>
              <a:t>Link to video</a:t>
            </a:r>
            <a:endParaRPr sz="1200">
              <a:latin typeface="Nunito"/>
              <a:ea typeface="Nunito"/>
              <a:cs typeface="Nunito"/>
              <a:sym typeface="Nunito"/>
            </a:endParaRPr>
          </a:p>
          <a:p>
            <a:pPr marL="457200" lvl="0" indent="-304800" algn="l" rtl="0">
              <a:spcBef>
                <a:spcPts val="0"/>
              </a:spcBef>
              <a:spcAft>
                <a:spcPts val="0"/>
              </a:spcAft>
              <a:buSzPts val="1200"/>
              <a:buFont typeface="Nunito"/>
              <a:buChar char="●"/>
            </a:pPr>
            <a:r>
              <a:rPr lang="en" sz="1200" u="sng">
                <a:solidFill>
                  <a:schemeClr val="hlink"/>
                </a:solidFill>
                <a:latin typeface="Nunito"/>
                <a:ea typeface="Nunito"/>
                <a:cs typeface="Nunito"/>
                <a:sym typeface="Nunito"/>
                <a:hlinkClick r:id="rId4"/>
              </a:rPr>
              <a:t>Link to transcript</a:t>
            </a:r>
            <a:endParaRPr sz="1200">
              <a:latin typeface="Nunito"/>
              <a:ea typeface="Nunito"/>
              <a:cs typeface="Nunito"/>
              <a:sym typeface="Nunito"/>
            </a:endParaRPr>
          </a:p>
        </p:txBody>
      </p:sp>
      <p:sp>
        <p:nvSpPr>
          <p:cNvPr id="4238" name="Google Shape;4238;p573"/>
          <p:cNvSpPr txBox="1">
            <a:spLocks noGrp="1"/>
          </p:cNvSpPr>
          <p:nvPr>
            <p:ph type="body" idx="4294967295"/>
          </p:nvPr>
        </p:nvSpPr>
        <p:spPr>
          <a:xfrm>
            <a:off x="5759725" y="269700"/>
            <a:ext cx="3102300" cy="44307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2000" b="1">
                <a:solidFill>
                  <a:schemeClr val="accent4"/>
                </a:solidFill>
              </a:rPr>
              <a:t>Questions to guide your reflection and analysis:</a:t>
            </a:r>
            <a:endParaRPr sz="2000" b="1">
              <a:solidFill>
                <a:schemeClr val="accent4"/>
              </a:solidFill>
            </a:endParaRPr>
          </a:p>
          <a:p>
            <a:pPr marL="228600" lvl="0" indent="-228600" algn="l" rtl="0">
              <a:lnSpc>
                <a:spcPct val="100000"/>
              </a:lnSpc>
              <a:spcBef>
                <a:spcPts val="800"/>
              </a:spcBef>
              <a:spcAft>
                <a:spcPts val="0"/>
              </a:spcAft>
              <a:buSzPts val="1800"/>
              <a:buChar char="•"/>
            </a:pPr>
            <a:r>
              <a:rPr lang="en"/>
              <a:t>What do you notice? What do you wonder? (About students’ ideas and reasoning? Students’ status/equity?)</a:t>
            </a:r>
            <a:endParaRPr/>
          </a:p>
          <a:p>
            <a:pPr marL="177800" lvl="0" indent="0" algn="l" rtl="0">
              <a:lnSpc>
                <a:spcPct val="100000"/>
              </a:lnSpc>
              <a:spcBef>
                <a:spcPts val="800"/>
              </a:spcBef>
              <a:spcAft>
                <a:spcPts val="0"/>
              </a:spcAft>
              <a:buNone/>
            </a:pPr>
            <a:endParaRPr sz="500"/>
          </a:p>
          <a:p>
            <a:pPr marL="228600" lvl="0" indent="-228600" algn="l" rtl="0">
              <a:lnSpc>
                <a:spcPct val="100000"/>
              </a:lnSpc>
              <a:spcBef>
                <a:spcPts val="800"/>
              </a:spcBef>
              <a:spcAft>
                <a:spcPts val="0"/>
              </a:spcAft>
              <a:buSzPts val="1800"/>
              <a:buChar char="•"/>
            </a:pPr>
            <a:r>
              <a:rPr lang="en"/>
              <a:t>If you were selecting this piece of work to share with the class, what mathematical ideas would you want shared before this or after this? Why?  </a:t>
            </a:r>
            <a:endParaRPr/>
          </a:p>
        </p:txBody>
      </p:sp>
      <p:sp>
        <p:nvSpPr>
          <p:cNvPr id="4239" name="Google Shape;4239;p573"/>
          <p:cNvSpPr txBox="1">
            <a:spLocks noGrp="1"/>
          </p:cNvSpPr>
          <p:nvPr>
            <p:ph type="sldNum" idx="12"/>
          </p:nvPr>
        </p:nvSpPr>
        <p:spPr>
          <a:xfrm>
            <a:off x="8527650" y="4711775"/>
            <a:ext cx="4581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41</a:t>
            </a:fld>
            <a:endParaRPr/>
          </a:p>
        </p:txBody>
      </p:sp>
      <p:sp>
        <p:nvSpPr>
          <p:cNvPr id="4240" name="Google Shape;4240;p573"/>
          <p:cNvSpPr txBox="1"/>
          <p:nvPr/>
        </p:nvSpPr>
        <p:spPr>
          <a:xfrm>
            <a:off x="6762725" y="4479750"/>
            <a:ext cx="1601700" cy="371700"/>
          </a:xfrm>
          <a:prstGeom prst="rect">
            <a:avLst/>
          </a:prstGeom>
          <a:solidFill>
            <a:srgbClr val="FAF5E3"/>
          </a:solid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5"/>
              </a:rPr>
              <a:t>(Smith et al., 2020)</a:t>
            </a:r>
            <a:endParaRPr sz="1300">
              <a:latin typeface="Calibri"/>
              <a:ea typeface="Calibri"/>
              <a:cs typeface="Calibri"/>
              <a:sym typeface="Calibri"/>
            </a:endParaRPr>
          </a:p>
        </p:txBody>
      </p:sp>
      <p:sp>
        <p:nvSpPr>
          <p:cNvPr id="4241" name="Google Shape;4241;p573"/>
          <p:cNvSpPr txBox="1">
            <a:spLocks noGrp="1"/>
          </p:cNvSpPr>
          <p:nvPr>
            <p:ph type="title" idx="4294967295"/>
          </p:nvPr>
        </p:nvSpPr>
        <p:spPr>
          <a:xfrm>
            <a:off x="413200" y="413200"/>
            <a:ext cx="5257500" cy="3077700"/>
          </a:xfrm>
          <a:prstGeom prst="rect">
            <a:avLst/>
          </a:prstGeom>
          <a:noFill/>
          <a:ln w="28575" cap="flat" cmpd="sng">
            <a:solidFill>
              <a:schemeClr val="accent4"/>
            </a:solidFill>
            <a:prstDash val="solid"/>
            <a:round/>
            <a:headEnd type="none" w="sm" len="sm"/>
            <a:tailEnd type="none" w="sm" len="sm"/>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1" i="1" u="none" strike="noStrike" kern="0" cap="none" spc="0" normalizeH="0" baseline="0" noProof="0" dirty="0">
                <a:ln>
                  <a:noFill/>
                </a:ln>
                <a:solidFill>
                  <a:schemeClr val="dk1"/>
                </a:solidFill>
                <a:effectLst/>
                <a:highlight>
                  <a:srgbClr val="FAF5E3"/>
                </a:highlight>
                <a:uLnTx/>
                <a:uFillTx/>
                <a:latin typeface="Calibri"/>
                <a:ea typeface="Calibri"/>
                <a:cs typeface="Calibri"/>
                <a:sym typeface="Calibri"/>
              </a:rPr>
              <a:t>Embed Video Here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45"/>
        <p:cNvGrpSpPr/>
        <p:nvPr/>
      </p:nvGrpSpPr>
      <p:grpSpPr>
        <a:xfrm>
          <a:off x="0" y="0"/>
          <a:ext cx="0" cy="0"/>
          <a:chOff x="0" y="0"/>
          <a:chExt cx="0" cy="0"/>
        </a:xfrm>
      </p:grpSpPr>
      <p:sp>
        <p:nvSpPr>
          <p:cNvPr id="4247" name="Google Shape;4247;p574"/>
          <p:cNvSpPr txBox="1"/>
          <p:nvPr/>
        </p:nvSpPr>
        <p:spPr>
          <a:xfrm>
            <a:off x="304800" y="3444200"/>
            <a:ext cx="55479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800" b="1">
                <a:latin typeface="Nunito"/>
                <a:ea typeface="Nunito"/>
                <a:cs typeface="Nunito"/>
                <a:sym typeface="Nunito"/>
              </a:rPr>
              <a:t>Making Ideas Public </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u="sng">
                <a:solidFill>
                  <a:schemeClr val="hlink"/>
                </a:solidFill>
                <a:latin typeface="Nunito"/>
                <a:ea typeface="Nunito"/>
                <a:cs typeface="Nunito"/>
                <a:sym typeface="Nunito"/>
                <a:hlinkClick r:id="rId3"/>
              </a:rPr>
              <a:t>Link to video</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u="sng">
                <a:solidFill>
                  <a:schemeClr val="hlink"/>
                </a:solidFill>
                <a:highlight>
                  <a:schemeClr val="lt1"/>
                </a:highlight>
                <a:latin typeface="Nunito"/>
                <a:ea typeface="Nunito"/>
                <a:cs typeface="Nunito"/>
                <a:sym typeface="Nunito"/>
                <a:hlinkClick r:id="rId4"/>
              </a:rPr>
              <a:t>Link to transcript</a:t>
            </a:r>
            <a:endParaRPr>
              <a:highlight>
                <a:schemeClr val="lt1"/>
              </a:highlight>
              <a:latin typeface="Nunito"/>
              <a:ea typeface="Nunito"/>
              <a:cs typeface="Nunito"/>
              <a:sym typeface="Nunito"/>
            </a:endParaRPr>
          </a:p>
        </p:txBody>
      </p:sp>
      <p:sp>
        <p:nvSpPr>
          <p:cNvPr id="4248" name="Google Shape;4248;p574"/>
          <p:cNvSpPr txBox="1">
            <a:spLocks noGrp="1"/>
          </p:cNvSpPr>
          <p:nvPr>
            <p:ph type="body" idx="4294967295"/>
          </p:nvPr>
        </p:nvSpPr>
        <p:spPr>
          <a:xfrm>
            <a:off x="5798475" y="269700"/>
            <a:ext cx="3130500" cy="44307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2000" b="1">
                <a:solidFill>
                  <a:schemeClr val="accent4"/>
                </a:solidFill>
              </a:rPr>
              <a:t>Questions to guide your reflection and analysis:</a:t>
            </a:r>
            <a:endParaRPr sz="2000" b="1">
              <a:solidFill>
                <a:schemeClr val="accent4"/>
              </a:solidFill>
            </a:endParaRPr>
          </a:p>
          <a:p>
            <a:pPr marL="228600" lvl="0" indent="-228600" algn="l" rtl="0">
              <a:lnSpc>
                <a:spcPct val="100000"/>
              </a:lnSpc>
              <a:spcBef>
                <a:spcPts val="800"/>
              </a:spcBef>
              <a:spcAft>
                <a:spcPts val="0"/>
              </a:spcAft>
              <a:buSzPts val="1800"/>
              <a:buChar char="•"/>
            </a:pPr>
            <a:r>
              <a:rPr lang="en"/>
              <a:t>What do you notice and wonder about how Mr. Moore selects and sequences student ideas and facilitates this discussion?</a:t>
            </a:r>
            <a:endParaRPr/>
          </a:p>
          <a:p>
            <a:pPr marL="177800" lvl="0" indent="0" algn="l" rtl="0">
              <a:lnSpc>
                <a:spcPct val="100000"/>
              </a:lnSpc>
              <a:spcBef>
                <a:spcPts val="800"/>
              </a:spcBef>
              <a:spcAft>
                <a:spcPts val="0"/>
              </a:spcAft>
              <a:buNone/>
            </a:pPr>
            <a:endParaRPr/>
          </a:p>
          <a:p>
            <a:pPr marL="228600" lvl="0" indent="-228600" algn="l" rtl="0">
              <a:lnSpc>
                <a:spcPct val="100000"/>
              </a:lnSpc>
              <a:spcBef>
                <a:spcPts val="800"/>
              </a:spcBef>
              <a:spcAft>
                <a:spcPts val="0"/>
              </a:spcAft>
              <a:buSzPts val="1800"/>
              <a:buChar char="•"/>
            </a:pPr>
            <a:r>
              <a:rPr lang="en"/>
              <a:t>What questions would you want to ask Mr. Moore about his instructional decisions and goals for this lesson?</a:t>
            </a:r>
            <a:endParaRPr/>
          </a:p>
        </p:txBody>
      </p:sp>
      <p:sp>
        <p:nvSpPr>
          <p:cNvPr id="4249" name="Google Shape;4249;p574"/>
          <p:cNvSpPr txBox="1">
            <a:spLocks noGrp="1"/>
          </p:cNvSpPr>
          <p:nvPr>
            <p:ph type="sldNum" idx="12"/>
          </p:nvPr>
        </p:nvSpPr>
        <p:spPr>
          <a:xfrm>
            <a:off x="8527650" y="4711775"/>
            <a:ext cx="4581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42</a:t>
            </a:fld>
            <a:endParaRPr/>
          </a:p>
        </p:txBody>
      </p:sp>
      <p:sp>
        <p:nvSpPr>
          <p:cNvPr id="4250" name="Google Shape;4250;p574"/>
          <p:cNvSpPr txBox="1"/>
          <p:nvPr/>
        </p:nvSpPr>
        <p:spPr>
          <a:xfrm>
            <a:off x="6762725" y="4479750"/>
            <a:ext cx="1601700" cy="371700"/>
          </a:xfrm>
          <a:prstGeom prst="rect">
            <a:avLst/>
          </a:prstGeom>
          <a:solidFill>
            <a:srgbClr val="FAF5E3"/>
          </a:solid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5"/>
              </a:rPr>
              <a:t>(Smith et al., 2020)</a:t>
            </a:r>
            <a:endParaRPr sz="1300">
              <a:latin typeface="Calibri"/>
              <a:ea typeface="Calibri"/>
              <a:cs typeface="Calibri"/>
              <a:sym typeface="Calibri"/>
            </a:endParaRPr>
          </a:p>
        </p:txBody>
      </p:sp>
      <p:sp>
        <p:nvSpPr>
          <p:cNvPr id="4251" name="Google Shape;4251;p574"/>
          <p:cNvSpPr txBox="1">
            <a:spLocks noGrp="1"/>
          </p:cNvSpPr>
          <p:nvPr>
            <p:ph type="title" idx="4294967295"/>
          </p:nvPr>
        </p:nvSpPr>
        <p:spPr>
          <a:xfrm>
            <a:off x="413200" y="413200"/>
            <a:ext cx="5257500" cy="3077700"/>
          </a:xfrm>
          <a:prstGeom prst="rect">
            <a:avLst/>
          </a:prstGeom>
          <a:noFill/>
          <a:ln w="28575" cap="flat" cmpd="sng">
            <a:solidFill>
              <a:schemeClr val="accent4"/>
            </a:solidFill>
            <a:prstDash val="solid"/>
            <a:round/>
            <a:headEnd type="none" w="sm" len="sm"/>
            <a:tailEnd type="none" w="sm" len="sm"/>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1" i="1" u="none" strike="noStrike" kern="0" cap="none" spc="0" normalizeH="0" baseline="0" noProof="0" dirty="0">
                <a:ln>
                  <a:noFill/>
                </a:ln>
                <a:solidFill>
                  <a:schemeClr val="dk1"/>
                </a:solidFill>
                <a:effectLst/>
                <a:highlight>
                  <a:srgbClr val="FAF5E3"/>
                </a:highlight>
                <a:uLnTx/>
                <a:uFillTx/>
                <a:latin typeface="Calibri"/>
                <a:ea typeface="Calibri"/>
                <a:cs typeface="Calibri"/>
                <a:sym typeface="Calibri"/>
              </a:rPr>
              <a:t>Embed Video Here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55"/>
        <p:cNvGrpSpPr/>
        <p:nvPr/>
      </p:nvGrpSpPr>
      <p:grpSpPr>
        <a:xfrm>
          <a:off x="0" y="0"/>
          <a:ext cx="0" cy="0"/>
          <a:chOff x="0" y="0"/>
          <a:chExt cx="0" cy="0"/>
        </a:xfrm>
      </p:grpSpPr>
      <p:sp>
        <p:nvSpPr>
          <p:cNvPr id="4256" name="Google Shape;4256;p575"/>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endParaRPr sz="4000"/>
          </a:p>
          <a:p>
            <a:pPr marL="0" lvl="0" indent="0" algn="ctr" rtl="0">
              <a:spcBef>
                <a:spcPts val="0"/>
              </a:spcBef>
              <a:spcAft>
                <a:spcPts val="0"/>
              </a:spcAft>
              <a:buNone/>
            </a:pPr>
            <a:r>
              <a:rPr lang="en" sz="4000"/>
              <a:t>Small Group Activity</a:t>
            </a:r>
            <a:endParaRPr sz="4000"/>
          </a:p>
          <a:p>
            <a:pPr marL="0" lvl="0" indent="0" algn="ctr" rtl="0">
              <a:spcBef>
                <a:spcPts val="0"/>
              </a:spcBef>
              <a:spcAft>
                <a:spcPts val="0"/>
              </a:spcAft>
              <a:buNone/>
            </a:pPr>
            <a:r>
              <a:rPr lang="en" sz="1800" b="1"/>
              <a:t>Directions: </a:t>
            </a:r>
            <a:r>
              <a:rPr lang="en" sz="1800">
                <a:solidFill>
                  <a:schemeClr val="dk1"/>
                </a:solidFill>
              </a:rPr>
              <a:t>Discuss the videos from “The Floodlight Shadows Task.”</a:t>
            </a:r>
            <a:endParaRPr sz="1800">
              <a:solidFill>
                <a:schemeClr val="dk1"/>
              </a:solidFill>
            </a:endParaRPr>
          </a:p>
          <a:p>
            <a:pPr marL="0" lvl="0" indent="0" algn="l" rtl="0">
              <a:spcBef>
                <a:spcPts val="0"/>
              </a:spcBef>
              <a:spcAft>
                <a:spcPts val="0"/>
              </a:spcAft>
              <a:buNone/>
            </a:pPr>
            <a:endParaRPr sz="4000"/>
          </a:p>
        </p:txBody>
      </p:sp>
      <p:sp>
        <p:nvSpPr>
          <p:cNvPr id="4257" name="Google Shape;4257;p575"/>
          <p:cNvSpPr txBox="1">
            <a:spLocks noGrp="1"/>
          </p:cNvSpPr>
          <p:nvPr>
            <p:ph type="sldNum" idx="12"/>
          </p:nvPr>
        </p:nvSpPr>
        <p:spPr>
          <a:xfrm>
            <a:off x="8540150" y="4707350"/>
            <a:ext cx="4455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61"/>
        <p:cNvGrpSpPr/>
        <p:nvPr/>
      </p:nvGrpSpPr>
      <p:grpSpPr>
        <a:xfrm>
          <a:off x="0" y="0"/>
          <a:ext cx="0" cy="0"/>
          <a:chOff x="0" y="0"/>
          <a:chExt cx="0" cy="0"/>
        </a:xfrm>
      </p:grpSpPr>
      <p:sp>
        <p:nvSpPr>
          <p:cNvPr id="4262" name="Google Shape;4262;p576"/>
          <p:cNvSpPr txBox="1">
            <a:spLocks noGrp="1"/>
          </p:cNvSpPr>
          <p:nvPr>
            <p:ph type="sldNum" idx="12"/>
          </p:nvPr>
        </p:nvSpPr>
        <p:spPr>
          <a:xfrm>
            <a:off x="8414250" y="4711775"/>
            <a:ext cx="5715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44</a:t>
            </a:fld>
            <a:endParaRPr/>
          </a:p>
        </p:txBody>
      </p:sp>
      <p:sp>
        <p:nvSpPr>
          <p:cNvPr id="4263" name="Google Shape;4263;p576"/>
          <p:cNvSpPr txBox="1">
            <a:spLocks noGrp="1"/>
          </p:cNvSpPr>
          <p:nvPr>
            <p:ph type="title" idx="4294967295"/>
          </p:nvPr>
        </p:nvSpPr>
        <p:spPr>
          <a:xfrm>
            <a:off x="3650625" y="664850"/>
            <a:ext cx="5202600" cy="461700"/>
          </a:xfrm>
          <a:prstGeom prst="rect">
            <a:avLst/>
          </a:prstGeom>
          <a:ln w="19050" cap="flat" cmpd="sng">
            <a:solidFill>
              <a:schemeClr val="accent4"/>
            </a:solidFill>
            <a:prstDash val="solid"/>
            <a:round/>
            <a:headEnd type="none" w="sm" len="sm"/>
            <a:tailEnd type="none" w="sm" len="sm"/>
          </a:ln>
        </p:spPr>
        <p:txBody>
          <a:bodyPr spcFirstLastPara="1" wrap="square" lIns="68575" tIns="34275" rIns="68575" bIns="34275" anchor="ctr" anchorCtr="0">
            <a:normAutofit/>
          </a:bodyPr>
          <a:lstStyle/>
          <a:p>
            <a:pPr marL="0" lvl="0" indent="0" algn="l" rtl="0">
              <a:spcBef>
                <a:spcPts val="0"/>
              </a:spcBef>
              <a:spcAft>
                <a:spcPts val="0"/>
              </a:spcAft>
              <a:buNone/>
            </a:pPr>
            <a:r>
              <a:rPr lang="en" sz="1600">
                <a:solidFill>
                  <a:srgbClr val="000000"/>
                </a:solidFill>
              </a:rPr>
              <a:t>Team Names: </a:t>
            </a:r>
            <a:endParaRPr sz="1600">
              <a:solidFill>
                <a:srgbClr val="000000"/>
              </a:solidFill>
            </a:endParaRPr>
          </a:p>
        </p:txBody>
      </p:sp>
      <p:sp>
        <p:nvSpPr>
          <p:cNvPr id="4264" name="Google Shape;4264;p576"/>
          <p:cNvSpPr txBox="1"/>
          <p:nvPr/>
        </p:nvSpPr>
        <p:spPr>
          <a:xfrm>
            <a:off x="195225" y="1156975"/>
            <a:ext cx="8658000" cy="344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dk1"/>
                </a:solidFill>
                <a:latin typeface="Calibri"/>
                <a:ea typeface="Calibri"/>
                <a:cs typeface="Calibri"/>
                <a:sym typeface="Calibri"/>
              </a:rPr>
              <a:t>Based on watching the video and reading the transcript</a:t>
            </a:r>
            <a:endParaRPr sz="1600" b="1">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AutoNum type="arabicPeriod"/>
            </a:pPr>
            <a:r>
              <a:rPr lang="en" sz="1600">
                <a:solidFill>
                  <a:schemeClr val="dk1"/>
                </a:solidFill>
                <a:latin typeface="Calibri"/>
                <a:ea typeface="Calibri"/>
                <a:cs typeface="Calibri"/>
                <a:sym typeface="Calibri"/>
              </a:rPr>
              <a:t>What do you notice and wonder about selecting and sequencing? </a:t>
            </a:r>
            <a:endParaRPr sz="1600">
              <a:solidFill>
                <a:schemeClr val="dk1"/>
              </a:solidFill>
              <a:latin typeface="Calibri"/>
              <a:ea typeface="Calibri"/>
              <a:cs typeface="Calibri"/>
              <a:sym typeface="Calibri"/>
            </a:endParaRPr>
          </a:p>
          <a:p>
            <a:pPr marL="914400" lvl="1" indent="-330200" algn="l" rtl="0">
              <a:spcBef>
                <a:spcPts val="0"/>
              </a:spcBef>
              <a:spcAft>
                <a:spcPts val="0"/>
              </a:spcAft>
              <a:buClr>
                <a:schemeClr val="dk1"/>
              </a:buClr>
              <a:buSzPts val="1600"/>
              <a:buFont typeface="Calibri"/>
              <a:buAutoNum type="alphaLcPeriod"/>
            </a:pPr>
            <a:r>
              <a:rPr lang="en" sz="1600">
                <a:solidFill>
                  <a:schemeClr val="dk1"/>
                </a:solidFill>
                <a:latin typeface="Calibri"/>
                <a:ea typeface="Calibri"/>
                <a:cs typeface="Calibri"/>
                <a:sym typeface="Calibri"/>
              </a:rPr>
              <a:t>How are you thinking about selecting and sequencing in relationship to: Equity? Students’ opportunities for reasoning? Ambitious mathematics teaching?</a:t>
            </a:r>
            <a:endParaRPr sz="1600">
              <a:solidFill>
                <a:schemeClr val="dk1"/>
              </a:solidFill>
              <a:latin typeface="Calibri"/>
              <a:ea typeface="Calibri"/>
              <a:cs typeface="Calibri"/>
              <a:sym typeface="Calibri"/>
            </a:endParaRPr>
          </a:p>
          <a:p>
            <a:pPr marL="0" lvl="0" indent="0" algn="l" rtl="0">
              <a:spcBef>
                <a:spcPts val="0"/>
              </a:spcBef>
              <a:spcAft>
                <a:spcPts val="0"/>
              </a:spcAft>
              <a:buNone/>
            </a:pPr>
            <a:endParaRPr sz="1600" b="1">
              <a:solidFill>
                <a:schemeClr val="dk1"/>
              </a:solidFill>
              <a:latin typeface="Calibri"/>
              <a:ea typeface="Calibri"/>
              <a:cs typeface="Calibri"/>
              <a:sym typeface="Calibri"/>
            </a:endParaRPr>
          </a:p>
          <a:p>
            <a:pPr marL="0" lvl="0" indent="0" algn="l" rtl="0">
              <a:spcBef>
                <a:spcPts val="0"/>
              </a:spcBef>
              <a:spcAft>
                <a:spcPts val="0"/>
              </a:spcAft>
              <a:buNone/>
            </a:pPr>
            <a:endParaRPr sz="1600" b="1">
              <a:solidFill>
                <a:schemeClr val="dk1"/>
              </a:solidFill>
              <a:latin typeface="Calibri"/>
              <a:ea typeface="Calibri"/>
              <a:cs typeface="Calibri"/>
              <a:sym typeface="Calibri"/>
            </a:endParaRPr>
          </a:p>
          <a:p>
            <a:pPr marL="0" lvl="0" indent="0" algn="l" rtl="0">
              <a:spcBef>
                <a:spcPts val="0"/>
              </a:spcBef>
              <a:spcAft>
                <a:spcPts val="0"/>
              </a:spcAft>
              <a:buNone/>
            </a:pPr>
            <a:endParaRPr sz="1600" b="1">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AutoNum type="arabicPeriod"/>
            </a:pPr>
            <a:r>
              <a:rPr lang="en" sz="1600">
                <a:solidFill>
                  <a:schemeClr val="dk1"/>
                </a:solidFill>
                <a:latin typeface="Calibri"/>
                <a:ea typeface="Calibri"/>
                <a:cs typeface="Calibri"/>
                <a:sym typeface="Calibri"/>
              </a:rPr>
              <a:t>If you were selecting these pieces of work to share with the class, what mathematical ideas/storyline would you focus on? What equity issues would you want to be sensitive to and why?  How would you engage all students with the thinking of these students? </a:t>
            </a:r>
            <a:endParaRPr sz="1600">
              <a:solidFill>
                <a:schemeClr val="dk1"/>
              </a:solidFill>
              <a:latin typeface="Calibri"/>
              <a:ea typeface="Calibri"/>
              <a:cs typeface="Calibri"/>
              <a:sym typeface="Calibri"/>
            </a:endParaRPr>
          </a:p>
          <a:p>
            <a:pPr marL="0" lvl="0" indent="0" algn="l" rtl="0">
              <a:spcBef>
                <a:spcPts val="0"/>
              </a:spcBef>
              <a:spcAft>
                <a:spcPts val="0"/>
              </a:spcAft>
              <a:buNone/>
            </a:pPr>
            <a:endParaRPr sz="1500" i="1">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p:txBody>
      </p:sp>
      <p:sp>
        <p:nvSpPr>
          <p:cNvPr id="4265" name="Google Shape;4265;p576"/>
          <p:cNvSpPr txBox="1"/>
          <p:nvPr/>
        </p:nvSpPr>
        <p:spPr>
          <a:xfrm>
            <a:off x="195225" y="664850"/>
            <a:ext cx="3357600" cy="461700"/>
          </a:xfrm>
          <a:prstGeom prst="rect">
            <a:avLst/>
          </a:prstGeom>
          <a:solidFill>
            <a:schemeClr val="accent4"/>
          </a:solidFill>
          <a:ln>
            <a:noFill/>
          </a:ln>
        </p:spPr>
        <p:txBody>
          <a:bodyPr spcFirstLastPara="1" wrap="square" lIns="91425" tIns="91425" rIns="91425" bIns="91425" anchor="t" anchorCtr="0">
            <a:spAutoFit/>
          </a:bodyPr>
          <a:lstStyle/>
          <a:p>
            <a:pPr marL="0" lvl="0" indent="0" algn="l" rtl="0">
              <a:lnSpc>
                <a:spcPct val="90000"/>
              </a:lnSpc>
              <a:spcBef>
                <a:spcPts val="800"/>
              </a:spcBef>
              <a:spcAft>
                <a:spcPts val="0"/>
              </a:spcAft>
              <a:buNone/>
            </a:pPr>
            <a:r>
              <a:rPr lang="en" sz="2000" b="1">
                <a:solidFill>
                  <a:schemeClr val="lt1"/>
                </a:solidFill>
                <a:latin typeface="Calibri"/>
                <a:ea typeface="Calibri"/>
                <a:cs typeface="Calibri"/>
                <a:sym typeface="Calibri"/>
              </a:rPr>
              <a:t>Small group video discussion</a:t>
            </a:r>
            <a:endParaRPr>
              <a:solidFill>
                <a:schemeClr val="lt1"/>
              </a:solidFill>
            </a:endParaRPr>
          </a:p>
        </p:txBody>
      </p:sp>
      <p:sp>
        <p:nvSpPr>
          <p:cNvPr id="4266" name="Google Shape;4266;p576"/>
          <p:cNvSpPr txBox="1"/>
          <p:nvPr/>
        </p:nvSpPr>
        <p:spPr>
          <a:xfrm>
            <a:off x="397475" y="152425"/>
            <a:ext cx="8369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i="1">
                <a:solidFill>
                  <a:srgbClr val="9E9E9E"/>
                </a:solidFill>
                <a:latin typeface="Calibri"/>
                <a:ea typeface="Calibri"/>
                <a:cs typeface="Calibri"/>
                <a:sym typeface="Calibri"/>
              </a:rPr>
              <a:t>Preview of Workspace Slide</a:t>
            </a:r>
            <a:endParaRPr sz="2200" b="1" i="1">
              <a:solidFill>
                <a:srgbClr val="9E9E9E"/>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4270"/>
        <p:cNvGrpSpPr/>
        <p:nvPr/>
      </p:nvGrpSpPr>
      <p:grpSpPr>
        <a:xfrm>
          <a:off x="0" y="0"/>
          <a:ext cx="0" cy="0"/>
          <a:chOff x="0" y="0"/>
          <a:chExt cx="0" cy="0"/>
        </a:xfrm>
      </p:grpSpPr>
      <p:sp>
        <p:nvSpPr>
          <p:cNvPr id="4271" name="Google Shape;4271;p577"/>
          <p:cNvSpPr txBox="1">
            <a:spLocks noGrp="1"/>
          </p:cNvSpPr>
          <p:nvPr>
            <p:ph type="title" idx="4294967295"/>
          </p:nvPr>
        </p:nvSpPr>
        <p:spPr>
          <a:xfrm>
            <a:off x="319931" y="332006"/>
            <a:ext cx="8088300" cy="528900"/>
          </a:xfrm>
          <a:prstGeom prst="rect">
            <a:avLst/>
          </a:prstGeom>
          <a:noFill/>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850">
                <a:solidFill>
                  <a:schemeClr val="accent4"/>
                </a:solidFill>
              </a:rPr>
              <a:t>Debrief: </a:t>
            </a:r>
            <a:r>
              <a:rPr lang="en" sz="2850" b="1">
                <a:solidFill>
                  <a:schemeClr val="accent4"/>
                </a:solidFill>
              </a:rPr>
              <a:t>Practices</a:t>
            </a:r>
            <a:r>
              <a:rPr lang="en" sz="2850">
                <a:solidFill>
                  <a:schemeClr val="accent4"/>
                </a:solidFill>
              </a:rPr>
              <a:t> of ambitious mathematics teaching</a:t>
            </a:r>
            <a:endParaRPr sz="2670">
              <a:solidFill>
                <a:schemeClr val="accent4"/>
              </a:solidFill>
            </a:endParaRPr>
          </a:p>
        </p:txBody>
      </p:sp>
      <p:sp>
        <p:nvSpPr>
          <p:cNvPr id="4272" name="Google Shape;4272;p577"/>
          <p:cNvSpPr txBox="1"/>
          <p:nvPr/>
        </p:nvSpPr>
        <p:spPr>
          <a:xfrm>
            <a:off x="511500" y="1085325"/>
            <a:ext cx="8121000" cy="646500"/>
          </a:xfrm>
          <a:prstGeom prst="rect">
            <a:avLst/>
          </a:prstGeom>
          <a:solidFill>
            <a:schemeClr val="accent4"/>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Which of these 8 practices did you notice in the video and transcripts? What others could have been highlighted? In what ways? </a:t>
            </a:r>
            <a:endParaRPr sz="1500" b="1">
              <a:solidFill>
                <a:schemeClr val="lt1"/>
              </a:solidFill>
              <a:latin typeface="Calibri"/>
              <a:ea typeface="Calibri"/>
              <a:cs typeface="Calibri"/>
              <a:sym typeface="Calibri"/>
            </a:endParaRPr>
          </a:p>
        </p:txBody>
      </p:sp>
      <p:sp>
        <p:nvSpPr>
          <p:cNvPr id="4273" name="Google Shape;4273;p577"/>
          <p:cNvSpPr txBox="1"/>
          <p:nvPr/>
        </p:nvSpPr>
        <p:spPr>
          <a:xfrm>
            <a:off x="496744" y="1725245"/>
            <a:ext cx="7470000" cy="27753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Clr>
                <a:schemeClr val="dk1"/>
              </a:buClr>
              <a:buSzPts val="1700"/>
              <a:buFont typeface="Calibri"/>
              <a:buAutoNum type="arabicPeriod"/>
            </a:pPr>
            <a:r>
              <a:rPr lang="en" sz="1700">
                <a:solidFill>
                  <a:schemeClr val="dk1"/>
                </a:solidFill>
                <a:latin typeface="Calibri"/>
                <a:ea typeface="Calibri"/>
                <a:cs typeface="Calibri"/>
                <a:sym typeface="Calibri"/>
              </a:rPr>
              <a:t>Establish mathematical goals to focus learning</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 sz="1700">
                <a:solidFill>
                  <a:schemeClr val="dk1"/>
                </a:solidFill>
                <a:latin typeface="Calibri"/>
                <a:ea typeface="Calibri"/>
                <a:cs typeface="Calibri"/>
                <a:sym typeface="Calibri"/>
              </a:rPr>
              <a:t>Implement tasks that promote reasoning and problem solving</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 sz="1700">
                <a:solidFill>
                  <a:schemeClr val="dk1"/>
                </a:solidFill>
                <a:latin typeface="Calibri"/>
                <a:ea typeface="Calibri"/>
                <a:cs typeface="Calibri"/>
                <a:sym typeface="Calibri"/>
              </a:rPr>
              <a:t>Use and connect mathematical representations</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 sz="1700">
                <a:solidFill>
                  <a:schemeClr val="dk1"/>
                </a:solidFill>
                <a:latin typeface="Calibri"/>
                <a:ea typeface="Calibri"/>
                <a:cs typeface="Calibri"/>
                <a:sym typeface="Calibri"/>
              </a:rPr>
              <a:t>Facilitate meaningful mathematical discourse</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 sz="1700">
                <a:solidFill>
                  <a:schemeClr val="dk1"/>
                </a:solidFill>
                <a:latin typeface="Calibri"/>
                <a:ea typeface="Calibri"/>
                <a:cs typeface="Calibri"/>
                <a:sym typeface="Calibri"/>
              </a:rPr>
              <a:t>Pose purposeful questions</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 sz="1700">
                <a:solidFill>
                  <a:schemeClr val="dk1"/>
                </a:solidFill>
                <a:latin typeface="Calibri"/>
                <a:ea typeface="Calibri"/>
                <a:cs typeface="Calibri"/>
                <a:sym typeface="Calibri"/>
              </a:rPr>
              <a:t>Build on procedural fluency </a:t>
            </a:r>
            <a:r>
              <a:rPr lang="en" sz="1700" i="1">
                <a:solidFill>
                  <a:schemeClr val="dk1"/>
                </a:solidFill>
                <a:latin typeface="Calibri"/>
                <a:ea typeface="Calibri"/>
                <a:cs typeface="Calibri"/>
                <a:sym typeface="Calibri"/>
              </a:rPr>
              <a:t>from</a:t>
            </a:r>
            <a:r>
              <a:rPr lang="en" sz="1700">
                <a:solidFill>
                  <a:schemeClr val="dk1"/>
                </a:solidFill>
                <a:latin typeface="Calibri"/>
                <a:ea typeface="Calibri"/>
                <a:cs typeface="Calibri"/>
                <a:sym typeface="Calibri"/>
              </a:rPr>
              <a:t> conceptual understanding</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 sz="1700">
                <a:solidFill>
                  <a:schemeClr val="dk1"/>
                </a:solidFill>
                <a:latin typeface="Calibri"/>
                <a:ea typeface="Calibri"/>
                <a:cs typeface="Calibri"/>
                <a:sym typeface="Calibri"/>
              </a:rPr>
              <a:t>Support productive struggle in learning mathematics</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 sz="1700">
                <a:solidFill>
                  <a:schemeClr val="dk1"/>
                </a:solidFill>
                <a:latin typeface="Calibri"/>
                <a:ea typeface="Calibri"/>
                <a:cs typeface="Calibri"/>
                <a:sym typeface="Calibri"/>
              </a:rPr>
              <a:t>Elicit and use evidence of student thinking</a:t>
            </a:r>
            <a:endParaRPr sz="17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p:txBody>
      </p:sp>
      <p:sp>
        <p:nvSpPr>
          <p:cNvPr id="4274" name="Google Shape;4274;p577"/>
          <p:cNvSpPr/>
          <p:nvPr/>
        </p:nvSpPr>
        <p:spPr>
          <a:xfrm>
            <a:off x="6699425" y="4584150"/>
            <a:ext cx="1549200" cy="315300"/>
          </a:xfrm>
          <a:prstGeom prst="rect">
            <a:avLst/>
          </a:prstGeom>
          <a:solidFill>
            <a:srgbClr val="FAF5E3"/>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300" u="sng">
                <a:solidFill>
                  <a:srgbClr val="1B75B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(NCTM, 2014)</a:t>
            </a:r>
            <a:endParaRPr/>
          </a:p>
        </p:txBody>
      </p:sp>
      <p:sp>
        <p:nvSpPr>
          <p:cNvPr id="4275" name="Google Shape;4275;p577"/>
          <p:cNvSpPr txBox="1">
            <a:spLocks noGrp="1"/>
          </p:cNvSpPr>
          <p:nvPr>
            <p:ph type="sldNum" idx="12"/>
          </p:nvPr>
        </p:nvSpPr>
        <p:spPr>
          <a:xfrm>
            <a:off x="8523975" y="4669550"/>
            <a:ext cx="426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4279"/>
        <p:cNvGrpSpPr/>
        <p:nvPr/>
      </p:nvGrpSpPr>
      <p:grpSpPr>
        <a:xfrm>
          <a:off x="0" y="0"/>
          <a:ext cx="0" cy="0"/>
          <a:chOff x="0" y="0"/>
          <a:chExt cx="0" cy="0"/>
        </a:xfrm>
      </p:grpSpPr>
      <p:sp>
        <p:nvSpPr>
          <p:cNvPr id="4280" name="Google Shape;4280;p578"/>
          <p:cNvSpPr txBox="1">
            <a:spLocks noGrp="1"/>
          </p:cNvSpPr>
          <p:nvPr>
            <p:ph type="title" idx="4294967295"/>
          </p:nvPr>
        </p:nvSpPr>
        <p:spPr>
          <a:xfrm>
            <a:off x="319931" y="254956"/>
            <a:ext cx="8088300" cy="5289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a:solidFill>
                  <a:schemeClr val="accent4"/>
                </a:solidFill>
              </a:rPr>
              <a:t>Debrief: </a:t>
            </a:r>
            <a:r>
              <a:rPr lang="en" sz="2800" b="1">
                <a:solidFill>
                  <a:schemeClr val="accent4"/>
                </a:solidFill>
              </a:rPr>
              <a:t>Habits, routines, and actions</a:t>
            </a:r>
            <a:r>
              <a:rPr lang="en" sz="2800">
                <a:solidFill>
                  <a:schemeClr val="accent4"/>
                </a:solidFill>
              </a:rPr>
              <a:t> </a:t>
            </a:r>
            <a:endParaRPr sz="2800">
              <a:solidFill>
                <a:schemeClr val="accent4"/>
              </a:solidFill>
            </a:endParaRPr>
          </a:p>
        </p:txBody>
      </p:sp>
      <p:pic>
        <p:nvPicPr>
          <p:cNvPr id="4281" name="Google Shape;4281;p578" descr="A screenshot of TDG's Habits and Routines Tool. See link below."/>
          <p:cNvPicPr preferRelativeResize="0"/>
          <p:nvPr/>
        </p:nvPicPr>
        <p:blipFill>
          <a:blip r:embed="rId3">
            <a:alphaModFix/>
          </a:blip>
          <a:stretch>
            <a:fillRect/>
          </a:stretch>
        </p:blipFill>
        <p:spPr>
          <a:xfrm>
            <a:off x="211100" y="1546850"/>
            <a:ext cx="6841225" cy="2647500"/>
          </a:xfrm>
          <a:prstGeom prst="rect">
            <a:avLst/>
          </a:prstGeom>
          <a:noFill/>
          <a:ln>
            <a:noFill/>
          </a:ln>
        </p:spPr>
      </p:pic>
      <p:sp>
        <p:nvSpPr>
          <p:cNvPr id="4282" name="Google Shape;4282;p578"/>
          <p:cNvSpPr txBox="1"/>
          <p:nvPr/>
        </p:nvSpPr>
        <p:spPr>
          <a:xfrm>
            <a:off x="7101075" y="1623050"/>
            <a:ext cx="1803600" cy="2548200"/>
          </a:xfrm>
          <a:prstGeom prst="rect">
            <a:avLst/>
          </a:prstGeom>
          <a:solidFill>
            <a:srgbClr val="FAF5E3"/>
          </a:solidFill>
          <a:ln>
            <a:noFill/>
          </a:ln>
        </p:spPr>
        <p:txBody>
          <a:bodyPr spcFirstLastPara="1" wrap="square" lIns="91425" tIns="91425" rIns="91425" bIns="91425" anchor="t" anchorCtr="0">
            <a:noAutofit/>
          </a:bodyPr>
          <a:lstStyle/>
          <a:p>
            <a:pPr marL="0" lvl="0" indent="0" algn="l" rtl="0">
              <a:spcBef>
                <a:spcPts val="400"/>
              </a:spcBef>
              <a:spcAft>
                <a:spcPts val="0"/>
              </a:spcAft>
              <a:buNone/>
            </a:pPr>
            <a:r>
              <a:rPr lang="en" b="1">
                <a:solidFill>
                  <a:schemeClr val="dk1"/>
                </a:solidFill>
                <a:latin typeface="Calibri"/>
                <a:ea typeface="Calibri"/>
                <a:cs typeface="Calibri"/>
                <a:sym typeface="Calibri"/>
              </a:rPr>
              <a:t>Habits of Mind:</a:t>
            </a:r>
            <a:r>
              <a:rPr lang="en">
                <a:solidFill>
                  <a:schemeClr val="dk1"/>
                </a:solidFill>
                <a:latin typeface="Calibri"/>
                <a:ea typeface="Calibri"/>
                <a:cs typeface="Calibri"/>
                <a:sym typeface="Calibri"/>
              </a:rPr>
              <a:t> Things we do as individual mathematicians when solving problems. </a:t>
            </a:r>
            <a:endParaRPr>
              <a:solidFill>
                <a:schemeClr val="dk1"/>
              </a:solidFill>
              <a:latin typeface="Calibri"/>
              <a:ea typeface="Calibri"/>
              <a:cs typeface="Calibri"/>
              <a:sym typeface="Calibri"/>
            </a:endParaRPr>
          </a:p>
          <a:p>
            <a:pPr marL="0" lvl="0" indent="0" algn="l" rtl="0">
              <a:spcBef>
                <a:spcPts val="400"/>
              </a:spcBef>
              <a:spcAft>
                <a:spcPts val="0"/>
              </a:spcAft>
              <a:buNone/>
            </a:pPr>
            <a:endParaRPr sz="400">
              <a:solidFill>
                <a:schemeClr val="dk1"/>
              </a:solidFill>
              <a:latin typeface="Calibri"/>
              <a:ea typeface="Calibri"/>
              <a:cs typeface="Calibri"/>
              <a:sym typeface="Calibri"/>
            </a:endParaRPr>
          </a:p>
          <a:p>
            <a:pPr marL="0" lvl="0" indent="0" algn="l" rtl="0">
              <a:spcBef>
                <a:spcPts val="400"/>
              </a:spcBef>
              <a:spcAft>
                <a:spcPts val="0"/>
              </a:spcAft>
              <a:buClr>
                <a:schemeClr val="dk1"/>
              </a:buClr>
              <a:buSzPts val="1100"/>
              <a:buFont typeface="Arial"/>
              <a:buNone/>
            </a:pPr>
            <a:r>
              <a:rPr lang="en" b="1">
                <a:solidFill>
                  <a:schemeClr val="dk1"/>
                </a:solidFill>
                <a:latin typeface="Calibri"/>
                <a:ea typeface="Calibri"/>
                <a:cs typeface="Calibri"/>
                <a:sym typeface="Calibri"/>
              </a:rPr>
              <a:t>Habits of Interaction</a:t>
            </a:r>
            <a:r>
              <a:rPr lang="en">
                <a:solidFill>
                  <a:schemeClr val="dk1"/>
                </a:solidFill>
                <a:latin typeface="Calibri"/>
                <a:ea typeface="Calibri"/>
                <a:cs typeface="Calibri"/>
                <a:sym typeface="Calibri"/>
              </a:rPr>
              <a:t>: Things that we do when working with others to make sense of the math.</a:t>
            </a:r>
            <a:endParaRPr sz="800">
              <a:solidFill>
                <a:schemeClr val="dk1"/>
              </a:solidFill>
              <a:latin typeface="Calibri"/>
              <a:ea typeface="Calibri"/>
              <a:cs typeface="Calibri"/>
              <a:sym typeface="Calibri"/>
            </a:endParaRPr>
          </a:p>
        </p:txBody>
      </p:sp>
      <p:sp>
        <p:nvSpPr>
          <p:cNvPr id="4283" name="Google Shape;4283;p578"/>
          <p:cNvSpPr txBox="1"/>
          <p:nvPr/>
        </p:nvSpPr>
        <p:spPr>
          <a:xfrm>
            <a:off x="225300" y="783850"/>
            <a:ext cx="8693400" cy="646500"/>
          </a:xfrm>
          <a:prstGeom prst="rect">
            <a:avLst/>
          </a:prstGeom>
          <a:solidFill>
            <a:schemeClr val="accent4"/>
          </a:solidFill>
          <a:ln w="9525" cap="flat" cmpd="sng">
            <a:solidFill>
              <a:srgbClr val="FAF5E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500" b="1">
                <a:solidFill>
                  <a:srgbClr val="FAF5E3"/>
                </a:solidFill>
                <a:latin typeface="Calibri"/>
                <a:ea typeface="Calibri"/>
                <a:cs typeface="Calibri"/>
                <a:sym typeface="Calibri"/>
              </a:rPr>
              <a:t>Which of these habits did you notice in the video and transcripts? What others could have been highlighted? In what ways? </a:t>
            </a:r>
            <a:endParaRPr sz="1500" b="1">
              <a:solidFill>
                <a:srgbClr val="FAF5E3"/>
              </a:solidFill>
              <a:latin typeface="Calibri"/>
              <a:ea typeface="Calibri"/>
              <a:cs typeface="Calibri"/>
              <a:sym typeface="Calibri"/>
            </a:endParaRPr>
          </a:p>
        </p:txBody>
      </p:sp>
      <p:sp>
        <p:nvSpPr>
          <p:cNvPr id="4284" name="Google Shape;4284;p578"/>
          <p:cNvSpPr txBox="1">
            <a:spLocks noGrp="1"/>
          </p:cNvSpPr>
          <p:nvPr>
            <p:ph type="sldNum" idx="12"/>
          </p:nvPr>
        </p:nvSpPr>
        <p:spPr>
          <a:xfrm>
            <a:off x="8523975" y="4669550"/>
            <a:ext cx="426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46</a:t>
            </a:fld>
            <a:endParaRPr/>
          </a:p>
        </p:txBody>
      </p:sp>
      <p:sp>
        <p:nvSpPr>
          <p:cNvPr id="4285" name="Google Shape;4285;p578"/>
          <p:cNvSpPr/>
          <p:nvPr/>
        </p:nvSpPr>
        <p:spPr>
          <a:xfrm>
            <a:off x="7101075" y="4584150"/>
            <a:ext cx="1147500" cy="315300"/>
          </a:xfrm>
          <a:prstGeom prst="rect">
            <a:avLst/>
          </a:prstGeom>
          <a:solidFill>
            <a:srgbClr val="FAF5E3"/>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300" u="sng">
                <a:solidFill>
                  <a:srgbClr val="1B75B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(TDG, 2020)</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4289"/>
        <p:cNvGrpSpPr/>
        <p:nvPr/>
      </p:nvGrpSpPr>
      <p:grpSpPr>
        <a:xfrm>
          <a:off x="0" y="0"/>
          <a:ext cx="0" cy="0"/>
          <a:chOff x="0" y="0"/>
          <a:chExt cx="0" cy="0"/>
        </a:xfrm>
      </p:grpSpPr>
      <p:sp>
        <p:nvSpPr>
          <p:cNvPr id="4290" name="Google Shape;4290;p579"/>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3800" b="1">
                <a:solidFill>
                  <a:schemeClr val="accent4"/>
                </a:solidFill>
              </a:rPr>
              <a:t>Connecting to research</a:t>
            </a:r>
            <a:endParaRPr sz="3800" b="1">
              <a:solidFill>
                <a:schemeClr val="accent4"/>
              </a:solidFill>
            </a:endParaRPr>
          </a:p>
        </p:txBody>
      </p:sp>
      <p:sp>
        <p:nvSpPr>
          <p:cNvPr id="4291" name="Google Shape;4291;p579"/>
          <p:cNvSpPr txBox="1">
            <a:spLocks noGrp="1"/>
          </p:cNvSpPr>
          <p:nvPr>
            <p:ph type="subTitle" idx="1"/>
          </p:nvPr>
        </p:nvSpPr>
        <p:spPr>
          <a:xfrm>
            <a:off x="1143000" y="3002405"/>
            <a:ext cx="6858000" cy="921300"/>
          </a:xfrm>
          <a:prstGeom prst="rect">
            <a:avLst/>
          </a:prstGeom>
        </p:spPr>
        <p:txBody>
          <a:bodyPr spcFirstLastPara="1" wrap="square" lIns="68575" tIns="34275" rIns="68575" bIns="34275" anchor="t" anchorCtr="0">
            <a:noAutofit/>
          </a:bodyPr>
          <a:lstStyle/>
          <a:p>
            <a:pPr marL="0" lvl="0" indent="0" algn="ctr" rtl="0">
              <a:lnSpc>
                <a:spcPct val="100000"/>
              </a:lnSpc>
              <a:spcBef>
                <a:spcPts val="0"/>
              </a:spcBef>
              <a:spcAft>
                <a:spcPts val="0"/>
              </a:spcAft>
              <a:buNone/>
            </a:pPr>
            <a:r>
              <a:rPr lang="en" sz="2300">
                <a:solidFill>
                  <a:schemeClr val="accent4"/>
                </a:solidFill>
              </a:rPr>
              <a:t>Interrogating our biases </a:t>
            </a:r>
            <a:endParaRPr sz="2300">
              <a:solidFill>
                <a:schemeClr val="accent4"/>
              </a:solidFill>
            </a:endParaRPr>
          </a:p>
          <a:p>
            <a:pPr marL="0" lvl="0" indent="0" algn="ctr" rtl="0">
              <a:lnSpc>
                <a:spcPct val="100000"/>
              </a:lnSpc>
              <a:spcBef>
                <a:spcPts val="0"/>
              </a:spcBef>
              <a:spcAft>
                <a:spcPts val="0"/>
              </a:spcAft>
              <a:buNone/>
            </a:pPr>
            <a:r>
              <a:rPr lang="en" sz="2300">
                <a:solidFill>
                  <a:schemeClr val="accent4"/>
                </a:solidFill>
              </a:rPr>
              <a:t>as facilitators of mathematical discussions</a:t>
            </a:r>
            <a:endParaRPr sz="2300">
              <a:solidFill>
                <a:schemeClr val="accent4"/>
              </a:solidFill>
            </a:endParaRPr>
          </a:p>
        </p:txBody>
      </p:sp>
      <p:sp>
        <p:nvSpPr>
          <p:cNvPr id="4292" name="Google Shape;4292;p579"/>
          <p:cNvSpPr txBox="1">
            <a:spLocks noGrp="1"/>
          </p:cNvSpPr>
          <p:nvPr>
            <p:ph type="sldNum" idx="12"/>
          </p:nvPr>
        </p:nvSpPr>
        <p:spPr>
          <a:xfrm>
            <a:off x="6754913" y="46810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47</a:t>
            </a:fld>
            <a:endParaRPr/>
          </a:p>
        </p:txBody>
      </p:sp>
      <p:pic>
        <p:nvPicPr>
          <p:cNvPr id="4293" name="Google Shape;4293;p579" descr="Storytelling with solid fill"/>
          <p:cNvPicPr preferRelativeResize="0"/>
          <p:nvPr/>
        </p:nvPicPr>
        <p:blipFill rotWithShape="1">
          <a:blip r:embed="rId3">
            <a:alphaModFix/>
          </a:blip>
          <a:srcRect/>
          <a:stretch/>
        </p:blipFill>
        <p:spPr>
          <a:xfrm>
            <a:off x="7580775" y="3453174"/>
            <a:ext cx="1342550" cy="134255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Shape 4297"/>
        <p:cNvGrpSpPr/>
        <p:nvPr/>
      </p:nvGrpSpPr>
      <p:grpSpPr>
        <a:xfrm>
          <a:off x="0" y="0"/>
          <a:ext cx="0" cy="0"/>
          <a:chOff x="0" y="0"/>
          <a:chExt cx="0" cy="0"/>
        </a:xfrm>
      </p:grpSpPr>
      <p:sp>
        <p:nvSpPr>
          <p:cNvPr id="4298" name="Google Shape;4298;p580"/>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Facilitator Guide: </a:t>
            </a:r>
            <a:r>
              <a:rPr lang="en" sz="2800"/>
              <a:t>Connecting to Research</a:t>
            </a:r>
            <a:endParaRPr sz="2800"/>
          </a:p>
        </p:txBody>
      </p:sp>
      <p:sp>
        <p:nvSpPr>
          <p:cNvPr id="4299" name="Google Shape;4299;p580"/>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Char char="•"/>
            </a:pPr>
            <a:r>
              <a:rPr lang="en" b="1">
                <a:solidFill>
                  <a:schemeClr val="accent3"/>
                </a:solidFill>
              </a:rPr>
              <a:t>Rationale for connecting to research:</a:t>
            </a:r>
            <a:endParaRPr b="1">
              <a:solidFill>
                <a:schemeClr val="accent3"/>
              </a:solidFill>
            </a:endParaRPr>
          </a:p>
          <a:p>
            <a:pPr marL="914400" lvl="1" indent="-342900" algn="l" rtl="0">
              <a:lnSpc>
                <a:spcPct val="100000"/>
              </a:lnSpc>
              <a:spcBef>
                <a:spcPts val="0"/>
              </a:spcBef>
              <a:spcAft>
                <a:spcPts val="0"/>
              </a:spcAft>
              <a:buSzPts val="1800"/>
              <a:buChar char="•"/>
            </a:pPr>
            <a:r>
              <a:rPr lang="en"/>
              <a:t>To infuse new ideas into our conversations about instruction and challenge or deepen our existing understandings (Cain, 2015).</a:t>
            </a:r>
            <a:endParaRPr/>
          </a:p>
          <a:p>
            <a:pPr marL="914400" lvl="1" indent="-342900" algn="l" rtl="0">
              <a:lnSpc>
                <a:spcPct val="100000"/>
              </a:lnSpc>
              <a:spcBef>
                <a:spcPts val="0"/>
              </a:spcBef>
              <a:spcAft>
                <a:spcPts val="0"/>
              </a:spcAft>
              <a:buSzPts val="1800"/>
              <a:buChar char="•"/>
            </a:pPr>
            <a:r>
              <a:rPr lang="en"/>
              <a:t>To support us in using evidence to inform our professional learning</a:t>
            </a:r>
            <a:endParaRPr/>
          </a:p>
          <a:p>
            <a:pPr marL="457200" lvl="0" indent="-342900" algn="l" rtl="0">
              <a:lnSpc>
                <a:spcPct val="100000"/>
              </a:lnSpc>
              <a:spcBef>
                <a:spcPts val="1000"/>
              </a:spcBef>
              <a:spcAft>
                <a:spcPts val="0"/>
              </a:spcAft>
              <a:buClr>
                <a:schemeClr val="accent3"/>
              </a:buClr>
              <a:buSzPts val="1800"/>
              <a:buChar char="•"/>
            </a:pPr>
            <a:r>
              <a:rPr lang="en" b="1">
                <a:solidFill>
                  <a:schemeClr val="accent3"/>
                </a:solidFill>
              </a:rPr>
              <a:t>Recommendations for connecting to research:</a:t>
            </a:r>
            <a:endParaRPr b="1">
              <a:solidFill>
                <a:schemeClr val="accent3"/>
              </a:solidFill>
            </a:endParaRPr>
          </a:p>
          <a:p>
            <a:pPr marL="914400" lvl="1" indent="-342900" algn="l" rtl="0">
              <a:lnSpc>
                <a:spcPct val="100000"/>
              </a:lnSpc>
              <a:spcBef>
                <a:spcPts val="0"/>
              </a:spcBef>
              <a:spcAft>
                <a:spcPts val="0"/>
              </a:spcAft>
              <a:buSzPts val="1800"/>
              <a:buChar char="•"/>
            </a:pPr>
            <a:r>
              <a:rPr lang="en"/>
              <a:t>Honor and make space for participants’ existing knowledge and expertise.</a:t>
            </a:r>
            <a:endParaRPr/>
          </a:p>
          <a:p>
            <a:pPr marL="914400" lvl="1" indent="-342900" algn="l" rtl="0">
              <a:lnSpc>
                <a:spcPct val="100000"/>
              </a:lnSpc>
              <a:spcBef>
                <a:spcPts val="0"/>
              </a:spcBef>
              <a:spcAft>
                <a:spcPts val="0"/>
              </a:spcAft>
              <a:buSzPts val="1800"/>
              <a:buChar char="•"/>
            </a:pPr>
            <a:r>
              <a:rPr lang="en"/>
              <a:t>Support participants to collectively grapple with the complexity of what the research offers and carefully consider how the research relates to their own teaching context and work.</a:t>
            </a:r>
            <a:endParaRPr/>
          </a:p>
          <a:p>
            <a:pPr marL="914400" lvl="1" indent="-342900" algn="l" rtl="0">
              <a:lnSpc>
                <a:spcPct val="100000"/>
              </a:lnSpc>
              <a:spcBef>
                <a:spcPts val="0"/>
              </a:spcBef>
              <a:spcAft>
                <a:spcPts val="0"/>
              </a:spcAft>
              <a:buSzPts val="1800"/>
              <a:buChar char="•"/>
            </a:pPr>
            <a:r>
              <a:rPr lang="en"/>
              <a:t>Closely pair opportunities to connect to research with opportunities to plan for action on the basis of what they’ve read.</a:t>
            </a:r>
            <a:endParaRPr>
              <a:solidFill>
                <a:schemeClr val="accent3"/>
              </a:solidFill>
            </a:endParaRPr>
          </a:p>
        </p:txBody>
      </p:sp>
      <p:pic>
        <p:nvPicPr>
          <p:cNvPr id="4300" name="Google Shape;4300;p580" descr="Storytelling with solid fill"/>
          <p:cNvPicPr preferRelativeResize="0"/>
          <p:nvPr/>
        </p:nvPicPr>
        <p:blipFill>
          <a:blip r:embed="rId3">
            <a:alphaModFix/>
          </a:blip>
          <a:stretch>
            <a:fillRect/>
          </a:stretch>
        </p:blipFill>
        <p:spPr>
          <a:xfrm>
            <a:off x="7925625" y="163950"/>
            <a:ext cx="1051560" cy="1051560"/>
          </a:xfrm>
          <a:prstGeom prst="rect">
            <a:avLst/>
          </a:prstGeom>
          <a:noFill/>
          <a:ln>
            <a:noFill/>
          </a:ln>
        </p:spPr>
      </p:pic>
      <p:sp>
        <p:nvSpPr>
          <p:cNvPr id="4301" name="Google Shape;4301;p580"/>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4305"/>
        <p:cNvGrpSpPr/>
        <p:nvPr/>
      </p:nvGrpSpPr>
      <p:grpSpPr>
        <a:xfrm>
          <a:off x="0" y="0"/>
          <a:ext cx="0" cy="0"/>
          <a:chOff x="0" y="0"/>
          <a:chExt cx="0" cy="0"/>
        </a:xfrm>
      </p:grpSpPr>
      <p:sp>
        <p:nvSpPr>
          <p:cNvPr id="4306" name="Google Shape;4306;p581"/>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2800">
                <a:solidFill>
                  <a:schemeClr val="accent4"/>
                </a:solidFill>
              </a:rPr>
              <a:t>Opening reflection on </a:t>
            </a:r>
            <a:endParaRPr sz="2800">
              <a:solidFill>
                <a:schemeClr val="accent4"/>
              </a:solidFill>
            </a:endParaRPr>
          </a:p>
          <a:p>
            <a:pPr marL="0" lvl="0" indent="0" algn="l" rtl="0">
              <a:spcBef>
                <a:spcPts val="0"/>
              </a:spcBef>
              <a:spcAft>
                <a:spcPts val="0"/>
              </a:spcAft>
              <a:buNone/>
            </a:pPr>
            <a:r>
              <a:rPr lang="en" sz="2800">
                <a:solidFill>
                  <a:schemeClr val="accent4"/>
                </a:solidFill>
              </a:rPr>
              <a:t>“Mathematical Discussions: Revealing Biases”</a:t>
            </a:r>
            <a:endParaRPr sz="2800">
              <a:solidFill>
                <a:schemeClr val="accent4"/>
              </a:solidFill>
            </a:endParaRPr>
          </a:p>
        </p:txBody>
      </p:sp>
      <p:sp>
        <p:nvSpPr>
          <p:cNvPr id="4307" name="Google Shape;4307;p581"/>
          <p:cNvSpPr txBox="1">
            <a:spLocks noGrp="1"/>
          </p:cNvSpPr>
          <p:nvPr>
            <p:ph type="body" idx="1"/>
          </p:nvPr>
        </p:nvSpPr>
        <p:spPr>
          <a:xfrm>
            <a:off x="537882" y="1369219"/>
            <a:ext cx="3976800" cy="3079500"/>
          </a:xfrm>
          <a:prstGeom prst="rect">
            <a:avLst/>
          </a:prstGeom>
          <a:solidFill>
            <a:srgbClr val="FAF5E3"/>
          </a:solidFill>
        </p:spPr>
        <p:txBody>
          <a:bodyPr spcFirstLastPara="1" wrap="square" lIns="68575" tIns="34275" rIns="68575" bIns="34275" anchor="ctr" anchorCtr="0">
            <a:normAutofit/>
          </a:bodyPr>
          <a:lstStyle/>
          <a:p>
            <a:pPr marL="0" lvl="0" indent="0" algn="l" rtl="0">
              <a:lnSpc>
                <a:spcPct val="100000"/>
              </a:lnSpc>
              <a:spcBef>
                <a:spcPts val="0"/>
              </a:spcBef>
              <a:spcAft>
                <a:spcPts val="0"/>
              </a:spcAft>
              <a:buNone/>
            </a:pPr>
            <a:r>
              <a:rPr lang="en" sz="2000" b="1" i="1"/>
              <a:t>“Addressing biases in instructional practices is a team sport; we need one another to help identify biases, hold one another accountable, and transform the teaching and learning of mathematics to a place focused on building from students’ strengths.” (p. 857)</a:t>
            </a:r>
            <a:endParaRPr sz="2000" b="1" i="1"/>
          </a:p>
        </p:txBody>
      </p:sp>
      <p:sp>
        <p:nvSpPr>
          <p:cNvPr id="4308" name="Google Shape;4308;p581"/>
          <p:cNvSpPr txBox="1">
            <a:spLocks noGrp="1"/>
          </p:cNvSpPr>
          <p:nvPr>
            <p:ph type="body" idx="2"/>
          </p:nvPr>
        </p:nvSpPr>
        <p:spPr>
          <a:xfrm>
            <a:off x="4629150" y="1369225"/>
            <a:ext cx="4077900" cy="3079500"/>
          </a:xfrm>
          <a:prstGeom prst="rect">
            <a:avLst/>
          </a:prstGeom>
        </p:spPr>
        <p:txBody>
          <a:bodyPr spcFirstLastPara="1" wrap="square" lIns="68575" tIns="34275" rIns="68575" bIns="34275" anchor="t" anchorCtr="0">
            <a:noAutofit/>
          </a:bodyPr>
          <a:lstStyle/>
          <a:p>
            <a:pPr marL="0" lvl="0" indent="0" algn="l" rtl="0">
              <a:lnSpc>
                <a:spcPct val="105000"/>
              </a:lnSpc>
              <a:spcBef>
                <a:spcPts val="0"/>
              </a:spcBef>
              <a:spcAft>
                <a:spcPts val="0"/>
              </a:spcAft>
              <a:buClr>
                <a:schemeClr val="dk1"/>
              </a:buClr>
              <a:buSzPts val="1100"/>
              <a:buFont typeface="Arial"/>
              <a:buNone/>
            </a:pPr>
            <a:r>
              <a:rPr lang="en" sz="1900" b="1" i="1"/>
              <a:t>Look at p. 853:</a:t>
            </a:r>
            <a:endParaRPr sz="1900" b="1" i="1"/>
          </a:p>
          <a:p>
            <a:pPr marL="457200" lvl="0" indent="-349250" algn="l" rtl="0">
              <a:lnSpc>
                <a:spcPct val="105000"/>
              </a:lnSpc>
              <a:spcBef>
                <a:spcPts val="0"/>
              </a:spcBef>
              <a:spcAft>
                <a:spcPts val="0"/>
              </a:spcAft>
              <a:buClr>
                <a:schemeClr val="dk1"/>
              </a:buClr>
              <a:buSzPts val="1900"/>
              <a:buFont typeface="Calibri"/>
              <a:buAutoNum type="arabicPeriod"/>
            </a:pPr>
            <a:r>
              <a:rPr lang="en" sz="1900">
                <a:highlight>
                  <a:schemeClr val="lt1"/>
                </a:highlight>
              </a:rPr>
              <a:t>What is one potential bias you think about regularly when you select and sequence students’ ideas for a discussion? </a:t>
            </a:r>
            <a:endParaRPr sz="1900">
              <a:highlight>
                <a:schemeClr val="lt1"/>
              </a:highlight>
            </a:endParaRPr>
          </a:p>
          <a:p>
            <a:pPr marL="457200" lvl="0" indent="-349250" algn="l" rtl="0">
              <a:lnSpc>
                <a:spcPct val="105000"/>
              </a:lnSpc>
              <a:spcBef>
                <a:spcPts val="0"/>
              </a:spcBef>
              <a:spcAft>
                <a:spcPts val="0"/>
              </a:spcAft>
              <a:buClr>
                <a:schemeClr val="dk1"/>
              </a:buClr>
              <a:buSzPts val="1900"/>
              <a:buFont typeface="Calibri"/>
              <a:buAutoNum type="arabicPeriod"/>
            </a:pPr>
            <a:r>
              <a:rPr lang="en" sz="1900">
                <a:highlight>
                  <a:schemeClr val="lt1"/>
                </a:highlight>
              </a:rPr>
              <a:t>What is one potential bias you know you need to address more explicitly when you select and sequence students’ ideas for a discussion?</a:t>
            </a:r>
            <a:endParaRPr sz="1900">
              <a:highlight>
                <a:schemeClr val="lt1"/>
              </a:highlight>
            </a:endParaRPr>
          </a:p>
          <a:p>
            <a:pPr marL="0" lvl="0" indent="0" algn="l" rtl="0">
              <a:lnSpc>
                <a:spcPct val="80000"/>
              </a:lnSpc>
              <a:spcBef>
                <a:spcPts val="800"/>
              </a:spcBef>
              <a:spcAft>
                <a:spcPts val="0"/>
              </a:spcAft>
              <a:buNone/>
            </a:pPr>
            <a:endParaRPr sz="1900"/>
          </a:p>
        </p:txBody>
      </p:sp>
      <p:sp>
        <p:nvSpPr>
          <p:cNvPr id="4309" name="Google Shape;4309;p581"/>
          <p:cNvSpPr txBox="1">
            <a:spLocks noGrp="1"/>
          </p:cNvSpPr>
          <p:nvPr>
            <p:ph type="sldNum" idx="12"/>
          </p:nvPr>
        </p:nvSpPr>
        <p:spPr>
          <a:xfrm>
            <a:off x="8523975" y="4669550"/>
            <a:ext cx="426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49</a:t>
            </a:fld>
            <a:endParaRPr/>
          </a:p>
        </p:txBody>
      </p:sp>
      <p:sp>
        <p:nvSpPr>
          <p:cNvPr id="4310" name="Google Shape;4310;p581"/>
          <p:cNvSpPr txBox="1"/>
          <p:nvPr/>
        </p:nvSpPr>
        <p:spPr>
          <a:xfrm>
            <a:off x="6113050" y="4504275"/>
            <a:ext cx="1972500" cy="384900"/>
          </a:xfrm>
          <a:prstGeom prst="rect">
            <a:avLst/>
          </a:prstGeom>
          <a:solidFill>
            <a:srgbClr val="FAF5E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u="sng">
                <a:solidFill>
                  <a:schemeClr val="hlink"/>
                </a:solidFill>
                <a:latin typeface="Calibri"/>
                <a:ea typeface="Calibri"/>
                <a:cs typeface="Calibri"/>
                <a:sym typeface="Calibri"/>
                <a:hlinkClick r:id="rId3"/>
              </a:rPr>
              <a:t>(Schmidt et al., 2022)</a:t>
            </a:r>
            <a:endParaRPr sz="13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03"/>
        <p:cNvGrpSpPr/>
        <p:nvPr/>
      </p:nvGrpSpPr>
      <p:grpSpPr>
        <a:xfrm>
          <a:off x="0" y="0"/>
          <a:ext cx="0" cy="0"/>
          <a:chOff x="0" y="0"/>
          <a:chExt cx="0" cy="0"/>
        </a:xfrm>
      </p:grpSpPr>
      <p:sp>
        <p:nvSpPr>
          <p:cNvPr id="3904" name="Google Shape;3904;p537"/>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lnSpc>
                <a:spcPct val="100000"/>
              </a:lnSpc>
              <a:spcBef>
                <a:spcPts val="0"/>
              </a:spcBef>
              <a:spcAft>
                <a:spcPts val="0"/>
              </a:spcAft>
              <a:buNone/>
            </a:pPr>
            <a:r>
              <a:rPr lang="en" sz="2800" b="1"/>
              <a:t>Essential Questions</a:t>
            </a:r>
            <a:r>
              <a:rPr lang="en" sz="2800"/>
              <a:t> of the Modules</a:t>
            </a:r>
            <a:endParaRPr sz="2800"/>
          </a:p>
        </p:txBody>
      </p:sp>
      <p:sp>
        <p:nvSpPr>
          <p:cNvPr id="3905" name="Google Shape;3905;p537"/>
          <p:cNvSpPr txBox="1">
            <a:spLocks noGrp="1"/>
          </p:cNvSpPr>
          <p:nvPr>
            <p:ph type="sldNum" idx="12"/>
          </p:nvPr>
        </p:nvSpPr>
        <p:spPr>
          <a:xfrm>
            <a:off x="8479050" y="4707350"/>
            <a:ext cx="5067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a:t>
            </a:fld>
            <a:endParaRPr/>
          </a:p>
        </p:txBody>
      </p:sp>
      <p:graphicFrame>
        <p:nvGraphicFramePr>
          <p:cNvPr id="3906" name="Google Shape;3906;p537" descr=" Module 1: Foundations of High School Math Instruction&#10;What is ambitious math teaching?&#10;Why is a 2 + 1 model important for equitable outcomes in mathematics?&#10;Module 2: Principles and Practices of Ambitious Math Teaching&#10;What does ambitious math teaching look like at the unit, lesson, and task levels?&#10;How do we value and build on the mathematical strengths of students who are often excluded by schooling?&#10;Module 3: Principles and Practices of Sustainability&#10;What planning, teaching, and assessment practices can be used to sustain ambitious math teaching?" title="Essential Questions of the Modules"/>
          <p:cNvGraphicFramePr/>
          <p:nvPr>
            <p:extLst>
              <p:ext uri="{D42A27DB-BD31-4B8C-83A1-F6EECF244321}">
                <p14:modId xmlns:p14="http://schemas.microsoft.com/office/powerpoint/2010/main" val="2449376723"/>
              </p:ext>
            </p:extLst>
          </p:nvPr>
        </p:nvGraphicFramePr>
        <p:xfrm>
          <a:off x="537875" y="1449265"/>
          <a:ext cx="7965800" cy="2471655"/>
        </p:xfrm>
        <a:graphic>
          <a:graphicData uri="http://schemas.openxmlformats.org/drawingml/2006/table">
            <a:tbl>
              <a:tblPr firstRow="1">
                <a:noFill/>
                <a:tableStyleId>{593645FC-2DC0-4DF7-BA3B-DA9F47684082}</a:tableStyleId>
              </a:tblPr>
              <a:tblGrid>
                <a:gridCol w="2404075">
                  <a:extLst>
                    <a:ext uri="{9D8B030D-6E8A-4147-A177-3AD203B41FA5}">
                      <a16:colId xmlns:a16="http://schemas.microsoft.com/office/drawing/2014/main" val="20000"/>
                    </a:ext>
                  </a:extLst>
                </a:gridCol>
                <a:gridCol w="5561725">
                  <a:extLst>
                    <a:ext uri="{9D8B030D-6E8A-4147-A177-3AD203B41FA5}">
                      <a16:colId xmlns:a16="http://schemas.microsoft.com/office/drawing/2014/main" val="20001"/>
                    </a:ext>
                  </a:extLst>
                </a:gridCol>
              </a:tblGrid>
              <a:tr h="796725">
                <a:tc>
                  <a:txBody>
                    <a:bodyPr/>
                    <a:lstStyle/>
                    <a:p>
                      <a:pPr marL="0" lvl="0" indent="0" algn="l" rtl="0">
                        <a:spcBef>
                          <a:spcPts val="0"/>
                        </a:spcBef>
                        <a:spcAft>
                          <a:spcPts val="0"/>
                        </a:spcAft>
                        <a:buNone/>
                      </a:pPr>
                      <a:r>
                        <a:rPr lang="en" b="1">
                          <a:latin typeface="Calibri"/>
                          <a:ea typeface="Calibri"/>
                          <a:cs typeface="Calibri"/>
                          <a:sym typeface="Calibri"/>
                        </a:rPr>
                        <a:t>Module 1: </a:t>
                      </a:r>
                      <a:r>
                        <a:rPr lang="en" b="1" i="1">
                          <a:solidFill>
                            <a:srgbClr val="000000"/>
                          </a:solidFill>
                          <a:latin typeface="Calibri"/>
                          <a:ea typeface="Calibri"/>
                          <a:cs typeface="Calibri"/>
                          <a:sym typeface="Calibri"/>
                        </a:rPr>
                        <a:t>Foundations of High School Math Instruction</a:t>
                      </a:r>
                      <a:endParaRPr b="1">
                        <a:latin typeface="Calibri"/>
                        <a:ea typeface="Calibri"/>
                        <a:cs typeface="Calibri"/>
                        <a:sym typeface="Calibri"/>
                      </a:endParaRPr>
                    </a:p>
                  </a:txBody>
                  <a:tcPr marL="91425" marR="91425" marT="91425" marB="91425">
                    <a:solidFill>
                      <a:srgbClr val="CFE2F3"/>
                    </a:solidFill>
                  </a:tcPr>
                </a:tc>
                <a:tc>
                  <a:txBody>
                    <a:bodyPr/>
                    <a:lstStyle/>
                    <a:p>
                      <a:pPr marL="457200" lvl="0" indent="-311150" algn="l" rtl="0">
                        <a:lnSpc>
                          <a:spcPct val="100000"/>
                        </a:lnSpc>
                        <a:spcBef>
                          <a:spcPts val="0"/>
                        </a:spcBef>
                        <a:spcAft>
                          <a:spcPts val="0"/>
                        </a:spcAft>
                        <a:buClr>
                          <a:srgbClr val="353535"/>
                        </a:buClr>
                        <a:buSzPts val="1300"/>
                        <a:buFont typeface="Calibri"/>
                        <a:buChar char="●"/>
                      </a:pPr>
                      <a:r>
                        <a:rPr lang="en" sz="1300">
                          <a:solidFill>
                            <a:srgbClr val="353535"/>
                          </a:solidFill>
                          <a:latin typeface="Calibri"/>
                          <a:ea typeface="Calibri"/>
                          <a:cs typeface="Calibri"/>
                          <a:sym typeface="Calibri"/>
                        </a:rPr>
                        <a:t>What is ambitious math teaching?</a:t>
                      </a:r>
                      <a:endParaRPr sz="1300">
                        <a:solidFill>
                          <a:srgbClr val="353535"/>
                        </a:solidFill>
                        <a:latin typeface="Calibri"/>
                        <a:ea typeface="Calibri"/>
                        <a:cs typeface="Calibri"/>
                        <a:sym typeface="Calibri"/>
                      </a:endParaRPr>
                    </a:p>
                    <a:p>
                      <a:pPr marL="457200" lvl="0" indent="-311150" algn="l" rtl="0">
                        <a:lnSpc>
                          <a:spcPct val="100000"/>
                        </a:lnSpc>
                        <a:spcBef>
                          <a:spcPts val="0"/>
                        </a:spcBef>
                        <a:spcAft>
                          <a:spcPts val="0"/>
                        </a:spcAft>
                        <a:buClr>
                          <a:srgbClr val="353535"/>
                        </a:buClr>
                        <a:buSzPts val="1300"/>
                        <a:buFont typeface="Calibri"/>
                        <a:buChar char="●"/>
                      </a:pPr>
                      <a:r>
                        <a:rPr lang="en" sz="1300">
                          <a:solidFill>
                            <a:srgbClr val="353535"/>
                          </a:solidFill>
                          <a:latin typeface="Calibri"/>
                          <a:ea typeface="Calibri"/>
                          <a:cs typeface="Calibri"/>
                          <a:sym typeface="Calibri"/>
                        </a:rPr>
                        <a:t>Why is a 2 + 1 model important for equitable outcomes in mathematics?</a:t>
                      </a:r>
                      <a:endParaRPr sz="1300">
                        <a:latin typeface="Calibri"/>
                        <a:ea typeface="Calibri"/>
                        <a:cs typeface="Calibri"/>
                        <a:sym typeface="Calibri"/>
                      </a:endParaRPr>
                    </a:p>
                  </a:txBody>
                  <a:tcPr marL="91425" marR="91425" marT="91425" marB="91425">
                    <a:solidFill>
                      <a:srgbClr val="CFE2F3"/>
                    </a:solidFill>
                  </a:tcPr>
                </a:tc>
                <a:extLst>
                  <a:ext uri="{0D108BD9-81ED-4DB2-BD59-A6C34878D82A}">
                    <a16:rowId xmlns:a16="http://schemas.microsoft.com/office/drawing/2014/main" val="10000"/>
                  </a:ext>
                </a:extLst>
              </a:tr>
              <a:tr h="816575">
                <a:tc>
                  <a:txBody>
                    <a:bodyPr/>
                    <a:lstStyle/>
                    <a:p>
                      <a:pPr marL="0" lvl="0" indent="0" algn="l" rtl="0">
                        <a:spcBef>
                          <a:spcPts val="0"/>
                        </a:spcBef>
                        <a:spcAft>
                          <a:spcPts val="0"/>
                        </a:spcAft>
                        <a:buNone/>
                      </a:pPr>
                      <a:r>
                        <a:rPr lang="en" b="1">
                          <a:latin typeface="Calibri"/>
                          <a:ea typeface="Calibri"/>
                          <a:cs typeface="Calibri"/>
                          <a:sym typeface="Calibri"/>
                        </a:rPr>
                        <a:t>Module 2: </a:t>
                      </a:r>
                      <a:r>
                        <a:rPr lang="en" b="1" i="1">
                          <a:solidFill>
                            <a:srgbClr val="000000"/>
                          </a:solidFill>
                          <a:latin typeface="Calibri"/>
                          <a:ea typeface="Calibri"/>
                          <a:cs typeface="Calibri"/>
                          <a:sym typeface="Calibri"/>
                        </a:rPr>
                        <a:t>Principles and Practices of Ambitious Math Teaching</a:t>
                      </a:r>
                      <a:endParaRPr b="1">
                        <a:latin typeface="Calibri"/>
                        <a:ea typeface="Calibri"/>
                        <a:cs typeface="Calibri"/>
                        <a:sym typeface="Calibri"/>
                      </a:endParaRPr>
                    </a:p>
                  </a:txBody>
                  <a:tcPr marL="91425" marR="91425" marT="91425" marB="91425"/>
                </a:tc>
                <a:tc>
                  <a:txBody>
                    <a:bodyPr/>
                    <a:lstStyle/>
                    <a:p>
                      <a:pPr marL="457200" lvl="0" indent="-311150" algn="l" rtl="0">
                        <a:lnSpc>
                          <a:spcPct val="100000"/>
                        </a:lnSpc>
                        <a:spcBef>
                          <a:spcPts val="0"/>
                        </a:spcBef>
                        <a:spcAft>
                          <a:spcPts val="0"/>
                        </a:spcAft>
                        <a:buClr>
                          <a:srgbClr val="000000"/>
                        </a:buClr>
                        <a:buSzPts val="1300"/>
                        <a:buFont typeface="Calibri"/>
                        <a:buChar char="●"/>
                      </a:pPr>
                      <a:r>
                        <a:rPr lang="en" sz="1300">
                          <a:solidFill>
                            <a:srgbClr val="000000"/>
                          </a:solidFill>
                          <a:latin typeface="Calibri"/>
                          <a:ea typeface="Calibri"/>
                          <a:cs typeface="Calibri"/>
                          <a:sym typeface="Calibri"/>
                        </a:rPr>
                        <a:t>What does ambitious math teaching look like at the unit, lesson, and task </a:t>
                      </a:r>
                      <a:r>
                        <a:rPr lang="en" sz="1300">
                          <a:solidFill>
                            <a:schemeClr val="dk1"/>
                          </a:solidFill>
                          <a:latin typeface="Calibri"/>
                          <a:ea typeface="Calibri"/>
                          <a:cs typeface="Calibri"/>
                          <a:sym typeface="Calibri"/>
                        </a:rPr>
                        <a:t>levels?</a:t>
                      </a:r>
                      <a:endParaRPr sz="1300">
                        <a:solidFill>
                          <a:schemeClr val="dk1"/>
                        </a:solidFill>
                        <a:latin typeface="Calibri"/>
                        <a:ea typeface="Calibri"/>
                        <a:cs typeface="Calibri"/>
                        <a:sym typeface="Calibri"/>
                      </a:endParaRPr>
                    </a:p>
                    <a:p>
                      <a:pPr marL="457200" lvl="0" indent="-311150" algn="l" rtl="0">
                        <a:lnSpc>
                          <a:spcPct val="100000"/>
                        </a:lnSpc>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How do we value and build on the mathematical strengths of students who are often excluded by schooling?</a:t>
                      </a:r>
                      <a:endParaRPr sz="130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699600">
                <a:tc>
                  <a:txBody>
                    <a:bodyPr/>
                    <a:lstStyle/>
                    <a:p>
                      <a:pPr marL="0" lvl="0" indent="0" algn="l" rtl="0">
                        <a:spcBef>
                          <a:spcPts val="0"/>
                        </a:spcBef>
                        <a:spcAft>
                          <a:spcPts val="0"/>
                        </a:spcAft>
                        <a:buNone/>
                      </a:pPr>
                      <a:r>
                        <a:rPr lang="en" sz="1500" b="1">
                          <a:latin typeface="Calibri"/>
                          <a:ea typeface="Calibri"/>
                          <a:cs typeface="Calibri"/>
                          <a:sym typeface="Calibri"/>
                        </a:rPr>
                        <a:t>Module 3: </a:t>
                      </a:r>
                      <a:r>
                        <a:rPr lang="en" sz="1500" b="1" i="1">
                          <a:solidFill>
                            <a:srgbClr val="000000"/>
                          </a:solidFill>
                          <a:latin typeface="Calibri"/>
                          <a:ea typeface="Calibri"/>
                          <a:cs typeface="Calibri"/>
                          <a:sym typeface="Calibri"/>
                        </a:rPr>
                        <a:t>Principles and Practices of Sustainability</a:t>
                      </a:r>
                      <a:endParaRPr sz="1500" b="1">
                        <a:latin typeface="Calibri"/>
                        <a:ea typeface="Calibri"/>
                        <a:cs typeface="Calibri"/>
                        <a:sym typeface="Calibri"/>
                      </a:endParaRPr>
                    </a:p>
                  </a:txBody>
                  <a:tcPr marL="91425" marR="91425" marT="91425" marB="91425"/>
                </a:tc>
                <a:tc>
                  <a:txBody>
                    <a:bodyPr/>
                    <a:lstStyle/>
                    <a:p>
                      <a:pPr marL="457200" lvl="0" indent="-311150" algn="l" rtl="0">
                        <a:spcBef>
                          <a:spcPts val="0"/>
                        </a:spcBef>
                        <a:spcAft>
                          <a:spcPts val="0"/>
                        </a:spcAft>
                        <a:buClr>
                          <a:srgbClr val="000000"/>
                        </a:buClr>
                        <a:buSzPts val="1300"/>
                        <a:buFont typeface="Nunito"/>
                        <a:buChar char="●"/>
                      </a:pPr>
                      <a:r>
                        <a:rPr lang="en" sz="1300" dirty="0">
                          <a:solidFill>
                            <a:srgbClr val="000000"/>
                          </a:solidFill>
                          <a:latin typeface="Calibri"/>
                          <a:ea typeface="Calibri"/>
                          <a:cs typeface="Calibri"/>
                          <a:sym typeface="Calibri"/>
                        </a:rPr>
                        <a:t>What planning, teaching, and assessment practices can be used to sustain ambitious math teaching?</a:t>
                      </a:r>
                      <a:endParaRPr sz="1300" dirty="0">
                        <a:solidFill>
                          <a:srgbClr val="000000"/>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314"/>
        <p:cNvGrpSpPr/>
        <p:nvPr/>
      </p:nvGrpSpPr>
      <p:grpSpPr>
        <a:xfrm>
          <a:off x="0" y="0"/>
          <a:ext cx="0" cy="0"/>
          <a:chOff x="0" y="0"/>
          <a:chExt cx="0" cy="0"/>
        </a:xfrm>
      </p:grpSpPr>
      <p:sp>
        <p:nvSpPr>
          <p:cNvPr id="4315" name="Google Shape;4315;p582"/>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t>Small Group Activity</a:t>
            </a:r>
            <a:endParaRPr/>
          </a:p>
          <a:p>
            <a:pPr marL="0" lvl="0" indent="0" algn="ctr" rtl="0">
              <a:spcBef>
                <a:spcPts val="0"/>
              </a:spcBef>
              <a:spcAft>
                <a:spcPts val="0"/>
              </a:spcAft>
              <a:buNone/>
            </a:pPr>
            <a:r>
              <a:rPr lang="en" sz="1800" b="1"/>
              <a:t>Directions: </a:t>
            </a:r>
            <a:r>
              <a:rPr lang="en" sz="1800">
                <a:solidFill>
                  <a:schemeClr val="dk1"/>
                </a:solidFill>
              </a:rPr>
              <a:t>Discuss the article,  “Mathematical Discussions: Revealing Biases” </a:t>
            </a:r>
            <a:endParaRPr sz="1800">
              <a:solidFill>
                <a:schemeClr val="dk1"/>
              </a:solidFill>
            </a:endParaRPr>
          </a:p>
        </p:txBody>
      </p:sp>
      <p:sp>
        <p:nvSpPr>
          <p:cNvPr id="4316" name="Google Shape;4316;p582"/>
          <p:cNvSpPr txBox="1">
            <a:spLocks noGrp="1"/>
          </p:cNvSpPr>
          <p:nvPr>
            <p:ph type="sldNum" idx="12"/>
          </p:nvPr>
        </p:nvSpPr>
        <p:spPr>
          <a:xfrm>
            <a:off x="8540150" y="4707350"/>
            <a:ext cx="4455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320"/>
        <p:cNvGrpSpPr/>
        <p:nvPr/>
      </p:nvGrpSpPr>
      <p:grpSpPr>
        <a:xfrm>
          <a:off x="0" y="0"/>
          <a:ext cx="0" cy="0"/>
          <a:chOff x="0" y="0"/>
          <a:chExt cx="0" cy="0"/>
        </a:xfrm>
      </p:grpSpPr>
      <p:sp>
        <p:nvSpPr>
          <p:cNvPr id="4321" name="Google Shape;4321;p583"/>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
              <a:t>Read </a:t>
            </a:r>
            <a:r>
              <a:rPr lang="en" u="sng"/>
              <a:t>Table 1 on p. 853</a:t>
            </a:r>
            <a:r>
              <a:rPr lang="en"/>
              <a:t> of the Article “Mathematical Discussions: Revealing Biases” </a:t>
            </a:r>
            <a:endParaRPr/>
          </a:p>
          <a:p>
            <a:pPr marL="457200" lvl="0" indent="-342900" algn="l" rtl="0">
              <a:lnSpc>
                <a:spcPct val="100000"/>
              </a:lnSpc>
              <a:spcBef>
                <a:spcPts val="0"/>
              </a:spcBef>
              <a:spcAft>
                <a:spcPts val="0"/>
              </a:spcAft>
              <a:buSzPts val="1800"/>
              <a:buFont typeface="Calibri"/>
              <a:buChar char="●"/>
            </a:pPr>
            <a:r>
              <a:rPr lang="en"/>
              <a:t>Reason Privately: Where do your biases come up the most often?</a:t>
            </a:r>
            <a:endParaRPr/>
          </a:p>
          <a:p>
            <a:pPr marL="457200" lvl="0" indent="-342900" algn="l" rtl="0">
              <a:lnSpc>
                <a:spcPct val="100000"/>
              </a:lnSpc>
              <a:spcBef>
                <a:spcPts val="0"/>
              </a:spcBef>
              <a:spcAft>
                <a:spcPts val="0"/>
              </a:spcAft>
              <a:buSzPts val="1800"/>
              <a:buFont typeface="Nunito"/>
              <a:buChar char="●"/>
            </a:pPr>
            <a:r>
              <a:rPr lang="en"/>
              <a:t>When these 5 Practices are implemented, how might teachers inadvertently r</a:t>
            </a:r>
            <a:r>
              <a:rPr lang="en" b="1"/>
              <a:t>einforce inequities</a:t>
            </a:r>
            <a:r>
              <a:rPr lang="en"/>
              <a:t> or the status quo?  </a:t>
            </a:r>
            <a:endParaRPr/>
          </a:p>
          <a:p>
            <a:pPr marL="457200" lvl="0" indent="-342900" algn="l" rtl="0">
              <a:lnSpc>
                <a:spcPct val="100000"/>
              </a:lnSpc>
              <a:spcBef>
                <a:spcPts val="0"/>
              </a:spcBef>
              <a:spcAft>
                <a:spcPts val="0"/>
              </a:spcAft>
              <a:buSzPts val="1800"/>
              <a:buFont typeface="Nunito"/>
              <a:buChar char="●"/>
            </a:pPr>
            <a:r>
              <a:rPr lang="en"/>
              <a:t>When implementing these 5 Practices, how might teachers </a:t>
            </a:r>
            <a:r>
              <a:rPr lang="en" b="1"/>
              <a:t>disrupt inequities</a:t>
            </a:r>
            <a:r>
              <a:rPr lang="en"/>
              <a:t> or the status quo? </a:t>
            </a:r>
            <a:endParaRPr/>
          </a:p>
          <a:p>
            <a:pPr marL="457200" lvl="0" indent="-342900" algn="l" rtl="0">
              <a:lnSpc>
                <a:spcPct val="100000"/>
              </a:lnSpc>
              <a:spcBef>
                <a:spcPts val="0"/>
              </a:spcBef>
              <a:spcAft>
                <a:spcPts val="0"/>
              </a:spcAft>
              <a:buSzPts val="1800"/>
              <a:buFont typeface="Calibri"/>
              <a:buChar char="●"/>
            </a:pPr>
            <a:r>
              <a:rPr lang="en"/>
              <a:t>What can be done to ensure that each student’s voice is being heard? </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 b="1"/>
              <a:t>With your team discuss the questions above. Be prepared to share out one or two specific practices you discussed with the whole group. </a:t>
            </a:r>
            <a:endParaRPr b="1"/>
          </a:p>
          <a:p>
            <a:pPr marL="0" lvl="0" indent="0" algn="l" rtl="0">
              <a:lnSpc>
                <a:spcPct val="100000"/>
              </a:lnSpc>
              <a:spcBef>
                <a:spcPts val="0"/>
              </a:spcBef>
              <a:spcAft>
                <a:spcPts val="0"/>
              </a:spcAft>
              <a:buNone/>
            </a:pPr>
            <a:endParaRPr/>
          </a:p>
        </p:txBody>
      </p:sp>
      <p:sp>
        <p:nvSpPr>
          <p:cNvPr id="4322" name="Google Shape;4322;p583"/>
          <p:cNvSpPr txBox="1">
            <a:spLocks noGrp="1"/>
          </p:cNvSpPr>
          <p:nvPr>
            <p:ph type="title"/>
          </p:nvPr>
        </p:nvSpPr>
        <p:spPr>
          <a:xfrm>
            <a:off x="537882" y="342900"/>
            <a:ext cx="8088300" cy="769800"/>
          </a:xfrm>
          <a:prstGeom prst="rect">
            <a:avLst/>
          </a:prstGeom>
        </p:spPr>
        <p:txBody>
          <a:bodyPr spcFirstLastPara="1" wrap="square" lIns="68575" tIns="34275" rIns="68575" bIns="34275" anchor="ctr" anchorCtr="0">
            <a:normAutofit fontScale="90000"/>
          </a:bodyPr>
          <a:lstStyle/>
          <a:p>
            <a:pPr marL="0" lvl="0" indent="0" algn="l" rtl="0">
              <a:lnSpc>
                <a:spcPct val="100000"/>
              </a:lnSpc>
              <a:spcBef>
                <a:spcPts val="0"/>
              </a:spcBef>
              <a:spcAft>
                <a:spcPts val="0"/>
              </a:spcAft>
              <a:buNone/>
            </a:pPr>
            <a:r>
              <a:rPr lang="en" sz="2800" b="1"/>
              <a:t>“Mathematical Discussions: Revealing Biases” Small Group Discussion</a:t>
            </a:r>
            <a:endParaRPr/>
          </a:p>
        </p:txBody>
      </p:sp>
      <p:sp>
        <p:nvSpPr>
          <p:cNvPr id="4323" name="Google Shape;4323;p583"/>
          <p:cNvSpPr txBox="1">
            <a:spLocks noGrp="1"/>
          </p:cNvSpPr>
          <p:nvPr>
            <p:ph type="sldNum" idx="12"/>
          </p:nvPr>
        </p:nvSpPr>
        <p:spPr>
          <a:xfrm>
            <a:off x="8523975" y="4669550"/>
            <a:ext cx="426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4327"/>
        <p:cNvGrpSpPr/>
        <p:nvPr/>
      </p:nvGrpSpPr>
      <p:grpSpPr>
        <a:xfrm>
          <a:off x="0" y="0"/>
          <a:ext cx="0" cy="0"/>
          <a:chOff x="0" y="0"/>
          <a:chExt cx="0" cy="0"/>
        </a:xfrm>
      </p:grpSpPr>
      <p:sp>
        <p:nvSpPr>
          <p:cNvPr id="4328" name="Google Shape;4328;p584"/>
          <p:cNvSpPr txBox="1">
            <a:spLocks noGrp="1"/>
          </p:cNvSpPr>
          <p:nvPr>
            <p:ph type="sldNum" idx="12"/>
          </p:nvPr>
        </p:nvSpPr>
        <p:spPr>
          <a:xfrm>
            <a:off x="8523975" y="4669550"/>
            <a:ext cx="426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52</a:t>
            </a:fld>
            <a:endParaRPr/>
          </a:p>
        </p:txBody>
      </p:sp>
      <p:sp>
        <p:nvSpPr>
          <p:cNvPr id="4329" name="Google Shape;4329;p584"/>
          <p:cNvSpPr txBox="1"/>
          <p:nvPr/>
        </p:nvSpPr>
        <p:spPr>
          <a:xfrm>
            <a:off x="4466400" y="664850"/>
            <a:ext cx="4519800" cy="677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alibri"/>
                <a:ea typeface="Calibri"/>
                <a:cs typeface="Calibri"/>
                <a:sym typeface="Calibri"/>
              </a:rPr>
              <a:t>Team Names: </a:t>
            </a:r>
            <a:endParaRPr b="1">
              <a:latin typeface="Calibri"/>
              <a:ea typeface="Calibri"/>
              <a:cs typeface="Calibri"/>
              <a:sym typeface="Calibri"/>
            </a:endParaRPr>
          </a:p>
        </p:txBody>
      </p:sp>
      <p:sp>
        <p:nvSpPr>
          <p:cNvPr id="4330" name="Google Shape;4330;p584"/>
          <p:cNvSpPr txBox="1"/>
          <p:nvPr/>
        </p:nvSpPr>
        <p:spPr>
          <a:xfrm>
            <a:off x="195225" y="664850"/>
            <a:ext cx="4200000" cy="677100"/>
          </a:xfrm>
          <a:prstGeom prst="rect">
            <a:avLst/>
          </a:prstGeom>
          <a:solidFill>
            <a:schemeClr val="accent4"/>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600" b="1">
                <a:solidFill>
                  <a:schemeClr val="lt1"/>
                </a:solidFill>
                <a:latin typeface="Calibri"/>
                <a:ea typeface="Calibri"/>
                <a:cs typeface="Calibri"/>
                <a:sym typeface="Calibri"/>
              </a:rPr>
              <a:t>“Mathematical Discussions: Revealing Biases” Small Group Discussion</a:t>
            </a:r>
            <a:endParaRPr sz="1300" b="1">
              <a:solidFill>
                <a:schemeClr val="lt1"/>
              </a:solidFill>
              <a:latin typeface="Calibri"/>
              <a:ea typeface="Calibri"/>
              <a:cs typeface="Calibri"/>
              <a:sym typeface="Calibri"/>
            </a:endParaRPr>
          </a:p>
        </p:txBody>
      </p:sp>
      <p:sp>
        <p:nvSpPr>
          <p:cNvPr id="4331" name="Google Shape;4331;p584"/>
          <p:cNvSpPr txBox="1"/>
          <p:nvPr/>
        </p:nvSpPr>
        <p:spPr>
          <a:xfrm>
            <a:off x="247650" y="1408300"/>
            <a:ext cx="8654400" cy="3054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i="1">
                <a:solidFill>
                  <a:schemeClr val="dk1"/>
                </a:solidFill>
                <a:latin typeface="Calibri"/>
                <a:ea typeface="Calibri"/>
                <a:cs typeface="Calibri"/>
                <a:sym typeface="Calibri"/>
              </a:rPr>
              <a:t>Based on your reading of the article, and drawing from the Table 1 on p. 853 discuss the following questions:</a:t>
            </a:r>
            <a:endParaRPr b="1" i="1">
              <a:solidFill>
                <a:schemeClr val="dk1"/>
              </a:solidFill>
              <a:latin typeface="Calibri"/>
              <a:ea typeface="Calibri"/>
              <a:cs typeface="Calibri"/>
              <a:sym typeface="Calibri"/>
            </a:endParaRPr>
          </a:p>
          <a:p>
            <a:pPr marL="0" lvl="0" indent="0" algn="l" rtl="0">
              <a:spcBef>
                <a:spcPts val="0"/>
              </a:spcBef>
              <a:spcAft>
                <a:spcPts val="0"/>
              </a:spcAft>
              <a:buNone/>
            </a:pPr>
            <a:endParaRPr b="1" i="1">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Nunito"/>
              <a:buChar char="●"/>
            </a:pPr>
            <a:r>
              <a:rPr lang="en">
                <a:solidFill>
                  <a:schemeClr val="dk1"/>
                </a:solidFill>
                <a:latin typeface="Calibri"/>
                <a:ea typeface="Calibri"/>
                <a:cs typeface="Calibri"/>
                <a:sym typeface="Calibri"/>
              </a:rPr>
              <a:t>When these 5 Practices are implemented, how might teachers inadvertently r</a:t>
            </a:r>
            <a:r>
              <a:rPr lang="en" b="1">
                <a:solidFill>
                  <a:schemeClr val="dk1"/>
                </a:solidFill>
                <a:latin typeface="Calibri"/>
                <a:ea typeface="Calibri"/>
                <a:cs typeface="Calibri"/>
                <a:sym typeface="Calibri"/>
              </a:rPr>
              <a:t>einforce inequities</a:t>
            </a:r>
            <a:endParaRPr b="1">
              <a:solidFill>
                <a:schemeClr val="dk1"/>
              </a:solidFill>
              <a:latin typeface="Calibri"/>
              <a:ea typeface="Calibri"/>
              <a:cs typeface="Calibri"/>
              <a:sym typeface="Calibri"/>
            </a:endParaRPr>
          </a:p>
          <a:p>
            <a:pPr marL="457200" lvl="0" indent="0" algn="l" rtl="0">
              <a:spcBef>
                <a:spcPts val="0"/>
              </a:spcBef>
              <a:spcAft>
                <a:spcPts val="0"/>
              </a:spcAft>
              <a:buNone/>
            </a:pPr>
            <a:r>
              <a:rPr lang="en">
                <a:solidFill>
                  <a:schemeClr val="dk1"/>
                </a:solidFill>
                <a:latin typeface="Calibri"/>
                <a:ea typeface="Calibri"/>
                <a:cs typeface="Calibri"/>
                <a:sym typeface="Calibri"/>
              </a:rPr>
              <a:t> or the status quo?  </a:t>
            </a:r>
            <a:endParaRPr>
              <a:solidFill>
                <a:schemeClr val="dk1"/>
              </a:solidFill>
              <a:latin typeface="Calibri"/>
              <a:ea typeface="Calibri"/>
              <a:cs typeface="Calibri"/>
              <a:sym typeface="Calibri"/>
            </a:endParaRPr>
          </a:p>
          <a:p>
            <a:pPr marL="457200" lvl="0" indent="0" algn="l" rtl="0">
              <a:spcBef>
                <a:spcPts val="0"/>
              </a:spcBef>
              <a:spcAft>
                <a:spcPts val="0"/>
              </a:spcAft>
              <a:buNone/>
            </a:pPr>
            <a:endParaRPr>
              <a:solidFill>
                <a:schemeClr val="dk1"/>
              </a:solidFill>
              <a:latin typeface="Calibri"/>
              <a:ea typeface="Calibri"/>
              <a:cs typeface="Calibri"/>
              <a:sym typeface="Calibri"/>
            </a:endParaRPr>
          </a:p>
          <a:p>
            <a:pPr marL="457200" lvl="0" indent="0" algn="l" rtl="0">
              <a:spcBef>
                <a:spcPts val="0"/>
              </a:spcBef>
              <a:spcAft>
                <a:spcPts val="0"/>
              </a:spcAft>
              <a:buNone/>
            </a:pP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Nunito"/>
              <a:buChar char="●"/>
            </a:pPr>
            <a:r>
              <a:rPr lang="en">
                <a:solidFill>
                  <a:schemeClr val="dk1"/>
                </a:solidFill>
                <a:latin typeface="Calibri"/>
                <a:ea typeface="Calibri"/>
                <a:cs typeface="Calibri"/>
                <a:sym typeface="Calibri"/>
              </a:rPr>
              <a:t>When implementing these 5 Practices, how might teachers </a:t>
            </a:r>
            <a:r>
              <a:rPr lang="en" b="1">
                <a:solidFill>
                  <a:schemeClr val="dk1"/>
                </a:solidFill>
                <a:latin typeface="Calibri"/>
                <a:ea typeface="Calibri"/>
                <a:cs typeface="Calibri"/>
                <a:sym typeface="Calibri"/>
              </a:rPr>
              <a:t>disrupt inequities</a:t>
            </a:r>
            <a:r>
              <a:rPr lang="en">
                <a:solidFill>
                  <a:schemeClr val="dk1"/>
                </a:solidFill>
                <a:latin typeface="Calibri"/>
                <a:ea typeface="Calibri"/>
                <a:cs typeface="Calibri"/>
                <a:sym typeface="Calibri"/>
              </a:rPr>
              <a:t> or the status quo? </a:t>
            </a: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What can be done to ensure that each student’s voice is being heard? </a:t>
            </a:r>
            <a:endParaRPr sz="1700" i="1">
              <a:solidFill>
                <a:schemeClr val="dk1"/>
              </a:solidFill>
              <a:latin typeface="Calibri"/>
              <a:ea typeface="Calibri"/>
              <a:cs typeface="Calibri"/>
              <a:sym typeface="Calibri"/>
            </a:endParaRPr>
          </a:p>
        </p:txBody>
      </p:sp>
      <p:sp>
        <p:nvSpPr>
          <p:cNvPr id="4332" name="Google Shape;4332;p584"/>
          <p:cNvSpPr txBox="1">
            <a:spLocks noGrp="1"/>
          </p:cNvSpPr>
          <p:nvPr>
            <p:ph type="title" idx="4294967295"/>
          </p:nvPr>
        </p:nvSpPr>
        <p:spPr>
          <a:xfrm>
            <a:off x="397475" y="152425"/>
            <a:ext cx="8369100" cy="5232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1" u="none" strike="noStrike" kern="0" cap="none" spc="0" normalizeH="0" baseline="0" noProof="0" dirty="0">
                <a:ln>
                  <a:noFill/>
                </a:ln>
                <a:solidFill>
                  <a:srgbClr val="9E9E9E"/>
                </a:solidFill>
                <a:effectLst/>
                <a:uLnTx/>
                <a:uFillTx/>
                <a:latin typeface="Calibri"/>
                <a:ea typeface="Calibri"/>
                <a:cs typeface="Calibri"/>
                <a:sym typeface="Calibri"/>
              </a:rPr>
              <a:t>Preview of Workspace Slide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4336"/>
        <p:cNvGrpSpPr/>
        <p:nvPr/>
      </p:nvGrpSpPr>
      <p:grpSpPr>
        <a:xfrm>
          <a:off x="0" y="0"/>
          <a:ext cx="0" cy="0"/>
          <a:chOff x="0" y="0"/>
          <a:chExt cx="0" cy="0"/>
        </a:xfrm>
      </p:grpSpPr>
      <p:sp>
        <p:nvSpPr>
          <p:cNvPr id="4337" name="Google Shape;4337;p585"/>
          <p:cNvSpPr txBox="1">
            <a:spLocks noGrp="1"/>
          </p:cNvSpPr>
          <p:nvPr>
            <p:ph type="body" idx="4294967295"/>
          </p:nvPr>
        </p:nvSpPr>
        <p:spPr>
          <a:xfrm>
            <a:off x="511500" y="1808900"/>
            <a:ext cx="3298200" cy="2343600"/>
          </a:xfrm>
          <a:prstGeom prst="rect">
            <a:avLst/>
          </a:prstGeom>
          <a:solidFill>
            <a:srgbClr val="FAF5E3"/>
          </a:solidFill>
        </p:spPr>
        <p:txBody>
          <a:bodyPr spcFirstLastPara="1" wrap="square" lIns="68575" tIns="34275" rIns="68575" bIns="34275" anchor="ctr" anchorCtr="0">
            <a:normAutofit/>
          </a:bodyPr>
          <a:lstStyle/>
          <a:p>
            <a:pPr marL="0" lvl="0" indent="0" algn="l" rtl="0">
              <a:lnSpc>
                <a:spcPct val="115000"/>
              </a:lnSpc>
              <a:spcBef>
                <a:spcPts val="0"/>
              </a:spcBef>
              <a:spcAft>
                <a:spcPts val="0"/>
              </a:spcAft>
              <a:buClr>
                <a:schemeClr val="dk1"/>
              </a:buClr>
              <a:buSzPts val="1100"/>
              <a:buFont typeface="Arial"/>
              <a:buNone/>
            </a:pPr>
            <a:r>
              <a:rPr lang="en" sz="1500" i="1"/>
              <a:t>“Ambitious teaching is teaching that deliberately aims for all students – across ethnic, racial, class, and gender categories – not only to acquire, but also to understand and use knowledge, and to use it to solve authentic problems.” </a:t>
            </a:r>
            <a:endParaRPr sz="1500" i="1"/>
          </a:p>
          <a:p>
            <a:pPr marL="0" lvl="0" indent="0" algn="l" rtl="0">
              <a:lnSpc>
                <a:spcPct val="115000"/>
              </a:lnSpc>
              <a:spcBef>
                <a:spcPts val="0"/>
              </a:spcBef>
              <a:spcAft>
                <a:spcPts val="0"/>
              </a:spcAft>
              <a:buNone/>
            </a:pPr>
            <a:r>
              <a:rPr lang="en" sz="1500" u="sng">
                <a:solidFill>
                  <a:schemeClr val="hlink"/>
                </a:solidFill>
                <a:hlinkClick r:id="rId3"/>
              </a:rPr>
              <a:t>(Lampert &amp; Graziani, 2009, p. 492)</a:t>
            </a:r>
            <a:endParaRPr sz="1500" i="1"/>
          </a:p>
        </p:txBody>
      </p:sp>
      <p:sp>
        <p:nvSpPr>
          <p:cNvPr id="4338" name="Google Shape;4338;p585"/>
          <p:cNvSpPr txBox="1">
            <a:spLocks noGrp="1"/>
          </p:cNvSpPr>
          <p:nvPr>
            <p:ph type="body" idx="4294967295"/>
          </p:nvPr>
        </p:nvSpPr>
        <p:spPr>
          <a:xfrm>
            <a:off x="3985625" y="1764650"/>
            <a:ext cx="4640700" cy="24321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500" b="1"/>
              <a:t>Ambitious teaching: </a:t>
            </a:r>
            <a:endParaRPr sz="1500"/>
          </a:p>
          <a:p>
            <a:pPr marL="457200" lvl="0" indent="-317500" algn="l" rtl="0">
              <a:lnSpc>
                <a:spcPct val="100000"/>
              </a:lnSpc>
              <a:spcBef>
                <a:spcPts val="0"/>
              </a:spcBef>
              <a:spcAft>
                <a:spcPts val="0"/>
              </a:spcAft>
              <a:buSzPts val="1400"/>
              <a:buFont typeface="Calibri"/>
              <a:buChar char="●"/>
            </a:pPr>
            <a:r>
              <a:rPr lang="en" sz="1400"/>
              <a:t>Engages students in making sense of mathematical concepts</a:t>
            </a:r>
            <a:endParaRPr sz="1400"/>
          </a:p>
          <a:p>
            <a:pPr marL="457200" lvl="0" indent="-317500" algn="l" rtl="0">
              <a:lnSpc>
                <a:spcPct val="100000"/>
              </a:lnSpc>
              <a:spcBef>
                <a:spcPts val="0"/>
              </a:spcBef>
              <a:spcAft>
                <a:spcPts val="0"/>
              </a:spcAft>
              <a:buSzPts val="1400"/>
              <a:buFont typeface="Calibri"/>
              <a:buChar char="●"/>
            </a:pPr>
            <a:r>
              <a:rPr lang="en" sz="1400"/>
              <a:t>Centers students’ thinking and reasoning through discourse</a:t>
            </a:r>
            <a:endParaRPr sz="1400"/>
          </a:p>
          <a:p>
            <a:pPr marL="457200" lvl="0" indent="-317500" algn="l" rtl="0">
              <a:lnSpc>
                <a:spcPct val="100000"/>
              </a:lnSpc>
              <a:spcBef>
                <a:spcPts val="0"/>
              </a:spcBef>
              <a:spcAft>
                <a:spcPts val="0"/>
              </a:spcAft>
              <a:buSzPts val="1400"/>
              <a:buFont typeface="Calibri"/>
              <a:buChar char="●"/>
            </a:pPr>
            <a:r>
              <a:rPr lang="en" sz="1400"/>
              <a:t>Views students as capable of using their understandings and assets to solve authentic problems</a:t>
            </a:r>
            <a:endParaRPr sz="1400"/>
          </a:p>
          <a:p>
            <a:pPr marL="457200" lvl="0" indent="-317500" algn="l" rtl="0">
              <a:lnSpc>
                <a:spcPct val="100000"/>
              </a:lnSpc>
              <a:spcBef>
                <a:spcPts val="0"/>
              </a:spcBef>
              <a:spcAft>
                <a:spcPts val="0"/>
              </a:spcAft>
              <a:buSzPts val="1400"/>
              <a:buFont typeface="Calibri"/>
              <a:buChar char="●"/>
            </a:pPr>
            <a:r>
              <a:rPr lang="en" sz="1400"/>
              <a:t>Values students’ thinking, including emergent understanding and errors</a:t>
            </a:r>
            <a:endParaRPr sz="1400"/>
          </a:p>
          <a:p>
            <a:pPr marL="457200" lvl="0" indent="-317500" algn="l" rtl="0">
              <a:lnSpc>
                <a:spcPct val="100000"/>
              </a:lnSpc>
              <a:spcBef>
                <a:spcPts val="0"/>
              </a:spcBef>
              <a:spcAft>
                <a:spcPts val="0"/>
              </a:spcAft>
              <a:buSzPts val="1400"/>
              <a:buFont typeface="Calibri"/>
              <a:buChar char="●"/>
            </a:pPr>
            <a:r>
              <a:rPr lang="en" sz="1400"/>
              <a:t>Attends to student thinking in an equitable and responsive manner</a:t>
            </a:r>
            <a:endParaRPr sz="1400"/>
          </a:p>
        </p:txBody>
      </p:sp>
      <p:sp>
        <p:nvSpPr>
          <p:cNvPr id="4339" name="Google Shape;4339;p585"/>
          <p:cNvSpPr txBox="1">
            <a:spLocks noGrp="1"/>
          </p:cNvSpPr>
          <p:nvPr>
            <p:ph type="sldNum" idx="12"/>
          </p:nvPr>
        </p:nvSpPr>
        <p:spPr>
          <a:xfrm>
            <a:off x="8487150" y="4711775"/>
            <a:ext cx="4986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53</a:t>
            </a:fld>
            <a:endParaRPr/>
          </a:p>
        </p:txBody>
      </p:sp>
      <p:sp>
        <p:nvSpPr>
          <p:cNvPr id="4340" name="Google Shape;4340;p585"/>
          <p:cNvSpPr txBox="1"/>
          <p:nvPr/>
        </p:nvSpPr>
        <p:spPr>
          <a:xfrm>
            <a:off x="412625" y="1011650"/>
            <a:ext cx="8121000" cy="646500"/>
          </a:xfrm>
          <a:prstGeom prst="rect">
            <a:avLst/>
          </a:prstGeom>
          <a:solidFill>
            <a:schemeClr val="accent4"/>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Which of these ideas are you thinking about in light of our discussion about the “Revealing Biases” article? What questions do you have?</a:t>
            </a:r>
            <a:endParaRPr sz="1500" b="1">
              <a:solidFill>
                <a:schemeClr val="lt1"/>
              </a:solidFill>
              <a:latin typeface="Calibri"/>
              <a:ea typeface="Calibri"/>
              <a:cs typeface="Calibri"/>
              <a:sym typeface="Calibri"/>
            </a:endParaRPr>
          </a:p>
        </p:txBody>
      </p:sp>
      <p:sp>
        <p:nvSpPr>
          <p:cNvPr id="4341" name="Google Shape;4341;p585"/>
          <p:cNvSpPr txBox="1"/>
          <p:nvPr/>
        </p:nvSpPr>
        <p:spPr>
          <a:xfrm>
            <a:off x="6352650" y="4493850"/>
            <a:ext cx="2004600" cy="384900"/>
          </a:xfrm>
          <a:prstGeom prst="rect">
            <a:avLst/>
          </a:prstGeom>
          <a:solidFill>
            <a:srgbClr val="FAF5E3"/>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3"/>
              </a:rPr>
              <a:t>(Anthony et al., 2015)</a:t>
            </a:r>
            <a:endParaRPr sz="1300">
              <a:latin typeface="Calibri"/>
              <a:ea typeface="Calibri"/>
              <a:cs typeface="Calibri"/>
              <a:sym typeface="Calibri"/>
            </a:endParaRPr>
          </a:p>
        </p:txBody>
      </p:sp>
      <p:sp>
        <p:nvSpPr>
          <p:cNvPr id="4342" name="Google Shape;4342;p585"/>
          <p:cNvSpPr txBox="1">
            <a:spLocks noGrp="1"/>
          </p:cNvSpPr>
          <p:nvPr>
            <p:ph type="title"/>
          </p:nvPr>
        </p:nvSpPr>
        <p:spPr>
          <a:xfrm>
            <a:off x="537882" y="190500"/>
            <a:ext cx="8088300" cy="7701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750">
                <a:solidFill>
                  <a:schemeClr val="accent4"/>
                </a:solidFill>
              </a:rPr>
              <a:t>Debrief: </a:t>
            </a:r>
            <a:r>
              <a:rPr lang="en" sz="2750" b="1">
                <a:solidFill>
                  <a:schemeClr val="accent4"/>
                </a:solidFill>
              </a:rPr>
              <a:t>Principles</a:t>
            </a:r>
            <a:r>
              <a:rPr lang="en" sz="2750">
                <a:solidFill>
                  <a:schemeClr val="accent4"/>
                </a:solidFill>
              </a:rPr>
              <a:t> of ambitious mathematics teaching</a:t>
            </a:r>
            <a:endParaRPr sz="2570">
              <a:solidFill>
                <a:schemeClr val="accent4"/>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4346"/>
        <p:cNvGrpSpPr/>
        <p:nvPr/>
      </p:nvGrpSpPr>
      <p:grpSpPr>
        <a:xfrm>
          <a:off x="0" y="0"/>
          <a:ext cx="0" cy="0"/>
          <a:chOff x="0" y="0"/>
          <a:chExt cx="0" cy="0"/>
        </a:xfrm>
      </p:grpSpPr>
      <p:sp>
        <p:nvSpPr>
          <p:cNvPr id="4347" name="Google Shape;4347;p586"/>
          <p:cNvSpPr txBox="1">
            <a:spLocks noGrp="1"/>
          </p:cNvSpPr>
          <p:nvPr>
            <p:ph type="ctrTitle"/>
          </p:nvPr>
        </p:nvSpPr>
        <p:spPr>
          <a:xfrm>
            <a:off x="1143000" y="1953897"/>
            <a:ext cx="6858000" cy="8088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3800" b="1">
                <a:solidFill>
                  <a:schemeClr val="accent4"/>
                </a:solidFill>
              </a:rPr>
              <a:t>Planning for Action</a:t>
            </a:r>
            <a:endParaRPr sz="3800" b="1">
              <a:solidFill>
                <a:schemeClr val="accent4"/>
              </a:solidFill>
            </a:endParaRPr>
          </a:p>
        </p:txBody>
      </p:sp>
      <p:sp>
        <p:nvSpPr>
          <p:cNvPr id="4348" name="Google Shape;4348;p586"/>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2500">
                <a:solidFill>
                  <a:schemeClr val="accent4"/>
                </a:solidFill>
              </a:rPr>
              <a:t>Applying our learning to our work in the classroom</a:t>
            </a:r>
            <a:endParaRPr sz="2050">
              <a:solidFill>
                <a:schemeClr val="accent4"/>
              </a:solidFill>
            </a:endParaRPr>
          </a:p>
        </p:txBody>
      </p:sp>
      <p:sp>
        <p:nvSpPr>
          <p:cNvPr id="4349" name="Google Shape;4349;p586"/>
          <p:cNvSpPr txBox="1">
            <a:spLocks noGrp="1"/>
          </p:cNvSpPr>
          <p:nvPr>
            <p:ph type="sldNum" idx="12"/>
          </p:nvPr>
        </p:nvSpPr>
        <p:spPr>
          <a:xfrm>
            <a:off x="67627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54</a:t>
            </a:fld>
            <a:endParaRPr/>
          </a:p>
        </p:txBody>
      </p:sp>
      <p:pic>
        <p:nvPicPr>
          <p:cNvPr id="4350" name="Google Shape;4350;p586" descr="Blueprint with solid fill"/>
          <p:cNvPicPr preferRelativeResize="0"/>
          <p:nvPr/>
        </p:nvPicPr>
        <p:blipFill rotWithShape="1">
          <a:blip r:embed="rId3">
            <a:alphaModFix/>
          </a:blip>
          <a:srcRect/>
          <a:stretch/>
        </p:blipFill>
        <p:spPr>
          <a:xfrm>
            <a:off x="7495856" y="3662693"/>
            <a:ext cx="1216050" cy="121605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Shape 4354"/>
        <p:cNvGrpSpPr/>
        <p:nvPr/>
      </p:nvGrpSpPr>
      <p:grpSpPr>
        <a:xfrm>
          <a:off x="0" y="0"/>
          <a:ext cx="0" cy="0"/>
          <a:chOff x="0" y="0"/>
          <a:chExt cx="0" cy="0"/>
        </a:xfrm>
      </p:grpSpPr>
      <p:sp>
        <p:nvSpPr>
          <p:cNvPr id="4355" name="Google Shape;4355;p587"/>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Facilitator Guide: </a:t>
            </a:r>
            <a:r>
              <a:rPr lang="en" sz="2800"/>
              <a:t>Planning for Action</a:t>
            </a:r>
            <a:endParaRPr sz="2800"/>
          </a:p>
        </p:txBody>
      </p:sp>
      <p:sp>
        <p:nvSpPr>
          <p:cNvPr id="4356" name="Google Shape;4356;p587"/>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Char char="•"/>
            </a:pPr>
            <a:r>
              <a:rPr lang="en" b="1">
                <a:solidFill>
                  <a:schemeClr val="accent3"/>
                </a:solidFill>
              </a:rPr>
              <a:t>Rationale for planning for action:</a:t>
            </a:r>
            <a:endParaRPr b="1">
              <a:solidFill>
                <a:schemeClr val="accent3"/>
              </a:solidFill>
            </a:endParaRPr>
          </a:p>
          <a:p>
            <a:pPr marL="914400" lvl="1" indent="-342900" algn="l" rtl="0">
              <a:lnSpc>
                <a:spcPct val="100000"/>
              </a:lnSpc>
              <a:spcBef>
                <a:spcPts val="0"/>
              </a:spcBef>
              <a:spcAft>
                <a:spcPts val="0"/>
              </a:spcAft>
              <a:buClr>
                <a:srgbClr val="000000"/>
              </a:buClr>
              <a:buSzPts val="1800"/>
              <a:buFont typeface="Calibri"/>
              <a:buChar char="•"/>
            </a:pPr>
            <a:r>
              <a:rPr lang="en">
                <a:solidFill>
                  <a:srgbClr val="000000"/>
                </a:solidFill>
              </a:rPr>
              <a:t>To see connections to our contexts and goals (Putnam &amp; Borko, 2000)</a:t>
            </a:r>
            <a:endParaRPr>
              <a:solidFill>
                <a:srgbClr val="000000"/>
              </a:solidFill>
            </a:endParaRPr>
          </a:p>
          <a:p>
            <a:pPr marL="914400" lvl="1" indent="-342900" algn="l" rtl="0">
              <a:lnSpc>
                <a:spcPct val="100000"/>
              </a:lnSpc>
              <a:spcBef>
                <a:spcPts val="0"/>
              </a:spcBef>
              <a:spcAft>
                <a:spcPts val="0"/>
              </a:spcAft>
              <a:buClr>
                <a:srgbClr val="000000"/>
              </a:buClr>
              <a:buSzPts val="1800"/>
              <a:buFont typeface="Calibri"/>
              <a:buChar char="•"/>
            </a:pPr>
            <a:r>
              <a:rPr lang="en">
                <a:solidFill>
                  <a:srgbClr val="000000"/>
                </a:solidFill>
              </a:rPr>
              <a:t>To apply new ideas to upcoming work </a:t>
            </a:r>
            <a:r>
              <a:rPr lang="en"/>
              <a:t>(Horn &amp; Kane, 2015)</a:t>
            </a:r>
            <a:endParaRPr>
              <a:solidFill>
                <a:srgbClr val="000000"/>
              </a:solidFill>
            </a:endParaRPr>
          </a:p>
          <a:p>
            <a:pPr marL="914400" lvl="1" indent="-342900" algn="l" rtl="0">
              <a:lnSpc>
                <a:spcPct val="100000"/>
              </a:lnSpc>
              <a:spcBef>
                <a:spcPts val="0"/>
              </a:spcBef>
              <a:spcAft>
                <a:spcPts val="0"/>
              </a:spcAft>
              <a:buClr>
                <a:srgbClr val="000000"/>
              </a:buClr>
              <a:buSzPts val="1800"/>
              <a:buFont typeface="Calibri"/>
              <a:buChar char="•"/>
            </a:pPr>
            <a:r>
              <a:rPr lang="en">
                <a:solidFill>
                  <a:srgbClr val="000000"/>
                </a:solidFill>
              </a:rPr>
              <a:t>To surface complexities when taking up new ideas</a:t>
            </a:r>
            <a:endParaRPr>
              <a:solidFill>
                <a:srgbClr val="000000"/>
              </a:solidFill>
            </a:endParaRPr>
          </a:p>
          <a:p>
            <a:pPr marL="457200" lvl="0" indent="-342900" algn="l" rtl="0">
              <a:lnSpc>
                <a:spcPct val="100000"/>
              </a:lnSpc>
              <a:spcBef>
                <a:spcPts val="1000"/>
              </a:spcBef>
              <a:spcAft>
                <a:spcPts val="0"/>
              </a:spcAft>
              <a:buClr>
                <a:schemeClr val="accent3"/>
              </a:buClr>
              <a:buSzPts val="1800"/>
              <a:buChar char="•"/>
            </a:pPr>
            <a:r>
              <a:rPr lang="en" b="1">
                <a:solidFill>
                  <a:schemeClr val="accent3"/>
                </a:solidFill>
              </a:rPr>
              <a:t>Recommendations for planning for action:</a:t>
            </a:r>
            <a:endParaRPr/>
          </a:p>
          <a:p>
            <a:pPr marL="914400" lvl="1" indent="-342900" algn="l" rtl="0">
              <a:lnSpc>
                <a:spcPct val="100000"/>
              </a:lnSpc>
              <a:spcBef>
                <a:spcPts val="0"/>
              </a:spcBef>
              <a:spcAft>
                <a:spcPts val="0"/>
              </a:spcAft>
              <a:buSzPts val="1800"/>
              <a:buFont typeface="Calibri"/>
              <a:buChar char="•"/>
            </a:pPr>
            <a:r>
              <a:rPr lang="en"/>
              <a:t>Use teachers’ own curricular resources when possible</a:t>
            </a:r>
            <a:endParaRPr/>
          </a:p>
          <a:p>
            <a:pPr marL="914400" lvl="1" indent="-342900" algn="l" rtl="0">
              <a:lnSpc>
                <a:spcPct val="100000"/>
              </a:lnSpc>
              <a:spcBef>
                <a:spcPts val="0"/>
              </a:spcBef>
              <a:spcAft>
                <a:spcPts val="0"/>
              </a:spcAft>
              <a:buSzPts val="1800"/>
              <a:buFont typeface="Calibri"/>
              <a:buChar char="•"/>
            </a:pPr>
            <a:r>
              <a:rPr lang="en"/>
              <a:t>Create space to discuss anticipated challenges and strategies for trying new ideas within those challenges</a:t>
            </a:r>
            <a:endParaRPr/>
          </a:p>
          <a:p>
            <a:pPr marL="914400" lvl="1" indent="-342900" algn="l" rtl="0">
              <a:lnSpc>
                <a:spcPct val="100000"/>
              </a:lnSpc>
              <a:spcBef>
                <a:spcPts val="0"/>
              </a:spcBef>
              <a:spcAft>
                <a:spcPts val="0"/>
              </a:spcAft>
              <a:buSzPts val="1800"/>
              <a:buFont typeface="Calibri"/>
              <a:buChar char="•"/>
            </a:pPr>
            <a:r>
              <a:rPr lang="en"/>
              <a:t>Follow up on teachers’ plans; return to them to build on and refine ideas</a:t>
            </a:r>
            <a:endParaRPr/>
          </a:p>
        </p:txBody>
      </p:sp>
      <p:pic>
        <p:nvPicPr>
          <p:cNvPr id="4357" name="Google Shape;4357;p587" descr="Blueprint with solid fill"/>
          <p:cNvPicPr preferRelativeResize="0"/>
          <p:nvPr/>
        </p:nvPicPr>
        <p:blipFill>
          <a:blip r:embed="rId3">
            <a:alphaModFix/>
          </a:blip>
          <a:stretch>
            <a:fillRect/>
          </a:stretch>
        </p:blipFill>
        <p:spPr>
          <a:xfrm>
            <a:off x="7946175" y="163950"/>
            <a:ext cx="1051560" cy="1051560"/>
          </a:xfrm>
          <a:prstGeom prst="rect">
            <a:avLst/>
          </a:prstGeom>
          <a:noFill/>
          <a:ln>
            <a:noFill/>
          </a:ln>
        </p:spPr>
      </p:pic>
      <p:sp>
        <p:nvSpPr>
          <p:cNvPr id="4358" name="Google Shape;4358;p587"/>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362"/>
        <p:cNvGrpSpPr/>
        <p:nvPr/>
      </p:nvGrpSpPr>
      <p:grpSpPr>
        <a:xfrm>
          <a:off x="0" y="0"/>
          <a:ext cx="0" cy="0"/>
          <a:chOff x="0" y="0"/>
          <a:chExt cx="0" cy="0"/>
        </a:xfrm>
      </p:grpSpPr>
      <p:sp>
        <p:nvSpPr>
          <p:cNvPr id="4363" name="Google Shape;4363;p588"/>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AutoNum type="arabicPeriod"/>
            </a:pPr>
            <a:r>
              <a:rPr lang="en"/>
              <a:t>Work with a partner/group or independently to plan a lesson, unit or assessment you will use in the near future:</a:t>
            </a:r>
            <a:endParaRPr/>
          </a:p>
          <a:p>
            <a:pPr marL="914400" lvl="1" indent="-317500" algn="l" rtl="0">
              <a:spcBef>
                <a:spcPts val="0"/>
              </a:spcBef>
              <a:spcAft>
                <a:spcPts val="0"/>
              </a:spcAft>
              <a:buSzPts val="1400"/>
              <a:buChar char="•"/>
            </a:pPr>
            <a:r>
              <a:rPr lang="en"/>
              <a:t>What new ideas about ambitious math teaching are you excited to try out?</a:t>
            </a:r>
            <a:endParaRPr/>
          </a:p>
          <a:p>
            <a:pPr marL="914400" lvl="1" indent="-317500" algn="l" rtl="0">
              <a:spcBef>
                <a:spcPts val="0"/>
              </a:spcBef>
              <a:spcAft>
                <a:spcPts val="0"/>
              </a:spcAft>
              <a:buSzPts val="1400"/>
              <a:buChar char="•"/>
            </a:pPr>
            <a:r>
              <a:rPr lang="en"/>
              <a:t>How will you work on this new idea?</a:t>
            </a:r>
            <a:endParaRPr/>
          </a:p>
          <a:p>
            <a:pPr marL="914400" lvl="0" indent="0" algn="l" rtl="0">
              <a:spcBef>
                <a:spcPts val="800"/>
              </a:spcBef>
              <a:spcAft>
                <a:spcPts val="0"/>
              </a:spcAft>
              <a:buNone/>
            </a:pPr>
            <a:endParaRPr/>
          </a:p>
          <a:p>
            <a:pPr marL="457200" lvl="0" indent="-317500" algn="l" rtl="0">
              <a:spcBef>
                <a:spcPts val="800"/>
              </a:spcBef>
              <a:spcAft>
                <a:spcPts val="0"/>
              </a:spcAft>
              <a:buSzPts val="1400"/>
              <a:buAutoNum type="arabicPeriod"/>
            </a:pPr>
            <a:r>
              <a:rPr lang="en"/>
              <a:t>Make a plan with your colleagues to check-in about how trying this idea out went between now and our next session (i.e., at your next PLC meeting)</a:t>
            </a:r>
            <a:endParaRPr/>
          </a:p>
          <a:p>
            <a:pPr marL="457200" lvl="0" indent="0" algn="l" rtl="0">
              <a:spcBef>
                <a:spcPts val="800"/>
              </a:spcBef>
              <a:spcAft>
                <a:spcPts val="0"/>
              </a:spcAft>
              <a:buNone/>
            </a:pPr>
            <a:endParaRPr/>
          </a:p>
          <a:p>
            <a:pPr marL="0" lvl="0" indent="0" algn="l" rtl="0">
              <a:spcBef>
                <a:spcPts val="800"/>
              </a:spcBef>
              <a:spcAft>
                <a:spcPts val="0"/>
              </a:spcAft>
              <a:buNone/>
            </a:pPr>
            <a:endParaRPr/>
          </a:p>
        </p:txBody>
      </p:sp>
      <p:sp>
        <p:nvSpPr>
          <p:cNvPr id="4364" name="Google Shape;4364;p588"/>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lnSpc>
                <a:spcPct val="100000"/>
              </a:lnSpc>
              <a:spcBef>
                <a:spcPts val="0"/>
              </a:spcBef>
              <a:spcAft>
                <a:spcPts val="0"/>
              </a:spcAft>
              <a:buNone/>
            </a:pPr>
            <a:r>
              <a:rPr lang="en" sz="2800"/>
              <a:t>Applying our learning to our work in the classroom</a:t>
            </a:r>
            <a:endParaRPr/>
          </a:p>
        </p:txBody>
      </p:sp>
      <p:sp>
        <p:nvSpPr>
          <p:cNvPr id="4365" name="Google Shape;4365;p588"/>
          <p:cNvSpPr txBox="1">
            <a:spLocks noGrp="1"/>
          </p:cNvSpPr>
          <p:nvPr>
            <p:ph type="sldNum" idx="12"/>
          </p:nvPr>
        </p:nvSpPr>
        <p:spPr>
          <a:xfrm>
            <a:off x="8523975" y="4669550"/>
            <a:ext cx="426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56</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369"/>
        <p:cNvGrpSpPr/>
        <p:nvPr/>
      </p:nvGrpSpPr>
      <p:grpSpPr>
        <a:xfrm>
          <a:off x="0" y="0"/>
          <a:ext cx="0" cy="0"/>
          <a:chOff x="0" y="0"/>
          <a:chExt cx="0" cy="0"/>
        </a:xfrm>
      </p:grpSpPr>
      <p:sp>
        <p:nvSpPr>
          <p:cNvPr id="4370" name="Google Shape;4370;p589"/>
          <p:cNvSpPr txBox="1">
            <a:spLocks noGrp="1"/>
          </p:cNvSpPr>
          <p:nvPr>
            <p:ph type="ctrTitle"/>
          </p:nvPr>
        </p:nvSpPr>
        <p:spPr>
          <a:xfrm>
            <a:off x="1143000" y="11243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3800" b="1"/>
              <a:t>Debriefing Session 15</a:t>
            </a:r>
            <a:endParaRPr sz="3800" b="1"/>
          </a:p>
        </p:txBody>
      </p:sp>
      <p:sp>
        <p:nvSpPr>
          <p:cNvPr id="4371" name="Google Shape;4371;p589"/>
          <p:cNvSpPr txBox="1">
            <a:spLocks noGrp="1"/>
          </p:cNvSpPr>
          <p:nvPr>
            <p:ph type="subTitle" idx="1"/>
          </p:nvPr>
        </p:nvSpPr>
        <p:spPr>
          <a:xfrm>
            <a:off x="1143000" y="3002388"/>
            <a:ext cx="6858000" cy="6606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a:t>Reflecting on our work in the activities in the session</a:t>
            </a:r>
            <a:endParaRPr/>
          </a:p>
        </p:txBody>
      </p:sp>
      <p:sp>
        <p:nvSpPr>
          <p:cNvPr id="4372" name="Google Shape;4372;p589"/>
          <p:cNvSpPr txBox="1">
            <a:spLocks noGrp="1"/>
          </p:cNvSpPr>
          <p:nvPr>
            <p:ph type="sldNum" idx="12"/>
          </p:nvPr>
        </p:nvSpPr>
        <p:spPr>
          <a:xfrm>
            <a:off x="8523975" y="4669550"/>
            <a:ext cx="426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376"/>
        <p:cNvGrpSpPr/>
        <p:nvPr/>
      </p:nvGrpSpPr>
      <p:grpSpPr>
        <a:xfrm>
          <a:off x="0" y="0"/>
          <a:ext cx="0" cy="0"/>
          <a:chOff x="0" y="0"/>
          <a:chExt cx="0" cy="0"/>
        </a:xfrm>
      </p:grpSpPr>
      <p:sp>
        <p:nvSpPr>
          <p:cNvPr id="4377" name="Google Shape;4377;p590"/>
          <p:cNvSpPr txBox="1"/>
          <p:nvPr/>
        </p:nvSpPr>
        <p:spPr>
          <a:xfrm>
            <a:off x="323194" y="1529550"/>
            <a:ext cx="6288000" cy="3063000"/>
          </a:xfrm>
          <a:prstGeom prst="rect">
            <a:avLst/>
          </a:prstGeom>
          <a:noFill/>
          <a:ln>
            <a:noFill/>
          </a:ln>
        </p:spPr>
        <p:txBody>
          <a:bodyPr spcFirstLastPara="1" wrap="square" lIns="68575" tIns="68575" rIns="68575" bIns="68575" anchor="t" anchorCtr="0">
            <a:spAutoFit/>
          </a:bodyPr>
          <a:lstStyle/>
          <a:p>
            <a:pPr marL="0" marR="1803400" lvl="0" indent="0" algn="l" rtl="0">
              <a:spcBef>
                <a:spcPts val="0"/>
              </a:spcBef>
              <a:spcAft>
                <a:spcPts val="0"/>
              </a:spcAft>
              <a:buClr>
                <a:schemeClr val="dk1"/>
              </a:buClr>
              <a:buSzPts val="800"/>
              <a:buFont typeface="Arial"/>
              <a:buNone/>
            </a:pPr>
            <a:r>
              <a:rPr lang="en" sz="1100" b="1">
                <a:solidFill>
                  <a:schemeClr val="hlink"/>
                </a:solidFill>
                <a:latin typeface="Calibri"/>
                <a:ea typeface="Calibri"/>
                <a:cs typeface="Calibri"/>
                <a:sym typeface="Calibri"/>
              </a:rPr>
              <a:t>Focus:</a:t>
            </a:r>
            <a:r>
              <a:rPr lang="en" sz="1100">
                <a:solidFill>
                  <a:schemeClr val="hlink"/>
                </a:solidFill>
                <a:latin typeface="Calibri"/>
                <a:ea typeface="Calibri"/>
                <a:cs typeface="Calibri"/>
                <a:sym typeface="Calibri"/>
              </a:rPr>
              <a:t> </a:t>
            </a:r>
            <a:r>
              <a:rPr lang="en" sz="1100">
                <a:solidFill>
                  <a:schemeClr val="dk1"/>
                </a:solidFill>
                <a:latin typeface="Calibri"/>
                <a:ea typeface="Calibri"/>
                <a:cs typeface="Calibri"/>
                <a:sym typeface="Calibri"/>
              </a:rPr>
              <a:t>Learning experiences in every grade and course are focused on core mathematical content and practices that progress purposefully across grade levels. </a:t>
            </a:r>
            <a:endParaRPr sz="11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800"/>
              <a:buFont typeface="Arial"/>
              <a:buNone/>
            </a:pPr>
            <a:endParaRPr sz="14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 sz="1100" b="1">
                <a:solidFill>
                  <a:schemeClr val="hlink"/>
                </a:solidFill>
                <a:latin typeface="Calibri"/>
                <a:ea typeface="Calibri"/>
                <a:cs typeface="Calibri"/>
                <a:sym typeface="Calibri"/>
              </a:rPr>
              <a:t>Engagement:</a:t>
            </a:r>
            <a:r>
              <a:rPr lang="en" sz="1100">
                <a:solidFill>
                  <a:schemeClr val="hlink"/>
                </a:solidFill>
                <a:latin typeface="Calibri"/>
                <a:ea typeface="Calibri"/>
                <a:cs typeface="Calibri"/>
                <a:sym typeface="Calibri"/>
              </a:rPr>
              <a:t> </a:t>
            </a:r>
            <a:r>
              <a:rPr lang="en" sz="1100">
                <a:solidFill>
                  <a:schemeClr val="dk1"/>
                </a:solidFill>
                <a:latin typeface="Calibri"/>
                <a:ea typeface="Calibri"/>
                <a:cs typeface="Calibri"/>
                <a:sym typeface="Calibri"/>
              </a:rPr>
              <a:t>Mathematical learning happens in environments that motivate all students to engage with relevant and meaningful issues in the world around them.</a:t>
            </a: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 sz="1100" b="1">
                <a:solidFill>
                  <a:schemeClr val="hlink"/>
                </a:solidFill>
                <a:latin typeface="Calibri"/>
                <a:ea typeface="Calibri"/>
                <a:cs typeface="Calibri"/>
                <a:sym typeface="Calibri"/>
              </a:rPr>
              <a:t>Pathways:</a:t>
            </a:r>
            <a:r>
              <a:rPr lang="en" sz="1100">
                <a:solidFill>
                  <a:schemeClr val="hlink"/>
                </a:solidFill>
                <a:latin typeface="Calibri"/>
                <a:ea typeface="Calibri"/>
                <a:cs typeface="Calibri"/>
                <a:sym typeface="Calibri"/>
              </a:rPr>
              <a:t> </a:t>
            </a:r>
            <a:r>
              <a:rPr lang="en" sz="1100">
                <a:solidFill>
                  <a:schemeClr val="dk1"/>
                </a:solidFill>
                <a:latin typeface="Calibri"/>
                <a:ea typeface="Calibri"/>
                <a:cs typeface="Calibri"/>
                <a:sym typeface="Calibri"/>
              </a:rPr>
              <a:t>All students are equipped with the mathematical knowledge and skills necessary to identify and productively pursue any postsecondary paths in their future. Students have agency to choose from a variety of courses, contexts, and applications they find relevant. </a:t>
            </a: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 sz="1100" b="1">
                <a:solidFill>
                  <a:schemeClr val="hlink"/>
                </a:solidFill>
                <a:latin typeface="Calibri"/>
                <a:ea typeface="Calibri"/>
                <a:cs typeface="Calibri"/>
                <a:sym typeface="Calibri"/>
              </a:rPr>
              <a:t>Belonging:</a:t>
            </a:r>
            <a:r>
              <a:rPr lang="en" sz="1100">
                <a:solidFill>
                  <a:schemeClr val="hlink"/>
                </a:solidFill>
                <a:latin typeface="Calibri"/>
                <a:ea typeface="Calibri"/>
                <a:cs typeface="Calibri"/>
                <a:sym typeface="Calibri"/>
              </a:rPr>
              <a:t> </a:t>
            </a:r>
            <a:r>
              <a:rPr lang="en" sz="1100">
                <a:solidFill>
                  <a:schemeClr val="dk1"/>
                </a:solidFill>
                <a:latin typeface="Calibri"/>
                <a:ea typeface="Calibri"/>
                <a:cs typeface="Calibri"/>
                <a:sym typeface="Calibri"/>
              </a:rPr>
              <a:t>Participation in mathematical learning builds students’ identities as capable math learners and fosters a positive self-concept. Students’ cultural and linguistic assets are valued in ways that contribute to a sense of belonging to a community of learners. </a:t>
            </a:r>
            <a:endParaRPr sz="1300">
              <a:latin typeface="Calibri"/>
              <a:ea typeface="Calibri"/>
              <a:cs typeface="Calibri"/>
              <a:sym typeface="Calibri"/>
            </a:endParaRPr>
          </a:p>
        </p:txBody>
      </p:sp>
      <p:pic>
        <p:nvPicPr>
          <p:cNvPr id="4378" name="Google Shape;4378;p590" descr="Icon for Focus Cornerstone with a magnifying glass"/>
          <p:cNvPicPr preferRelativeResize="0"/>
          <p:nvPr/>
        </p:nvPicPr>
        <p:blipFill>
          <a:blip r:embed="rId3">
            <a:alphaModFix/>
          </a:blip>
          <a:stretch>
            <a:fillRect/>
          </a:stretch>
        </p:blipFill>
        <p:spPr>
          <a:xfrm>
            <a:off x="5135663" y="1582256"/>
            <a:ext cx="1475606" cy="368902"/>
          </a:xfrm>
          <a:prstGeom prst="rect">
            <a:avLst/>
          </a:prstGeom>
          <a:noFill/>
          <a:ln>
            <a:noFill/>
          </a:ln>
        </p:spPr>
      </p:pic>
      <p:pic>
        <p:nvPicPr>
          <p:cNvPr id="4379" name="Google Shape;4379;p590" descr="Icon for Engagement Cornerstone with a light bulb"/>
          <p:cNvPicPr preferRelativeResize="0"/>
          <p:nvPr/>
        </p:nvPicPr>
        <p:blipFill>
          <a:blip r:embed="rId4">
            <a:alphaModFix/>
          </a:blip>
          <a:stretch>
            <a:fillRect/>
          </a:stretch>
        </p:blipFill>
        <p:spPr>
          <a:xfrm>
            <a:off x="5135663" y="2375681"/>
            <a:ext cx="1475606" cy="368902"/>
          </a:xfrm>
          <a:prstGeom prst="rect">
            <a:avLst/>
          </a:prstGeom>
          <a:noFill/>
          <a:ln>
            <a:noFill/>
          </a:ln>
        </p:spPr>
      </p:pic>
      <p:pic>
        <p:nvPicPr>
          <p:cNvPr id="4380" name="Google Shape;4380;p590" descr="Icon for Pathways Cornerstone with a street signs"/>
          <p:cNvPicPr preferRelativeResize="0"/>
          <p:nvPr/>
        </p:nvPicPr>
        <p:blipFill>
          <a:blip r:embed="rId5">
            <a:alphaModFix/>
          </a:blip>
          <a:stretch>
            <a:fillRect/>
          </a:stretch>
        </p:blipFill>
        <p:spPr>
          <a:xfrm>
            <a:off x="5135663" y="3169097"/>
            <a:ext cx="1475606" cy="368902"/>
          </a:xfrm>
          <a:prstGeom prst="rect">
            <a:avLst/>
          </a:prstGeom>
          <a:noFill/>
          <a:ln>
            <a:noFill/>
          </a:ln>
        </p:spPr>
      </p:pic>
      <p:pic>
        <p:nvPicPr>
          <p:cNvPr id="4381" name="Google Shape;4381;p590" descr="Icon for Belonging Cornerstone with puzzle pieces"/>
          <p:cNvPicPr preferRelativeResize="0"/>
          <p:nvPr/>
        </p:nvPicPr>
        <p:blipFill>
          <a:blip r:embed="rId6">
            <a:alphaModFix/>
          </a:blip>
          <a:stretch>
            <a:fillRect/>
          </a:stretch>
        </p:blipFill>
        <p:spPr>
          <a:xfrm>
            <a:off x="5135663" y="4032131"/>
            <a:ext cx="1475606" cy="368902"/>
          </a:xfrm>
          <a:prstGeom prst="rect">
            <a:avLst/>
          </a:prstGeom>
          <a:noFill/>
          <a:ln>
            <a:noFill/>
          </a:ln>
        </p:spPr>
      </p:pic>
      <p:sp>
        <p:nvSpPr>
          <p:cNvPr id="4382" name="Google Shape;4382;p590"/>
          <p:cNvSpPr txBox="1"/>
          <p:nvPr/>
        </p:nvSpPr>
        <p:spPr>
          <a:xfrm>
            <a:off x="6807175" y="1599450"/>
            <a:ext cx="2033400" cy="2801700"/>
          </a:xfrm>
          <a:prstGeom prst="rect">
            <a:avLst/>
          </a:prstGeom>
          <a:noFill/>
          <a:ln w="9525" cap="flat" cmpd="sng">
            <a:solidFill>
              <a:srgbClr val="000000"/>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sz="1300">
                <a:solidFill>
                  <a:srgbClr val="000000"/>
                </a:solidFill>
                <a:latin typeface="Calibri"/>
                <a:ea typeface="Calibri"/>
                <a:cs typeface="Calibri"/>
                <a:sym typeface="Calibri"/>
              </a:rPr>
              <a:t>Any proposed instructional approach, curricular change, or </a:t>
            </a:r>
            <a:r>
              <a:rPr lang="en" sz="1300" b="1">
                <a:solidFill>
                  <a:srgbClr val="000000"/>
                </a:solidFill>
                <a:latin typeface="Calibri"/>
                <a:ea typeface="Calibri"/>
                <a:cs typeface="Calibri"/>
                <a:sym typeface="Calibri"/>
              </a:rPr>
              <a:t>system design element should be evaluated by the degree to which it builds on these four cornerstones</a:t>
            </a:r>
            <a:r>
              <a:rPr lang="en" sz="1300">
                <a:solidFill>
                  <a:srgbClr val="000000"/>
                </a:solidFill>
                <a:latin typeface="Calibri"/>
                <a:ea typeface="Calibri"/>
                <a:cs typeface="Calibri"/>
                <a:sym typeface="Calibri"/>
              </a:rPr>
              <a:t>. When new approaches are built within the framework of all four-cornerstone principles, we will be on our way to engineering a reimagined system.</a:t>
            </a:r>
            <a:endParaRPr sz="900">
              <a:latin typeface="Calibri"/>
              <a:ea typeface="Calibri"/>
              <a:cs typeface="Calibri"/>
              <a:sym typeface="Calibri"/>
            </a:endParaRPr>
          </a:p>
        </p:txBody>
      </p:sp>
      <p:sp>
        <p:nvSpPr>
          <p:cNvPr id="4383" name="Google Shape;4383;p590"/>
          <p:cNvSpPr/>
          <p:nvPr/>
        </p:nvSpPr>
        <p:spPr>
          <a:xfrm>
            <a:off x="6138325" y="4514875"/>
            <a:ext cx="2033400" cy="369000"/>
          </a:xfrm>
          <a:prstGeom prst="rect">
            <a:avLst/>
          </a:prstGeom>
          <a:solidFill>
            <a:srgbClr val="FAF5E3"/>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7"/>
              </a:rPr>
              <a:t>(ODE, 2022)</a:t>
            </a:r>
            <a:endParaRPr/>
          </a:p>
        </p:txBody>
      </p:sp>
      <p:sp>
        <p:nvSpPr>
          <p:cNvPr id="4384" name="Google Shape;4384;p590"/>
          <p:cNvSpPr txBox="1">
            <a:spLocks noGrp="1"/>
          </p:cNvSpPr>
          <p:nvPr>
            <p:ph type="sldNum" idx="12"/>
          </p:nvPr>
        </p:nvSpPr>
        <p:spPr>
          <a:xfrm>
            <a:off x="8523975" y="4669550"/>
            <a:ext cx="426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58</a:t>
            </a:fld>
            <a:endParaRPr/>
          </a:p>
        </p:txBody>
      </p:sp>
      <p:sp>
        <p:nvSpPr>
          <p:cNvPr id="4385" name="Google Shape;4385;p590"/>
          <p:cNvSpPr txBox="1">
            <a:spLocks noGrp="1"/>
          </p:cNvSpPr>
          <p:nvPr>
            <p:ph type="title" idx="4294967295"/>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450" i="1">
                <a:solidFill>
                  <a:schemeClr val="accent4"/>
                </a:solidFill>
              </a:rPr>
              <a:t>Debriefing Session 15:</a:t>
            </a:r>
            <a:r>
              <a:rPr lang="en" sz="2450">
                <a:solidFill>
                  <a:schemeClr val="accent4"/>
                </a:solidFill>
              </a:rPr>
              <a:t> Four </a:t>
            </a:r>
            <a:r>
              <a:rPr lang="en" sz="2450" b="1">
                <a:solidFill>
                  <a:schemeClr val="accent4"/>
                </a:solidFill>
              </a:rPr>
              <a:t>cornerstone principles </a:t>
            </a:r>
            <a:r>
              <a:rPr lang="en" sz="2450">
                <a:solidFill>
                  <a:schemeClr val="accent4"/>
                </a:solidFill>
              </a:rPr>
              <a:t>of the OMP</a:t>
            </a:r>
            <a:endParaRPr sz="2270">
              <a:solidFill>
                <a:schemeClr val="accent4"/>
              </a:solidFill>
            </a:endParaRPr>
          </a:p>
        </p:txBody>
      </p:sp>
      <p:sp>
        <p:nvSpPr>
          <p:cNvPr id="4386" name="Google Shape;4386;p590"/>
          <p:cNvSpPr txBox="1"/>
          <p:nvPr/>
        </p:nvSpPr>
        <p:spPr>
          <a:xfrm>
            <a:off x="412625" y="1011650"/>
            <a:ext cx="8121000" cy="415500"/>
          </a:xfrm>
          <a:prstGeom prst="rect">
            <a:avLst/>
          </a:prstGeom>
          <a:solidFill>
            <a:schemeClr val="accent4"/>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What connections do you see between any of the cornerstones and our work in this session?</a:t>
            </a:r>
            <a:endParaRPr sz="1500" b="1">
              <a:solidFill>
                <a:schemeClr val="lt1"/>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390"/>
        <p:cNvGrpSpPr/>
        <p:nvPr/>
      </p:nvGrpSpPr>
      <p:grpSpPr>
        <a:xfrm>
          <a:off x="0" y="0"/>
          <a:ext cx="0" cy="0"/>
          <a:chOff x="0" y="0"/>
          <a:chExt cx="0" cy="0"/>
        </a:xfrm>
      </p:grpSpPr>
      <p:sp>
        <p:nvSpPr>
          <p:cNvPr id="4391" name="Google Shape;4391;p591"/>
          <p:cNvSpPr txBox="1">
            <a:spLocks noGrp="1"/>
          </p:cNvSpPr>
          <p:nvPr>
            <p:ph type="sldNum" idx="12"/>
          </p:nvPr>
        </p:nvSpPr>
        <p:spPr>
          <a:xfrm>
            <a:off x="8523975" y="4669550"/>
            <a:ext cx="426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59</a:t>
            </a:fld>
            <a:endParaRPr/>
          </a:p>
        </p:txBody>
      </p:sp>
      <p:sp>
        <p:nvSpPr>
          <p:cNvPr id="4392" name="Google Shape;4392;p591"/>
          <p:cNvSpPr txBox="1">
            <a:spLocks noGrp="1"/>
          </p:cNvSpPr>
          <p:nvPr>
            <p:ph type="title" idx="4294967295"/>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550" i="1">
                <a:solidFill>
                  <a:schemeClr val="accent4"/>
                </a:solidFill>
                <a:highlight>
                  <a:schemeClr val="lt1"/>
                </a:highlight>
              </a:rPr>
              <a:t>Debriefing Session 15:</a:t>
            </a:r>
            <a:r>
              <a:rPr lang="en" sz="2550">
                <a:solidFill>
                  <a:schemeClr val="accent4"/>
                </a:solidFill>
                <a:highlight>
                  <a:schemeClr val="lt1"/>
                </a:highlight>
              </a:rPr>
              <a:t> </a:t>
            </a:r>
            <a:r>
              <a:rPr lang="en" sz="2550" b="1">
                <a:solidFill>
                  <a:schemeClr val="accent4"/>
                </a:solidFill>
              </a:rPr>
              <a:t>Focus</a:t>
            </a:r>
            <a:r>
              <a:rPr lang="en" sz="2550">
                <a:solidFill>
                  <a:schemeClr val="accent4"/>
                </a:solidFill>
              </a:rPr>
              <a:t> of the session</a:t>
            </a:r>
            <a:endParaRPr sz="2370">
              <a:solidFill>
                <a:schemeClr val="accent4"/>
              </a:solidFill>
            </a:endParaRPr>
          </a:p>
        </p:txBody>
      </p:sp>
      <p:sp>
        <p:nvSpPr>
          <p:cNvPr id="4393" name="Google Shape;4393;p591"/>
          <p:cNvSpPr txBox="1"/>
          <p:nvPr/>
        </p:nvSpPr>
        <p:spPr>
          <a:xfrm>
            <a:off x="511500" y="987475"/>
            <a:ext cx="8121000" cy="415500"/>
          </a:xfrm>
          <a:prstGeom prst="rect">
            <a:avLst/>
          </a:prstGeom>
          <a:solidFill>
            <a:schemeClr val="accent4"/>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What new insights do you have related to teaching practices which sustain ambitious teaching? </a:t>
            </a:r>
            <a:endParaRPr sz="1500" b="1">
              <a:solidFill>
                <a:schemeClr val="lt1"/>
              </a:solidFill>
              <a:latin typeface="Calibri"/>
              <a:ea typeface="Calibri"/>
              <a:cs typeface="Calibri"/>
              <a:sym typeface="Calibri"/>
            </a:endParaRPr>
          </a:p>
        </p:txBody>
      </p:sp>
      <p:sp>
        <p:nvSpPr>
          <p:cNvPr id="4394" name="Google Shape;4394;p591"/>
          <p:cNvSpPr txBox="1">
            <a:spLocks noGrp="1"/>
          </p:cNvSpPr>
          <p:nvPr>
            <p:ph type="body" idx="1"/>
          </p:nvPr>
        </p:nvSpPr>
        <p:spPr>
          <a:xfrm>
            <a:off x="537875" y="1781923"/>
            <a:ext cx="8088300" cy="27621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1600" b="1"/>
              <a:t>Take a couple of minutes to reflect on our work in the session.</a:t>
            </a:r>
            <a:endParaRPr sz="1600"/>
          </a:p>
          <a:p>
            <a:pPr marL="0" lvl="0" indent="0" algn="l" rtl="0">
              <a:lnSpc>
                <a:spcPct val="100000"/>
              </a:lnSpc>
              <a:spcBef>
                <a:spcPts val="1000"/>
              </a:spcBef>
              <a:spcAft>
                <a:spcPts val="0"/>
              </a:spcAft>
              <a:buNone/>
            </a:pPr>
            <a:r>
              <a:rPr lang="en" sz="1600" b="1"/>
              <a:t>Activities in this session:</a:t>
            </a:r>
            <a:endParaRPr sz="1600"/>
          </a:p>
          <a:p>
            <a:pPr marL="457200" lvl="0" indent="-330200" algn="l" rtl="0">
              <a:lnSpc>
                <a:spcPct val="100000"/>
              </a:lnSpc>
              <a:spcBef>
                <a:spcPts val="0"/>
              </a:spcBef>
              <a:spcAft>
                <a:spcPts val="0"/>
              </a:spcAft>
              <a:buSzPts val="1600"/>
              <a:buChar char="•"/>
            </a:pPr>
            <a:r>
              <a:rPr lang="en" sz="1600" b="1" u="sng">
                <a:solidFill>
                  <a:schemeClr val="hlink"/>
                </a:solidFill>
                <a:hlinkClick r:id="rId3" action="ppaction://hlinksldjump"/>
              </a:rPr>
              <a:t>Studying Teaching: </a:t>
            </a:r>
            <a:r>
              <a:rPr lang="en" sz="1600"/>
              <a:t>Selecting and sequencing students’ ideas using the “Floodlight Shadows Task”</a:t>
            </a:r>
            <a:endParaRPr sz="1600"/>
          </a:p>
          <a:p>
            <a:pPr marL="457200" lvl="0" indent="-330200" algn="l" rtl="0">
              <a:lnSpc>
                <a:spcPct val="100000"/>
              </a:lnSpc>
              <a:spcBef>
                <a:spcPts val="0"/>
              </a:spcBef>
              <a:spcAft>
                <a:spcPts val="0"/>
              </a:spcAft>
              <a:buSzPts val="1600"/>
              <a:buChar char="•"/>
            </a:pPr>
            <a:r>
              <a:rPr lang="en" sz="1600" b="1" u="sng">
                <a:solidFill>
                  <a:schemeClr val="hlink"/>
                </a:solidFill>
                <a:hlinkClick r:id="rId4" action="ppaction://hlinksldjump"/>
              </a:rPr>
              <a:t>Connecting to Research:</a:t>
            </a:r>
            <a:r>
              <a:rPr lang="en" sz="1600" b="1"/>
              <a:t> </a:t>
            </a:r>
            <a:r>
              <a:rPr lang="en" sz="1600"/>
              <a:t>Interrogating our biases as facilitators of mathematical discussions</a:t>
            </a:r>
            <a:endParaRPr sz="1600"/>
          </a:p>
          <a:p>
            <a:pPr marL="457200" lvl="0" indent="-330200" algn="l" rtl="0">
              <a:lnSpc>
                <a:spcPct val="100000"/>
              </a:lnSpc>
              <a:spcBef>
                <a:spcPts val="0"/>
              </a:spcBef>
              <a:spcAft>
                <a:spcPts val="0"/>
              </a:spcAft>
              <a:buSzPts val="1600"/>
              <a:buChar char="•"/>
            </a:pPr>
            <a:r>
              <a:rPr lang="en" sz="1600" b="1" u="sng">
                <a:solidFill>
                  <a:schemeClr val="hlink"/>
                </a:solidFill>
                <a:hlinkClick r:id="rId5" action="ppaction://hlinksldjump"/>
              </a:rPr>
              <a:t>Planning for action</a:t>
            </a:r>
            <a:r>
              <a:rPr lang="en" sz="1600" b="1"/>
              <a:t>: </a:t>
            </a:r>
            <a:r>
              <a:rPr lang="en" sz="1600"/>
              <a:t>Applying our learning to our own classrooms</a:t>
            </a:r>
            <a:endParaRPr sz="1600"/>
          </a:p>
          <a:p>
            <a:pPr marL="457200" lvl="0" indent="0" algn="l" rtl="0">
              <a:lnSpc>
                <a:spcPct val="115000"/>
              </a:lnSpc>
              <a:spcBef>
                <a:spcPts val="400"/>
              </a:spcBef>
              <a:spcAft>
                <a:spcPts val="0"/>
              </a:spcAft>
              <a:buNone/>
            </a:pP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11"/>
        <p:cNvGrpSpPr/>
        <p:nvPr/>
      </p:nvGrpSpPr>
      <p:grpSpPr>
        <a:xfrm>
          <a:off x="0" y="0"/>
          <a:ext cx="0" cy="0"/>
          <a:chOff x="0" y="0"/>
          <a:chExt cx="0" cy="0"/>
        </a:xfrm>
      </p:grpSpPr>
      <p:sp>
        <p:nvSpPr>
          <p:cNvPr id="3912" name="Google Shape;3912;p538"/>
          <p:cNvSpPr txBox="1">
            <a:spLocks noGrp="1"/>
          </p:cNvSpPr>
          <p:nvPr>
            <p:ph type="title"/>
          </p:nvPr>
        </p:nvSpPr>
        <p:spPr>
          <a:xfrm>
            <a:off x="537882" y="342900"/>
            <a:ext cx="8088300" cy="7701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500"/>
              <a:buFont typeface="Arial"/>
              <a:buNone/>
            </a:pPr>
            <a:r>
              <a:rPr lang="en" sz="2800" b="1"/>
              <a:t>Four Cornerstones: </a:t>
            </a:r>
            <a:r>
              <a:rPr lang="en" sz="2800"/>
              <a:t>Oregon Math Project &amp; </a:t>
            </a:r>
            <a:endParaRPr sz="2800"/>
          </a:p>
          <a:p>
            <a:pPr marL="0" lvl="0" indent="0" algn="l" rtl="0">
              <a:spcBef>
                <a:spcPts val="0"/>
              </a:spcBef>
              <a:spcAft>
                <a:spcPts val="0"/>
              </a:spcAft>
              <a:buNone/>
            </a:pPr>
            <a:r>
              <a:rPr lang="en" sz="2800"/>
              <a:t>Oregon Educational Goals (ORS 329.015)</a:t>
            </a:r>
            <a:endParaRPr sz="2800"/>
          </a:p>
        </p:txBody>
      </p:sp>
      <p:sp>
        <p:nvSpPr>
          <p:cNvPr id="3913" name="Google Shape;3913;p538"/>
          <p:cNvSpPr txBox="1">
            <a:spLocks noGrp="1"/>
          </p:cNvSpPr>
          <p:nvPr>
            <p:ph type="sldNum" idx="12"/>
          </p:nvPr>
        </p:nvSpPr>
        <p:spPr>
          <a:xfrm>
            <a:off x="8479050" y="4707350"/>
            <a:ext cx="5067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6</a:t>
            </a:fld>
            <a:endParaRPr/>
          </a:p>
        </p:txBody>
      </p:sp>
      <p:grpSp>
        <p:nvGrpSpPr>
          <p:cNvPr id="3914" name="Google Shape;3914;p538" descr="Table with four cornerstones of oregon math project educational goals."/>
          <p:cNvGrpSpPr/>
          <p:nvPr/>
        </p:nvGrpSpPr>
        <p:grpSpPr>
          <a:xfrm>
            <a:off x="1193280" y="1550810"/>
            <a:ext cx="6777502" cy="2616358"/>
            <a:chOff x="438725" y="1265400"/>
            <a:chExt cx="8599800" cy="3089700"/>
          </a:xfrm>
        </p:grpSpPr>
        <p:sp>
          <p:nvSpPr>
            <p:cNvPr id="3915" name="Google Shape;3915;p538"/>
            <p:cNvSpPr txBox="1"/>
            <p:nvPr/>
          </p:nvSpPr>
          <p:spPr>
            <a:xfrm>
              <a:off x="438725" y="1265400"/>
              <a:ext cx="8599800" cy="3089700"/>
            </a:xfrm>
            <a:prstGeom prst="rect">
              <a:avLst/>
            </a:prstGeom>
            <a:noFill/>
            <a:ln w="9525" cap="flat" cmpd="sng">
              <a:solidFill>
                <a:schemeClr val="accent1"/>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endParaRPr sz="1100">
                <a:latin typeface="Nunito"/>
                <a:ea typeface="Nunito"/>
                <a:cs typeface="Nunito"/>
                <a:sym typeface="Nunito"/>
              </a:endParaRPr>
            </a:p>
          </p:txBody>
        </p:sp>
        <p:sp>
          <p:nvSpPr>
            <p:cNvPr id="3916" name="Google Shape;3916;p538"/>
            <p:cNvSpPr/>
            <p:nvPr/>
          </p:nvSpPr>
          <p:spPr>
            <a:xfrm>
              <a:off x="3310386" y="1362820"/>
              <a:ext cx="5601272" cy="663029"/>
            </a:xfrm>
            <a:custGeom>
              <a:avLst/>
              <a:gdLst/>
              <a:ahLst/>
              <a:cxnLst/>
              <a:rect l="l" t="t" r="r" b="b"/>
              <a:pathLst>
                <a:path w="2828925" h="884039" extrusionOk="0">
                  <a:moveTo>
                    <a:pt x="0" y="0"/>
                  </a:moveTo>
                  <a:lnTo>
                    <a:pt x="2828925" y="0"/>
                  </a:lnTo>
                  <a:lnTo>
                    <a:pt x="2828925" y="884039"/>
                  </a:lnTo>
                  <a:lnTo>
                    <a:pt x="0" y="884039"/>
                  </a:lnTo>
                  <a:lnTo>
                    <a:pt x="0" y="0"/>
                  </a:lnTo>
                  <a:close/>
                </a:path>
              </a:pathLst>
            </a:custGeom>
            <a:solidFill>
              <a:srgbClr val="FFFFFF">
                <a:alpha val="40000"/>
              </a:srgbClr>
            </a:solidFill>
            <a:ln w="9525" cap="flat" cmpd="sng">
              <a:solidFill>
                <a:schemeClr val="accent1"/>
              </a:solidFill>
              <a:prstDash val="solid"/>
              <a:miter lim="800000"/>
              <a:headEnd type="none" w="sm" len="sm"/>
              <a:tailEnd type="none" w="sm" len="sm"/>
            </a:ln>
          </p:spPr>
          <p:txBody>
            <a:bodyPr spcFirstLastPara="1" wrap="square" lIns="336800" tIns="66425" rIns="66425" bIns="66425" anchor="ctr" anchorCtr="0">
              <a:noAutofit/>
            </a:bodyPr>
            <a:lstStyle/>
            <a:p>
              <a:pPr marL="0" marR="0" lvl="0" indent="0" algn="l" rtl="0">
                <a:lnSpc>
                  <a:spcPct val="90000"/>
                </a:lnSpc>
                <a:spcBef>
                  <a:spcPts val="0"/>
                </a:spcBef>
                <a:spcAft>
                  <a:spcPts val="0"/>
                </a:spcAft>
                <a:buClr>
                  <a:srgbClr val="000000"/>
                </a:buClr>
                <a:buSzPts val="1100"/>
                <a:buFont typeface="Arial"/>
                <a:buNone/>
              </a:pPr>
              <a:r>
                <a:rPr lang="en" sz="1100" b="0" i="0" u="none" strike="noStrike" cap="none">
                  <a:solidFill>
                    <a:srgbClr val="000000"/>
                  </a:solidFill>
                  <a:latin typeface="Calibri"/>
                  <a:ea typeface="Calibri"/>
                  <a:cs typeface="Calibri"/>
                  <a:sym typeface="Calibri"/>
                </a:rPr>
                <a:t>Provide students with the </a:t>
              </a:r>
              <a:r>
                <a:rPr lang="en" sz="1100" b="1" i="0" u="none" strike="noStrike" cap="none">
                  <a:solidFill>
                    <a:srgbClr val="000000"/>
                  </a:solidFill>
                  <a:latin typeface="Calibri"/>
                  <a:ea typeface="Calibri"/>
                  <a:cs typeface="Calibri"/>
                  <a:sym typeface="Calibri"/>
                </a:rPr>
                <a:t>skills necessary</a:t>
              </a:r>
              <a:r>
                <a:rPr lang="en" sz="1100" b="1" i="0" u="none" strike="noStrike" cap="none">
                  <a:solidFill>
                    <a:srgbClr val="1B75BC"/>
                  </a:solidFill>
                  <a:latin typeface="Calibri"/>
                  <a:ea typeface="Calibri"/>
                  <a:cs typeface="Calibri"/>
                  <a:sym typeface="Calibri"/>
                </a:rPr>
                <a:t> </a:t>
              </a:r>
              <a:r>
                <a:rPr lang="en" sz="1100" b="0" i="0" u="none" strike="noStrike" cap="none">
                  <a:solidFill>
                    <a:srgbClr val="000000"/>
                  </a:solidFill>
                  <a:latin typeface="Calibri"/>
                  <a:ea typeface="Calibri"/>
                  <a:cs typeface="Calibri"/>
                  <a:sym typeface="Calibri"/>
                </a:rPr>
                <a:t>to pursue learning throughout their lives in an ever-changing world. (ORS 329.015(2)(a))</a:t>
              </a:r>
              <a:endParaRPr sz="1100" b="0" i="0" u="none" strike="noStrike" cap="none">
                <a:solidFill>
                  <a:srgbClr val="000000"/>
                </a:solidFill>
                <a:latin typeface="Calibri"/>
                <a:ea typeface="Calibri"/>
                <a:cs typeface="Calibri"/>
                <a:sym typeface="Calibri"/>
              </a:endParaRPr>
            </a:p>
          </p:txBody>
        </p:sp>
        <p:pic>
          <p:nvPicPr>
            <p:cNvPr id="3917" name="Google Shape;3917;p538" descr="Icon for Focus Cornerstone with magnifying glass"/>
            <p:cNvPicPr preferRelativeResize="0"/>
            <p:nvPr/>
          </p:nvPicPr>
          <p:blipFill rotWithShape="1">
            <a:blip r:embed="rId3">
              <a:alphaModFix/>
            </a:blip>
            <a:srcRect/>
            <a:stretch/>
          </p:blipFill>
          <p:spPr>
            <a:xfrm>
              <a:off x="537714" y="1351434"/>
              <a:ext cx="2743200" cy="685800"/>
            </a:xfrm>
            <a:prstGeom prst="rect">
              <a:avLst/>
            </a:prstGeom>
            <a:noFill/>
            <a:ln w="9525" cap="flat" cmpd="sng">
              <a:solidFill>
                <a:schemeClr val="accent1"/>
              </a:solidFill>
              <a:prstDash val="solid"/>
              <a:round/>
              <a:headEnd type="none" w="sm" len="sm"/>
              <a:tailEnd type="none" w="sm" len="sm"/>
            </a:ln>
          </p:spPr>
        </p:pic>
        <p:sp>
          <p:nvSpPr>
            <p:cNvPr id="3918" name="Google Shape;3918;p538"/>
            <p:cNvSpPr/>
            <p:nvPr/>
          </p:nvSpPr>
          <p:spPr>
            <a:xfrm>
              <a:off x="3310386" y="2103656"/>
              <a:ext cx="5601272" cy="663029"/>
            </a:xfrm>
            <a:custGeom>
              <a:avLst/>
              <a:gdLst/>
              <a:ahLst/>
              <a:cxnLst/>
              <a:rect l="l" t="t" r="r" b="b"/>
              <a:pathLst>
                <a:path w="2828925" h="884039" extrusionOk="0">
                  <a:moveTo>
                    <a:pt x="0" y="0"/>
                  </a:moveTo>
                  <a:lnTo>
                    <a:pt x="2828925" y="0"/>
                  </a:lnTo>
                  <a:lnTo>
                    <a:pt x="2828925" y="884039"/>
                  </a:lnTo>
                  <a:lnTo>
                    <a:pt x="0" y="884039"/>
                  </a:lnTo>
                  <a:lnTo>
                    <a:pt x="0" y="0"/>
                  </a:lnTo>
                  <a:close/>
                </a:path>
              </a:pathLst>
            </a:custGeom>
            <a:solidFill>
              <a:srgbClr val="FFFFFF">
                <a:alpha val="40000"/>
              </a:srgbClr>
            </a:solidFill>
            <a:ln w="9525" cap="flat" cmpd="sng">
              <a:solidFill>
                <a:schemeClr val="accent1"/>
              </a:solidFill>
              <a:prstDash val="solid"/>
              <a:miter lim="800000"/>
              <a:headEnd type="none" w="sm" len="sm"/>
              <a:tailEnd type="none" w="sm" len="sm"/>
            </a:ln>
          </p:spPr>
          <p:txBody>
            <a:bodyPr spcFirstLastPara="1" wrap="square" lIns="336800" tIns="66425" rIns="66425" bIns="66425" anchor="ctr" anchorCtr="0">
              <a:noAutofit/>
            </a:bodyPr>
            <a:lstStyle/>
            <a:p>
              <a:pPr marL="0" marR="0" lvl="0" indent="0" algn="l" rtl="0">
                <a:lnSpc>
                  <a:spcPct val="90000"/>
                </a:lnSpc>
                <a:spcBef>
                  <a:spcPts val="0"/>
                </a:spcBef>
                <a:spcAft>
                  <a:spcPts val="0"/>
                </a:spcAft>
                <a:buClr>
                  <a:srgbClr val="000000"/>
                </a:buClr>
                <a:buSzPts val="1100"/>
                <a:buFont typeface="Arial"/>
                <a:buNone/>
              </a:pPr>
              <a:r>
                <a:rPr lang="en" sz="1100" b="0" i="0" u="none" strike="noStrike" cap="none">
                  <a:solidFill>
                    <a:srgbClr val="000000"/>
                  </a:solidFill>
                  <a:latin typeface="Calibri"/>
                  <a:ea typeface="Calibri"/>
                  <a:cs typeface="Calibri"/>
                  <a:sym typeface="Calibri"/>
                </a:rPr>
                <a:t>Provide an environment that </a:t>
              </a:r>
              <a:r>
                <a:rPr lang="en" sz="1100" b="1" i="0" u="none" strike="noStrike" cap="none">
                  <a:solidFill>
                    <a:srgbClr val="000000"/>
                  </a:solidFill>
                  <a:latin typeface="Calibri"/>
                  <a:ea typeface="Calibri"/>
                  <a:cs typeface="Calibri"/>
                  <a:sym typeface="Calibri"/>
                </a:rPr>
                <a:t>motivates students</a:t>
              </a:r>
              <a:r>
                <a:rPr lang="en" sz="1100" b="1" i="0" u="none" strike="noStrike" cap="none">
                  <a:solidFill>
                    <a:srgbClr val="1B75BC"/>
                  </a:solidFill>
                  <a:latin typeface="Calibri"/>
                  <a:ea typeface="Calibri"/>
                  <a:cs typeface="Calibri"/>
                  <a:sym typeface="Calibri"/>
                </a:rPr>
                <a:t> </a:t>
              </a:r>
              <a:r>
                <a:rPr lang="en" sz="1100" b="0" i="0" u="none" strike="noStrike" cap="none">
                  <a:solidFill>
                    <a:srgbClr val="000000"/>
                  </a:solidFill>
                  <a:latin typeface="Calibri"/>
                  <a:ea typeface="Calibri"/>
                  <a:cs typeface="Calibri"/>
                  <a:sym typeface="Calibri"/>
                </a:rPr>
                <a:t>to have experience in applying knowledge and skills and demonstrating achievement. (ORS 329.015(2)(b))</a:t>
              </a:r>
              <a:endParaRPr sz="1100" b="0" i="0" u="none" strike="noStrike" cap="none">
                <a:solidFill>
                  <a:srgbClr val="000000"/>
                </a:solidFill>
                <a:latin typeface="Calibri"/>
                <a:ea typeface="Calibri"/>
                <a:cs typeface="Calibri"/>
                <a:sym typeface="Calibri"/>
              </a:endParaRPr>
            </a:p>
          </p:txBody>
        </p:sp>
        <p:pic>
          <p:nvPicPr>
            <p:cNvPr id="3919" name="Google Shape;3919;p538" descr="Icon for Engagement Cornerstone with a light bulb"/>
            <p:cNvPicPr preferRelativeResize="0"/>
            <p:nvPr/>
          </p:nvPicPr>
          <p:blipFill rotWithShape="1">
            <a:blip r:embed="rId4">
              <a:alphaModFix/>
            </a:blip>
            <a:srcRect/>
            <a:stretch/>
          </p:blipFill>
          <p:spPr>
            <a:xfrm>
              <a:off x="537714" y="2092271"/>
              <a:ext cx="2743200" cy="685800"/>
            </a:xfrm>
            <a:prstGeom prst="rect">
              <a:avLst/>
            </a:prstGeom>
            <a:noFill/>
            <a:ln w="9525" cap="flat" cmpd="sng">
              <a:solidFill>
                <a:schemeClr val="accent1"/>
              </a:solidFill>
              <a:prstDash val="solid"/>
              <a:round/>
              <a:headEnd type="none" w="sm" len="sm"/>
              <a:tailEnd type="none" w="sm" len="sm"/>
            </a:ln>
          </p:spPr>
        </p:pic>
        <p:sp>
          <p:nvSpPr>
            <p:cNvPr id="3920" name="Google Shape;3920;p538"/>
            <p:cNvSpPr/>
            <p:nvPr/>
          </p:nvSpPr>
          <p:spPr>
            <a:xfrm>
              <a:off x="3310386" y="2844493"/>
              <a:ext cx="5601272" cy="663029"/>
            </a:xfrm>
            <a:custGeom>
              <a:avLst/>
              <a:gdLst/>
              <a:ahLst/>
              <a:cxnLst/>
              <a:rect l="l" t="t" r="r" b="b"/>
              <a:pathLst>
                <a:path w="2828925" h="884039" extrusionOk="0">
                  <a:moveTo>
                    <a:pt x="0" y="0"/>
                  </a:moveTo>
                  <a:lnTo>
                    <a:pt x="2828925" y="0"/>
                  </a:lnTo>
                  <a:lnTo>
                    <a:pt x="2828925" y="884039"/>
                  </a:lnTo>
                  <a:lnTo>
                    <a:pt x="0" y="884039"/>
                  </a:lnTo>
                  <a:lnTo>
                    <a:pt x="0" y="0"/>
                  </a:lnTo>
                  <a:close/>
                </a:path>
              </a:pathLst>
            </a:custGeom>
            <a:solidFill>
              <a:srgbClr val="FFFFFF">
                <a:alpha val="40000"/>
              </a:srgbClr>
            </a:solidFill>
            <a:ln w="9525" cap="flat" cmpd="sng">
              <a:solidFill>
                <a:schemeClr val="accent1"/>
              </a:solidFill>
              <a:prstDash val="solid"/>
              <a:miter lim="800000"/>
              <a:headEnd type="none" w="sm" len="sm"/>
              <a:tailEnd type="none" w="sm" len="sm"/>
            </a:ln>
          </p:spPr>
          <p:txBody>
            <a:bodyPr spcFirstLastPara="1" wrap="square" lIns="336800" tIns="66425" rIns="66425" bIns="66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Calibri"/>
                  <a:ea typeface="Calibri"/>
                  <a:cs typeface="Calibri"/>
                  <a:sym typeface="Calibri"/>
                </a:rPr>
                <a:t>Equip students with the academic and career skills and information necessary to </a:t>
              </a:r>
              <a:r>
                <a:rPr lang="en" sz="1100" b="1" i="0" u="none" strike="noStrike" cap="none">
                  <a:solidFill>
                    <a:srgbClr val="000000"/>
                  </a:solidFill>
                  <a:latin typeface="Calibri"/>
                  <a:ea typeface="Calibri"/>
                  <a:cs typeface="Calibri"/>
                  <a:sym typeface="Calibri"/>
                </a:rPr>
                <a:t>pursue the future of their choice</a:t>
              </a:r>
              <a:r>
                <a:rPr lang="en" sz="1100" b="0" i="0" u="none" strike="noStrike" cap="none">
                  <a:solidFill>
                    <a:srgbClr val="000000"/>
                  </a:solidFill>
                  <a:latin typeface="Calibri"/>
                  <a:ea typeface="Calibri"/>
                  <a:cs typeface="Calibri"/>
                  <a:sym typeface="Calibri"/>
                </a:rPr>
                <a:t>. (ORS 329.015(2)(a))</a:t>
              </a:r>
              <a:endParaRPr sz="800" b="0" i="0" u="none" strike="noStrike" cap="none">
                <a:solidFill>
                  <a:srgbClr val="000000"/>
                </a:solidFill>
                <a:latin typeface="Arial"/>
                <a:ea typeface="Arial"/>
                <a:cs typeface="Arial"/>
                <a:sym typeface="Arial"/>
              </a:endParaRPr>
            </a:p>
          </p:txBody>
        </p:sp>
        <p:pic>
          <p:nvPicPr>
            <p:cNvPr id="3921" name="Google Shape;3921;p538" descr="Icon for Pathways Cornerstone with a street signs"/>
            <p:cNvPicPr preferRelativeResize="0"/>
            <p:nvPr/>
          </p:nvPicPr>
          <p:blipFill rotWithShape="1">
            <a:blip r:embed="rId5">
              <a:alphaModFix/>
            </a:blip>
            <a:srcRect/>
            <a:stretch/>
          </p:blipFill>
          <p:spPr>
            <a:xfrm>
              <a:off x="537714" y="2833107"/>
              <a:ext cx="2743200" cy="685800"/>
            </a:xfrm>
            <a:prstGeom prst="rect">
              <a:avLst/>
            </a:prstGeom>
            <a:noFill/>
            <a:ln w="9525" cap="flat" cmpd="sng">
              <a:solidFill>
                <a:schemeClr val="accent1"/>
              </a:solidFill>
              <a:prstDash val="solid"/>
              <a:round/>
              <a:headEnd type="none" w="sm" len="sm"/>
              <a:tailEnd type="none" w="sm" len="sm"/>
            </a:ln>
          </p:spPr>
        </p:pic>
        <p:sp>
          <p:nvSpPr>
            <p:cNvPr id="3922" name="Google Shape;3922;p538"/>
            <p:cNvSpPr/>
            <p:nvPr/>
          </p:nvSpPr>
          <p:spPr>
            <a:xfrm>
              <a:off x="3310387" y="3573944"/>
              <a:ext cx="5601272" cy="687340"/>
            </a:xfrm>
            <a:custGeom>
              <a:avLst/>
              <a:gdLst/>
              <a:ahLst/>
              <a:cxnLst/>
              <a:rect l="l" t="t" r="r" b="b"/>
              <a:pathLst>
                <a:path w="2828925" h="884039" extrusionOk="0">
                  <a:moveTo>
                    <a:pt x="0" y="0"/>
                  </a:moveTo>
                  <a:lnTo>
                    <a:pt x="2828925" y="0"/>
                  </a:lnTo>
                  <a:lnTo>
                    <a:pt x="2828925" y="884039"/>
                  </a:lnTo>
                  <a:lnTo>
                    <a:pt x="0" y="884039"/>
                  </a:lnTo>
                  <a:lnTo>
                    <a:pt x="0" y="0"/>
                  </a:lnTo>
                  <a:close/>
                </a:path>
              </a:pathLst>
            </a:custGeom>
            <a:solidFill>
              <a:srgbClr val="FFFFFF">
                <a:alpha val="40000"/>
              </a:srgbClr>
            </a:solidFill>
            <a:ln w="9525" cap="flat" cmpd="sng">
              <a:solidFill>
                <a:schemeClr val="accent1"/>
              </a:solidFill>
              <a:prstDash val="solid"/>
              <a:miter lim="800000"/>
              <a:headEnd type="none" w="sm" len="sm"/>
              <a:tailEnd type="none" w="sm" len="sm"/>
            </a:ln>
          </p:spPr>
          <p:txBody>
            <a:bodyPr spcFirstLastPara="1" wrap="square" lIns="336800" tIns="66425" rIns="66425" bIns="66425" anchor="ctr" anchorCtr="0">
              <a:noAutofit/>
            </a:bodyPr>
            <a:lstStyle/>
            <a:p>
              <a:pPr marL="0" marR="0" lvl="0" indent="0" algn="l" rtl="0">
                <a:lnSpc>
                  <a:spcPct val="90000"/>
                </a:lnSpc>
                <a:spcBef>
                  <a:spcPts val="0"/>
                </a:spcBef>
                <a:spcAft>
                  <a:spcPts val="0"/>
                </a:spcAft>
                <a:buClr>
                  <a:srgbClr val="000000"/>
                </a:buClr>
                <a:buSzPts val="1100"/>
                <a:buFont typeface="Arial"/>
                <a:buNone/>
              </a:pPr>
              <a:r>
                <a:rPr lang="en" sz="1100" b="1" i="0" u="none" strike="noStrike" cap="none">
                  <a:solidFill>
                    <a:srgbClr val="000000"/>
                  </a:solidFill>
                  <a:latin typeface="Calibri"/>
                  <a:ea typeface="Calibri"/>
                  <a:cs typeface="Calibri"/>
                  <a:sym typeface="Calibri"/>
                </a:rPr>
                <a:t>Provide an environment</a:t>
              </a:r>
              <a:r>
                <a:rPr lang="en" sz="1100" b="1" i="0" u="none" strike="noStrike" cap="none">
                  <a:solidFill>
                    <a:srgbClr val="1B75BC"/>
                  </a:solidFill>
                  <a:latin typeface="Calibri"/>
                  <a:ea typeface="Calibri"/>
                  <a:cs typeface="Calibri"/>
                  <a:sym typeface="Calibri"/>
                </a:rPr>
                <a:t> </a:t>
              </a:r>
              <a:r>
                <a:rPr lang="en" sz="1100" b="0" i="0" u="none" strike="noStrike" cap="none">
                  <a:solidFill>
                    <a:srgbClr val="000000"/>
                  </a:solidFill>
                  <a:latin typeface="Calibri"/>
                  <a:ea typeface="Calibri"/>
                  <a:cs typeface="Calibri"/>
                  <a:sym typeface="Calibri"/>
                </a:rPr>
                <a:t>that motivates students to pursue serious scholarship. (ORS 329.015(2)(b))</a:t>
              </a:r>
              <a:endParaRPr sz="1100" b="0" i="0" u="none" strike="noStrike" cap="none">
                <a:solidFill>
                  <a:srgbClr val="000000"/>
                </a:solidFill>
                <a:latin typeface="Calibri"/>
                <a:ea typeface="Calibri"/>
                <a:cs typeface="Calibri"/>
                <a:sym typeface="Calibri"/>
              </a:endParaRPr>
            </a:p>
          </p:txBody>
        </p:sp>
        <p:pic>
          <p:nvPicPr>
            <p:cNvPr id="3923" name="Google Shape;3923;p538" descr="Icon for Belonging Cornerstone with puzzle pieces"/>
            <p:cNvPicPr preferRelativeResize="0"/>
            <p:nvPr/>
          </p:nvPicPr>
          <p:blipFill rotWithShape="1">
            <a:blip r:embed="rId6">
              <a:alphaModFix/>
            </a:blip>
            <a:srcRect/>
            <a:stretch/>
          </p:blipFill>
          <p:spPr>
            <a:xfrm>
              <a:off x="537714" y="3573944"/>
              <a:ext cx="2743200" cy="685800"/>
            </a:xfrm>
            <a:prstGeom prst="rect">
              <a:avLst/>
            </a:prstGeom>
            <a:noFill/>
            <a:ln w="9525" cap="flat" cmpd="sng">
              <a:solidFill>
                <a:schemeClr val="accent1"/>
              </a:solidFill>
              <a:prstDash val="solid"/>
              <a:round/>
              <a:headEnd type="none" w="sm" len="sm"/>
              <a:tailEnd type="none" w="sm" len="sm"/>
            </a:ln>
          </p:spPr>
        </p:pic>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398"/>
        <p:cNvGrpSpPr/>
        <p:nvPr/>
      </p:nvGrpSpPr>
      <p:grpSpPr>
        <a:xfrm>
          <a:off x="0" y="0"/>
          <a:ext cx="0" cy="0"/>
          <a:chOff x="0" y="0"/>
          <a:chExt cx="0" cy="0"/>
        </a:xfrm>
      </p:grpSpPr>
      <p:sp>
        <p:nvSpPr>
          <p:cNvPr id="4399" name="Google Shape;4399;p592"/>
          <p:cNvSpPr txBox="1">
            <a:spLocks noGrp="1"/>
          </p:cNvSpPr>
          <p:nvPr>
            <p:ph type="title"/>
          </p:nvPr>
        </p:nvSpPr>
        <p:spPr>
          <a:xfrm>
            <a:off x="537875" y="723651"/>
            <a:ext cx="2949000" cy="1758600"/>
          </a:xfrm>
          <a:prstGeom prst="rect">
            <a:avLst/>
          </a:prstGeom>
        </p:spPr>
        <p:txBody>
          <a:bodyPr spcFirstLastPara="1" wrap="square" lIns="68575" tIns="34275" rIns="68575" bIns="34275" anchor="t" anchorCtr="0">
            <a:noAutofit/>
          </a:bodyPr>
          <a:lstStyle/>
          <a:p>
            <a:pPr marL="0" lvl="0" indent="0" algn="l" rtl="0">
              <a:lnSpc>
                <a:spcPct val="115000"/>
              </a:lnSpc>
              <a:spcBef>
                <a:spcPts val="800"/>
              </a:spcBef>
              <a:spcAft>
                <a:spcPts val="0"/>
              </a:spcAft>
              <a:buClr>
                <a:schemeClr val="dk1"/>
              </a:buClr>
              <a:buSzPts val="1100"/>
              <a:buFont typeface="Arial"/>
              <a:buNone/>
            </a:pPr>
            <a:r>
              <a:rPr lang="en" sz="2300" b="1"/>
              <a:t>Teaching practices to sustain ambitious math teaching: </a:t>
            </a:r>
            <a:r>
              <a:rPr lang="en" sz="2300"/>
              <a:t>Supporting equitable discourse and fostering positive mathematical identities</a:t>
            </a:r>
            <a:endParaRPr sz="2300"/>
          </a:p>
        </p:txBody>
      </p:sp>
      <p:sp>
        <p:nvSpPr>
          <p:cNvPr id="4400" name="Google Shape;4400;p592"/>
          <p:cNvSpPr txBox="1">
            <a:spLocks noGrp="1"/>
          </p:cNvSpPr>
          <p:nvPr>
            <p:ph type="body" idx="1"/>
          </p:nvPr>
        </p:nvSpPr>
        <p:spPr>
          <a:xfrm>
            <a:off x="3887391" y="584735"/>
            <a:ext cx="4629000" cy="38112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1700" i="1"/>
              <a:t>The </a:t>
            </a:r>
            <a:r>
              <a:rPr lang="en" sz="1700" b="1" i="1"/>
              <a:t>focus</a:t>
            </a:r>
            <a:r>
              <a:rPr lang="en" sz="1700" i="1"/>
              <a:t> of this session is to reflect on and analyze teacher moves that can support equitable discourse and positive mathematical identities. </a:t>
            </a:r>
            <a:endParaRPr sz="1700" i="1"/>
          </a:p>
          <a:p>
            <a:pPr marL="0" lvl="0" indent="0" algn="l" rtl="0">
              <a:lnSpc>
                <a:spcPct val="100000"/>
              </a:lnSpc>
              <a:spcBef>
                <a:spcPts val="0"/>
              </a:spcBef>
              <a:spcAft>
                <a:spcPts val="0"/>
              </a:spcAft>
              <a:buNone/>
            </a:pPr>
            <a:endParaRPr sz="1700" b="1"/>
          </a:p>
          <a:p>
            <a:pPr marL="0" lvl="0" indent="0" algn="l" rtl="0">
              <a:lnSpc>
                <a:spcPct val="100000"/>
              </a:lnSpc>
              <a:spcBef>
                <a:spcPts val="0"/>
              </a:spcBef>
              <a:spcAft>
                <a:spcPts val="0"/>
              </a:spcAft>
              <a:buNone/>
            </a:pPr>
            <a:r>
              <a:rPr lang="en" sz="1700" b="1"/>
              <a:t>Agenda for this session:</a:t>
            </a:r>
            <a:endParaRPr sz="1700" b="1"/>
          </a:p>
          <a:p>
            <a:pPr marL="457200" lvl="0" indent="-330200" algn="l" rtl="0">
              <a:lnSpc>
                <a:spcPct val="115000"/>
              </a:lnSpc>
              <a:spcBef>
                <a:spcPts val="0"/>
              </a:spcBef>
              <a:spcAft>
                <a:spcPts val="0"/>
              </a:spcAft>
              <a:buSzPts val="1600"/>
              <a:buFont typeface="Calibri"/>
              <a:buAutoNum type="arabicPeriod"/>
            </a:pPr>
            <a:r>
              <a:rPr lang="en" sz="1500" b="1" u="sng">
                <a:solidFill>
                  <a:schemeClr val="hlink"/>
                </a:solidFill>
                <a:hlinkClick r:id="rId3" action="ppaction://hlinksldjump"/>
              </a:rPr>
              <a:t>Setting and maintaining norms</a:t>
            </a:r>
            <a:r>
              <a:rPr lang="en" sz="1500" b="1"/>
              <a:t>: </a:t>
            </a:r>
            <a:r>
              <a:rPr lang="en" sz="1500"/>
              <a:t>Reconnect with and revise our norms for interacting together</a:t>
            </a:r>
            <a:endParaRPr sz="1300"/>
          </a:p>
          <a:p>
            <a:pPr marL="457200" lvl="0" indent="-330200" algn="l" rtl="0">
              <a:lnSpc>
                <a:spcPct val="115000"/>
              </a:lnSpc>
              <a:spcBef>
                <a:spcPts val="0"/>
              </a:spcBef>
              <a:spcAft>
                <a:spcPts val="0"/>
              </a:spcAft>
              <a:buSzPts val="1600"/>
              <a:buFont typeface="Calibri"/>
              <a:buAutoNum type="arabicPeriod"/>
            </a:pPr>
            <a:r>
              <a:rPr lang="en" sz="1600" b="1" u="sng">
                <a:solidFill>
                  <a:schemeClr val="hlink"/>
                </a:solidFill>
                <a:hlinkClick r:id="rId4" action="ppaction://hlinksldjump"/>
              </a:rPr>
              <a:t>Studying teaching: </a:t>
            </a:r>
            <a:r>
              <a:rPr lang="en" sz="1600"/>
              <a:t>Teacher actions to promote equitable discourse</a:t>
            </a:r>
            <a:endParaRPr sz="1600"/>
          </a:p>
          <a:p>
            <a:pPr marL="457200" lvl="0" indent="-330200" algn="l" rtl="0">
              <a:lnSpc>
                <a:spcPct val="115000"/>
              </a:lnSpc>
              <a:spcBef>
                <a:spcPts val="0"/>
              </a:spcBef>
              <a:spcAft>
                <a:spcPts val="0"/>
              </a:spcAft>
              <a:buSzPts val="1600"/>
              <a:buFont typeface="Calibri"/>
              <a:buAutoNum type="arabicPeriod"/>
            </a:pPr>
            <a:r>
              <a:rPr lang="en" sz="1600" b="1" u="sng">
                <a:solidFill>
                  <a:schemeClr val="hlink"/>
                </a:solidFill>
                <a:hlinkClick r:id="rId5" action="ppaction://hlinksldjump"/>
              </a:rPr>
              <a:t>Connecting to research:</a:t>
            </a:r>
            <a:r>
              <a:rPr lang="en" sz="1600" b="1"/>
              <a:t> </a:t>
            </a:r>
            <a:r>
              <a:rPr lang="en" sz="1600"/>
              <a:t>Students’ identity, agency and status</a:t>
            </a:r>
            <a:endParaRPr sz="1600"/>
          </a:p>
          <a:p>
            <a:pPr marL="457200" lvl="0" indent="-330200" algn="l" rtl="0">
              <a:lnSpc>
                <a:spcPct val="115000"/>
              </a:lnSpc>
              <a:spcBef>
                <a:spcPts val="0"/>
              </a:spcBef>
              <a:spcAft>
                <a:spcPts val="0"/>
              </a:spcAft>
              <a:buSzPts val="1600"/>
              <a:buFont typeface="Calibri"/>
              <a:buAutoNum type="arabicPeriod"/>
            </a:pPr>
            <a:r>
              <a:rPr lang="en" sz="1600" b="1" u="sng">
                <a:solidFill>
                  <a:schemeClr val="hlink"/>
                </a:solidFill>
                <a:hlinkClick r:id="rId6" action="ppaction://hlinksldjump"/>
              </a:rPr>
              <a:t>Planning for action: </a:t>
            </a:r>
            <a:r>
              <a:rPr lang="en" sz="1600"/>
              <a:t>Applying our learning to our work in the classroom</a:t>
            </a:r>
            <a:endParaRPr sz="1600"/>
          </a:p>
          <a:p>
            <a:pPr marL="0" lvl="0" indent="0" algn="l" rtl="0">
              <a:lnSpc>
                <a:spcPct val="115000"/>
              </a:lnSpc>
              <a:spcBef>
                <a:spcPts val="800"/>
              </a:spcBef>
              <a:spcAft>
                <a:spcPts val="0"/>
              </a:spcAft>
              <a:buNone/>
            </a:pPr>
            <a:endParaRPr sz="1100"/>
          </a:p>
        </p:txBody>
      </p:sp>
      <p:sp>
        <p:nvSpPr>
          <p:cNvPr id="4401" name="Google Shape;4401;p592"/>
          <p:cNvSpPr txBox="1"/>
          <p:nvPr/>
        </p:nvSpPr>
        <p:spPr>
          <a:xfrm>
            <a:off x="6236700" y="4472125"/>
            <a:ext cx="2016000" cy="400200"/>
          </a:xfrm>
          <a:prstGeom prst="rect">
            <a:avLst/>
          </a:prstGeom>
          <a:solidFill>
            <a:srgbClr val="FCF4F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u="sng">
                <a:solidFill>
                  <a:schemeClr val="hlink"/>
                </a:solidFill>
                <a:latin typeface="Calibri"/>
                <a:ea typeface="Calibri"/>
                <a:cs typeface="Calibri"/>
                <a:sym typeface="Calibri"/>
                <a:hlinkClick r:id="" action="ppaction://noaction"/>
              </a:rPr>
              <a:t>M3 P1 Table of Contents</a:t>
            </a:r>
            <a:endParaRPr b="1">
              <a:latin typeface="Calibri"/>
              <a:ea typeface="Calibri"/>
              <a:cs typeface="Calibri"/>
              <a:sym typeface="Calibri"/>
            </a:endParaRPr>
          </a:p>
        </p:txBody>
      </p:sp>
      <p:sp>
        <p:nvSpPr>
          <p:cNvPr id="4402" name="Google Shape;4402;p592"/>
          <p:cNvSpPr txBox="1">
            <a:spLocks noGrp="1"/>
          </p:cNvSpPr>
          <p:nvPr>
            <p:ph type="sldNum" idx="12"/>
          </p:nvPr>
        </p:nvSpPr>
        <p:spPr>
          <a:xfrm>
            <a:off x="8523975" y="4669550"/>
            <a:ext cx="426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60</a:t>
            </a:fld>
            <a:endParaRPr/>
          </a:p>
        </p:txBody>
      </p:sp>
      <p:sp>
        <p:nvSpPr>
          <p:cNvPr id="4403" name="Google Shape;4403;p592"/>
          <p:cNvSpPr txBox="1"/>
          <p:nvPr/>
        </p:nvSpPr>
        <p:spPr>
          <a:xfrm>
            <a:off x="237550" y="328175"/>
            <a:ext cx="3356700" cy="446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 sz="1700" b="1" i="1">
                <a:solidFill>
                  <a:schemeClr val="dk1"/>
                </a:solidFill>
                <a:latin typeface="Calibri"/>
                <a:ea typeface="Calibri"/>
                <a:cs typeface="Calibri"/>
                <a:sym typeface="Calibri"/>
              </a:rPr>
              <a:t>Session 16</a:t>
            </a:r>
            <a:endParaRPr sz="1600">
              <a:solidFill>
                <a:schemeClr val="dk1"/>
              </a:solidFill>
              <a:latin typeface="Calibri"/>
              <a:ea typeface="Calibri"/>
              <a:cs typeface="Calibri"/>
              <a:sym typeface="Calibri"/>
            </a:endParaRPr>
          </a:p>
        </p:txBody>
      </p:sp>
      <p:sp>
        <p:nvSpPr>
          <p:cNvPr id="4404" name="Google Shape;4404;p592"/>
          <p:cNvSpPr txBox="1"/>
          <p:nvPr/>
        </p:nvSpPr>
        <p:spPr>
          <a:xfrm>
            <a:off x="508600" y="3756275"/>
            <a:ext cx="281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accent2"/>
                </a:solidFill>
                <a:latin typeface="Calibri"/>
                <a:ea typeface="Calibri"/>
                <a:cs typeface="Calibri"/>
                <a:sym typeface="Calibri"/>
              </a:rPr>
              <a:t>Time estimate:</a:t>
            </a:r>
            <a:r>
              <a:rPr lang="en">
                <a:solidFill>
                  <a:schemeClr val="accent2"/>
                </a:solidFill>
                <a:latin typeface="Calibri"/>
                <a:ea typeface="Calibri"/>
                <a:cs typeface="Calibri"/>
                <a:sym typeface="Calibri"/>
              </a:rPr>
              <a:t> 90 minutes</a:t>
            </a:r>
            <a:endParaRPr>
              <a:solidFill>
                <a:schemeClr val="accent2"/>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408"/>
        <p:cNvGrpSpPr/>
        <p:nvPr/>
      </p:nvGrpSpPr>
      <p:grpSpPr>
        <a:xfrm>
          <a:off x="0" y="0"/>
          <a:ext cx="0" cy="0"/>
          <a:chOff x="0" y="0"/>
          <a:chExt cx="0" cy="0"/>
        </a:xfrm>
      </p:grpSpPr>
      <p:sp>
        <p:nvSpPr>
          <p:cNvPr id="4409" name="Google Shape;4409;p593"/>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3800" b="1">
                <a:solidFill>
                  <a:schemeClr val="accent2"/>
                </a:solidFill>
              </a:rPr>
              <a:t>Setting and maintaining norms</a:t>
            </a:r>
            <a:endParaRPr sz="3800" b="1">
              <a:solidFill>
                <a:schemeClr val="accent2"/>
              </a:solidFill>
            </a:endParaRPr>
          </a:p>
        </p:txBody>
      </p:sp>
      <p:sp>
        <p:nvSpPr>
          <p:cNvPr id="4410" name="Google Shape;4410;p593"/>
          <p:cNvSpPr txBox="1">
            <a:spLocks noGrp="1"/>
          </p:cNvSpPr>
          <p:nvPr>
            <p:ph type="subTitle" idx="1"/>
          </p:nvPr>
        </p:nvSpPr>
        <p:spPr>
          <a:xfrm>
            <a:off x="1143000" y="3002388"/>
            <a:ext cx="6858000" cy="660600"/>
          </a:xfrm>
          <a:prstGeom prst="rect">
            <a:avLst/>
          </a:prstGeom>
        </p:spPr>
        <p:txBody>
          <a:bodyPr spcFirstLastPara="1" wrap="square" lIns="91425" tIns="91425" rIns="121725" bIns="91425" anchor="t" anchorCtr="0">
            <a:noAutofit/>
          </a:bodyPr>
          <a:lstStyle/>
          <a:p>
            <a:pPr marL="0" lvl="0" indent="0" algn="ctr" rtl="0">
              <a:spcBef>
                <a:spcPts val="800"/>
              </a:spcBef>
              <a:spcAft>
                <a:spcPts val="0"/>
              </a:spcAft>
              <a:buNone/>
            </a:pPr>
            <a:r>
              <a:rPr lang="en" sz="2350">
                <a:solidFill>
                  <a:schemeClr val="accent2"/>
                </a:solidFill>
              </a:rPr>
              <a:t>Reconnect with and revise our norms for interacting together</a:t>
            </a:r>
            <a:endParaRPr sz="2350">
              <a:solidFill>
                <a:schemeClr val="accent2"/>
              </a:solidFill>
            </a:endParaRPr>
          </a:p>
        </p:txBody>
      </p:sp>
      <p:sp>
        <p:nvSpPr>
          <p:cNvPr id="4411" name="Google Shape;4411;p593"/>
          <p:cNvSpPr txBox="1">
            <a:spLocks noGrp="1"/>
          </p:cNvSpPr>
          <p:nvPr>
            <p:ph type="sldNum" idx="12"/>
          </p:nvPr>
        </p:nvSpPr>
        <p:spPr>
          <a:xfrm>
            <a:off x="8523975" y="4669550"/>
            <a:ext cx="426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61</a:t>
            </a:fld>
            <a:endParaRPr/>
          </a:p>
        </p:txBody>
      </p:sp>
      <p:pic>
        <p:nvPicPr>
          <p:cNvPr id="4412" name="Google Shape;4412;p593" descr="Cheers with solid fill"/>
          <p:cNvPicPr preferRelativeResize="0"/>
          <p:nvPr/>
        </p:nvPicPr>
        <p:blipFill rotWithShape="1">
          <a:blip r:embed="rId3">
            <a:alphaModFix/>
          </a:blip>
          <a:srcRect/>
          <a:stretch/>
        </p:blipFill>
        <p:spPr>
          <a:xfrm>
            <a:off x="7466200" y="3455512"/>
            <a:ext cx="1508760" cy="150876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Shape 4416"/>
        <p:cNvGrpSpPr/>
        <p:nvPr/>
      </p:nvGrpSpPr>
      <p:grpSpPr>
        <a:xfrm>
          <a:off x="0" y="0"/>
          <a:ext cx="0" cy="0"/>
          <a:chOff x="0" y="0"/>
          <a:chExt cx="0" cy="0"/>
        </a:xfrm>
      </p:grpSpPr>
      <p:sp>
        <p:nvSpPr>
          <p:cNvPr id="4417" name="Google Shape;4417;p594"/>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Facilitator Guide: </a:t>
            </a:r>
            <a:r>
              <a:rPr lang="en" sz="2800"/>
              <a:t>Setting and Maintaining Norms</a:t>
            </a:r>
            <a:endParaRPr sz="2800"/>
          </a:p>
        </p:txBody>
      </p:sp>
      <p:sp>
        <p:nvSpPr>
          <p:cNvPr id="4418" name="Google Shape;4418;p594"/>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Font typeface="Calibri"/>
              <a:buChar char="•"/>
            </a:pPr>
            <a:r>
              <a:rPr lang="en" b="1">
                <a:solidFill>
                  <a:schemeClr val="accent3"/>
                </a:solidFill>
              </a:rPr>
              <a:t>Rationale for setting and maintaining norms:</a:t>
            </a:r>
            <a:endParaRPr b="1">
              <a:solidFill>
                <a:schemeClr val="accent3"/>
              </a:solidFill>
            </a:endParaRPr>
          </a:p>
          <a:p>
            <a:pPr marL="914400" lvl="1" indent="-317500" algn="l" rtl="0">
              <a:lnSpc>
                <a:spcPct val="100000"/>
              </a:lnSpc>
              <a:spcBef>
                <a:spcPts val="0"/>
              </a:spcBef>
              <a:spcAft>
                <a:spcPts val="0"/>
              </a:spcAft>
              <a:buSzPts val="1400"/>
              <a:buChar char="•"/>
            </a:pPr>
            <a:r>
              <a:rPr lang="en"/>
              <a:t>To create spaces where we can vulnerably share about our teaching, learning and mathematics (Elliott et al., 2009; Little, 2002; Horn, 2010)</a:t>
            </a:r>
            <a:endParaRPr/>
          </a:p>
          <a:p>
            <a:pPr marL="914400" lvl="1" indent="-317500" algn="l" rtl="0">
              <a:lnSpc>
                <a:spcPct val="100000"/>
              </a:lnSpc>
              <a:spcBef>
                <a:spcPts val="0"/>
              </a:spcBef>
              <a:spcAft>
                <a:spcPts val="0"/>
              </a:spcAft>
              <a:buSzPts val="1400"/>
              <a:buChar char="•"/>
            </a:pPr>
            <a:r>
              <a:rPr lang="en"/>
              <a:t>To support us in sharing in-process, “rough draft” ideas (Thanheiser &amp; Jansen, 2016)</a:t>
            </a:r>
            <a:endParaRPr/>
          </a:p>
          <a:p>
            <a:pPr marL="914400" lvl="1" indent="-317500" algn="l" rtl="0">
              <a:lnSpc>
                <a:spcPct val="100000"/>
              </a:lnSpc>
              <a:spcBef>
                <a:spcPts val="0"/>
              </a:spcBef>
              <a:spcAft>
                <a:spcPts val="0"/>
              </a:spcAft>
              <a:buSzPts val="1400"/>
              <a:buChar char="•"/>
            </a:pPr>
            <a:r>
              <a:rPr lang="en"/>
              <a:t>To foster a community where all members are valued (Grossman et al., 2001)</a:t>
            </a:r>
            <a:endParaRPr/>
          </a:p>
          <a:p>
            <a:pPr marL="457200" lvl="0" indent="-342900" algn="l" rtl="0">
              <a:lnSpc>
                <a:spcPct val="100000"/>
              </a:lnSpc>
              <a:spcBef>
                <a:spcPts val="1000"/>
              </a:spcBef>
              <a:spcAft>
                <a:spcPts val="0"/>
              </a:spcAft>
              <a:buClr>
                <a:schemeClr val="accent3"/>
              </a:buClr>
              <a:buSzPts val="1800"/>
              <a:buFont typeface="Calibri"/>
              <a:buChar char="•"/>
            </a:pPr>
            <a:r>
              <a:rPr lang="en" b="1">
                <a:solidFill>
                  <a:schemeClr val="accent3"/>
                </a:solidFill>
              </a:rPr>
              <a:t>Recommendations for setting and maintaining norms:</a:t>
            </a:r>
            <a:endParaRPr b="1">
              <a:solidFill>
                <a:schemeClr val="accent3"/>
              </a:solidFill>
            </a:endParaRPr>
          </a:p>
          <a:p>
            <a:pPr marL="914400" lvl="1" indent="-317500" algn="l" rtl="0">
              <a:lnSpc>
                <a:spcPct val="100000"/>
              </a:lnSpc>
              <a:spcBef>
                <a:spcPts val="0"/>
              </a:spcBef>
              <a:spcAft>
                <a:spcPts val="0"/>
              </a:spcAft>
              <a:buSzPts val="1400"/>
              <a:buChar char="•"/>
            </a:pPr>
            <a:r>
              <a:rPr lang="en"/>
              <a:t>Include everyone’s ideas and perspectives when setting norms</a:t>
            </a:r>
            <a:endParaRPr/>
          </a:p>
          <a:p>
            <a:pPr marL="914400" lvl="1" indent="-317500" algn="l" rtl="0">
              <a:lnSpc>
                <a:spcPct val="100000"/>
              </a:lnSpc>
              <a:spcBef>
                <a:spcPts val="0"/>
              </a:spcBef>
              <a:spcAft>
                <a:spcPts val="0"/>
              </a:spcAft>
              <a:buSzPts val="1400"/>
              <a:buChar char="•"/>
            </a:pPr>
            <a:r>
              <a:rPr lang="en"/>
              <a:t>Regularly revisit norms and adjust norms as needed</a:t>
            </a:r>
            <a:endParaRPr/>
          </a:p>
        </p:txBody>
      </p:sp>
      <p:pic>
        <p:nvPicPr>
          <p:cNvPr id="4419" name="Google Shape;4419;p594" descr="Cheers with solid fill"/>
          <p:cNvPicPr preferRelativeResize="0"/>
          <p:nvPr/>
        </p:nvPicPr>
        <p:blipFill>
          <a:blip r:embed="rId3">
            <a:alphaModFix/>
          </a:blip>
          <a:stretch>
            <a:fillRect/>
          </a:stretch>
        </p:blipFill>
        <p:spPr>
          <a:xfrm>
            <a:off x="7910650" y="163950"/>
            <a:ext cx="1051560" cy="1051560"/>
          </a:xfrm>
          <a:prstGeom prst="rect">
            <a:avLst/>
          </a:prstGeom>
          <a:noFill/>
          <a:ln>
            <a:noFill/>
          </a:ln>
        </p:spPr>
      </p:pic>
      <p:sp>
        <p:nvSpPr>
          <p:cNvPr id="4420" name="Google Shape;4420;p594"/>
          <p:cNvSpPr txBox="1">
            <a:spLocks noGrp="1"/>
          </p:cNvSpPr>
          <p:nvPr>
            <p:ph type="sldNum" idx="12"/>
          </p:nvPr>
        </p:nvSpPr>
        <p:spPr>
          <a:xfrm>
            <a:off x="8523975" y="4669550"/>
            <a:ext cx="426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62</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424"/>
        <p:cNvGrpSpPr/>
        <p:nvPr/>
      </p:nvGrpSpPr>
      <p:grpSpPr>
        <a:xfrm>
          <a:off x="0" y="0"/>
          <a:ext cx="0" cy="0"/>
          <a:chOff x="0" y="0"/>
          <a:chExt cx="0" cy="0"/>
        </a:xfrm>
      </p:grpSpPr>
      <p:sp>
        <p:nvSpPr>
          <p:cNvPr id="4425" name="Google Shape;4425;p595"/>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Revisiting norms</a:t>
            </a:r>
            <a:endParaRPr sz="2800" b="1"/>
          </a:p>
        </p:txBody>
      </p:sp>
      <p:sp>
        <p:nvSpPr>
          <p:cNvPr id="4426" name="Google Shape;4426;p595"/>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342900" lvl="0" indent="-311150" algn="l" rtl="0">
              <a:spcBef>
                <a:spcPts val="0"/>
              </a:spcBef>
              <a:spcAft>
                <a:spcPts val="0"/>
              </a:spcAft>
              <a:buSzPts val="2300"/>
              <a:buChar char="•"/>
            </a:pPr>
            <a:r>
              <a:rPr lang="en" sz="2500">
                <a:highlight>
                  <a:srgbClr val="FFE599"/>
                </a:highlight>
              </a:rPr>
              <a:t>[Insert your group norms]</a:t>
            </a:r>
            <a:endParaRPr sz="1500"/>
          </a:p>
          <a:p>
            <a:pPr marL="0" lvl="0" indent="0" algn="l" rtl="0">
              <a:spcBef>
                <a:spcPts val="800"/>
              </a:spcBef>
              <a:spcAft>
                <a:spcPts val="0"/>
              </a:spcAft>
              <a:buNone/>
            </a:pPr>
            <a:endParaRPr sz="1300"/>
          </a:p>
        </p:txBody>
      </p:sp>
      <p:sp>
        <p:nvSpPr>
          <p:cNvPr id="4427" name="Google Shape;4427;p595"/>
          <p:cNvSpPr txBox="1">
            <a:spLocks noGrp="1"/>
          </p:cNvSpPr>
          <p:nvPr>
            <p:ph type="sldNum" idx="12"/>
          </p:nvPr>
        </p:nvSpPr>
        <p:spPr>
          <a:xfrm>
            <a:off x="8523975" y="4669550"/>
            <a:ext cx="426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63</a:t>
            </a:fld>
            <a:endParaRPr/>
          </a:p>
        </p:txBody>
      </p:sp>
      <p:sp>
        <p:nvSpPr>
          <p:cNvPr id="4428" name="Google Shape;4428;p595"/>
          <p:cNvSpPr txBox="1"/>
          <p:nvPr/>
        </p:nvSpPr>
        <p:spPr>
          <a:xfrm>
            <a:off x="5742225" y="1369225"/>
            <a:ext cx="3150300" cy="1990800"/>
          </a:xfrm>
          <a:prstGeom prst="rect">
            <a:avLst/>
          </a:prstGeom>
          <a:solidFill>
            <a:srgbClr val="FCF4F8"/>
          </a:solidFill>
          <a:ln w="2857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 sz="1900" b="1" u="sng">
                <a:solidFill>
                  <a:schemeClr val="dk1"/>
                </a:solidFill>
                <a:latin typeface="Calibri"/>
                <a:ea typeface="Calibri"/>
                <a:cs typeface="Calibri"/>
                <a:sym typeface="Calibri"/>
              </a:rPr>
              <a:t>Rights of a Learner</a:t>
            </a:r>
            <a:endParaRPr sz="1900" b="1" u="sng">
              <a:solidFill>
                <a:schemeClr val="dk1"/>
              </a:solidFill>
              <a:latin typeface="Calibri"/>
              <a:ea typeface="Calibri"/>
              <a:cs typeface="Calibri"/>
              <a:sym typeface="Calibri"/>
            </a:endParaRPr>
          </a:p>
          <a:p>
            <a:pPr marL="0" lvl="0" indent="0" algn="l" rtl="0">
              <a:lnSpc>
                <a:spcPct val="100000"/>
              </a:lnSpc>
              <a:spcBef>
                <a:spcPts val="1000"/>
              </a:spcBef>
              <a:spcAft>
                <a:spcPts val="0"/>
              </a:spcAft>
              <a:buClr>
                <a:schemeClr val="dk1"/>
              </a:buClr>
              <a:buSzPts val="1100"/>
              <a:buFont typeface="Arial"/>
              <a:buNone/>
            </a:pPr>
            <a:r>
              <a:rPr lang="en" sz="1500" b="1">
                <a:solidFill>
                  <a:schemeClr val="dk1"/>
                </a:solidFill>
                <a:latin typeface="Calibri"/>
                <a:ea typeface="Calibri"/>
                <a:cs typeface="Calibri"/>
                <a:sym typeface="Calibri"/>
              </a:rPr>
              <a:t>You have the right to:</a:t>
            </a:r>
            <a:endParaRPr sz="1500" b="1">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 sz="1500">
                <a:solidFill>
                  <a:schemeClr val="dk1"/>
                </a:solidFill>
                <a:latin typeface="Calibri"/>
                <a:ea typeface="Calibri"/>
                <a:cs typeface="Calibri"/>
                <a:sym typeface="Calibri"/>
              </a:rPr>
              <a:t>Be confused</a:t>
            </a:r>
            <a:endParaRPr sz="1500">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 sz="1500">
                <a:solidFill>
                  <a:schemeClr val="dk1"/>
                </a:solidFill>
                <a:latin typeface="Calibri"/>
                <a:ea typeface="Calibri"/>
                <a:cs typeface="Calibri"/>
                <a:sym typeface="Calibri"/>
              </a:rPr>
              <a:t>Make mistakes</a:t>
            </a:r>
            <a:endParaRPr sz="1500">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 sz="1500">
                <a:solidFill>
                  <a:schemeClr val="dk1"/>
                </a:solidFill>
                <a:latin typeface="Calibri"/>
                <a:ea typeface="Calibri"/>
                <a:cs typeface="Calibri"/>
                <a:sym typeface="Calibri"/>
              </a:rPr>
              <a:t>Say what makes sense to you</a:t>
            </a:r>
            <a:endParaRPr sz="1500">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 sz="1500">
                <a:solidFill>
                  <a:schemeClr val="dk1"/>
                </a:solidFill>
                <a:latin typeface="Calibri"/>
                <a:ea typeface="Calibri"/>
                <a:cs typeface="Calibri"/>
                <a:sym typeface="Calibri"/>
              </a:rPr>
              <a:t>Share unfinished or rough draft thinking and not be judged</a:t>
            </a:r>
            <a:endParaRPr sz="1800">
              <a:latin typeface="Calibri"/>
              <a:ea typeface="Calibri"/>
              <a:cs typeface="Calibri"/>
              <a:sym typeface="Calibri"/>
            </a:endParaRPr>
          </a:p>
        </p:txBody>
      </p:sp>
      <p:sp>
        <p:nvSpPr>
          <p:cNvPr id="4429" name="Google Shape;4429;p595"/>
          <p:cNvSpPr txBox="1"/>
          <p:nvPr/>
        </p:nvSpPr>
        <p:spPr>
          <a:xfrm>
            <a:off x="6184050" y="4549350"/>
            <a:ext cx="2053800" cy="384900"/>
          </a:xfrm>
          <a:prstGeom prst="rect">
            <a:avLst/>
          </a:prstGeom>
          <a:solidFill>
            <a:srgbClr val="FCF4F8"/>
          </a:solidFill>
          <a:ln>
            <a:noFill/>
          </a:ln>
        </p:spPr>
        <p:txBody>
          <a:bodyPr spcFirstLastPara="1" wrap="square" lIns="91425" tIns="91425" rIns="91425" bIns="91425" anchor="t" anchorCtr="0">
            <a:spAutoFit/>
          </a:bodyPr>
          <a:lstStyle/>
          <a:p>
            <a:pPr marL="457200" lvl="0" indent="-457200" algn="ctr" rtl="0">
              <a:spcBef>
                <a:spcPts val="0"/>
              </a:spcBef>
              <a:spcAft>
                <a:spcPts val="1000"/>
              </a:spcAft>
              <a:buClr>
                <a:schemeClr val="dk1"/>
              </a:buClr>
              <a:buSzPts val="1100"/>
              <a:buFont typeface="Arial"/>
              <a:buNone/>
            </a:pPr>
            <a:r>
              <a:rPr lang="en" sz="1300" u="sng">
                <a:solidFill>
                  <a:schemeClr val="hlink"/>
                </a:solidFill>
                <a:latin typeface="Calibri"/>
                <a:ea typeface="Calibri"/>
                <a:cs typeface="Calibri"/>
                <a:sym typeface="Calibri"/>
                <a:hlinkClick r:id="rId3"/>
              </a:rPr>
              <a:t>(Kalinec-Craig, 2017)</a:t>
            </a:r>
            <a:endParaRPr sz="1300">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433"/>
        <p:cNvGrpSpPr/>
        <p:nvPr/>
      </p:nvGrpSpPr>
      <p:grpSpPr>
        <a:xfrm>
          <a:off x="0" y="0"/>
          <a:ext cx="0" cy="0"/>
          <a:chOff x="0" y="0"/>
          <a:chExt cx="0" cy="0"/>
        </a:xfrm>
      </p:grpSpPr>
      <p:sp>
        <p:nvSpPr>
          <p:cNvPr id="4434" name="Google Shape;4434;p596"/>
          <p:cNvSpPr txBox="1">
            <a:spLocks noGrp="1"/>
          </p:cNvSpPr>
          <p:nvPr>
            <p:ph type="ctrTitle"/>
          </p:nvPr>
        </p:nvSpPr>
        <p:spPr>
          <a:xfrm>
            <a:off x="1143000" y="11243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4000" b="1"/>
              <a:t>Studying teaching</a:t>
            </a:r>
            <a:endParaRPr sz="4000" b="1"/>
          </a:p>
        </p:txBody>
      </p:sp>
      <p:sp>
        <p:nvSpPr>
          <p:cNvPr id="4435" name="Google Shape;4435;p596"/>
          <p:cNvSpPr txBox="1">
            <a:spLocks noGrp="1"/>
          </p:cNvSpPr>
          <p:nvPr>
            <p:ph type="subTitle" idx="1"/>
          </p:nvPr>
        </p:nvSpPr>
        <p:spPr>
          <a:xfrm>
            <a:off x="1143000" y="3002388"/>
            <a:ext cx="6858000" cy="660600"/>
          </a:xfrm>
          <a:prstGeom prst="rect">
            <a:avLst/>
          </a:prstGeom>
        </p:spPr>
        <p:txBody>
          <a:bodyPr spcFirstLastPara="1" wrap="square" lIns="68575" tIns="34275" rIns="68575" bIns="34275" anchor="t" anchorCtr="0">
            <a:noAutofit/>
          </a:bodyPr>
          <a:lstStyle/>
          <a:p>
            <a:pPr marL="0" lvl="0" indent="0" algn="ctr" rtl="0">
              <a:lnSpc>
                <a:spcPct val="115000"/>
              </a:lnSpc>
              <a:spcBef>
                <a:spcPts val="800"/>
              </a:spcBef>
              <a:spcAft>
                <a:spcPts val="0"/>
              </a:spcAft>
              <a:buNone/>
            </a:pPr>
            <a:r>
              <a:rPr lang="en" sz="2000"/>
              <a:t>Teacher actions to promote equitable discourse</a:t>
            </a:r>
            <a:endParaRPr sz="3500"/>
          </a:p>
        </p:txBody>
      </p:sp>
      <p:sp>
        <p:nvSpPr>
          <p:cNvPr id="4436" name="Google Shape;4436;p596"/>
          <p:cNvSpPr txBox="1">
            <a:spLocks noGrp="1"/>
          </p:cNvSpPr>
          <p:nvPr>
            <p:ph type="sldNum" idx="12"/>
          </p:nvPr>
        </p:nvSpPr>
        <p:spPr>
          <a:xfrm>
            <a:off x="8523975" y="4669550"/>
            <a:ext cx="426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64</a:t>
            </a:fld>
            <a:endParaRPr/>
          </a:p>
        </p:txBody>
      </p:sp>
      <p:pic>
        <p:nvPicPr>
          <p:cNvPr id="4437" name="Google Shape;4437;p596" descr="Storytelling with solid fill"/>
          <p:cNvPicPr preferRelativeResize="0"/>
          <p:nvPr/>
        </p:nvPicPr>
        <p:blipFill rotWithShape="1">
          <a:blip r:embed="rId3">
            <a:alphaModFix/>
          </a:blip>
          <a:srcRect/>
          <a:stretch/>
        </p:blipFill>
        <p:spPr>
          <a:xfrm>
            <a:off x="7402672" y="3481838"/>
            <a:ext cx="1508760" cy="150876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Shape 4441"/>
        <p:cNvGrpSpPr/>
        <p:nvPr/>
      </p:nvGrpSpPr>
      <p:grpSpPr>
        <a:xfrm>
          <a:off x="0" y="0"/>
          <a:ext cx="0" cy="0"/>
          <a:chOff x="0" y="0"/>
          <a:chExt cx="0" cy="0"/>
        </a:xfrm>
      </p:grpSpPr>
      <p:sp>
        <p:nvSpPr>
          <p:cNvPr id="4442" name="Google Shape;4442;p597"/>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Facilitator Guide: </a:t>
            </a:r>
            <a:r>
              <a:rPr lang="en" sz="2800"/>
              <a:t>Studying Teaching </a:t>
            </a:r>
            <a:endParaRPr sz="2800"/>
          </a:p>
        </p:txBody>
      </p:sp>
      <p:sp>
        <p:nvSpPr>
          <p:cNvPr id="4443" name="Google Shape;4443;p597"/>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36550" algn="l" rtl="0">
              <a:lnSpc>
                <a:spcPct val="100000"/>
              </a:lnSpc>
              <a:spcBef>
                <a:spcPts val="800"/>
              </a:spcBef>
              <a:spcAft>
                <a:spcPts val="0"/>
              </a:spcAft>
              <a:buClr>
                <a:schemeClr val="accent3"/>
              </a:buClr>
              <a:buSzPts val="1700"/>
              <a:buChar char="•"/>
            </a:pPr>
            <a:r>
              <a:rPr lang="en" sz="1700" b="1">
                <a:solidFill>
                  <a:schemeClr val="accent3"/>
                </a:solidFill>
              </a:rPr>
              <a:t>Rationale for studying teaching:</a:t>
            </a:r>
            <a:endParaRPr sz="1700"/>
          </a:p>
          <a:p>
            <a:pPr marL="914400" lvl="1" indent="-336550" algn="l" rtl="0">
              <a:lnSpc>
                <a:spcPct val="100000"/>
              </a:lnSpc>
              <a:spcBef>
                <a:spcPts val="0"/>
              </a:spcBef>
              <a:spcAft>
                <a:spcPts val="0"/>
              </a:spcAft>
              <a:buSzPts val="1700"/>
              <a:buChar char="•"/>
            </a:pPr>
            <a:r>
              <a:rPr lang="en" sz="1700"/>
              <a:t>To give us a shared context for thinking deeply about the complex work of teaching (Grossman, 2011)</a:t>
            </a:r>
            <a:endParaRPr sz="1700"/>
          </a:p>
          <a:p>
            <a:pPr marL="914400" lvl="1" indent="-336550" algn="l" rtl="0">
              <a:lnSpc>
                <a:spcPct val="100000"/>
              </a:lnSpc>
              <a:spcBef>
                <a:spcPts val="0"/>
              </a:spcBef>
              <a:spcAft>
                <a:spcPts val="0"/>
              </a:spcAft>
              <a:buSzPts val="1700"/>
              <a:buChar char="•"/>
            </a:pPr>
            <a:r>
              <a:rPr lang="en" sz="1700"/>
              <a:t>To sharpen our ability to notice and enhance our pedagogical judgment (Horn, 2022; van Es &amp; Sherin, 2021)</a:t>
            </a:r>
            <a:endParaRPr sz="1700"/>
          </a:p>
          <a:p>
            <a:pPr marL="914400" lvl="1" indent="-336550" algn="l" rtl="0">
              <a:lnSpc>
                <a:spcPct val="100000"/>
              </a:lnSpc>
              <a:spcBef>
                <a:spcPts val="0"/>
              </a:spcBef>
              <a:spcAft>
                <a:spcPts val="0"/>
              </a:spcAft>
              <a:buSzPts val="1700"/>
              <a:buChar char="•"/>
            </a:pPr>
            <a:r>
              <a:rPr lang="en" sz="1700"/>
              <a:t>To learn about and experiment with new ideas (Grossman et al., 2009)</a:t>
            </a:r>
            <a:endParaRPr sz="1700"/>
          </a:p>
          <a:p>
            <a:pPr marL="457200" lvl="0" indent="-336550" algn="l" rtl="0">
              <a:lnSpc>
                <a:spcPct val="100000"/>
              </a:lnSpc>
              <a:spcBef>
                <a:spcPts val="1000"/>
              </a:spcBef>
              <a:spcAft>
                <a:spcPts val="0"/>
              </a:spcAft>
              <a:buClr>
                <a:schemeClr val="accent3"/>
              </a:buClr>
              <a:buSzPts val="1700"/>
              <a:buChar char="•"/>
            </a:pPr>
            <a:r>
              <a:rPr lang="en" sz="1700" b="1">
                <a:solidFill>
                  <a:schemeClr val="accent3"/>
                </a:solidFill>
              </a:rPr>
              <a:t>Recommendations for studying teaching together:</a:t>
            </a:r>
            <a:endParaRPr sz="1700"/>
          </a:p>
          <a:p>
            <a:pPr marL="914400" lvl="1" indent="-336550" algn="l" rtl="0">
              <a:lnSpc>
                <a:spcPct val="100000"/>
              </a:lnSpc>
              <a:spcBef>
                <a:spcPts val="0"/>
              </a:spcBef>
              <a:spcAft>
                <a:spcPts val="0"/>
              </a:spcAft>
              <a:buSzPts val="1700"/>
              <a:buChar char="•"/>
            </a:pPr>
            <a:r>
              <a:rPr lang="en" sz="1700" u="sng"/>
              <a:t>Focus conversations</a:t>
            </a:r>
            <a:r>
              <a:rPr lang="en" sz="1700"/>
              <a:t>: It is important to keep conversations focused on connections between learners, mathematical content, and teaching (Cohen et al., 2003; Horn et al. 2018).</a:t>
            </a:r>
            <a:endParaRPr sz="1700"/>
          </a:p>
          <a:p>
            <a:pPr marL="914400" lvl="1" indent="-336550" algn="l" rtl="0">
              <a:lnSpc>
                <a:spcPct val="100000"/>
              </a:lnSpc>
              <a:spcBef>
                <a:spcPts val="0"/>
              </a:spcBef>
              <a:spcAft>
                <a:spcPts val="0"/>
              </a:spcAft>
              <a:buSzPts val="1700"/>
              <a:buChar char="•"/>
            </a:pPr>
            <a:r>
              <a:rPr lang="en" sz="1700" u="sng"/>
              <a:t>Establish norms</a:t>
            </a:r>
            <a:r>
              <a:rPr lang="en" sz="1700"/>
              <a:t>: It can be valuable to establish norms that honor the brave work of making practice public </a:t>
            </a:r>
            <a:endParaRPr sz="1700"/>
          </a:p>
        </p:txBody>
      </p:sp>
      <p:pic>
        <p:nvPicPr>
          <p:cNvPr id="4444" name="Google Shape;4444;p597" descr="Magnifying glass with solid fill"/>
          <p:cNvPicPr preferRelativeResize="0"/>
          <p:nvPr/>
        </p:nvPicPr>
        <p:blipFill>
          <a:blip r:embed="rId3">
            <a:alphaModFix/>
          </a:blip>
          <a:stretch>
            <a:fillRect/>
          </a:stretch>
        </p:blipFill>
        <p:spPr>
          <a:xfrm>
            <a:off x="7911475" y="202175"/>
            <a:ext cx="1051560" cy="1051560"/>
          </a:xfrm>
          <a:prstGeom prst="rect">
            <a:avLst/>
          </a:prstGeom>
          <a:noFill/>
          <a:ln>
            <a:noFill/>
          </a:ln>
        </p:spPr>
      </p:pic>
      <p:sp>
        <p:nvSpPr>
          <p:cNvPr id="4445" name="Google Shape;4445;p597"/>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65</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4450" name="Google Shape;4450;p598"/>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a:t>Teacher Actions to Promote Equitable Discourse</a:t>
            </a:r>
            <a:endParaRPr sz="2800"/>
          </a:p>
        </p:txBody>
      </p:sp>
      <p:sp>
        <p:nvSpPr>
          <p:cNvPr id="4451" name="Google Shape;4451;p598"/>
          <p:cNvSpPr txBox="1">
            <a:spLocks noGrp="1"/>
          </p:cNvSpPr>
          <p:nvPr>
            <p:ph type="sldNum" idx="12"/>
          </p:nvPr>
        </p:nvSpPr>
        <p:spPr>
          <a:xfrm>
            <a:off x="8523975" y="4669550"/>
            <a:ext cx="426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66</a:t>
            </a:fld>
            <a:endParaRPr/>
          </a:p>
        </p:txBody>
      </p:sp>
      <p:pic>
        <p:nvPicPr>
          <p:cNvPr id="4452" name="Google Shape;4452;p598" descr="Screenshot of introduction to teacher actions to promote equitable classroom discourse "/>
          <p:cNvPicPr preferRelativeResize="0"/>
          <p:nvPr/>
        </p:nvPicPr>
        <p:blipFill>
          <a:blip r:embed="rId3">
            <a:alphaModFix/>
          </a:blip>
          <a:stretch>
            <a:fillRect/>
          </a:stretch>
        </p:blipFill>
        <p:spPr>
          <a:xfrm rot="-258150">
            <a:off x="251276" y="1404518"/>
            <a:ext cx="6277598" cy="2164240"/>
          </a:xfrm>
          <a:prstGeom prst="rect">
            <a:avLst/>
          </a:prstGeom>
          <a:noFill/>
          <a:ln>
            <a:noFill/>
          </a:ln>
        </p:spPr>
      </p:pic>
      <p:sp>
        <p:nvSpPr>
          <p:cNvPr id="4453" name="Google Shape;4453;p598"/>
          <p:cNvSpPr txBox="1"/>
          <p:nvPr/>
        </p:nvSpPr>
        <p:spPr>
          <a:xfrm>
            <a:off x="3244175" y="2880425"/>
            <a:ext cx="5660700" cy="1572900"/>
          </a:xfrm>
          <a:prstGeom prst="rect">
            <a:avLst/>
          </a:prstGeom>
          <a:solidFill>
            <a:srgbClr val="9F2065"/>
          </a:solid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lt1"/>
              </a:buClr>
              <a:buSzPts val="1800"/>
              <a:buFont typeface="Calibri"/>
              <a:buAutoNum type="arabicParenR"/>
            </a:pPr>
            <a:r>
              <a:rPr lang="en" sz="1800" b="1">
                <a:solidFill>
                  <a:schemeClr val="lt1"/>
                </a:solidFill>
                <a:latin typeface="Calibri"/>
                <a:ea typeface="Calibri"/>
                <a:cs typeface="Calibri"/>
                <a:sym typeface="Calibri"/>
              </a:rPr>
              <a:t>Read the introduction to the tool. What resonates? What do you notice? Wonder? </a:t>
            </a:r>
            <a:endParaRPr sz="1800" b="1">
              <a:solidFill>
                <a:schemeClr val="lt1"/>
              </a:solidFill>
              <a:latin typeface="Calibri"/>
              <a:ea typeface="Calibri"/>
              <a:cs typeface="Calibri"/>
              <a:sym typeface="Calibri"/>
            </a:endParaRPr>
          </a:p>
          <a:p>
            <a:pPr marL="457200" lvl="0" indent="-342900" algn="l" rtl="0">
              <a:spcBef>
                <a:spcPts val="0"/>
              </a:spcBef>
              <a:spcAft>
                <a:spcPts val="0"/>
              </a:spcAft>
              <a:buClr>
                <a:schemeClr val="lt1"/>
              </a:buClr>
              <a:buSzPts val="1800"/>
              <a:buFont typeface="Calibri"/>
              <a:buAutoNum type="arabicParenR"/>
            </a:pPr>
            <a:r>
              <a:rPr lang="en" sz="1800" b="1">
                <a:solidFill>
                  <a:schemeClr val="lt1"/>
                </a:solidFill>
                <a:latin typeface="Calibri"/>
                <a:ea typeface="Calibri"/>
                <a:cs typeface="Calibri"/>
                <a:sym typeface="Calibri"/>
              </a:rPr>
              <a:t>What can you do (or are you doing) to get to know students who are often excluded from rich mathematics by schooling? </a:t>
            </a:r>
            <a:endParaRPr sz="1800" b="1">
              <a:solidFill>
                <a:schemeClr val="lt1"/>
              </a:solidFill>
              <a:latin typeface="Calibri"/>
              <a:ea typeface="Calibri"/>
              <a:cs typeface="Calibri"/>
              <a:sym typeface="Calibri"/>
            </a:endParaRPr>
          </a:p>
        </p:txBody>
      </p:sp>
      <p:sp>
        <p:nvSpPr>
          <p:cNvPr id="4454" name="Google Shape;4454;p598"/>
          <p:cNvSpPr txBox="1"/>
          <p:nvPr/>
        </p:nvSpPr>
        <p:spPr>
          <a:xfrm>
            <a:off x="6457950" y="4557150"/>
            <a:ext cx="1650600" cy="369300"/>
          </a:xfrm>
          <a:prstGeom prst="rect">
            <a:avLst/>
          </a:prstGeom>
          <a:solidFill>
            <a:srgbClr val="FCF4F8"/>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u="sng">
                <a:solidFill>
                  <a:srgbClr val="1B75B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(TDG, 2022b)</a:t>
            </a:r>
            <a:endParaRPr>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458"/>
        <p:cNvGrpSpPr/>
        <p:nvPr/>
      </p:nvGrpSpPr>
      <p:grpSpPr>
        <a:xfrm>
          <a:off x="0" y="0"/>
          <a:ext cx="0" cy="0"/>
          <a:chOff x="0" y="0"/>
          <a:chExt cx="0" cy="0"/>
        </a:xfrm>
      </p:grpSpPr>
      <p:sp>
        <p:nvSpPr>
          <p:cNvPr id="4459" name="Google Shape;4459;p599"/>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SzPts val="990"/>
              <a:buNone/>
            </a:pPr>
            <a:r>
              <a:rPr lang="en" sz="2800"/>
              <a:t>Teacher Actions to Promote </a:t>
            </a:r>
            <a:endParaRPr sz="2800"/>
          </a:p>
          <a:p>
            <a:pPr marL="0" lvl="0" indent="0" algn="l" rtl="0">
              <a:lnSpc>
                <a:spcPct val="100000"/>
              </a:lnSpc>
              <a:spcBef>
                <a:spcPts val="0"/>
              </a:spcBef>
              <a:spcAft>
                <a:spcPts val="0"/>
              </a:spcAft>
              <a:buSzPts val="990"/>
              <a:buNone/>
            </a:pPr>
            <a:r>
              <a:rPr lang="en" sz="2800"/>
              <a:t>Equitable Classroom Discourse</a:t>
            </a:r>
            <a:endParaRPr sz="2800"/>
          </a:p>
        </p:txBody>
      </p:sp>
      <p:sp>
        <p:nvSpPr>
          <p:cNvPr id="4460" name="Google Shape;4460;p599"/>
          <p:cNvSpPr txBox="1">
            <a:spLocks noGrp="1"/>
          </p:cNvSpPr>
          <p:nvPr>
            <p:ph type="sldNum" idx="12"/>
          </p:nvPr>
        </p:nvSpPr>
        <p:spPr>
          <a:xfrm>
            <a:off x="8523975" y="4669550"/>
            <a:ext cx="426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67</a:t>
            </a:fld>
            <a:endParaRPr/>
          </a:p>
        </p:txBody>
      </p:sp>
      <p:sp>
        <p:nvSpPr>
          <p:cNvPr id="4461" name="Google Shape;4461;p599"/>
          <p:cNvSpPr txBox="1"/>
          <p:nvPr/>
        </p:nvSpPr>
        <p:spPr>
          <a:xfrm>
            <a:off x="339675" y="1248650"/>
            <a:ext cx="3948600" cy="3199500"/>
          </a:xfrm>
          <a:prstGeom prst="rect">
            <a:avLst/>
          </a:prstGeom>
          <a:solidFill>
            <a:srgbClr val="9F2065"/>
          </a:solidFill>
          <a:ln>
            <a:noFill/>
          </a:ln>
        </p:spPr>
        <p:txBody>
          <a:bodyPr spcFirstLastPara="1" wrap="square" lIns="91425" tIns="91425" rIns="91425" bIns="91425" anchor="t" anchorCtr="0">
            <a:noAutofit/>
          </a:bodyPr>
          <a:lstStyle/>
          <a:p>
            <a:pPr marL="342900" lvl="0" indent="-228600" algn="l" rtl="0">
              <a:spcBef>
                <a:spcPts val="0"/>
              </a:spcBef>
              <a:spcAft>
                <a:spcPts val="0"/>
              </a:spcAft>
              <a:buClr>
                <a:schemeClr val="lt1"/>
              </a:buClr>
              <a:buSzPts val="1800"/>
              <a:buFont typeface="Calibri"/>
              <a:buAutoNum type="arabicParenR"/>
            </a:pPr>
            <a:r>
              <a:rPr lang="en" sz="1800">
                <a:solidFill>
                  <a:schemeClr val="lt1"/>
                </a:solidFill>
                <a:latin typeface="Calibri"/>
                <a:ea typeface="Calibri"/>
                <a:cs typeface="Calibri"/>
                <a:sym typeface="Calibri"/>
              </a:rPr>
              <a:t>Read through the teacher actions</a:t>
            </a:r>
            <a:endParaRPr sz="1800">
              <a:solidFill>
                <a:schemeClr val="lt1"/>
              </a:solidFill>
              <a:latin typeface="Calibri"/>
              <a:ea typeface="Calibri"/>
              <a:cs typeface="Calibri"/>
              <a:sym typeface="Calibri"/>
            </a:endParaRPr>
          </a:p>
          <a:p>
            <a:pPr marL="342900" lvl="0" indent="-114300" algn="l" rtl="0">
              <a:spcBef>
                <a:spcPts val="0"/>
              </a:spcBef>
              <a:spcAft>
                <a:spcPts val="0"/>
              </a:spcAft>
              <a:buNone/>
            </a:pPr>
            <a:endParaRPr sz="1800">
              <a:solidFill>
                <a:schemeClr val="lt1"/>
              </a:solidFill>
              <a:latin typeface="Calibri"/>
              <a:ea typeface="Calibri"/>
              <a:cs typeface="Calibri"/>
              <a:sym typeface="Calibri"/>
            </a:endParaRPr>
          </a:p>
          <a:p>
            <a:pPr marL="342900" lvl="0" indent="-228600" algn="l" rtl="0">
              <a:spcBef>
                <a:spcPts val="0"/>
              </a:spcBef>
              <a:spcAft>
                <a:spcPts val="0"/>
              </a:spcAft>
              <a:buClr>
                <a:schemeClr val="lt1"/>
              </a:buClr>
              <a:buSzPts val="1800"/>
              <a:buFont typeface="Calibri"/>
              <a:buAutoNum type="arabicParenR"/>
            </a:pPr>
            <a:r>
              <a:rPr lang="en" sz="1800">
                <a:solidFill>
                  <a:schemeClr val="lt1"/>
                </a:solidFill>
                <a:latin typeface="Calibri"/>
                <a:ea typeface="Calibri"/>
                <a:cs typeface="Calibri"/>
                <a:sym typeface="Calibri"/>
              </a:rPr>
              <a:t>Identify:</a:t>
            </a:r>
            <a:endParaRPr sz="1800">
              <a:solidFill>
                <a:schemeClr val="lt1"/>
              </a:solidFill>
              <a:latin typeface="Calibri"/>
              <a:ea typeface="Calibri"/>
              <a:cs typeface="Calibri"/>
              <a:sym typeface="Calibri"/>
            </a:endParaRPr>
          </a:p>
          <a:p>
            <a:pPr marL="914400" lvl="1" indent="-342900" algn="l" rtl="0">
              <a:spcBef>
                <a:spcPts val="0"/>
              </a:spcBef>
              <a:spcAft>
                <a:spcPts val="0"/>
              </a:spcAft>
              <a:buClr>
                <a:schemeClr val="lt1"/>
              </a:buClr>
              <a:buSzPts val="1800"/>
              <a:buFont typeface="Calibri"/>
              <a:buAutoNum type="alphaLcParenR"/>
            </a:pPr>
            <a:r>
              <a:rPr lang="en" sz="1800">
                <a:solidFill>
                  <a:schemeClr val="lt1"/>
                </a:solidFill>
                <a:latin typeface="Calibri"/>
                <a:ea typeface="Calibri"/>
                <a:cs typeface="Calibri"/>
                <a:sym typeface="Calibri"/>
              </a:rPr>
              <a:t>1-2 ideas that are a strength of your practice</a:t>
            </a:r>
            <a:endParaRPr sz="1800">
              <a:solidFill>
                <a:schemeClr val="lt1"/>
              </a:solidFill>
              <a:latin typeface="Calibri"/>
              <a:ea typeface="Calibri"/>
              <a:cs typeface="Calibri"/>
              <a:sym typeface="Calibri"/>
            </a:endParaRPr>
          </a:p>
          <a:p>
            <a:pPr marL="914400" lvl="1" indent="-342900" algn="l" rtl="0">
              <a:spcBef>
                <a:spcPts val="0"/>
              </a:spcBef>
              <a:spcAft>
                <a:spcPts val="0"/>
              </a:spcAft>
              <a:buClr>
                <a:schemeClr val="lt1"/>
              </a:buClr>
              <a:buSzPts val="1800"/>
              <a:buFont typeface="Calibri"/>
              <a:buAutoNum type="alphaLcParenR"/>
            </a:pPr>
            <a:r>
              <a:rPr lang="en" sz="1800">
                <a:solidFill>
                  <a:schemeClr val="lt1"/>
                </a:solidFill>
                <a:latin typeface="Calibri"/>
                <a:ea typeface="Calibri"/>
                <a:cs typeface="Calibri"/>
                <a:sym typeface="Calibri"/>
              </a:rPr>
              <a:t>1-2 ideas that would strengthen your practice</a:t>
            </a:r>
            <a:endParaRPr sz="1800">
              <a:solidFill>
                <a:schemeClr val="lt1"/>
              </a:solidFill>
              <a:latin typeface="Calibri"/>
              <a:ea typeface="Calibri"/>
              <a:cs typeface="Calibri"/>
              <a:sym typeface="Calibri"/>
            </a:endParaRPr>
          </a:p>
          <a:p>
            <a:pPr marL="342900" lvl="0" indent="-114300" algn="l" rtl="0">
              <a:spcBef>
                <a:spcPts val="0"/>
              </a:spcBef>
              <a:spcAft>
                <a:spcPts val="0"/>
              </a:spcAft>
              <a:buNone/>
            </a:pPr>
            <a:endParaRPr>
              <a:solidFill>
                <a:schemeClr val="lt1"/>
              </a:solidFill>
              <a:latin typeface="Calibri"/>
              <a:ea typeface="Calibri"/>
              <a:cs typeface="Calibri"/>
              <a:sym typeface="Calibri"/>
            </a:endParaRPr>
          </a:p>
        </p:txBody>
      </p:sp>
      <p:graphicFrame>
        <p:nvGraphicFramePr>
          <p:cNvPr id="4462" name="Google Shape;4462;p599"/>
          <p:cNvGraphicFramePr/>
          <p:nvPr>
            <p:extLst>
              <p:ext uri="{D42A27DB-BD31-4B8C-83A1-F6EECF244321}">
                <p14:modId xmlns:p14="http://schemas.microsoft.com/office/powerpoint/2010/main" val="775937417"/>
              </p:ext>
            </p:extLst>
          </p:nvPr>
        </p:nvGraphicFramePr>
        <p:xfrm>
          <a:off x="4518550" y="1334035"/>
          <a:ext cx="4217000" cy="3508725"/>
        </p:xfrm>
        <a:graphic>
          <a:graphicData uri="http://schemas.openxmlformats.org/drawingml/2006/table">
            <a:tbl>
              <a:tblPr firstRow="1">
                <a:tableStyleId>{284E427A-3D55-4303-BF80-6455036E1DE7}</a:tableStyleId>
              </a:tblPr>
              <a:tblGrid>
                <a:gridCol w="2108500">
                  <a:extLst>
                    <a:ext uri="{9D8B030D-6E8A-4147-A177-3AD203B41FA5}">
                      <a16:colId xmlns:a16="http://schemas.microsoft.com/office/drawing/2014/main" val="20000"/>
                    </a:ext>
                  </a:extLst>
                </a:gridCol>
                <a:gridCol w="2108500">
                  <a:extLst>
                    <a:ext uri="{9D8B030D-6E8A-4147-A177-3AD203B41FA5}">
                      <a16:colId xmlns:a16="http://schemas.microsoft.com/office/drawing/2014/main" val="20001"/>
                    </a:ext>
                  </a:extLst>
                </a:gridCol>
              </a:tblGrid>
              <a:tr h="470225">
                <a:tc>
                  <a:txBody>
                    <a:bodyPr/>
                    <a:lstStyle/>
                    <a:p>
                      <a:pPr marL="0" lvl="0" indent="0" algn="l" rtl="0">
                        <a:spcBef>
                          <a:spcPts val="0"/>
                        </a:spcBef>
                        <a:spcAft>
                          <a:spcPts val="0"/>
                        </a:spcAft>
                        <a:buNone/>
                      </a:pP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782787396"/>
                  </a:ext>
                </a:extLst>
              </a:tr>
              <a:tr h="470225">
                <a:tc>
                  <a:txBody>
                    <a:bodyPr/>
                    <a:lstStyle/>
                    <a:p>
                      <a:pPr marL="0" lvl="0" indent="0" algn="l" rtl="0">
                        <a:spcBef>
                          <a:spcPts val="0"/>
                        </a:spcBef>
                        <a:spcAft>
                          <a:spcPts val="0"/>
                        </a:spcAft>
                        <a:buNone/>
                      </a:pPr>
                      <a:r>
                        <a:rPr lang="en">
                          <a:sym typeface="Calibri"/>
                        </a:rPr>
                        <a:t>Listen &amp; Respond</a:t>
                      </a: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dirty="0">
                          <a:sym typeface="Calibri"/>
                        </a:rPr>
                        <a:t>Revise or Enhance</a:t>
                      </a:r>
                      <a:endParaRPr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470225">
                <a:tc>
                  <a:txBody>
                    <a:bodyPr/>
                    <a:lstStyle/>
                    <a:p>
                      <a:pPr marL="0" lvl="0" indent="0" algn="l" rtl="0">
                        <a:spcBef>
                          <a:spcPts val="0"/>
                        </a:spcBef>
                        <a:spcAft>
                          <a:spcPts val="0"/>
                        </a:spcAft>
                        <a:buNone/>
                      </a:pPr>
                      <a:r>
                        <a:rPr lang="en">
                          <a:sym typeface="Calibri"/>
                        </a:rPr>
                        <a:t>Compare &amp; Connect</a:t>
                      </a: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a:sym typeface="Calibri"/>
                        </a:rPr>
                        <a:t>Invite</a:t>
                      </a:r>
                      <a:endParaRPr>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470225">
                <a:tc>
                  <a:txBody>
                    <a:bodyPr/>
                    <a:lstStyle/>
                    <a:p>
                      <a:pPr marL="0" lvl="0" indent="0" algn="l" rtl="0">
                        <a:spcBef>
                          <a:spcPts val="0"/>
                        </a:spcBef>
                        <a:spcAft>
                          <a:spcPts val="0"/>
                        </a:spcAft>
                        <a:buNone/>
                      </a:pPr>
                      <a:r>
                        <a:rPr lang="en">
                          <a:sym typeface="Calibri"/>
                        </a:rPr>
                        <a:t>Highlight Student Ideas</a:t>
                      </a: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a:sym typeface="Calibri"/>
                        </a:rPr>
                        <a:t>Catch your Self-critic</a:t>
                      </a:r>
                      <a:endParaRPr>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470225">
                <a:tc>
                  <a:txBody>
                    <a:bodyPr/>
                    <a:lstStyle/>
                    <a:p>
                      <a:pPr marL="0" lvl="0" indent="0" algn="l" rtl="0">
                        <a:spcBef>
                          <a:spcPts val="0"/>
                        </a:spcBef>
                        <a:spcAft>
                          <a:spcPts val="0"/>
                        </a:spcAft>
                        <a:buNone/>
                      </a:pPr>
                      <a:r>
                        <a:rPr lang="en">
                          <a:sym typeface="Calibri"/>
                        </a:rPr>
                        <a:t>Wait or Honor Silence</a:t>
                      </a: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a:sym typeface="Calibri"/>
                        </a:rPr>
                        <a:t>Pause the Presenter</a:t>
                      </a:r>
                      <a:endParaRPr>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470225">
                <a:tc>
                  <a:txBody>
                    <a:bodyPr/>
                    <a:lstStyle/>
                    <a:p>
                      <a:pPr marL="0" lvl="0" indent="0" algn="l" rtl="0">
                        <a:spcBef>
                          <a:spcPts val="0"/>
                        </a:spcBef>
                        <a:spcAft>
                          <a:spcPts val="0"/>
                        </a:spcAft>
                        <a:buNone/>
                      </a:pPr>
                      <a:r>
                        <a:rPr lang="en">
                          <a:sym typeface="Calibri"/>
                        </a:rPr>
                        <a:t>Share an Appreciation</a:t>
                      </a: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a:sym typeface="Calibri"/>
                        </a:rPr>
                        <a:t>Reflection</a:t>
                      </a:r>
                      <a:endParaRPr>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r h="687375">
                <a:tc>
                  <a:txBody>
                    <a:bodyPr/>
                    <a:lstStyle/>
                    <a:p>
                      <a:pPr marL="0" lvl="0" indent="0" algn="l" rtl="0">
                        <a:spcBef>
                          <a:spcPts val="0"/>
                        </a:spcBef>
                        <a:spcAft>
                          <a:spcPts val="0"/>
                        </a:spcAft>
                        <a:buNone/>
                      </a:pPr>
                      <a:r>
                        <a:rPr lang="en">
                          <a:sym typeface="Calibri"/>
                        </a:rPr>
                        <a:t>Turn back to Partners or Teams</a:t>
                      </a: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dirty="0">
                          <a:sym typeface="Calibri"/>
                        </a:rPr>
                        <a:t>Annotate a Public Record</a:t>
                      </a:r>
                      <a:endParaRPr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5"/>
                  </a:ext>
                </a:extLst>
              </a:tr>
            </a:tbl>
          </a:graphicData>
        </a:graphic>
      </p:graphicFrame>
      <p:sp>
        <p:nvSpPr>
          <p:cNvPr id="4463" name="Google Shape;4463;p599"/>
          <p:cNvSpPr/>
          <p:nvPr/>
        </p:nvSpPr>
        <p:spPr>
          <a:xfrm>
            <a:off x="6770350" y="4584150"/>
            <a:ext cx="1347600" cy="315300"/>
          </a:xfrm>
          <a:prstGeom prst="rect">
            <a:avLst/>
          </a:prstGeom>
          <a:solidFill>
            <a:srgbClr val="FCF4F8"/>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300" u="sng">
                <a:solidFill>
                  <a:srgbClr val="1B75B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(TDG, 2022b)</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467"/>
        <p:cNvGrpSpPr/>
        <p:nvPr/>
      </p:nvGrpSpPr>
      <p:grpSpPr>
        <a:xfrm>
          <a:off x="0" y="0"/>
          <a:ext cx="0" cy="0"/>
          <a:chOff x="0" y="0"/>
          <a:chExt cx="0" cy="0"/>
        </a:xfrm>
      </p:grpSpPr>
      <p:sp>
        <p:nvSpPr>
          <p:cNvPr id="4468" name="Google Shape;4468;p600"/>
          <p:cNvSpPr txBox="1">
            <a:spLocks noGrp="1"/>
          </p:cNvSpPr>
          <p:nvPr>
            <p:ph type="sldNum" idx="12"/>
          </p:nvPr>
        </p:nvSpPr>
        <p:spPr>
          <a:xfrm>
            <a:off x="8523975" y="4669550"/>
            <a:ext cx="426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68</a:t>
            </a:fld>
            <a:endParaRPr/>
          </a:p>
        </p:txBody>
      </p:sp>
      <p:graphicFrame>
        <p:nvGraphicFramePr>
          <p:cNvPr id="4469" name="Google Shape;4469;p600"/>
          <p:cNvGraphicFramePr/>
          <p:nvPr>
            <p:extLst>
              <p:ext uri="{D42A27DB-BD31-4B8C-83A1-F6EECF244321}">
                <p14:modId xmlns:p14="http://schemas.microsoft.com/office/powerpoint/2010/main" val="1372863262"/>
              </p:ext>
            </p:extLst>
          </p:nvPr>
        </p:nvGraphicFramePr>
        <p:xfrm>
          <a:off x="274600" y="283125"/>
          <a:ext cx="5854825" cy="4226250"/>
        </p:xfrm>
        <a:graphic>
          <a:graphicData uri="http://schemas.openxmlformats.org/drawingml/2006/table">
            <a:tbl>
              <a:tblPr firstRow="1">
                <a:noFill/>
                <a:tableStyleId>{46CD59AB-49B6-465E-8E69-12BB9158E51E}</a:tableStyleId>
              </a:tblPr>
              <a:tblGrid>
                <a:gridCol w="1565675">
                  <a:extLst>
                    <a:ext uri="{9D8B030D-6E8A-4147-A177-3AD203B41FA5}">
                      <a16:colId xmlns:a16="http://schemas.microsoft.com/office/drawing/2014/main" val="20000"/>
                    </a:ext>
                  </a:extLst>
                </a:gridCol>
                <a:gridCol w="1997750">
                  <a:extLst>
                    <a:ext uri="{9D8B030D-6E8A-4147-A177-3AD203B41FA5}">
                      <a16:colId xmlns:a16="http://schemas.microsoft.com/office/drawing/2014/main" val="20001"/>
                    </a:ext>
                  </a:extLst>
                </a:gridCol>
                <a:gridCol w="2291400">
                  <a:extLst>
                    <a:ext uri="{9D8B030D-6E8A-4147-A177-3AD203B41FA5}">
                      <a16:colId xmlns:a16="http://schemas.microsoft.com/office/drawing/2014/main" val="20002"/>
                    </a:ext>
                  </a:extLst>
                </a:gridCol>
              </a:tblGrid>
              <a:tr h="229000">
                <a:tc>
                  <a:txBody>
                    <a:bodyPr/>
                    <a:lstStyle/>
                    <a:p>
                      <a:pPr marL="0" lvl="0" indent="0" algn="l" rtl="0">
                        <a:spcBef>
                          <a:spcPts val="0"/>
                        </a:spcBef>
                        <a:spcAft>
                          <a:spcPts val="0"/>
                        </a:spcAft>
                        <a:buNone/>
                      </a:pPr>
                      <a:endParaRPr sz="1000"/>
                    </a:p>
                  </a:txBody>
                  <a:tcPr marL="63500" marR="63500" marT="63500" marB="63500">
                    <a:lnL w="12700" cap="flat" cmpd="sng">
                      <a:solidFill>
                        <a:srgbClr val="FFFFFF"/>
                      </a:solidFill>
                      <a:prstDash val="solid"/>
                      <a:round/>
                      <a:headEnd type="none" w="sm" len="sm"/>
                      <a:tailEnd type="none" w="sm" len="sm"/>
                    </a:lnL>
                    <a:lnT w="12700" cap="flat" cmpd="sng">
                      <a:solidFill>
                        <a:srgbClr val="FFFFFF"/>
                      </a:solidFill>
                      <a:prstDash val="solid"/>
                      <a:round/>
                      <a:headEnd type="none" w="sm" len="sm"/>
                      <a:tailEnd type="none" w="sm" len="sm"/>
                    </a:lnT>
                  </a:tcPr>
                </a:tc>
                <a:tc>
                  <a:txBody>
                    <a:bodyPr/>
                    <a:lstStyle/>
                    <a:p>
                      <a:pPr marL="0" lvl="0" indent="0" algn="ctr" rtl="0">
                        <a:spcBef>
                          <a:spcPts val="0"/>
                        </a:spcBef>
                        <a:spcAft>
                          <a:spcPts val="0"/>
                        </a:spcAft>
                        <a:buNone/>
                      </a:pPr>
                      <a:r>
                        <a:rPr lang="en" sz="1000" b="1"/>
                        <a:t>A Strength of my Practice</a:t>
                      </a:r>
                      <a:endParaRPr sz="1000" b="1"/>
                    </a:p>
                  </a:txBody>
                  <a:tcPr marL="63500" marR="63500" marT="63500" marB="63500">
                    <a:solidFill>
                      <a:srgbClr val="D9D9D9"/>
                    </a:solidFill>
                  </a:tcPr>
                </a:tc>
                <a:tc>
                  <a:txBody>
                    <a:bodyPr/>
                    <a:lstStyle/>
                    <a:p>
                      <a:pPr marL="0" lvl="0" indent="0" algn="ctr" rtl="0">
                        <a:spcBef>
                          <a:spcPts val="0"/>
                        </a:spcBef>
                        <a:spcAft>
                          <a:spcPts val="0"/>
                        </a:spcAft>
                        <a:buNone/>
                      </a:pPr>
                      <a:r>
                        <a:rPr lang="en" sz="1000" b="1"/>
                        <a:t>Would Help Strengthen my Practice</a:t>
                      </a:r>
                      <a:endParaRPr sz="1000" b="1"/>
                    </a:p>
                  </a:txBody>
                  <a:tcPr marL="63500" marR="63500" marT="63500" marB="63500">
                    <a:solidFill>
                      <a:srgbClr val="D9D9D9"/>
                    </a:solidFill>
                  </a:tcPr>
                </a:tc>
                <a:extLst>
                  <a:ext uri="{0D108BD9-81ED-4DB2-BD59-A6C34878D82A}">
                    <a16:rowId xmlns:a16="http://schemas.microsoft.com/office/drawing/2014/main" val="10000"/>
                  </a:ext>
                </a:extLst>
              </a:tr>
              <a:tr h="328175">
                <a:tc>
                  <a:txBody>
                    <a:bodyPr/>
                    <a:lstStyle/>
                    <a:p>
                      <a:pPr marL="0" lvl="0" indent="0" algn="ctr" rtl="0">
                        <a:spcBef>
                          <a:spcPts val="0"/>
                        </a:spcBef>
                        <a:spcAft>
                          <a:spcPts val="0"/>
                        </a:spcAft>
                        <a:buNone/>
                      </a:pPr>
                      <a:r>
                        <a:rPr lang="en" sz="1000" b="1"/>
                        <a:t>Listen &amp; Respond</a:t>
                      </a:r>
                      <a:endParaRPr sz="1000" b="1"/>
                    </a:p>
                  </a:txBody>
                  <a:tcPr marL="63500" marR="63500" marT="63500" marB="63500" anchor="ctr">
                    <a:solidFill>
                      <a:srgbClr val="EFEFEF"/>
                    </a:solidFill>
                  </a:tcPr>
                </a:tc>
                <a:tc>
                  <a:txBody>
                    <a:bodyPr/>
                    <a:lstStyle/>
                    <a:p>
                      <a:pPr marL="0" lvl="0" indent="0" algn="l" rtl="0">
                        <a:spcBef>
                          <a:spcPts val="0"/>
                        </a:spcBef>
                        <a:spcAft>
                          <a:spcPts val="0"/>
                        </a:spcAft>
                        <a:buNone/>
                      </a:pPr>
                      <a:endParaRPr sz="1000"/>
                    </a:p>
                  </a:txBody>
                  <a:tcPr marL="63500" marR="63500" marT="63500" marB="63500">
                    <a:solidFill>
                      <a:schemeClr val="lt1"/>
                    </a:solidFill>
                  </a:tcPr>
                </a:tc>
                <a:tc>
                  <a:txBody>
                    <a:bodyPr/>
                    <a:lstStyle/>
                    <a:p>
                      <a:pPr marL="0" lvl="0" indent="0" algn="l" rtl="0">
                        <a:spcBef>
                          <a:spcPts val="0"/>
                        </a:spcBef>
                        <a:spcAft>
                          <a:spcPts val="0"/>
                        </a:spcAft>
                        <a:buNone/>
                      </a:pPr>
                      <a:endParaRPr sz="1000"/>
                    </a:p>
                  </a:txBody>
                  <a:tcPr marL="63500" marR="63500" marT="63500" marB="63500">
                    <a:solidFill>
                      <a:schemeClr val="lt1"/>
                    </a:solidFill>
                  </a:tcPr>
                </a:tc>
                <a:extLst>
                  <a:ext uri="{0D108BD9-81ED-4DB2-BD59-A6C34878D82A}">
                    <a16:rowId xmlns:a16="http://schemas.microsoft.com/office/drawing/2014/main" val="10001"/>
                  </a:ext>
                </a:extLst>
              </a:tr>
              <a:tr h="336650">
                <a:tc>
                  <a:txBody>
                    <a:bodyPr/>
                    <a:lstStyle/>
                    <a:p>
                      <a:pPr marL="0" lvl="0" indent="0" algn="ctr" rtl="0">
                        <a:spcBef>
                          <a:spcPts val="0"/>
                        </a:spcBef>
                        <a:spcAft>
                          <a:spcPts val="0"/>
                        </a:spcAft>
                        <a:buNone/>
                      </a:pPr>
                      <a:r>
                        <a:rPr lang="en" sz="1000" b="1"/>
                        <a:t>Compare &amp; Connect</a:t>
                      </a:r>
                      <a:endParaRPr sz="1000" b="1"/>
                    </a:p>
                  </a:txBody>
                  <a:tcPr marL="63500" marR="63500" marT="63500" marB="63500" anchor="ctr">
                    <a:solidFill>
                      <a:srgbClr val="EFEFEF"/>
                    </a:solidFill>
                  </a:tcPr>
                </a:tc>
                <a:tc>
                  <a:txBody>
                    <a:bodyPr/>
                    <a:lstStyle/>
                    <a:p>
                      <a:pPr marL="0" lvl="0" indent="0" algn="l" rtl="0">
                        <a:spcBef>
                          <a:spcPts val="0"/>
                        </a:spcBef>
                        <a:spcAft>
                          <a:spcPts val="0"/>
                        </a:spcAft>
                        <a:buNone/>
                      </a:pPr>
                      <a:endParaRPr sz="1000"/>
                    </a:p>
                  </a:txBody>
                  <a:tcPr marL="63500" marR="63500" marT="63500" marB="63500">
                    <a:solidFill>
                      <a:schemeClr val="lt1"/>
                    </a:solidFill>
                  </a:tcPr>
                </a:tc>
                <a:tc>
                  <a:txBody>
                    <a:bodyPr/>
                    <a:lstStyle/>
                    <a:p>
                      <a:pPr marL="0" lvl="0" indent="0" algn="l" rtl="0">
                        <a:spcBef>
                          <a:spcPts val="0"/>
                        </a:spcBef>
                        <a:spcAft>
                          <a:spcPts val="0"/>
                        </a:spcAft>
                        <a:buNone/>
                      </a:pPr>
                      <a:endParaRPr sz="1000"/>
                    </a:p>
                  </a:txBody>
                  <a:tcPr marL="63500" marR="63500" marT="63500" marB="63500">
                    <a:solidFill>
                      <a:schemeClr val="lt1"/>
                    </a:solidFill>
                  </a:tcPr>
                </a:tc>
                <a:extLst>
                  <a:ext uri="{0D108BD9-81ED-4DB2-BD59-A6C34878D82A}">
                    <a16:rowId xmlns:a16="http://schemas.microsoft.com/office/drawing/2014/main" val="10002"/>
                  </a:ext>
                </a:extLst>
              </a:tr>
              <a:tr h="332975">
                <a:tc>
                  <a:txBody>
                    <a:bodyPr/>
                    <a:lstStyle/>
                    <a:p>
                      <a:pPr marL="0" lvl="0" indent="0" algn="ctr" rtl="0">
                        <a:spcBef>
                          <a:spcPts val="0"/>
                        </a:spcBef>
                        <a:spcAft>
                          <a:spcPts val="0"/>
                        </a:spcAft>
                        <a:buNone/>
                      </a:pPr>
                      <a:r>
                        <a:rPr lang="en" sz="1000" b="1"/>
                        <a:t>Highlight Student Ideas</a:t>
                      </a:r>
                      <a:endParaRPr sz="1000" b="1"/>
                    </a:p>
                  </a:txBody>
                  <a:tcPr marL="63500" marR="63500" marT="63500" marB="63500" anchor="ctr">
                    <a:solidFill>
                      <a:srgbClr val="EFEFEF"/>
                    </a:solidFill>
                  </a:tcPr>
                </a:tc>
                <a:tc>
                  <a:txBody>
                    <a:bodyPr/>
                    <a:lstStyle/>
                    <a:p>
                      <a:pPr marL="0" lvl="0" indent="0" algn="l" rtl="0">
                        <a:spcBef>
                          <a:spcPts val="0"/>
                        </a:spcBef>
                        <a:spcAft>
                          <a:spcPts val="0"/>
                        </a:spcAft>
                        <a:buNone/>
                      </a:pPr>
                      <a:endParaRPr sz="1000"/>
                    </a:p>
                  </a:txBody>
                  <a:tcPr marL="63500" marR="63500" marT="63500" marB="63500">
                    <a:solidFill>
                      <a:schemeClr val="lt1"/>
                    </a:solidFill>
                  </a:tcPr>
                </a:tc>
                <a:tc>
                  <a:txBody>
                    <a:bodyPr/>
                    <a:lstStyle/>
                    <a:p>
                      <a:pPr marL="0" lvl="0" indent="0" algn="l" rtl="0">
                        <a:spcBef>
                          <a:spcPts val="0"/>
                        </a:spcBef>
                        <a:spcAft>
                          <a:spcPts val="0"/>
                        </a:spcAft>
                        <a:buNone/>
                      </a:pPr>
                      <a:endParaRPr sz="1000"/>
                    </a:p>
                  </a:txBody>
                  <a:tcPr marL="63500" marR="63500" marT="63500" marB="63500">
                    <a:solidFill>
                      <a:schemeClr val="lt1"/>
                    </a:solidFill>
                  </a:tcPr>
                </a:tc>
                <a:extLst>
                  <a:ext uri="{0D108BD9-81ED-4DB2-BD59-A6C34878D82A}">
                    <a16:rowId xmlns:a16="http://schemas.microsoft.com/office/drawing/2014/main" val="10003"/>
                  </a:ext>
                </a:extLst>
              </a:tr>
              <a:tr h="358375">
                <a:tc>
                  <a:txBody>
                    <a:bodyPr/>
                    <a:lstStyle/>
                    <a:p>
                      <a:pPr marL="0" lvl="0" indent="0" algn="ctr" rtl="0">
                        <a:spcBef>
                          <a:spcPts val="0"/>
                        </a:spcBef>
                        <a:spcAft>
                          <a:spcPts val="0"/>
                        </a:spcAft>
                        <a:buNone/>
                      </a:pPr>
                      <a:r>
                        <a:rPr lang="en" sz="1000" b="1"/>
                        <a:t>Wait or Honor Silence</a:t>
                      </a:r>
                      <a:endParaRPr sz="1000" b="1"/>
                    </a:p>
                  </a:txBody>
                  <a:tcPr marL="63500" marR="63500" marT="63500" marB="63500" anchor="ctr">
                    <a:solidFill>
                      <a:srgbClr val="EFEFEF"/>
                    </a:solidFill>
                  </a:tcPr>
                </a:tc>
                <a:tc>
                  <a:txBody>
                    <a:bodyPr/>
                    <a:lstStyle/>
                    <a:p>
                      <a:pPr marL="0" lvl="0" indent="0" algn="l" rtl="0">
                        <a:spcBef>
                          <a:spcPts val="0"/>
                        </a:spcBef>
                        <a:spcAft>
                          <a:spcPts val="0"/>
                        </a:spcAft>
                        <a:buNone/>
                      </a:pPr>
                      <a:endParaRPr sz="1000"/>
                    </a:p>
                  </a:txBody>
                  <a:tcPr marL="63500" marR="63500" marT="63500" marB="63500">
                    <a:solidFill>
                      <a:schemeClr val="lt1"/>
                    </a:solidFill>
                  </a:tcPr>
                </a:tc>
                <a:tc>
                  <a:txBody>
                    <a:bodyPr/>
                    <a:lstStyle/>
                    <a:p>
                      <a:pPr marL="0" lvl="0" indent="0" algn="l" rtl="0">
                        <a:spcBef>
                          <a:spcPts val="0"/>
                        </a:spcBef>
                        <a:spcAft>
                          <a:spcPts val="0"/>
                        </a:spcAft>
                        <a:buNone/>
                      </a:pPr>
                      <a:endParaRPr sz="1000"/>
                    </a:p>
                  </a:txBody>
                  <a:tcPr marL="63500" marR="63500" marT="63500" marB="63500">
                    <a:solidFill>
                      <a:schemeClr val="lt1"/>
                    </a:solidFill>
                  </a:tcPr>
                </a:tc>
                <a:extLst>
                  <a:ext uri="{0D108BD9-81ED-4DB2-BD59-A6C34878D82A}">
                    <a16:rowId xmlns:a16="http://schemas.microsoft.com/office/drawing/2014/main" val="10004"/>
                  </a:ext>
                </a:extLst>
              </a:tr>
              <a:tr h="299125">
                <a:tc>
                  <a:txBody>
                    <a:bodyPr/>
                    <a:lstStyle/>
                    <a:p>
                      <a:pPr marL="0" lvl="0" indent="0" algn="ctr" rtl="0">
                        <a:spcBef>
                          <a:spcPts val="0"/>
                        </a:spcBef>
                        <a:spcAft>
                          <a:spcPts val="0"/>
                        </a:spcAft>
                        <a:buNone/>
                      </a:pPr>
                      <a:r>
                        <a:rPr lang="en" sz="1000" b="1"/>
                        <a:t>Share an Appreciation</a:t>
                      </a:r>
                      <a:endParaRPr sz="1000" b="1"/>
                    </a:p>
                  </a:txBody>
                  <a:tcPr marL="63500" marR="63500" marT="63500" marB="63500" anchor="ctr">
                    <a:solidFill>
                      <a:srgbClr val="EFEFEF"/>
                    </a:solidFill>
                  </a:tcPr>
                </a:tc>
                <a:tc>
                  <a:txBody>
                    <a:bodyPr/>
                    <a:lstStyle/>
                    <a:p>
                      <a:pPr marL="0" lvl="0" indent="0" algn="l" rtl="0">
                        <a:spcBef>
                          <a:spcPts val="0"/>
                        </a:spcBef>
                        <a:spcAft>
                          <a:spcPts val="0"/>
                        </a:spcAft>
                        <a:buNone/>
                      </a:pPr>
                      <a:endParaRPr sz="1000"/>
                    </a:p>
                  </a:txBody>
                  <a:tcPr marL="63500" marR="63500" marT="63500" marB="63500">
                    <a:solidFill>
                      <a:schemeClr val="lt1"/>
                    </a:solidFill>
                  </a:tcPr>
                </a:tc>
                <a:tc>
                  <a:txBody>
                    <a:bodyPr/>
                    <a:lstStyle/>
                    <a:p>
                      <a:pPr marL="0" lvl="0" indent="0" algn="l" rtl="0">
                        <a:spcBef>
                          <a:spcPts val="0"/>
                        </a:spcBef>
                        <a:spcAft>
                          <a:spcPts val="0"/>
                        </a:spcAft>
                        <a:buNone/>
                      </a:pPr>
                      <a:endParaRPr sz="1000"/>
                    </a:p>
                  </a:txBody>
                  <a:tcPr marL="63500" marR="63500" marT="63500" marB="63500">
                    <a:solidFill>
                      <a:schemeClr val="lt1"/>
                    </a:solidFill>
                  </a:tcPr>
                </a:tc>
                <a:extLst>
                  <a:ext uri="{0D108BD9-81ED-4DB2-BD59-A6C34878D82A}">
                    <a16:rowId xmlns:a16="http://schemas.microsoft.com/office/drawing/2014/main" val="10005"/>
                  </a:ext>
                </a:extLst>
              </a:tr>
              <a:tr h="341450">
                <a:tc>
                  <a:txBody>
                    <a:bodyPr/>
                    <a:lstStyle/>
                    <a:p>
                      <a:pPr marL="0" lvl="0" indent="0" algn="ctr" rtl="0">
                        <a:spcBef>
                          <a:spcPts val="0"/>
                        </a:spcBef>
                        <a:spcAft>
                          <a:spcPts val="0"/>
                        </a:spcAft>
                        <a:buNone/>
                      </a:pPr>
                      <a:r>
                        <a:rPr lang="en" sz="1000" b="1"/>
                        <a:t>Turn Back to Partners or Teams</a:t>
                      </a:r>
                      <a:endParaRPr sz="1000" b="1"/>
                    </a:p>
                  </a:txBody>
                  <a:tcPr marL="63500" marR="63500" marT="63500" marB="63500" anchor="ctr">
                    <a:solidFill>
                      <a:srgbClr val="EFEFEF"/>
                    </a:solidFill>
                  </a:tcPr>
                </a:tc>
                <a:tc>
                  <a:txBody>
                    <a:bodyPr/>
                    <a:lstStyle/>
                    <a:p>
                      <a:pPr marL="0" lvl="0" indent="0" algn="l" rtl="0">
                        <a:spcBef>
                          <a:spcPts val="0"/>
                        </a:spcBef>
                        <a:spcAft>
                          <a:spcPts val="0"/>
                        </a:spcAft>
                        <a:buNone/>
                      </a:pPr>
                      <a:endParaRPr sz="1000"/>
                    </a:p>
                  </a:txBody>
                  <a:tcPr marL="63500" marR="63500" marT="63500" marB="63500">
                    <a:solidFill>
                      <a:schemeClr val="lt1"/>
                    </a:solidFill>
                  </a:tcPr>
                </a:tc>
                <a:tc>
                  <a:txBody>
                    <a:bodyPr/>
                    <a:lstStyle/>
                    <a:p>
                      <a:pPr marL="0" lvl="0" indent="0" algn="l" rtl="0">
                        <a:spcBef>
                          <a:spcPts val="0"/>
                        </a:spcBef>
                        <a:spcAft>
                          <a:spcPts val="0"/>
                        </a:spcAft>
                        <a:buNone/>
                      </a:pPr>
                      <a:endParaRPr sz="1000"/>
                    </a:p>
                  </a:txBody>
                  <a:tcPr marL="63500" marR="63500" marT="63500" marB="63500">
                    <a:solidFill>
                      <a:schemeClr val="lt1"/>
                    </a:solidFill>
                  </a:tcPr>
                </a:tc>
                <a:extLst>
                  <a:ext uri="{0D108BD9-81ED-4DB2-BD59-A6C34878D82A}">
                    <a16:rowId xmlns:a16="http://schemas.microsoft.com/office/drawing/2014/main" val="10006"/>
                  </a:ext>
                </a:extLst>
              </a:tr>
              <a:tr h="307575">
                <a:tc>
                  <a:txBody>
                    <a:bodyPr/>
                    <a:lstStyle/>
                    <a:p>
                      <a:pPr marL="0" lvl="0" indent="0" algn="ctr" rtl="0">
                        <a:spcBef>
                          <a:spcPts val="0"/>
                        </a:spcBef>
                        <a:spcAft>
                          <a:spcPts val="0"/>
                        </a:spcAft>
                        <a:buNone/>
                      </a:pPr>
                      <a:r>
                        <a:rPr lang="en" sz="1000" b="1"/>
                        <a:t>Revise or Enhance</a:t>
                      </a:r>
                      <a:endParaRPr sz="1000" b="1"/>
                    </a:p>
                  </a:txBody>
                  <a:tcPr marL="63500" marR="63500" marT="63500" marB="63500" anchor="ctr">
                    <a:solidFill>
                      <a:srgbClr val="EFEFEF"/>
                    </a:solidFill>
                  </a:tcPr>
                </a:tc>
                <a:tc>
                  <a:txBody>
                    <a:bodyPr/>
                    <a:lstStyle/>
                    <a:p>
                      <a:pPr marL="0" lvl="0" indent="0" algn="l" rtl="0">
                        <a:spcBef>
                          <a:spcPts val="0"/>
                        </a:spcBef>
                        <a:spcAft>
                          <a:spcPts val="0"/>
                        </a:spcAft>
                        <a:buNone/>
                      </a:pPr>
                      <a:endParaRPr sz="1000"/>
                    </a:p>
                  </a:txBody>
                  <a:tcPr marL="63500" marR="63500" marT="63500" marB="63500">
                    <a:solidFill>
                      <a:schemeClr val="lt1"/>
                    </a:solidFill>
                  </a:tcPr>
                </a:tc>
                <a:tc>
                  <a:txBody>
                    <a:bodyPr/>
                    <a:lstStyle/>
                    <a:p>
                      <a:pPr marL="0" lvl="0" indent="0" algn="l" rtl="0">
                        <a:spcBef>
                          <a:spcPts val="0"/>
                        </a:spcBef>
                        <a:spcAft>
                          <a:spcPts val="0"/>
                        </a:spcAft>
                        <a:buNone/>
                      </a:pPr>
                      <a:endParaRPr sz="1000"/>
                    </a:p>
                  </a:txBody>
                  <a:tcPr marL="63500" marR="63500" marT="63500" marB="63500">
                    <a:solidFill>
                      <a:schemeClr val="lt1"/>
                    </a:solidFill>
                  </a:tcPr>
                </a:tc>
                <a:extLst>
                  <a:ext uri="{0D108BD9-81ED-4DB2-BD59-A6C34878D82A}">
                    <a16:rowId xmlns:a16="http://schemas.microsoft.com/office/drawing/2014/main" val="10007"/>
                  </a:ext>
                </a:extLst>
              </a:tr>
              <a:tr h="282175">
                <a:tc>
                  <a:txBody>
                    <a:bodyPr/>
                    <a:lstStyle/>
                    <a:p>
                      <a:pPr marL="0" lvl="0" indent="0" algn="ctr" rtl="0">
                        <a:spcBef>
                          <a:spcPts val="0"/>
                        </a:spcBef>
                        <a:spcAft>
                          <a:spcPts val="0"/>
                        </a:spcAft>
                        <a:buNone/>
                      </a:pPr>
                      <a:r>
                        <a:rPr lang="en" sz="1000" b="1"/>
                        <a:t>Invite</a:t>
                      </a:r>
                      <a:endParaRPr sz="1000" b="1"/>
                    </a:p>
                  </a:txBody>
                  <a:tcPr marL="63500" marR="63500" marT="63500" marB="63500" anchor="ctr">
                    <a:solidFill>
                      <a:srgbClr val="EFEFEF"/>
                    </a:solidFill>
                  </a:tcPr>
                </a:tc>
                <a:tc>
                  <a:txBody>
                    <a:bodyPr/>
                    <a:lstStyle/>
                    <a:p>
                      <a:pPr marL="0" lvl="0" indent="0" algn="l" rtl="0">
                        <a:spcBef>
                          <a:spcPts val="0"/>
                        </a:spcBef>
                        <a:spcAft>
                          <a:spcPts val="0"/>
                        </a:spcAft>
                        <a:buNone/>
                      </a:pPr>
                      <a:endParaRPr sz="1000"/>
                    </a:p>
                  </a:txBody>
                  <a:tcPr marL="63500" marR="63500" marT="63500" marB="63500">
                    <a:solidFill>
                      <a:schemeClr val="lt1"/>
                    </a:solidFill>
                  </a:tcPr>
                </a:tc>
                <a:tc>
                  <a:txBody>
                    <a:bodyPr/>
                    <a:lstStyle/>
                    <a:p>
                      <a:pPr marL="0" lvl="0" indent="0" algn="l" rtl="0">
                        <a:spcBef>
                          <a:spcPts val="0"/>
                        </a:spcBef>
                        <a:spcAft>
                          <a:spcPts val="0"/>
                        </a:spcAft>
                        <a:buNone/>
                      </a:pPr>
                      <a:endParaRPr sz="1000"/>
                    </a:p>
                  </a:txBody>
                  <a:tcPr marL="63500" marR="63500" marT="63500" marB="63500">
                    <a:solidFill>
                      <a:schemeClr val="lt1"/>
                    </a:solidFill>
                  </a:tcPr>
                </a:tc>
                <a:extLst>
                  <a:ext uri="{0D108BD9-81ED-4DB2-BD59-A6C34878D82A}">
                    <a16:rowId xmlns:a16="http://schemas.microsoft.com/office/drawing/2014/main" val="10008"/>
                  </a:ext>
                </a:extLst>
              </a:tr>
              <a:tr h="0">
                <a:tc>
                  <a:txBody>
                    <a:bodyPr/>
                    <a:lstStyle/>
                    <a:p>
                      <a:pPr marL="0" lvl="0" indent="0" algn="ctr" rtl="0">
                        <a:spcBef>
                          <a:spcPts val="0"/>
                        </a:spcBef>
                        <a:spcAft>
                          <a:spcPts val="0"/>
                        </a:spcAft>
                        <a:buNone/>
                      </a:pPr>
                      <a:r>
                        <a:rPr lang="en" sz="1000" b="1"/>
                        <a:t>Catch your Self-Critic</a:t>
                      </a:r>
                      <a:endParaRPr sz="1000" b="1"/>
                    </a:p>
                  </a:txBody>
                  <a:tcPr marL="63500" marR="63500" marT="63500" marB="63500" anchor="ctr">
                    <a:solidFill>
                      <a:srgbClr val="EFEFEF"/>
                    </a:solidFill>
                  </a:tcPr>
                </a:tc>
                <a:tc>
                  <a:txBody>
                    <a:bodyPr/>
                    <a:lstStyle/>
                    <a:p>
                      <a:pPr marL="0" lvl="0" indent="0" algn="l" rtl="0">
                        <a:spcBef>
                          <a:spcPts val="0"/>
                        </a:spcBef>
                        <a:spcAft>
                          <a:spcPts val="0"/>
                        </a:spcAft>
                        <a:buNone/>
                      </a:pPr>
                      <a:endParaRPr sz="1000"/>
                    </a:p>
                  </a:txBody>
                  <a:tcPr marL="63500" marR="63500" marT="63500" marB="63500">
                    <a:solidFill>
                      <a:schemeClr val="lt1"/>
                    </a:solidFill>
                  </a:tcPr>
                </a:tc>
                <a:tc>
                  <a:txBody>
                    <a:bodyPr/>
                    <a:lstStyle/>
                    <a:p>
                      <a:pPr marL="0" lvl="0" indent="0" algn="l" rtl="0">
                        <a:spcBef>
                          <a:spcPts val="0"/>
                        </a:spcBef>
                        <a:spcAft>
                          <a:spcPts val="0"/>
                        </a:spcAft>
                        <a:buNone/>
                      </a:pPr>
                      <a:endParaRPr sz="1000"/>
                    </a:p>
                  </a:txBody>
                  <a:tcPr marL="63500" marR="63500" marT="63500" marB="63500">
                    <a:solidFill>
                      <a:schemeClr val="lt1"/>
                    </a:solidFill>
                  </a:tcPr>
                </a:tc>
                <a:extLst>
                  <a:ext uri="{0D108BD9-81ED-4DB2-BD59-A6C34878D82A}">
                    <a16:rowId xmlns:a16="http://schemas.microsoft.com/office/drawing/2014/main" val="10009"/>
                  </a:ext>
                </a:extLst>
              </a:tr>
              <a:tr h="0">
                <a:tc>
                  <a:txBody>
                    <a:bodyPr/>
                    <a:lstStyle/>
                    <a:p>
                      <a:pPr marL="0" lvl="0" indent="0" algn="ctr" rtl="0">
                        <a:spcBef>
                          <a:spcPts val="0"/>
                        </a:spcBef>
                        <a:spcAft>
                          <a:spcPts val="0"/>
                        </a:spcAft>
                        <a:buNone/>
                      </a:pPr>
                      <a:r>
                        <a:rPr lang="en" sz="1000" b="1"/>
                        <a:t>Pause the Presenter</a:t>
                      </a:r>
                      <a:endParaRPr sz="1000" b="1"/>
                    </a:p>
                  </a:txBody>
                  <a:tcPr marL="63500" marR="63500" marT="63500" marB="63500" anchor="ctr">
                    <a:solidFill>
                      <a:srgbClr val="EFEFEF"/>
                    </a:solidFill>
                  </a:tcPr>
                </a:tc>
                <a:tc>
                  <a:txBody>
                    <a:bodyPr/>
                    <a:lstStyle/>
                    <a:p>
                      <a:pPr marL="0" lvl="0" indent="0" algn="l" rtl="0">
                        <a:spcBef>
                          <a:spcPts val="0"/>
                        </a:spcBef>
                        <a:spcAft>
                          <a:spcPts val="0"/>
                        </a:spcAft>
                        <a:buNone/>
                      </a:pPr>
                      <a:endParaRPr sz="1000"/>
                    </a:p>
                  </a:txBody>
                  <a:tcPr marL="63500" marR="63500" marT="63500" marB="63500">
                    <a:solidFill>
                      <a:schemeClr val="lt1"/>
                    </a:solidFill>
                  </a:tcPr>
                </a:tc>
                <a:tc>
                  <a:txBody>
                    <a:bodyPr/>
                    <a:lstStyle/>
                    <a:p>
                      <a:pPr marL="0" lvl="0" indent="0" algn="l" rtl="0">
                        <a:spcBef>
                          <a:spcPts val="0"/>
                        </a:spcBef>
                        <a:spcAft>
                          <a:spcPts val="0"/>
                        </a:spcAft>
                        <a:buNone/>
                      </a:pPr>
                      <a:endParaRPr sz="1000"/>
                    </a:p>
                  </a:txBody>
                  <a:tcPr marL="63500" marR="63500" marT="63500" marB="63500">
                    <a:solidFill>
                      <a:schemeClr val="lt1"/>
                    </a:solidFill>
                  </a:tcPr>
                </a:tc>
                <a:extLst>
                  <a:ext uri="{0D108BD9-81ED-4DB2-BD59-A6C34878D82A}">
                    <a16:rowId xmlns:a16="http://schemas.microsoft.com/office/drawing/2014/main" val="10010"/>
                  </a:ext>
                </a:extLst>
              </a:tr>
              <a:tr h="0">
                <a:tc>
                  <a:txBody>
                    <a:bodyPr/>
                    <a:lstStyle/>
                    <a:p>
                      <a:pPr marL="0" lvl="0" indent="0" algn="ctr" rtl="0">
                        <a:spcBef>
                          <a:spcPts val="0"/>
                        </a:spcBef>
                        <a:spcAft>
                          <a:spcPts val="0"/>
                        </a:spcAft>
                        <a:buNone/>
                      </a:pPr>
                      <a:r>
                        <a:rPr lang="en" sz="1000" b="1"/>
                        <a:t>Reflection</a:t>
                      </a:r>
                      <a:endParaRPr sz="1000" b="1"/>
                    </a:p>
                  </a:txBody>
                  <a:tcPr marL="63500" marR="63500" marT="63500" marB="63500" anchor="ctr">
                    <a:solidFill>
                      <a:srgbClr val="EFEFEF"/>
                    </a:solidFill>
                  </a:tcPr>
                </a:tc>
                <a:tc>
                  <a:txBody>
                    <a:bodyPr/>
                    <a:lstStyle/>
                    <a:p>
                      <a:pPr marL="0" lvl="0" indent="0" algn="l" rtl="0">
                        <a:spcBef>
                          <a:spcPts val="0"/>
                        </a:spcBef>
                        <a:spcAft>
                          <a:spcPts val="0"/>
                        </a:spcAft>
                        <a:buNone/>
                      </a:pPr>
                      <a:endParaRPr sz="1000"/>
                    </a:p>
                  </a:txBody>
                  <a:tcPr marL="63500" marR="63500" marT="63500" marB="63500">
                    <a:solidFill>
                      <a:schemeClr val="lt1"/>
                    </a:solidFill>
                  </a:tcPr>
                </a:tc>
                <a:tc>
                  <a:txBody>
                    <a:bodyPr/>
                    <a:lstStyle/>
                    <a:p>
                      <a:pPr marL="0" lvl="0" indent="0" algn="l" rtl="0">
                        <a:spcBef>
                          <a:spcPts val="0"/>
                        </a:spcBef>
                        <a:spcAft>
                          <a:spcPts val="0"/>
                        </a:spcAft>
                        <a:buNone/>
                      </a:pPr>
                      <a:endParaRPr sz="1000"/>
                    </a:p>
                  </a:txBody>
                  <a:tcPr marL="63500" marR="63500" marT="63500" marB="63500">
                    <a:solidFill>
                      <a:schemeClr val="lt1"/>
                    </a:solidFill>
                  </a:tcPr>
                </a:tc>
                <a:extLst>
                  <a:ext uri="{0D108BD9-81ED-4DB2-BD59-A6C34878D82A}">
                    <a16:rowId xmlns:a16="http://schemas.microsoft.com/office/drawing/2014/main" val="10011"/>
                  </a:ext>
                </a:extLst>
              </a:tr>
              <a:tr h="0">
                <a:tc>
                  <a:txBody>
                    <a:bodyPr/>
                    <a:lstStyle/>
                    <a:p>
                      <a:pPr marL="0" lvl="0" indent="0" algn="ctr" rtl="0">
                        <a:spcBef>
                          <a:spcPts val="0"/>
                        </a:spcBef>
                        <a:spcAft>
                          <a:spcPts val="0"/>
                        </a:spcAft>
                        <a:buNone/>
                      </a:pPr>
                      <a:r>
                        <a:rPr lang="en" sz="1000" b="1"/>
                        <a:t>Annotate a Public Record</a:t>
                      </a:r>
                      <a:endParaRPr sz="1000" b="1"/>
                    </a:p>
                  </a:txBody>
                  <a:tcPr marL="63500" marR="63500" marT="63500" marB="63500" anchor="ctr">
                    <a:solidFill>
                      <a:srgbClr val="EFEFEF"/>
                    </a:solidFill>
                  </a:tcPr>
                </a:tc>
                <a:tc>
                  <a:txBody>
                    <a:bodyPr/>
                    <a:lstStyle/>
                    <a:p>
                      <a:pPr marL="0" lvl="0" indent="0" algn="l" rtl="0">
                        <a:spcBef>
                          <a:spcPts val="0"/>
                        </a:spcBef>
                        <a:spcAft>
                          <a:spcPts val="0"/>
                        </a:spcAft>
                        <a:buNone/>
                      </a:pPr>
                      <a:endParaRPr sz="1000"/>
                    </a:p>
                  </a:txBody>
                  <a:tcPr marL="63500" marR="63500" marT="63500" marB="63500">
                    <a:solidFill>
                      <a:schemeClr val="lt1"/>
                    </a:solidFill>
                  </a:tcPr>
                </a:tc>
                <a:tc>
                  <a:txBody>
                    <a:bodyPr/>
                    <a:lstStyle/>
                    <a:p>
                      <a:pPr marL="0" lvl="0" indent="0" algn="l" rtl="0">
                        <a:spcBef>
                          <a:spcPts val="0"/>
                        </a:spcBef>
                        <a:spcAft>
                          <a:spcPts val="0"/>
                        </a:spcAft>
                        <a:buNone/>
                      </a:pPr>
                      <a:endParaRPr sz="1000" dirty="0"/>
                    </a:p>
                  </a:txBody>
                  <a:tcPr marL="63500" marR="63500" marT="63500" marB="63500">
                    <a:solidFill>
                      <a:schemeClr val="lt1"/>
                    </a:solidFill>
                  </a:tcPr>
                </a:tc>
                <a:extLst>
                  <a:ext uri="{0D108BD9-81ED-4DB2-BD59-A6C34878D82A}">
                    <a16:rowId xmlns:a16="http://schemas.microsoft.com/office/drawing/2014/main" val="10012"/>
                  </a:ext>
                </a:extLst>
              </a:tr>
            </a:tbl>
          </a:graphicData>
        </a:graphic>
      </p:graphicFrame>
      <p:sp>
        <p:nvSpPr>
          <p:cNvPr id="4470" name="Google Shape;4470;p600"/>
          <p:cNvSpPr/>
          <p:nvPr/>
        </p:nvSpPr>
        <p:spPr>
          <a:xfrm>
            <a:off x="6298650" y="340125"/>
            <a:ext cx="2591400" cy="3458100"/>
          </a:xfrm>
          <a:prstGeom prst="wedgeRectCallout">
            <a:avLst>
              <a:gd name="adj1" fmla="val -21477"/>
              <a:gd name="adj2" fmla="val 50061"/>
            </a:avLst>
          </a:prstGeom>
          <a:solidFill>
            <a:schemeClr val="accent2"/>
          </a:solidFill>
          <a:ln w="28575" cap="flat" cmpd="sng">
            <a:solidFill>
              <a:srgbClr val="9F20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lt1"/>
                </a:solidFill>
                <a:latin typeface="Calibri"/>
                <a:ea typeface="Calibri"/>
                <a:cs typeface="Calibri"/>
                <a:sym typeface="Calibri"/>
              </a:rPr>
              <a:t>Which teacher actions to promote equitable classroom discourse would you consider strengths of your practice?</a:t>
            </a:r>
            <a:endParaRPr sz="1800" b="1">
              <a:solidFill>
                <a:schemeClr val="lt1"/>
              </a:solidFill>
              <a:latin typeface="Calibri"/>
              <a:ea typeface="Calibri"/>
              <a:cs typeface="Calibri"/>
              <a:sym typeface="Calibri"/>
            </a:endParaRPr>
          </a:p>
          <a:p>
            <a:pPr marL="0" lvl="0" indent="0" algn="l" rtl="0">
              <a:spcBef>
                <a:spcPts val="0"/>
              </a:spcBef>
              <a:spcAft>
                <a:spcPts val="0"/>
              </a:spcAft>
              <a:buNone/>
            </a:pPr>
            <a:endParaRPr sz="1800" b="1">
              <a:solidFill>
                <a:schemeClr val="lt1"/>
              </a:solidFill>
              <a:latin typeface="Calibri"/>
              <a:ea typeface="Calibri"/>
              <a:cs typeface="Calibri"/>
              <a:sym typeface="Calibri"/>
            </a:endParaRPr>
          </a:p>
          <a:p>
            <a:pPr marL="0" lvl="0" indent="0" algn="l" rtl="0">
              <a:spcBef>
                <a:spcPts val="0"/>
              </a:spcBef>
              <a:spcAft>
                <a:spcPts val="0"/>
              </a:spcAft>
              <a:buNone/>
            </a:pPr>
            <a:r>
              <a:rPr lang="en" sz="1800" b="1">
                <a:solidFill>
                  <a:schemeClr val="lt1"/>
                </a:solidFill>
                <a:latin typeface="Calibri"/>
                <a:ea typeface="Calibri"/>
                <a:cs typeface="Calibri"/>
                <a:sym typeface="Calibri"/>
              </a:rPr>
              <a:t>Which actions would help you strengthen your practice?</a:t>
            </a:r>
            <a:endParaRPr sz="1800" b="1">
              <a:solidFill>
                <a:schemeClr val="lt1"/>
              </a:solidFill>
              <a:latin typeface="Calibri"/>
              <a:ea typeface="Calibri"/>
              <a:cs typeface="Calibri"/>
              <a:sym typeface="Calibri"/>
            </a:endParaRPr>
          </a:p>
        </p:txBody>
      </p:sp>
      <p:sp>
        <p:nvSpPr>
          <p:cNvPr id="4471" name="Google Shape;4471;p600"/>
          <p:cNvSpPr>
            <a:spLocks noGrp="1"/>
          </p:cNvSpPr>
          <p:nvPr>
            <p:ph type="title" idx="4294967295"/>
          </p:nvPr>
        </p:nvSpPr>
        <p:spPr>
          <a:xfrm>
            <a:off x="6770350" y="4584150"/>
            <a:ext cx="1347600" cy="315300"/>
          </a:xfrm>
          <a:prstGeom prst="rect">
            <a:avLst/>
          </a:prstGeom>
          <a:solidFill>
            <a:srgbClr val="FCF4F8"/>
          </a:solid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300" b="0" i="0" u="sng" strike="noStrike" kern="0" cap="none" spc="0" normalizeH="0" baseline="0" noProof="0" dirty="0">
                <a:ln>
                  <a:noFill/>
                </a:ln>
                <a:solidFill>
                  <a:srgbClr val="1B75BC"/>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(TDG, 2022b)</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475"/>
        <p:cNvGrpSpPr/>
        <p:nvPr/>
      </p:nvGrpSpPr>
      <p:grpSpPr>
        <a:xfrm>
          <a:off x="0" y="0"/>
          <a:ext cx="0" cy="0"/>
          <a:chOff x="0" y="0"/>
          <a:chExt cx="0" cy="0"/>
        </a:xfrm>
      </p:grpSpPr>
      <p:sp>
        <p:nvSpPr>
          <p:cNvPr id="4476" name="Google Shape;4476;p601"/>
          <p:cNvSpPr txBox="1">
            <a:spLocks noGrp="1"/>
          </p:cNvSpPr>
          <p:nvPr>
            <p:ph type="title"/>
          </p:nvPr>
        </p:nvSpPr>
        <p:spPr>
          <a:xfrm>
            <a:off x="294575" y="342900"/>
            <a:ext cx="8571900" cy="7701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
              <a:t>Teacher Actions to Promote </a:t>
            </a:r>
            <a:endParaRPr/>
          </a:p>
          <a:p>
            <a:pPr marL="0" lvl="0" indent="0" algn="l" rtl="0">
              <a:spcBef>
                <a:spcPts val="0"/>
              </a:spcBef>
              <a:spcAft>
                <a:spcPts val="0"/>
              </a:spcAft>
              <a:buNone/>
            </a:pPr>
            <a:r>
              <a:rPr lang="en"/>
              <a:t>Equitable Classroom Discourse</a:t>
            </a:r>
            <a:endParaRPr/>
          </a:p>
        </p:txBody>
      </p:sp>
      <p:sp>
        <p:nvSpPr>
          <p:cNvPr id="4477" name="Google Shape;4477;p601"/>
          <p:cNvSpPr txBox="1">
            <a:spLocks noGrp="1"/>
          </p:cNvSpPr>
          <p:nvPr>
            <p:ph type="sldNum" idx="12"/>
          </p:nvPr>
        </p:nvSpPr>
        <p:spPr>
          <a:xfrm>
            <a:off x="8523975" y="4669550"/>
            <a:ext cx="426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69</a:t>
            </a:fld>
            <a:endParaRPr/>
          </a:p>
        </p:txBody>
      </p:sp>
      <p:sp>
        <p:nvSpPr>
          <p:cNvPr id="4478" name="Google Shape;4478;p601"/>
          <p:cNvSpPr txBox="1"/>
          <p:nvPr/>
        </p:nvSpPr>
        <p:spPr>
          <a:xfrm>
            <a:off x="294575" y="1185750"/>
            <a:ext cx="8465700" cy="3325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700">
                <a:solidFill>
                  <a:schemeClr val="dk1"/>
                </a:solidFill>
                <a:latin typeface="Calibri"/>
                <a:ea typeface="Calibri"/>
                <a:cs typeface="Calibri"/>
                <a:sym typeface="Calibri"/>
              </a:rPr>
              <a:t>Read the purposes of the Teacher Actions to Promote Equitable Classroom Discourse at the bottom of page 1. Then, reflect on the following questions:</a:t>
            </a:r>
            <a:endParaRPr sz="17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rabicPeriod"/>
            </a:pPr>
            <a:r>
              <a:rPr lang="en" sz="1800" b="1">
                <a:solidFill>
                  <a:schemeClr val="dk1"/>
                </a:solidFill>
                <a:latin typeface="Calibri"/>
                <a:ea typeface="Calibri"/>
                <a:cs typeface="Calibri"/>
                <a:sym typeface="Calibri"/>
              </a:rPr>
              <a:t>What actions from the tool would you take to promote these purposes, and how would you keep the entire group accountable during the discussion?</a:t>
            </a:r>
            <a:endParaRPr sz="1800" b="1">
              <a:solidFill>
                <a:schemeClr val="dk1"/>
              </a:solidFill>
              <a:latin typeface="Calibri"/>
              <a:ea typeface="Calibri"/>
              <a:cs typeface="Calibri"/>
              <a:sym typeface="Calibri"/>
            </a:endParaRPr>
          </a:p>
          <a:p>
            <a:pPr marL="457200" lvl="0" indent="0" algn="l" rtl="0">
              <a:spcBef>
                <a:spcPts val="0"/>
              </a:spcBef>
              <a:spcAft>
                <a:spcPts val="0"/>
              </a:spcAft>
              <a:buClr>
                <a:schemeClr val="dk1"/>
              </a:buClr>
              <a:buSzPts val="1100"/>
              <a:buFont typeface="Arial"/>
              <a:buNone/>
            </a:pPr>
            <a:endParaRPr sz="1800" b="1">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rabicPeriod"/>
            </a:pPr>
            <a:r>
              <a:rPr lang="en" sz="1800" b="1">
                <a:solidFill>
                  <a:schemeClr val="dk1"/>
                </a:solidFill>
                <a:latin typeface="Calibri"/>
                <a:ea typeface="Calibri"/>
                <a:cs typeface="Calibri"/>
                <a:sym typeface="Calibri"/>
              </a:rPr>
              <a:t>How could the actions you selected disrupt inequities or the status quo?</a:t>
            </a:r>
            <a:endParaRPr sz="1800" b="1">
              <a:solidFill>
                <a:schemeClr val="dk1"/>
              </a:solidFill>
              <a:latin typeface="Calibri"/>
              <a:ea typeface="Calibri"/>
              <a:cs typeface="Calibri"/>
              <a:sym typeface="Calibri"/>
            </a:endParaRPr>
          </a:p>
          <a:p>
            <a:pPr marL="914400" lvl="0" indent="0" algn="l" rtl="0">
              <a:spcBef>
                <a:spcPts val="0"/>
              </a:spcBef>
              <a:spcAft>
                <a:spcPts val="0"/>
              </a:spcAft>
              <a:buClr>
                <a:schemeClr val="dk1"/>
              </a:buClr>
              <a:buSzPts val="1100"/>
              <a:buFont typeface="Arial"/>
              <a:buNone/>
            </a:pPr>
            <a:endParaRPr sz="1800" b="1">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rabicPeriod"/>
            </a:pPr>
            <a:r>
              <a:rPr lang="en" sz="1800" b="1">
                <a:solidFill>
                  <a:schemeClr val="dk1"/>
                </a:solidFill>
                <a:latin typeface="Calibri"/>
                <a:ea typeface="Calibri"/>
                <a:cs typeface="Calibri"/>
                <a:sym typeface="Calibri"/>
              </a:rPr>
              <a:t>How could these actions inadvertently reinforce inequities or the status quo? </a:t>
            </a:r>
            <a:endParaRPr sz="17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700">
              <a:solidFill>
                <a:schemeClr val="dk1"/>
              </a:solidFill>
              <a:latin typeface="Calibri"/>
              <a:ea typeface="Calibri"/>
              <a:cs typeface="Calibri"/>
              <a:sym typeface="Calibri"/>
            </a:endParaRPr>
          </a:p>
          <a:p>
            <a:pPr marL="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4479" name="Google Shape;4479;p601"/>
          <p:cNvSpPr/>
          <p:nvPr/>
        </p:nvSpPr>
        <p:spPr>
          <a:xfrm>
            <a:off x="6770350" y="4584150"/>
            <a:ext cx="1347600" cy="315300"/>
          </a:xfrm>
          <a:prstGeom prst="rect">
            <a:avLst/>
          </a:prstGeom>
          <a:solidFill>
            <a:srgbClr val="FCF4F8"/>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300" u="sng">
                <a:solidFill>
                  <a:srgbClr val="1B75B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(TDG, 2022b)</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27"/>
        <p:cNvGrpSpPr/>
        <p:nvPr/>
      </p:nvGrpSpPr>
      <p:grpSpPr>
        <a:xfrm>
          <a:off x="0" y="0"/>
          <a:ext cx="0" cy="0"/>
          <a:chOff x="0" y="0"/>
          <a:chExt cx="0" cy="0"/>
        </a:xfrm>
      </p:grpSpPr>
      <p:sp>
        <p:nvSpPr>
          <p:cNvPr id="3928" name="Google Shape;3928;p539"/>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SzPts val="990"/>
              <a:buNone/>
            </a:pPr>
            <a:r>
              <a:rPr lang="en" sz="2800"/>
              <a:t>Across the modules we will have opportunities to…</a:t>
            </a:r>
            <a:endParaRPr sz="2800"/>
          </a:p>
        </p:txBody>
      </p:sp>
      <p:sp>
        <p:nvSpPr>
          <p:cNvPr id="3929" name="Google Shape;3929;p539"/>
          <p:cNvSpPr txBox="1">
            <a:spLocks noGrp="1"/>
          </p:cNvSpPr>
          <p:nvPr>
            <p:ph type="body" idx="1"/>
          </p:nvPr>
        </p:nvSpPr>
        <p:spPr>
          <a:xfrm>
            <a:off x="990850" y="1445425"/>
            <a:ext cx="7635300" cy="3081900"/>
          </a:xfrm>
          <a:prstGeom prst="rect">
            <a:avLst/>
          </a:prstGeom>
        </p:spPr>
        <p:txBody>
          <a:bodyPr spcFirstLastPara="1" wrap="square" lIns="68575" tIns="34275" rIns="68575" bIns="34275" anchor="t" anchorCtr="0">
            <a:normAutofit fontScale="92500"/>
          </a:bodyPr>
          <a:lstStyle/>
          <a:p>
            <a:pPr marL="0" lvl="0" indent="0" algn="l" rtl="0">
              <a:spcBef>
                <a:spcPts val="800"/>
              </a:spcBef>
              <a:spcAft>
                <a:spcPts val="0"/>
              </a:spcAft>
              <a:buClr>
                <a:schemeClr val="dk1"/>
              </a:buClr>
              <a:buSzPts val="1100"/>
              <a:buFont typeface="Arial"/>
              <a:buNone/>
            </a:pPr>
            <a:r>
              <a:rPr lang="en" sz="1850" b="1">
                <a:solidFill>
                  <a:schemeClr val="accent1"/>
                </a:solidFill>
              </a:rPr>
              <a:t>Set and maintain norms:</a:t>
            </a:r>
            <a:r>
              <a:rPr lang="en" sz="1850" b="1">
                <a:solidFill>
                  <a:schemeClr val="accent3"/>
                </a:solidFill>
              </a:rPr>
              <a:t> </a:t>
            </a:r>
            <a:r>
              <a:rPr lang="en" sz="1850"/>
              <a:t>These activities support participants to establish norms that will guide participation in sessions.</a:t>
            </a:r>
            <a:endParaRPr sz="1850"/>
          </a:p>
          <a:p>
            <a:pPr marL="0" lvl="0" indent="0" algn="l" rtl="0">
              <a:spcBef>
                <a:spcPts val="1000"/>
              </a:spcBef>
              <a:spcAft>
                <a:spcPts val="0"/>
              </a:spcAft>
              <a:buClr>
                <a:schemeClr val="dk1"/>
              </a:buClr>
              <a:buSzPts val="1100"/>
              <a:buFont typeface="Arial"/>
              <a:buNone/>
            </a:pPr>
            <a:r>
              <a:rPr lang="en" sz="1850" b="1">
                <a:solidFill>
                  <a:schemeClr val="accent1"/>
                </a:solidFill>
              </a:rPr>
              <a:t>Do math together:</a:t>
            </a:r>
            <a:r>
              <a:rPr lang="en" sz="1850" b="1">
                <a:solidFill>
                  <a:schemeClr val="accent3"/>
                </a:solidFill>
              </a:rPr>
              <a:t> </a:t>
            </a:r>
            <a:r>
              <a:rPr lang="en" sz="1850"/>
              <a:t>These activities engage participants in a mathematics  task.</a:t>
            </a:r>
            <a:endParaRPr sz="1850"/>
          </a:p>
          <a:p>
            <a:pPr marL="0" lvl="0" indent="0" algn="l" rtl="0">
              <a:spcBef>
                <a:spcPts val="1000"/>
              </a:spcBef>
              <a:spcAft>
                <a:spcPts val="0"/>
              </a:spcAft>
              <a:buClr>
                <a:schemeClr val="dk1"/>
              </a:buClr>
              <a:buSzPts val="1100"/>
              <a:buFont typeface="Arial"/>
              <a:buNone/>
            </a:pPr>
            <a:r>
              <a:rPr lang="en" sz="1850" b="1">
                <a:solidFill>
                  <a:schemeClr val="accent1"/>
                </a:solidFill>
              </a:rPr>
              <a:t>Study teaching:</a:t>
            </a:r>
            <a:r>
              <a:rPr lang="en" sz="1850" b="1">
                <a:solidFill>
                  <a:schemeClr val="accent3"/>
                </a:solidFill>
              </a:rPr>
              <a:t> </a:t>
            </a:r>
            <a:r>
              <a:rPr lang="en" sz="1850"/>
              <a:t>These activities involve analysis of video, vignettes, live teaching, or instructional tools.</a:t>
            </a:r>
            <a:endParaRPr sz="1850"/>
          </a:p>
          <a:p>
            <a:pPr marL="0" lvl="0" indent="0" algn="l" rtl="0">
              <a:spcBef>
                <a:spcPts val="1000"/>
              </a:spcBef>
              <a:spcAft>
                <a:spcPts val="0"/>
              </a:spcAft>
              <a:buClr>
                <a:schemeClr val="dk1"/>
              </a:buClr>
              <a:buSzPts val="1100"/>
              <a:buFont typeface="Arial"/>
              <a:buNone/>
            </a:pPr>
            <a:r>
              <a:rPr lang="en" sz="1850" b="1">
                <a:solidFill>
                  <a:schemeClr val="accent1"/>
                </a:solidFill>
              </a:rPr>
              <a:t>Connect to research: </a:t>
            </a:r>
            <a:r>
              <a:rPr lang="en" sz="1850"/>
              <a:t>These activities involve unpacking and understanding the research in mathematics education underpinning focal ideas and concepts.</a:t>
            </a:r>
            <a:endParaRPr sz="1850"/>
          </a:p>
          <a:p>
            <a:pPr marL="0" lvl="0" indent="0" algn="l" rtl="0">
              <a:spcBef>
                <a:spcPts val="1000"/>
              </a:spcBef>
              <a:spcAft>
                <a:spcPts val="1000"/>
              </a:spcAft>
              <a:buClr>
                <a:schemeClr val="dk1"/>
              </a:buClr>
              <a:buSzPts val="1100"/>
              <a:buFont typeface="Arial"/>
              <a:buNone/>
            </a:pPr>
            <a:r>
              <a:rPr lang="en" sz="1850" b="1">
                <a:solidFill>
                  <a:schemeClr val="accent1"/>
                </a:solidFill>
              </a:rPr>
              <a:t>Plan for action: </a:t>
            </a:r>
            <a:r>
              <a:rPr lang="en" sz="1850"/>
              <a:t>These activities involve making links between session content and our own practice and contexts.</a:t>
            </a:r>
            <a:endParaRPr sz="1850" b="1">
              <a:solidFill>
                <a:schemeClr val="accent1"/>
              </a:solidFill>
            </a:endParaRPr>
          </a:p>
        </p:txBody>
      </p:sp>
      <p:pic>
        <p:nvPicPr>
          <p:cNvPr id="3930" name="Google Shape;3930;p539" descr="Cheers with solid fill"/>
          <p:cNvPicPr preferRelativeResize="0"/>
          <p:nvPr/>
        </p:nvPicPr>
        <p:blipFill rotWithShape="1">
          <a:blip r:embed="rId3">
            <a:alphaModFix/>
          </a:blip>
          <a:srcRect/>
          <a:stretch/>
        </p:blipFill>
        <p:spPr>
          <a:xfrm>
            <a:off x="485654" y="1333533"/>
            <a:ext cx="457200" cy="457200"/>
          </a:xfrm>
          <a:prstGeom prst="rect">
            <a:avLst/>
          </a:prstGeom>
          <a:noFill/>
          <a:ln>
            <a:noFill/>
          </a:ln>
          <a:effectLst>
            <a:outerShdw blurRad="50800" dist="38100" dir="2700000" algn="tl" rotWithShape="0">
              <a:srgbClr val="000000">
                <a:alpha val="40000"/>
              </a:srgbClr>
            </a:outerShdw>
          </a:effectLst>
        </p:spPr>
      </p:pic>
      <p:pic>
        <p:nvPicPr>
          <p:cNvPr id="3931" name="Google Shape;3931;p539" descr="Storytelling with solid fill"/>
          <p:cNvPicPr preferRelativeResize="0"/>
          <p:nvPr/>
        </p:nvPicPr>
        <p:blipFill rotWithShape="1">
          <a:blip r:embed="rId4">
            <a:alphaModFix/>
          </a:blip>
          <a:srcRect/>
          <a:stretch/>
        </p:blipFill>
        <p:spPr>
          <a:xfrm>
            <a:off x="485654" y="3153810"/>
            <a:ext cx="457200" cy="457200"/>
          </a:xfrm>
          <a:prstGeom prst="rect">
            <a:avLst/>
          </a:prstGeom>
          <a:noFill/>
          <a:ln>
            <a:noFill/>
          </a:ln>
          <a:effectLst>
            <a:outerShdw blurRad="50800" dist="38100" dir="2700000" algn="tl" rotWithShape="0">
              <a:srgbClr val="000000">
                <a:alpha val="40000"/>
              </a:srgbClr>
            </a:outerShdw>
          </a:effectLst>
        </p:spPr>
      </p:pic>
      <p:pic>
        <p:nvPicPr>
          <p:cNvPr id="3932" name="Google Shape;3932;p539" descr="Group brainstorm with solid fill"/>
          <p:cNvPicPr preferRelativeResize="0"/>
          <p:nvPr/>
        </p:nvPicPr>
        <p:blipFill rotWithShape="1">
          <a:blip r:embed="rId5">
            <a:alphaModFix/>
          </a:blip>
          <a:srcRect/>
          <a:stretch/>
        </p:blipFill>
        <p:spPr>
          <a:xfrm>
            <a:off x="485654" y="1916499"/>
            <a:ext cx="457200" cy="457200"/>
          </a:xfrm>
          <a:prstGeom prst="rect">
            <a:avLst/>
          </a:prstGeom>
          <a:noFill/>
          <a:ln>
            <a:noFill/>
          </a:ln>
          <a:effectLst>
            <a:outerShdw blurRad="50800" dist="38100" dir="2700000" algn="tl" rotWithShape="0">
              <a:srgbClr val="000000">
                <a:alpha val="40000"/>
              </a:srgbClr>
            </a:outerShdw>
          </a:effectLst>
        </p:spPr>
      </p:pic>
      <p:pic>
        <p:nvPicPr>
          <p:cNvPr id="3933" name="Google Shape;3933;p539" descr="Magnifying glass with solid fill"/>
          <p:cNvPicPr preferRelativeResize="0"/>
          <p:nvPr/>
        </p:nvPicPr>
        <p:blipFill rotWithShape="1">
          <a:blip r:embed="rId6">
            <a:alphaModFix/>
          </a:blip>
          <a:srcRect/>
          <a:stretch/>
        </p:blipFill>
        <p:spPr>
          <a:xfrm>
            <a:off x="485645" y="2512779"/>
            <a:ext cx="457200" cy="457200"/>
          </a:xfrm>
          <a:prstGeom prst="rect">
            <a:avLst/>
          </a:prstGeom>
          <a:noFill/>
          <a:ln>
            <a:noFill/>
          </a:ln>
          <a:effectLst>
            <a:outerShdw blurRad="50800" dist="38100" dir="2700000" algn="tl" rotWithShape="0">
              <a:srgbClr val="000000">
                <a:alpha val="40000"/>
              </a:srgbClr>
            </a:outerShdw>
          </a:effectLst>
        </p:spPr>
      </p:pic>
      <p:pic>
        <p:nvPicPr>
          <p:cNvPr id="3934" name="Google Shape;3934;p539" descr="Blueprint with solid fill"/>
          <p:cNvPicPr preferRelativeResize="0"/>
          <p:nvPr/>
        </p:nvPicPr>
        <p:blipFill rotWithShape="1">
          <a:blip r:embed="rId7">
            <a:alphaModFix/>
          </a:blip>
          <a:srcRect/>
          <a:stretch/>
        </p:blipFill>
        <p:spPr>
          <a:xfrm>
            <a:off x="485647" y="3794841"/>
            <a:ext cx="457200" cy="457200"/>
          </a:xfrm>
          <a:prstGeom prst="rect">
            <a:avLst/>
          </a:prstGeom>
          <a:noFill/>
          <a:ln>
            <a:noFill/>
          </a:ln>
          <a:effectLst>
            <a:outerShdw blurRad="50800" dist="38100" dir="2700000" algn="tl" rotWithShape="0">
              <a:srgbClr val="000000">
                <a:alpha val="40000"/>
              </a:srgbClr>
            </a:outerShdw>
          </a:effectLst>
        </p:spPr>
      </p:pic>
      <p:sp>
        <p:nvSpPr>
          <p:cNvPr id="3935" name="Google Shape;3935;p539"/>
          <p:cNvSpPr txBox="1">
            <a:spLocks noGrp="1"/>
          </p:cNvSpPr>
          <p:nvPr>
            <p:ph type="sldNum" idx="12"/>
          </p:nvPr>
        </p:nvSpPr>
        <p:spPr>
          <a:xfrm>
            <a:off x="8479050" y="4707350"/>
            <a:ext cx="5067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7</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483"/>
        <p:cNvGrpSpPr/>
        <p:nvPr/>
      </p:nvGrpSpPr>
      <p:grpSpPr>
        <a:xfrm>
          <a:off x="0" y="0"/>
          <a:ext cx="0" cy="0"/>
          <a:chOff x="0" y="0"/>
          <a:chExt cx="0" cy="0"/>
        </a:xfrm>
      </p:grpSpPr>
      <p:sp>
        <p:nvSpPr>
          <p:cNvPr id="4484" name="Google Shape;4484;p602"/>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4000"/>
              <a:t>Small Group Activity</a:t>
            </a:r>
            <a:endParaRPr sz="4000"/>
          </a:p>
          <a:p>
            <a:pPr marL="0" lvl="0" indent="0" algn="ctr" rtl="0">
              <a:spcBef>
                <a:spcPts val="0"/>
              </a:spcBef>
              <a:spcAft>
                <a:spcPts val="0"/>
              </a:spcAft>
              <a:buNone/>
            </a:pPr>
            <a:r>
              <a:rPr lang="en" sz="1600"/>
              <a:t>Directions: </a:t>
            </a:r>
            <a:r>
              <a:rPr lang="en" sz="1600">
                <a:solidFill>
                  <a:schemeClr val="dk1"/>
                </a:solidFill>
              </a:rPr>
              <a:t>Work in small groups to reflect on how the actions in the “Teacher Actions to Promote Equitable Discourse” tool  support the purposes of the tool. </a:t>
            </a:r>
            <a:endParaRPr sz="1600">
              <a:solidFill>
                <a:schemeClr val="dk1"/>
              </a:solidFill>
            </a:endParaRPr>
          </a:p>
        </p:txBody>
      </p:sp>
      <p:sp>
        <p:nvSpPr>
          <p:cNvPr id="4485" name="Google Shape;4485;p602"/>
          <p:cNvSpPr txBox="1">
            <a:spLocks noGrp="1"/>
          </p:cNvSpPr>
          <p:nvPr>
            <p:ph type="sldNum" idx="12"/>
          </p:nvPr>
        </p:nvSpPr>
        <p:spPr>
          <a:xfrm>
            <a:off x="8523975" y="4669550"/>
            <a:ext cx="426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70</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489"/>
        <p:cNvGrpSpPr/>
        <p:nvPr/>
      </p:nvGrpSpPr>
      <p:grpSpPr>
        <a:xfrm>
          <a:off x="0" y="0"/>
          <a:ext cx="0" cy="0"/>
          <a:chOff x="0" y="0"/>
          <a:chExt cx="0" cy="0"/>
        </a:xfrm>
      </p:grpSpPr>
      <p:sp>
        <p:nvSpPr>
          <p:cNvPr id="4490" name="Google Shape;4490;p603"/>
          <p:cNvSpPr txBox="1">
            <a:spLocks noGrp="1"/>
          </p:cNvSpPr>
          <p:nvPr>
            <p:ph type="sldNum" idx="12"/>
          </p:nvPr>
        </p:nvSpPr>
        <p:spPr>
          <a:xfrm>
            <a:off x="8523975" y="4669550"/>
            <a:ext cx="426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71</a:t>
            </a:fld>
            <a:endParaRPr/>
          </a:p>
        </p:txBody>
      </p:sp>
      <p:sp>
        <p:nvSpPr>
          <p:cNvPr id="4492" name="Google Shape;4492;p603"/>
          <p:cNvSpPr txBox="1"/>
          <p:nvPr/>
        </p:nvSpPr>
        <p:spPr>
          <a:xfrm>
            <a:off x="210750" y="584925"/>
            <a:ext cx="6908400" cy="369300"/>
          </a:xfrm>
          <a:prstGeom prst="rect">
            <a:avLst/>
          </a:prstGeom>
          <a:solidFill>
            <a:srgbClr val="9F2065"/>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lt1"/>
                </a:solidFill>
                <a:latin typeface="Calibri"/>
                <a:ea typeface="Calibri"/>
                <a:cs typeface="Calibri"/>
                <a:sym typeface="Calibri"/>
              </a:rPr>
              <a:t>Team Names: </a:t>
            </a:r>
            <a:endParaRPr sz="1200" b="1">
              <a:solidFill>
                <a:schemeClr val="lt1"/>
              </a:solidFill>
              <a:latin typeface="Calibri"/>
              <a:ea typeface="Calibri"/>
              <a:cs typeface="Calibri"/>
              <a:sym typeface="Calibri"/>
            </a:endParaRPr>
          </a:p>
        </p:txBody>
      </p:sp>
      <p:sp>
        <p:nvSpPr>
          <p:cNvPr id="4493" name="Google Shape;4493;p603"/>
          <p:cNvSpPr txBox="1"/>
          <p:nvPr/>
        </p:nvSpPr>
        <p:spPr>
          <a:xfrm>
            <a:off x="301200" y="983425"/>
            <a:ext cx="6727500" cy="3613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Font typeface="Calibri"/>
              <a:buAutoNum type="arabicPeriod"/>
            </a:pPr>
            <a:r>
              <a:rPr lang="en" b="1">
                <a:solidFill>
                  <a:schemeClr val="dk1"/>
                </a:solidFill>
                <a:latin typeface="Calibri"/>
                <a:ea typeface="Calibri"/>
                <a:cs typeface="Calibri"/>
                <a:sym typeface="Calibri"/>
              </a:rPr>
              <a:t>Which teacher actions would you take to promote ONE of the purposes below? How would you keep the entire group accountable during the discussion?</a:t>
            </a:r>
            <a:endParaRPr b="1">
              <a:solidFill>
                <a:schemeClr val="dk1"/>
              </a:solidFill>
              <a:latin typeface="Calibri"/>
              <a:ea typeface="Calibri"/>
              <a:cs typeface="Calibri"/>
              <a:sym typeface="Calibri"/>
            </a:endParaRPr>
          </a:p>
          <a:p>
            <a:pPr marL="457200" lvl="0" indent="0" algn="l" rtl="0">
              <a:spcBef>
                <a:spcPts val="0"/>
              </a:spcBef>
              <a:spcAft>
                <a:spcPts val="0"/>
              </a:spcAft>
              <a:buNone/>
            </a:pPr>
            <a:endParaRPr b="1">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a:solidFill>
                  <a:schemeClr val="dk1"/>
                </a:solidFill>
                <a:latin typeface="Calibri"/>
                <a:ea typeface="Calibri"/>
                <a:cs typeface="Calibri"/>
                <a:sym typeface="Calibri"/>
              </a:rPr>
              <a:t>The </a:t>
            </a:r>
            <a:r>
              <a:rPr lang="en" b="1">
                <a:solidFill>
                  <a:schemeClr val="dk1"/>
                </a:solidFill>
                <a:latin typeface="Calibri"/>
                <a:ea typeface="Calibri"/>
                <a:cs typeface="Calibri"/>
                <a:sym typeface="Calibri"/>
              </a:rPr>
              <a:t>purposes</a:t>
            </a:r>
            <a:r>
              <a:rPr lang="en">
                <a:solidFill>
                  <a:schemeClr val="dk1"/>
                </a:solidFill>
                <a:latin typeface="Calibri"/>
                <a:ea typeface="Calibri"/>
                <a:cs typeface="Calibri"/>
                <a:sym typeface="Calibri"/>
              </a:rPr>
              <a:t> of these actions to promote equitable student discourse are to support:</a:t>
            </a:r>
            <a:endParaRPr b="1">
              <a:solidFill>
                <a:srgbClr val="0000FF"/>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Students on the margins of math class engagement </a:t>
            </a: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Patterns of interaction that are equitable and minimize status differences</a:t>
            </a: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Mathematical reasoning</a:t>
            </a: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Culture of effort and growth</a:t>
            </a: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r>
              <a:rPr lang="en" b="1">
                <a:solidFill>
                  <a:schemeClr val="dk1"/>
                </a:solidFill>
                <a:latin typeface="Calibri"/>
                <a:ea typeface="Calibri"/>
                <a:cs typeface="Calibri"/>
                <a:sym typeface="Calibri"/>
              </a:rPr>
              <a:t>Answer the following two questions on the next slide:</a:t>
            </a:r>
            <a:endParaRPr b="1">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AutoNum type="arabicPeriod"/>
            </a:pPr>
            <a:r>
              <a:rPr lang="en" b="1">
                <a:solidFill>
                  <a:schemeClr val="dk1"/>
                </a:solidFill>
                <a:latin typeface="Calibri"/>
                <a:ea typeface="Calibri"/>
                <a:cs typeface="Calibri"/>
                <a:sym typeface="Calibri"/>
              </a:rPr>
              <a:t>How could the actions you selected disrupt inequities or the status quo?</a:t>
            </a:r>
            <a:endParaRPr b="1">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AutoNum type="arabicPeriod"/>
            </a:pPr>
            <a:r>
              <a:rPr lang="en" b="1">
                <a:solidFill>
                  <a:schemeClr val="dk1"/>
                </a:solidFill>
                <a:latin typeface="Calibri"/>
                <a:ea typeface="Calibri"/>
                <a:cs typeface="Calibri"/>
                <a:sym typeface="Calibri"/>
              </a:rPr>
              <a:t>How could these actions inadvertently reinforce inequities or the status quo?</a:t>
            </a:r>
            <a:endParaRPr b="1">
              <a:solidFill>
                <a:schemeClr val="dk1"/>
              </a:solidFill>
              <a:latin typeface="Calibri"/>
              <a:ea typeface="Calibri"/>
              <a:cs typeface="Calibri"/>
              <a:sym typeface="Calibri"/>
            </a:endParaRPr>
          </a:p>
        </p:txBody>
      </p:sp>
      <p:graphicFrame>
        <p:nvGraphicFramePr>
          <p:cNvPr id="4494" name="Google Shape;4494;p603" descr="Teacher actions to promote equitable discourse"/>
          <p:cNvGraphicFramePr/>
          <p:nvPr>
            <p:extLst>
              <p:ext uri="{D42A27DB-BD31-4B8C-83A1-F6EECF244321}">
                <p14:modId xmlns:p14="http://schemas.microsoft.com/office/powerpoint/2010/main" val="1849975430"/>
              </p:ext>
            </p:extLst>
          </p:nvPr>
        </p:nvGraphicFramePr>
        <p:xfrm>
          <a:off x="7119050" y="306225"/>
          <a:ext cx="1565675" cy="4531050"/>
        </p:xfrm>
        <a:graphic>
          <a:graphicData uri="http://schemas.openxmlformats.org/drawingml/2006/table">
            <a:tbl>
              <a:tblPr firstRow="1">
                <a:noFill/>
                <a:tableStyleId>{46CD59AB-49B6-465E-8E69-12BB9158E51E}</a:tableStyleId>
              </a:tblPr>
              <a:tblGrid>
                <a:gridCol w="1565675">
                  <a:extLst>
                    <a:ext uri="{9D8B030D-6E8A-4147-A177-3AD203B41FA5}">
                      <a16:colId xmlns:a16="http://schemas.microsoft.com/office/drawing/2014/main" val="20000"/>
                    </a:ext>
                  </a:extLst>
                </a:gridCol>
              </a:tblGrid>
              <a:tr h="328175">
                <a:tc>
                  <a:txBody>
                    <a:bodyPr/>
                    <a:lstStyle/>
                    <a:p>
                      <a:pPr marL="0" lvl="0" indent="0" algn="ctr" rtl="0">
                        <a:spcBef>
                          <a:spcPts val="0"/>
                        </a:spcBef>
                        <a:spcAft>
                          <a:spcPts val="0"/>
                        </a:spcAft>
                        <a:buNone/>
                      </a:pPr>
                      <a:r>
                        <a:rPr lang="en" sz="1000" b="1" i="1"/>
                        <a:t>Teacher Actions to Promote Equitable Discourse</a:t>
                      </a:r>
                      <a:endParaRPr sz="1000" b="1" i="1"/>
                    </a:p>
                  </a:txBody>
                  <a:tcPr marL="63500" marR="63500" marT="63500" marB="63500" anchor="ctr">
                    <a:solidFill>
                      <a:srgbClr val="EFEFEF"/>
                    </a:solidFill>
                  </a:tcPr>
                </a:tc>
                <a:extLst>
                  <a:ext uri="{0D108BD9-81ED-4DB2-BD59-A6C34878D82A}">
                    <a16:rowId xmlns:a16="http://schemas.microsoft.com/office/drawing/2014/main" val="10000"/>
                  </a:ext>
                </a:extLst>
              </a:tr>
              <a:tr h="328175">
                <a:tc>
                  <a:txBody>
                    <a:bodyPr/>
                    <a:lstStyle/>
                    <a:p>
                      <a:pPr marL="0" lvl="0" indent="0" algn="ctr" rtl="0">
                        <a:spcBef>
                          <a:spcPts val="0"/>
                        </a:spcBef>
                        <a:spcAft>
                          <a:spcPts val="0"/>
                        </a:spcAft>
                        <a:buNone/>
                      </a:pPr>
                      <a:r>
                        <a:rPr lang="en" sz="1000" b="1"/>
                        <a:t>Listen &amp; Respond</a:t>
                      </a:r>
                      <a:endParaRPr sz="1000" b="1"/>
                    </a:p>
                  </a:txBody>
                  <a:tcPr marL="63500" marR="63500" marT="63500" marB="63500" anchor="ctr"/>
                </a:tc>
                <a:extLst>
                  <a:ext uri="{0D108BD9-81ED-4DB2-BD59-A6C34878D82A}">
                    <a16:rowId xmlns:a16="http://schemas.microsoft.com/office/drawing/2014/main" val="10001"/>
                  </a:ext>
                </a:extLst>
              </a:tr>
              <a:tr h="336650">
                <a:tc>
                  <a:txBody>
                    <a:bodyPr/>
                    <a:lstStyle/>
                    <a:p>
                      <a:pPr marL="0" lvl="0" indent="0" algn="ctr" rtl="0">
                        <a:spcBef>
                          <a:spcPts val="0"/>
                        </a:spcBef>
                        <a:spcAft>
                          <a:spcPts val="0"/>
                        </a:spcAft>
                        <a:buNone/>
                      </a:pPr>
                      <a:r>
                        <a:rPr lang="en" sz="1000" b="1"/>
                        <a:t>Compare &amp; Connect</a:t>
                      </a:r>
                      <a:endParaRPr sz="1000" b="1"/>
                    </a:p>
                  </a:txBody>
                  <a:tcPr marL="63500" marR="63500" marT="63500" marB="63500" anchor="ctr"/>
                </a:tc>
                <a:extLst>
                  <a:ext uri="{0D108BD9-81ED-4DB2-BD59-A6C34878D82A}">
                    <a16:rowId xmlns:a16="http://schemas.microsoft.com/office/drawing/2014/main" val="10002"/>
                  </a:ext>
                </a:extLst>
              </a:tr>
              <a:tr h="332975">
                <a:tc>
                  <a:txBody>
                    <a:bodyPr/>
                    <a:lstStyle/>
                    <a:p>
                      <a:pPr marL="0" lvl="0" indent="0" algn="ctr" rtl="0">
                        <a:spcBef>
                          <a:spcPts val="0"/>
                        </a:spcBef>
                        <a:spcAft>
                          <a:spcPts val="0"/>
                        </a:spcAft>
                        <a:buNone/>
                      </a:pPr>
                      <a:r>
                        <a:rPr lang="en" sz="1000" b="1"/>
                        <a:t>Highlight Student Ideas</a:t>
                      </a:r>
                      <a:endParaRPr sz="1000" b="1"/>
                    </a:p>
                  </a:txBody>
                  <a:tcPr marL="63500" marR="63500" marT="63500" marB="63500" anchor="ctr"/>
                </a:tc>
                <a:extLst>
                  <a:ext uri="{0D108BD9-81ED-4DB2-BD59-A6C34878D82A}">
                    <a16:rowId xmlns:a16="http://schemas.microsoft.com/office/drawing/2014/main" val="10003"/>
                  </a:ext>
                </a:extLst>
              </a:tr>
              <a:tr h="358375">
                <a:tc>
                  <a:txBody>
                    <a:bodyPr/>
                    <a:lstStyle/>
                    <a:p>
                      <a:pPr marL="0" lvl="0" indent="0" algn="ctr" rtl="0">
                        <a:spcBef>
                          <a:spcPts val="0"/>
                        </a:spcBef>
                        <a:spcAft>
                          <a:spcPts val="0"/>
                        </a:spcAft>
                        <a:buNone/>
                      </a:pPr>
                      <a:r>
                        <a:rPr lang="en" sz="1000" b="1"/>
                        <a:t>Wait or Honor Silence</a:t>
                      </a:r>
                      <a:endParaRPr sz="1000" b="1"/>
                    </a:p>
                  </a:txBody>
                  <a:tcPr marL="63500" marR="63500" marT="63500" marB="63500" anchor="ctr"/>
                </a:tc>
                <a:extLst>
                  <a:ext uri="{0D108BD9-81ED-4DB2-BD59-A6C34878D82A}">
                    <a16:rowId xmlns:a16="http://schemas.microsoft.com/office/drawing/2014/main" val="10004"/>
                  </a:ext>
                </a:extLst>
              </a:tr>
              <a:tr h="299125">
                <a:tc>
                  <a:txBody>
                    <a:bodyPr/>
                    <a:lstStyle/>
                    <a:p>
                      <a:pPr marL="0" lvl="0" indent="0" algn="ctr" rtl="0">
                        <a:spcBef>
                          <a:spcPts val="0"/>
                        </a:spcBef>
                        <a:spcAft>
                          <a:spcPts val="0"/>
                        </a:spcAft>
                        <a:buNone/>
                      </a:pPr>
                      <a:r>
                        <a:rPr lang="en" sz="1000" b="1"/>
                        <a:t>Share an Appreciation</a:t>
                      </a:r>
                      <a:endParaRPr sz="1000" b="1"/>
                    </a:p>
                  </a:txBody>
                  <a:tcPr marL="63500" marR="63500" marT="63500" marB="63500" anchor="ctr"/>
                </a:tc>
                <a:extLst>
                  <a:ext uri="{0D108BD9-81ED-4DB2-BD59-A6C34878D82A}">
                    <a16:rowId xmlns:a16="http://schemas.microsoft.com/office/drawing/2014/main" val="10005"/>
                  </a:ext>
                </a:extLst>
              </a:tr>
              <a:tr h="341450">
                <a:tc>
                  <a:txBody>
                    <a:bodyPr/>
                    <a:lstStyle/>
                    <a:p>
                      <a:pPr marL="0" lvl="0" indent="0" algn="ctr" rtl="0">
                        <a:spcBef>
                          <a:spcPts val="0"/>
                        </a:spcBef>
                        <a:spcAft>
                          <a:spcPts val="0"/>
                        </a:spcAft>
                        <a:buNone/>
                      </a:pPr>
                      <a:r>
                        <a:rPr lang="en" sz="1000" b="1"/>
                        <a:t>Turn Back to Partners or Teams</a:t>
                      </a:r>
                      <a:endParaRPr sz="1000" b="1"/>
                    </a:p>
                  </a:txBody>
                  <a:tcPr marL="63500" marR="63500" marT="63500" marB="63500" anchor="ctr"/>
                </a:tc>
                <a:extLst>
                  <a:ext uri="{0D108BD9-81ED-4DB2-BD59-A6C34878D82A}">
                    <a16:rowId xmlns:a16="http://schemas.microsoft.com/office/drawing/2014/main" val="10006"/>
                  </a:ext>
                </a:extLst>
              </a:tr>
              <a:tr h="307575">
                <a:tc>
                  <a:txBody>
                    <a:bodyPr/>
                    <a:lstStyle/>
                    <a:p>
                      <a:pPr marL="0" lvl="0" indent="0" algn="ctr" rtl="0">
                        <a:spcBef>
                          <a:spcPts val="0"/>
                        </a:spcBef>
                        <a:spcAft>
                          <a:spcPts val="0"/>
                        </a:spcAft>
                        <a:buNone/>
                      </a:pPr>
                      <a:r>
                        <a:rPr lang="en" sz="1000" b="1"/>
                        <a:t>Revise or Enhance</a:t>
                      </a:r>
                      <a:endParaRPr sz="1000" b="1"/>
                    </a:p>
                  </a:txBody>
                  <a:tcPr marL="63500" marR="63500" marT="63500" marB="63500" anchor="ctr"/>
                </a:tc>
                <a:extLst>
                  <a:ext uri="{0D108BD9-81ED-4DB2-BD59-A6C34878D82A}">
                    <a16:rowId xmlns:a16="http://schemas.microsoft.com/office/drawing/2014/main" val="10007"/>
                  </a:ext>
                </a:extLst>
              </a:tr>
              <a:tr h="282175">
                <a:tc>
                  <a:txBody>
                    <a:bodyPr/>
                    <a:lstStyle/>
                    <a:p>
                      <a:pPr marL="0" lvl="0" indent="0" algn="ctr" rtl="0">
                        <a:spcBef>
                          <a:spcPts val="0"/>
                        </a:spcBef>
                        <a:spcAft>
                          <a:spcPts val="0"/>
                        </a:spcAft>
                        <a:buNone/>
                      </a:pPr>
                      <a:r>
                        <a:rPr lang="en" sz="1000" b="1"/>
                        <a:t>Invite</a:t>
                      </a:r>
                      <a:endParaRPr sz="1000" b="1"/>
                    </a:p>
                  </a:txBody>
                  <a:tcPr marL="63500" marR="63500" marT="63500" marB="63500" anchor="ctr"/>
                </a:tc>
                <a:extLst>
                  <a:ext uri="{0D108BD9-81ED-4DB2-BD59-A6C34878D82A}">
                    <a16:rowId xmlns:a16="http://schemas.microsoft.com/office/drawing/2014/main" val="10008"/>
                  </a:ext>
                </a:extLst>
              </a:tr>
              <a:tr h="0">
                <a:tc>
                  <a:txBody>
                    <a:bodyPr/>
                    <a:lstStyle/>
                    <a:p>
                      <a:pPr marL="0" lvl="0" indent="0" algn="ctr" rtl="0">
                        <a:spcBef>
                          <a:spcPts val="0"/>
                        </a:spcBef>
                        <a:spcAft>
                          <a:spcPts val="0"/>
                        </a:spcAft>
                        <a:buNone/>
                      </a:pPr>
                      <a:r>
                        <a:rPr lang="en" sz="1000" b="1"/>
                        <a:t>Catch your Self-Critic</a:t>
                      </a:r>
                      <a:endParaRPr sz="1000" b="1"/>
                    </a:p>
                  </a:txBody>
                  <a:tcPr marL="63500" marR="63500" marT="63500" marB="63500" anchor="ctr"/>
                </a:tc>
                <a:extLst>
                  <a:ext uri="{0D108BD9-81ED-4DB2-BD59-A6C34878D82A}">
                    <a16:rowId xmlns:a16="http://schemas.microsoft.com/office/drawing/2014/main" val="10009"/>
                  </a:ext>
                </a:extLst>
              </a:tr>
              <a:tr h="0">
                <a:tc>
                  <a:txBody>
                    <a:bodyPr/>
                    <a:lstStyle/>
                    <a:p>
                      <a:pPr marL="0" lvl="0" indent="0" algn="ctr" rtl="0">
                        <a:spcBef>
                          <a:spcPts val="0"/>
                        </a:spcBef>
                        <a:spcAft>
                          <a:spcPts val="0"/>
                        </a:spcAft>
                        <a:buNone/>
                      </a:pPr>
                      <a:r>
                        <a:rPr lang="en" sz="1000" b="1"/>
                        <a:t>Pause the Presenter</a:t>
                      </a:r>
                      <a:endParaRPr sz="1000" b="1"/>
                    </a:p>
                  </a:txBody>
                  <a:tcPr marL="63500" marR="63500" marT="63500" marB="63500" anchor="ctr"/>
                </a:tc>
                <a:extLst>
                  <a:ext uri="{0D108BD9-81ED-4DB2-BD59-A6C34878D82A}">
                    <a16:rowId xmlns:a16="http://schemas.microsoft.com/office/drawing/2014/main" val="10010"/>
                  </a:ext>
                </a:extLst>
              </a:tr>
              <a:tr h="0">
                <a:tc>
                  <a:txBody>
                    <a:bodyPr/>
                    <a:lstStyle/>
                    <a:p>
                      <a:pPr marL="0" lvl="0" indent="0" algn="ctr" rtl="0">
                        <a:spcBef>
                          <a:spcPts val="0"/>
                        </a:spcBef>
                        <a:spcAft>
                          <a:spcPts val="0"/>
                        </a:spcAft>
                        <a:buNone/>
                      </a:pPr>
                      <a:r>
                        <a:rPr lang="en" sz="1000" b="1"/>
                        <a:t>Reflection</a:t>
                      </a:r>
                      <a:endParaRPr sz="1000" b="1"/>
                    </a:p>
                  </a:txBody>
                  <a:tcPr marL="63500" marR="63500" marT="63500" marB="63500" anchor="ctr"/>
                </a:tc>
                <a:extLst>
                  <a:ext uri="{0D108BD9-81ED-4DB2-BD59-A6C34878D82A}">
                    <a16:rowId xmlns:a16="http://schemas.microsoft.com/office/drawing/2014/main" val="10011"/>
                  </a:ext>
                </a:extLst>
              </a:tr>
              <a:tr h="0">
                <a:tc>
                  <a:txBody>
                    <a:bodyPr/>
                    <a:lstStyle/>
                    <a:p>
                      <a:pPr marL="0" lvl="0" indent="0" algn="ctr" rtl="0">
                        <a:spcBef>
                          <a:spcPts val="0"/>
                        </a:spcBef>
                        <a:spcAft>
                          <a:spcPts val="0"/>
                        </a:spcAft>
                        <a:buNone/>
                      </a:pPr>
                      <a:r>
                        <a:rPr lang="en" sz="1000" b="1" dirty="0"/>
                        <a:t>Annotate a Public Record</a:t>
                      </a:r>
                      <a:endParaRPr sz="1000" b="1" dirty="0"/>
                    </a:p>
                  </a:txBody>
                  <a:tcPr marL="63500" marR="63500" marT="63500" marB="63500" anchor="ctr"/>
                </a:tc>
                <a:extLst>
                  <a:ext uri="{0D108BD9-81ED-4DB2-BD59-A6C34878D82A}">
                    <a16:rowId xmlns:a16="http://schemas.microsoft.com/office/drawing/2014/main" val="10012"/>
                  </a:ext>
                </a:extLst>
              </a:tr>
            </a:tbl>
          </a:graphicData>
        </a:graphic>
      </p:graphicFrame>
      <p:sp>
        <p:nvSpPr>
          <p:cNvPr id="4495" name="Google Shape;4495;p603"/>
          <p:cNvSpPr txBox="1">
            <a:spLocks noGrp="1"/>
          </p:cNvSpPr>
          <p:nvPr>
            <p:ph type="title" idx="4294967295"/>
          </p:nvPr>
        </p:nvSpPr>
        <p:spPr>
          <a:xfrm>
            <a:off x="397475" y="152425"/>
            <a:ext cx="8369100" cy="5232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1" u="none" strike="noStrike" kern="0" cap="none" spc="0" normalizeH="0" baseline="0" noProof="0" dirty="0">
                <a:ln>
                  <a:noFill/>
                </a:ln>
                <a:solidFill>
                  <a:srgbClr val="9E9E9E"/>
                </a:solidFill>
                <a:effectLst/>
                <a:uLnTx/>
                <a:uFillTx/>
                <a:latin typeface="Calibri"/>
                <a:ea typeface="Calibri"/>
                <a:cs typeface="Calibri"/>
                <a:sym typeface="Calibri"/>
              </a:rPr>
              <a:t>Preview of Workspace Slide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499"/>
        <p:cNvGrpSpPr/>
        <p:nvPr/>
      </p:nvGrpSpPr>
      <p:grpSpPr>
        <a:xfrm>
          <a:off x="0" y="0"/>
          <a:ext cx="0" cy="0"/>
          <a:chOff x="0" y="0"/>
          <a:chExt cx="0" cy="0"/>
        </a:xfrm>
      </p:grpSpPr>
      <p:sp>
        <p:nvSpPr>
          <p:cNvPr id="4500" name="Google Shape;4500;p604"/>
          <p:cNvSpPr txBox="1">
            <a:spLocks noGrp="1"/>
          </p:cNvSpPr>
          <p:nvPr>
            <p:ph type="sldNum" idx="12"/>
          </p:nvPr>
        </p:nvSpPr>
        <p:spPr>
          <a:xfrm>
            <a:off x="8523975" y="4669550"/>
            <a:ext cx="426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72</a:t>
            </a:fld>
            <a:endParaRPr/>
          </a:p>
        </p:txBody>
      </p:sp>
      <p:sp>
        <p:nvSpPr>
          <p:cNvPr id="4501" name="Google Shape;4501;p604"/>
          <p:cNvSpPr txBox="1"/>
          <p:nvPr/>
        </p:nvSpPr>
        <p:spPr>
          <a:xfrm>
            <a:off x="210750" y="584925"/>
            <a:ext cx="6908400" cy="369300"/>
          </a:xfrm>
          <a:prstGeom prst="rect">
            <a:avLst/>
          </a:prstGeom>
          <a:solidFill>
            <a:srgbClr val="9F2065"/>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lt1"/>
                </a:solidFill>
                <a:latin typeface="Calibri"/>
                <a:ea typeface="Calibri"/>
                <a:cs typeface="Calibri"/>
                <a:sym typeface="Calibri"/>
              </a:rPr>
              <a:t>Team Names: </a:t>
            </a:r>
            <a:endParaRPr sz="1200" b="1">
              <a:solidFill>
                <a:schemeClr val="lt1"/>
              </a:solidFill>
              <a:latin typeface="Calibri"/>
              <a:ea typeface="Calibri"/>
              <a:cs typeface="Calibri"/>
              <a:sym typeface="Calibri"/>
            </a:endParaRPr>
          </a:p>
        </p:txBody>
      </p:sp>
      <p:graphicFrame>
        <p:nvGraphicFramePr>
          <p:cNvPr id="4502" name="Google Shape;4502;p604" descr="Teacher actions to promote equitable discourse"/>
          <p:cNvGraphicFramePr/>
          <p:nvPr>
            <p:extLst>
              <p:ext uri="{D42A27DB-BD31-4B8C-83A1-F6EECF244321}">
                <p14:modId xmlns:p14="http://schemas.microsoft.com/office/powerpoint/2010/main" val="3116459488"/>
              </p:ext>
            </p:extLst>
          </p:nvPr>
        </p:nvGraphicFramePr>
        <p:xfrm>
          <a:off x="7119050" y="306225"/>
          <a:ext cx="1565675" cy="4531050"/>
        </p:xfrm>
        <a:graphic>
          <a:graphicData uri="http://schemas.openxmlformats.org/drawingml/2006/table">
            <a:tbl>
              <a:tblPr firstRow="1">
                <a:noFill/>
                <a:tableStyleId>{46CD59AB-49B6-465E-8E69-12BB9158E51E}</a:tableStyleId>
              </a:tblPr>
              <a:tblGrid>
                <a:gridCol w="1565675">
                  <a:extLst>
                    <a:ext uri="{9D8B030D-6E8A-4147-A177-3AD203B41FA5}">
                      <a16:colId xmlns:a16="http://schemas.microsoft.com/office/drawing/2014/main" val="20000"/>
                    </a:ext>
                  </a:extLst>
                </a:gridCol>
              </a:tblGrid>
              <a:tr h="328175">
                <a:tc>
                  <a:txBody>
                    <a:bodyPr/>
                    <a:lstStyle/>
                    <a:p>
                      <a:pPr marL="0" lvl="0" indent="0" algn="ctr" rtl="0">
                        <a:spcBef>
                          <a:spcPts val="0"/>
                        </a:spcBef>
                        <a:spcAft>
                          <a:spcPts val="0"/>
                        </a:spcAft>
                        <a:buNone/>
                      </a:pPr>
                      <a:r>
                        <a:rPr lang="en" sz="1000" b="1" i="1"/>
                        <a:t>Teacher Actions to Promote Equitable Discourse</a:t>
                      </a:r>
                      <a:endParaRPr sz="1000" b="1" i="1"/>
                    </a:p>
                  </a:txBody>
                  <a:tcPr marL="63500" marR="63500" marT="63500" marB="63500" anchor="ctr">
                    <a:solidFill>
                      <a:srgbClr val="EFEFEF"/>
                    </a:solidFill>
                  </a:tcPr>
                </a:tc>
                <a:extLst>
                  <a:ext uri="{0D108BD9-81ED-4DB2-BD59-A6C34878D82A}">
                    <a16:rowId xmlns:a16="http://schemas.microsoft.com/office/drawing/2014/main" val="10000"/>
                  </a:ext>
                </a:extLst>
              </a:tr>
              <a:tr h="328175">
                <a:tc>
                  <a:txBody>
                    <a:bodyPr/>
                    <a:lstStyle/>
                    <a:p>
                      <a:pPr marL="0" lvl="0" indent="0" algn="ctr" rtl="0">
                        <a:spcBef>
                          <a:spcPts val="0"/>
                        </a:spcBef>
                        <a:spcAft>
                          <a:spcPts val="0"/>
                        </a:spcAft>
                        <a:buNone/>
                      </a:pPr>
                      <a:r>
                        <a:rPr lang="en" sz="1000" b="1"/>
                        <a:t>Listen &amp; Respond</a:t>
                      </a:r>
                      <a:endParaRPr sz="1000" b="1"/>
                    </a:p>
                  </a:txBody>
                  <a:tcPr marL="63500" marR="63500" marT="63500" marB="63500" anchor="ctr"/>
                </a:tc>
                <a:extLst>
                  <a:ext uri="{0D108BD9-81ED-4DB2-BD59-A6C34878D82A}">
                    <a16:rowId xmlns:a16="http://schemas.microsoft.com/office/drawing/2014/main" val="10001"/>
                  </a:ext>
                </a:extLst>
              </a:tr>
              <a:tr h="336650">
                <a:tc>
                  <a:txBody>
                    <a:bodyPr/>
                    <a:lstStyle/>
                    <a:p>
                      <a:pPr marL="0" lvl="0" indent="0" algn="ctr" rtl="0">
                        <a:spcBef>
                          <a:spcPts val="0"/>
                        </a:spcBef>
                        <a:spcAft>
                          <a:spcPts val="0"/>
                        </a:spcAft>
                        <a:buNone/>
                      </a:pPr>
                      <a:r>
                        <a:rPr lang="en" sz="1000" b="1"/>
                        <a:t>Compare &amp; Connect</a:t>
                      </a:r>
                      <a:endParaRPr sz="1000" b="1"/>
                    </a:p>
                  </a:txBody>
                  <a:tcPr marL="63500" marR="63500" marT="63500" marB="63500" anchor="ctr"/>
                </a:tc>
                <a:extLst>
                  <a:ext uri="{0D108BD9-81ED-4DB2-BD59-A6C34878D82A}">
                    <a16:rowId xmlns:a16="http://schemas.microsoft.com/office/drawing/2014/main" val="10002"/>
                  </a:ext>
                </a:extLst>
              </a:tr>
              <a:tr h="332975">
                <a:tc>
                  <a:txBody>
                    <a:bodyPr/>
                    <a:lstStyle/>
                    <a:p>
                      <a:pPr marL="0" lvl="0" indent="0" algn="ctr" rtl="0">
                        <a:spcBef>
                          <a:spcPts val="0"/>
                        </a:spcBef>
                        <a:spcAft>
                          <a:spcPts val="0"/>
                        </a:spcAft>
                        <a:buNone/>
                      </a:pPr>
                      <a:r>
                        <a:rPr lang="en" sz="1000" b="1"/>
                        <a:t>Highlight Student Ideas</a:t>
                      </a:r>
                      <a:endParaRPr sz="1000" b="1"/>
                    </a:p>
                  </a:txBody>
                  <a:tcPr marL="63500" marR="63500" marT="63500" marB="63500" anchor="ctr"/>
                </a:tc>
                <a:extLst>
                  <a:ext uri="{0D108BD9-81ED-4DB2-BD59-A6C34878D82A}">
                    <a16:rowId xmlns:a16="http://schemas.microsoft.com/office/drawing/2014/main" val="10003"/>
                  </a:ext>
                </a:extLst>
              </a:tr>
              <a:tr h="358375">
                <a:tc>
                  <a:txBody>
                    <a:bodyPr/>
                    <a:lstStyle/>
                    <a:p>
                      <a:pPr marL="0" lvl="0" indent="0" algn="ctr" rtl="0">
                        <a:spcBef>
                          <a:spcPts val="0"/>
                        </a:spcBef>
                        <a:spcAft>
                          <a:spcPts val="0"/>
                        </a:spcAft>
                        <a:buNone/>
                      </a:pPr>
                      <a:r>
                        <a:rPr lang="en" sz="1000" b="1"/>
                        <a:t>Wait or Honor Silence</a:t>
                      </a:r>
                      <a:endParaRPr sz="1000" b="1"/>
                    </a:p>
                  </a:txBody>
                  <a:tcPr marL="63500" marR="63500" marT="63500" marB="63500" anchor="ctr"/>
                </a:tc>
                <a:extLst>
                  <a:ext uri="{0D108BD9-81ED-4DB2-BD59-A6C34878D82A}">
                    <a16:rowId xmlns:a16="http://schemas.microsoft.com/office/drawing/2014/main" val="10004"/>
                  </a:ext>
                </a:extLst>
              </a:tr>
              <a:tr h="299125">
                <a:tc>
                  <a:txBody>
                    <a:bodyPr/>
                    <a:lstStyle/>
                    <a:p>
                      <a:pPr marL="0" lvl="0" indent="0" algn="ctr" rtl="0">
                        <a:spcBef>
                          <a:spcPts val="0"/>
                        </a:spcBef>
                        <a:spcAft>
                          <a:spcPts val="0"/>
                        </a:spcAft>
                        <a:buNone/>
                      </a:pPr>
                      <a:r>
                        <a:rPr lang="en" sz="1000" b="1"/>
                        <a:t>Share an Appreciation</a:t>
                      </a:r>
                      <a:endParaRPr sz="1000" b="1"/>
                    </a:p>
                  </a:txBody>
                  <a:tcPr marL="63500" marR="63500" marT="63500" marB="63500" anchor="ctr"/>
                </a:tc>
                <a:extLst>
                  <a:ext uri="{0D108BD9-81ED-4DB2-BD59-A6C34878D82A}">
                    <a16:rowId xmlns:a16="http://schemas.microsoft.com/office/drawing/2014/main" val="10005"/>
                  </a:ext>
                </a:extLst>
              </a:tr>
              <a:tr h="341450">
                <a:tc>
                  <a:txBody>
                    <a:bodyPr/>
                    <a:lstStyle/>
                    <a:p>
                      <a:pPr marL="0" lvl="0" indent="0" algn="ctr" rtl="0">
                        <a:spcBef>
                          <a:spcPts val="0"/>
                        </a:spcBef>
                        <a:spcAft>
                          <a:spcPts val="0"/>
                        </a:spcAft>
                        <a:buNone/>
                      </a:pPr>
                      <a:r>
                        <a:rPr lang="en" sz="1000" b="1"/>
                        <a:t>Turn Back to Partners or Teams</a:t>
                      </a:r>
                      <a:endParaRPr sz="1000" b="1"/>
                    </a:p>
                  </a:txBody>
                  <a:tcPr marL="63500" marR="63500" marT="63500" marB="63500" anchor="ctr"/>
                </a:tc>
                <a:extLst>
                  <a:ext uri="{0D108BD9-81ED-4DB2-BD59-A6C34878D82A}">
                    <a16:rowId xmlns:a16="http://schemas.microsoft.com/office/drawing/2014/main" val="10006"/>
                  </a:ext>
                </a:extLst>
              </a:tr>
              <a:tr h="307575">
                <a:tc>
                  <a:txBody>
                    <a:bodyPr/>
                    <a:lstStyle/>
                    <a:p>
                      <a:pPr marL="0" lvl="0" indent="0" algn="ctr" rtl="0">
                        <a:spcBef>
                          <a:spcPts val="0"/>
                        </a:spcBef>
                        <a:spcAft>
                          <a:spcPts val="0"/>
                        </a:spcAft>
                        <a:buNone/>
                      </a:pPr>
                      <a:r>
                        <a:rPr lang="en" sz="1000" b="1"/>
                        <a:t>Revise or Enhance</a:t>
                      </a:r>
                      <a:endParaRPr sz="1000" b="1"/>
                    </a:p>
                  </a:txBody>
                  <a:tcPr marL="63500" marR="63500" marT="63500" marB="63500" anchor="ctr"/>
                </a:tc>
                <a:extLst>
                  <a:ext uri="{0D108BD9-81ED-4DB2-BD59-A6C34878D82A}">
                    <a16:rowId xmlns:a16="http://schemas.microsoft.com/office/drawing/2014/main" val="10007"/>
                  </a:ext>
                </a:extLst>
              </a:tr>
              <a:tr h="282175">
                <a:tc>
                  <a:txBody>
                    <a:bodyPr/>
                    <a:lstStyle/>
                    <a:p>
                      <a:pPr marL="0" lvl="0" indent="0" algn="ctr" rtl="0">
                        <a:spcBef>
                          <a:spcPts val="0"/>
                        </a:spcBef>
                        <a:spcAft>
                          <a:spcPts val="0"/>
                        </a:spcAft>
                        <a:buNone/>
                      </a:pPr>
                      <a:r>
                        <a:rPr lang="en" sz="1000" b="1"/>
                        <a:t>Invite</a:t>
                      </a:r>
                      <a:endParaRPr sz="1000" b="1"/>
                    </a:p>
                  </a:txBody>
                  <a:tcPr marL="63500" marR="63500" marT="63500" marB="63500" anchor="ctr"/>
                </a:tc>
                <a:extLst>
                  <a:ext uri="{0D108BD9-81ED-4DB2-BD59-A6C34878D82A}">
                    <a16:rowId xmlns:a16="http://schemas.microsoft.com/office/drawing/2014/main" val="10008"/>
                  </a:ext>
                </a:extLst>
              </a:tr>
              <a:tr h="0">
                <a:tc>
                  <a:txBody>
                    <a:bodyPr/>
                    <a:lstStyle/>
                    <a:p>
                      <a:pPr marL="0" lvl="0" indent="0" algn="ctr" rtl="0">
                        <a:spcBef>
                          <a:spcPts val="0"/>
                        </a:spcBef>
                        <a:spcAft>
                          <a:spcPts val="0"/>
                        </a:spcAft>
                        <a:buNone/>
                      </a:pPr>
                      <a:r>
                        <a:rPr lang="en" sz="1000" b="1"/>
                        <a:t>Catch your Self-Critic</a:t>
                      </a:r>
                      <a:endParaRPr sz="1000" b="1"/>
                    </a:p>
                  </a:txBody>
                  <a:tcPr marL="63500" marR="63500" marT="63500" marB="63500" anchor="ctr"/>
                </a:tc>
                <a:extLst>
                  <a:ext uri="{0D108BD9-81ED-4DB2-BD59-A6C34878D82A}">
                    <a16:rowId xmlns:a16="http://schemas.microsoft.com/office/drawing/2014/main" val="10009"/>
                  </a:ext>
                </a:extLst>
              </a:tr>
              <a:tr h="0">
                <a:tc>
                  <a:txBody>
                    <a:bodyPr/>
                    <a:lstStyle/>
                    <a:p>
                      <a:pPr marL="0" lvl="0" indent="0" algn="ctr" rtl="0">
                        <a:spcBef>
                          <a:spcPts val="0"/>
                        </a:spcBef>
                        <a:spcAft>
                          <a:spcPts val="0"/>
                        </a:spcAft>
                        <a:buNone/>
                      </a:pPr>
                      <a:r>
                        <a:rPr lang="en" sz="1000" b="1"/>
                        <a:t>Pause the Presenter</a:t>
                      </a:r>
                      <a:endParaRPr sz="1000" b="1"/>
                    </a:p>
                  </a:txBody>
                  <a:tcPr marL="63500" marR="63500" marT="63500" marB="63500" anchor="ctr"/>
                </a:tc>
                <a:extLst>
                  <a:ext uri="{0D108BD9-81ED-4DB2-BD59-A6C34878D82A}">
                    <a16:rowId xmlns:a16="http://schemas.microsoft.com/office/drawing/2014/main" val="10010"/>
                  </a:ext>
                </a:extLst>
              </a:tr>
              <a:tr h="0">
                <a:tc>
                  <a:txBody>
                    <a:bodyPr/>
                    <a:lstStyle/>
                    <a:p>
                      <a:pPr marL="0" lvl="0" indent="0" algn="ctr" rtl="0">
                        <a:spcBef>
                          <a:spcPts val="0"/>
                        </a:spcBef>
                        <a:spcAft>
                          <a:spcPts val="0"/>
                        </a:spcAft>
                        <a:buNone/>
                      </a:pPr>
                      <a:r>
                        <a:rPr lang="en" sz="1000" b="1"/>
                        <a:t>Reflection</a:t>
                      </a:r>
                      <a:endParaRPr sz="1000" b="1"/>
                    </a:p>
                  </a:txBody>
                  <a:tcPr marL="63500" marR="63500" marT="63500" marB="63500" anchor="ctr"/>
                </a:tc>
                <a:extLst>
                  <a:ext uri="{0D108BD9-81ED-4DB2-BD59-A6C34878D82A}">
                    <a16:rowId xmlns:a16="http://schemas.microsoft.com/office/drawing/2014/main" val="10011"/>
                  </a:ext>
                </a:extLst>
              </a:tr>
              <a:tr h="0">
                <a:tc>
                  <a:txBody>
                    <a:bodyPr/>
                    <a:lstStyle/>
                    <a:p>
                      <a:pPr marL="0" lvl="0" indent="0" algn="ctr" rtl="0">
                        <a:spcBef>
                          <a:spcPts val="0"/>
                        </a:spcBef>
                        <a:spcAft>
                          <a:spcPts val="0"/>
                        </a:spcAft>
                        <a:buNone/>
                      </a:pPr>
                      <a:r>
                        <a:rPr lang="en" sz="1000" b="1" dirty="0"/>
                        <a:t>Annotate a Public Record</a:t>
                      </a:r>
                      <a:endParaRPr sz="1000" b="1" dirty="0"/>
                    </a:p>
                  </a:txBody>
                  <a:tcPr marL="63500" marR="63500" marT="63500" marB="63500" anchor="ctr"/>
                </a:tc>
                <a:extLst>
                  <a:ext uri="{0D108BD9-81ED-4DB2-BD59-A6C34878D82A}">
                    <a16:rowId xmlns:a16="http://schemas.microsoft.com/office/drawing/2014/main" val="10012"/>
                  </a:ext>
                </a:extLst>
              </a:tr>
            </a:tbl>
          </a:graphicData>
        </a:graphic>
      </p:graphicFrame>
      <p:graphicFrame>
        <p:nvGraphicFramePr>
          <p:cNvPr id="4503" name="Google Shape;4503;p604"/>
          <p:cNvGraphicFramePr/>
          <p:nvPr>
            <p:extLst>
              <p:ext uri="{D42A27DB-BD31-4B8C-83A1-F6EECF244321}">
                <p14:modId xmlns:p14="http://schemas.microsoft.com/office/powerpoint/2010/main" val="1682405340"/>
              </p:ext>
            </p:extLst>
          </p:nvPr>
        </p:nvGraphicFramePr>
        <p:xfrm>
          <a:off x="210750" y="1014325"/>
          <a:ext cx="6772450" cy="3349840"/>
        </p:xfrm>
        <a:graphic>
          <a:graphicData uri="http://schemas.openxmlformats.org/drawingml/2006/table">
            <a:tbl>
              <a:tblPr firstRow="1">
                <a:noFill/>
                <a:tableStyleId>{593645FC-2DC0-4DF7-BA3B-DA9F47684082}</a:tableStyleId>
              </a:tblPr>
              <a:tblGrid>
                <a:gridCol w="1621400">
                  <a:extLst>
                    <a:ext uri="{9D8B030D-6E8A-4147-A177-3AD203B41FA5}">
                      <a16:colId xmlns:a16="http://schemas.microsoft.com/office/drawing/2014/main" val="20000"/>
                    </a:ext>
                  </a:extLst>
                </a:gridCol>
                <a:gridCol w="2661050">
                  <a:extLst>
                    <a:ext uri="{9D8B030D-6E8A-4147-A177-3AD203B41FA5}">
                      <a16:colId xmlns:a16="http://schemas.microsoft.com/office/drawing/2014/main" val="20001"/>
                    </a:ext>
                  </a:extLst>
                </a:gridCol>
                <a:gridCol w="2490000">
                  <a:extLst>
                    <a:ext uri="{9D8B030D-6E8A-4147-A177-3AD203B41FA5}">
                      <a16:colId xmlns:a16="http://schemas.microsoft.com/office/drawing/2014/main" val="20002"/>
                    </a:ext>
                  </a:extLst>
                </a:gridCol>
              </a:tblGrid>
              <a:tr h="320350">
                <a:tc gridSpan="3">
                  <a:txBody>
                    <a:bodyPr/>
                    <a:lstStyle/>
                    <a:p>
                      <a:pPr marL="0" lvl="0" indent="0" algn="ctr" rtl="0">
                        <a:lnSpc>
                          <a:spcPct val="90000"/>
                        </a:lnSpc>
                        <a:spcBef>
                          <a:spcPts val="0"/>
                        </a:spcBef>
                        <a:spcAft>
                          <a:spcPts val="0"/>
                        </a:spcAft>
                        <a:buNone/>
                      </a:pPr>
                      <a:r>
                        <a:rPr lang="en" sz="1500">
                          <a:solidFill>
                            <a:schemeClr val="dk1"/>
                          </a:solidFill>
                          <a:latin typeface="Calibri"/>
                          <a:ea typeface="Calibri"/>
                          <a:cs typeface="Calibri"/>
                          <a:sym typeface="Calibri"/>
                        </a:rPr>
                        <a:t>Disrupting and  Reinforcing Inequities</a:t>
                      </a:r>
                      <a:endParaRPr sz="1500" b="1">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A6B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66750">
                <a:tc>
                  <a:txBody>
                    <a:bodyPr/>
                    <a:lstStyle/>
                    <a:p>
                      <a:pPr marL="0" lvl="0" indent="0" algn="l" rtl="0">
                        <a:spcBef>
                          <a:spcPts val="0"/>
                        </a:spcBef>
                        <a:spcAft>
                          <a:spcPts val="0"/>
                        </a:spcAft>
                        <a:buNone/>
                      </a:pPr>
                      <a:r>
                        <a:rPr lang="en" sz="1000" b="1"/>
                        <a:t>Name of Teacher Action to Promote Equitable Discourse</a:t>
                      </a:r>
                      <a:endParaRPr sz="10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A6BD"/>
                    </a:solidFill>
                  </a:tcPr>
                </a:tc>
                <a:tc>
                  <a:txBody>
                    <a:bodyPr/>
                    <a:lstStyle/>
                    <a:p>
                      <a:pPr marL="0" lvl="0" indent="0" algn="l" rtl="0">
                        <a:spcBef>
                          <a:spcPts val="0"/>
                        </a:spcBef>
                        <a:spcAft>
                          <a:spcPts val="0"/>
                        </a:spcAft>
                        <a:buClr>
                          <a:schemeClr val="dk1"/>
                        </a:buClr>
                        <a:buSzPts val="1100"/>
                        <a:buFont typeface="Arial"/>
                        <a:buNone/>
                      </a:pPr>
                      <a:r>
                        <a:rPr lang="en" sz="1000" b="1">
                          <a:solidFill>
                            <a:schemeClr val="dk1"/>
                          </a:solidFill>
                        </a:rPr>
                        <a:t>When implemented, how might this Teacher Action </a:t>
                      </a:r>
                      <a:r>
                        <a:rPr lang="en" sz="1000" b="1" u="sng">
                          <a:solidFill>
                            <a:schemeClr val="dk1"/>
                          </a:solidFill>
                        </a:rPr>
                        <a:t>disrupt </a:t>
                      </a:r>
                      <a:r>
                        <a:rPr lang="en" sz="1000" b="1">
                          <a:solidFill>
                            <a:schemeClr val="dk1"/>
                          </a:solidFill>
                        </a:rPr>
                        <a:t>inequities or the status quo? </a:t>
                      </a:r>
                      <a:endParaRPr sz="10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A6BD"/>
                    </a:solidFill>
                  </a:tcPr>
                </a:tc>
                <a:tc>
                  <a:txBody>
                    <a:bodyPr/>
                    <a:lstStyle/>
                    <a:p>
                      <a:pPr marL="0" lvl="0" indent="0" algn="l" rtl="0">
                        <a:spcBef>
                          <a:spcPts val="0"/>
                        </a:spcBef>
                        <a:spcAft>
                          <a:spcPts val="0"/>
                        </a:spcAft>
                        <a:buClr>
                          <a:schemeClr val="dk1"/>
                        </a:buClr>
                        <a:buSzPts val="1100"/>
                        <a:buFont typeface="Arial"/>
                        <a:buNone/>
                      </a:pPr>
                      <a:r>
                        <a:rPr lang="en" sz="1000" b="1">
                          <a:solidFill>
                            <a:schemeClr val="dk1"/>
                          </a:solidFill>
                        </a:rPr>
                        <a:t>When implemented, how might this Teacher Action inadvertently </a:t>
                      </a:r>
                      <a:r>
                        <a:rPr lang="en" sz="1000" b="1" u="sng">
                          <a:solidFill>
                            <a:schemeClr val="dk1"/>
                          </a:solidFill>
                        </a:rPr>
                        <a:t>reinforce</a:t>
                      </a:r>
                      <a:r>
                        <a:rPr lang="en" sz="1000" b="1">
                          <a:solidFill>
                            <a:schemeClr val="dk1"/>
                          </a:solidFill>
                        </a:rPr>
                        <a:t> inequities or the status quo? </a:t>
                      </a:r>
                      <a:endParaRPr sz="1000" b="1">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A6BD"/>
                    </a:solidFill>
                  </a:tcPr>
                </a:tc>
                <a:extLst>
                  <a:ext uri="{0D108BD9-81ED-4DB2-BD59-A6C34878D82A}">
                    <a16:rowId xmlns:a16="http://schemas.microsoft.com/office/drawing/2014/main" val="10001"/>
                  </a:ext>
                </a:extLst>
              </a:tr>
              <a:tr h="2168800">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4504" name="Google Shape;4504;p604"/>
          <p:cNvSpPr txBox="1">
            <a:spLocks noGrp="1"/>
          </p:cNvSpPr>
          <p:nvPr>
            <p:ph type="title" idx="4294967295"/>
          </p:nvPr>
        </p:nvSpPr>
        <p:spPr>
          <a:xfrm>
            <a:off x="397475" y="152425"/>
            <a:ext cx="8369100" cy="5232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1" u="none" strike="noStrike" kern="0" cap="none" spc="0" normalizeH="0" baseline="0" noProof="0" dirty="0">
                <a:ln>
                  <a:noFill/>
                </a:ln>
                <a:solidFill>
                  <a:srgbClr val="9E9E9E"/>
                </a:solidFill>
                <a:effectLst/>
                <a:uLnTx/>
                <a:uFillTx/>
                <a:latin typeface="Calibri"/>
                <a:ea typeface="Calibri"/>
                <a:cs typeface="Calibri"/>
                <a:sym typeface="Calibri"/>
              </a:rPr>
              <a:t>Preview of Workspace Slide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508"/>
        <p:cNvGrpSpPr/>
        <p:nvPr/>
      </p:nvGrpSpPr>
      <p:grpSpPr>
        <a:xfrm>
          <a:off x="0" y="0"/>
          <a:ext cx="0" cy="0"/>
          <a:chOff x="0" y="0"/>
          <a:chExt cx="0" cy="0"/>
        </a:xfrm>
      </p:grpSpPr>
      <p:sp>
        <p:nvSpPr>
          <p:cNvPr id="4509" name="Google Shape;4509;p605"/>
          <p:cNvSpPr txBox="1">
            <a:spLocks noGrp="1"/>
          </p:cNvSpPr>
          <p:nvPr>
            <p:ph type="title" idx="4294967295"/>
          </p:nvPr>
        </p:nvSpPr>
        <p:spPr>
          <a:xfrm>
            <a:off x="319931" y="332006"/>
            <a:ext cx="80883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850">
                <a:solidFill>
                  <a:schemeClr val="accent2"/>
                </a:solidFill>
              </a:rPr>
              <a:t>Debrief: </a:t>
            </a:r>
            <a:r>
              <a:rPr lang="en" sz="2850" b="1">
                <a:solidFill>
                  <a:schemeClr val="accent2"/>
                </a:solidFill>
              </a:rPr>
              <a:t>Practices</a:t>
            </a:r>
            <a:r>
              <a:rPr lang="en" sz="2850">
                <a:solidFill>
                  <a:schemeClr val="accent2"/>
                </a:solidFill>
              </a:rPr>
              <a:t> of ambitious mathematics teaching</a:t>
            </a:r>
            <a:endParaRPr sz="2670">
              <a:solidFill>
                <a:schemeClr val="accent2"/>
              </a:solidFill>
            </a:endParaRPr>
          </a:p>
        </p:txBody>
      </p:sp>
      <p:sp>
        <p:nvSpPr>
          <p:cNvPr id="4510" name="Google Shape;4510;p605"/>
          <p:cNvSpPr txBox="1"/>
          <p:nvPr/>
        </p:nvSpPr>
        <p:spPr>
          <a:xfrm>
            <a:off x="511500" y="1085325"/>
            <a:ext cx="8121000" cy="415500"/>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Which of these 8 practices did you notice? What others could have been highlighted? In what ways? </a:t>
            </a:r>
            <a:endParaRPr sz="1500" b="1">
              <a:solidFill>
                <a:schemeClr val="lt1"/>
              </a:solidFill>
              <a:latin typeface="Calibri"/>
              <a:ea typeface="Calibri"/>
              <a:cs typeface="Calibri"/>
              <a:sym typeface="Calibri"/>
            </a:endParaRPr>
          </a:p>
        </p:txBody>
      </p:sp>
      <p:sp>
        <p:nvSpPr>
          <p:cNvPr id="4511" name="Google Shape;4511;p605"/>
          <p:cNvSpPr txBox="1"/>
          <p:nvPr/>
        </p:nvSpPr>
        <p:spPr>
          <a:xfrm>
            <a:off x="496744" y="1725245"/>
            <a:ext cx="7470000" cy="27753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Clr>
                <a:schemeClr val="dk1"/>
              </a:buClr>
              <a:buSzPts val="1700"/>
              <a:buFont typeface="Calibri"/>
              <a:buAutoNum type="arabicPeriod"/>
            </a:pPr>
            <a:r>
              <a:rPr lang="en" sz="1700">
                <a:solidFill>
                  <a:schemeClr val="dk1"/>
                </a:solidFill>
                <a:latin typeface="Calibri"/>
                <a:ea typeface="Calibri"/>
                <a:cs typeface="Calibri"/>
                <a:sym typeface="Calibri"/>
              </a:rPr>
              <a:t>Establish mathematical goals to focus learning</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 sz="1700">
                <a:solidFill>
                  <a:schemeClr val="dk1"/>
                </a:solidFill>
                <a:latin typeface="Calibri"/>
                <a:ea typeface="Calibri"/>
                <a:cs typeface="Calibri"/>
                <a:sym typeface="Calibri"/>
              </a:rPr>
              <a:t>Implement tasks that promote reasoning and problem solving</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 sz="1700">
                <a:solidFill>
                  <a:schemeClr val="dk1"/>
                </a:solidFill>
                <a:latin typeface="Calibri"/>
                <a:ea typeface="Calibri"/>
                <a:cs typeface="Calibri"/>
                <a:sym typeface="Calibri"/>
              </a:rPr>
              <a:t>Use and connect mathematical representations</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 sz="1700">
                <a:solidFill>
                  <a:schemeClr val="dk1"/>
                </a:solidFill>
                <a:latin typeface="Calibri"/>
                <a:ea typeface="Calibri"/>
                <a:cs typeface="Calibri"/>
                <a:sym typeface="Calibri"/>
              </a:rPr>
              <a:t>Facilitate meaningful mathematical discourse</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 sz="1700">
                <a:solidFill>
                  <a:schemeClr val="dk1"/>
                </a:solidFill>
                <a:latin typeface="Calibri"/>
                <a:ea typeface="Calibri"/>
                <a:cs typeface="Calibri"/>
                <a:sym typeface="Calibri"/>
              </a:rPr>
              <a:t>Pose purposeful questions</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 sz="1700">
                <a:solidFill>
                  <a:schemeClr val="dk1"/>
                </a:solidFill>
                <a:latin typeface="Calibri"/>
                <a:ea typeface="Calibri"/>
                <a:cs typeface="Calibri"/>
                <a:sym typeface="Calibri"/>
              </a:rPr>
              <a:t>Build on procedural fluency </a:t>
            </a:r>
            <a:r>
              <a:rPr lang="en" sz="1700" i="1">
                <a:solidFill>
                  <a:schemeClr val="dk1"/>
                </a:solidFill>
                <a:latin typeface="Calibri"/>
                <a:ea typeface="Calibri"/>
                <a:cs typeface="Calibri"/>
                <a:sym typeface="Calibri"/>
              </a:rPr>
              <a:t>from</a:t>
            </a:r>
            <a:r>
              <a:rPr lang="en" sz="1700">
                <a:solidFill>
                  <a:schemeClr val="dk1"/>
                </a:solidFill>
                <a:latin typeface="Calibri"/>
                <a:ea typeface="Calibri"/>
                <a:cs typeface="Calibri"/>
                <a:sym typeface="Calibri"/>
              </a:rPr>
              <a:t> conceptual understanding</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 sz="1700">
                <a:solidFill>
                  <a:schemeClr val="dk1"/>
                </a:solidFill>
                <a:latin typeface="Calibri"/>
                <a:ea typeface="Calibri"/>
                <a:cs typeface="Calibri"/>
                <a:sym typeface="Calibri"/>
              </a:rPr>
              <a:t>Support productive struggle in learning mathematics</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 sz="1700">
                <a:solidFill>
                  <a:schemeClr val="dk1"/>
                </a:solidFill>
                <a:latin typeface="Calibri"/>
                <a:ea typeface="Calibri"/>
                <a:cs typeface="Calibri"/>
                <a:sym typeface="Calibri"/>
              </a:rPr>
              <a:t>Elicit and use evidence of student thinking</a:t>
            </a:r>
            <a:endParaRPr sz="17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p:txBody>
      </p:sp>
      <p:sp>
        <p:nvSpPr>
          <p:cNvPr id="4512" name="Google Shape;4512;p605"/>
          <p:cNvSpPr/>
          <p:nvPr/>
        </p:nvSpPr>
        <p:spPr>
          <a:xfrm>
            <a:off x="6215200" y="4584150"/>
            <a:ext cx="2033400" cy="315300"/>
          </a:xfrm>
          <a:prstGeom prst="rect">
            <a:avLst/>
          </a:prstGeom>
          <a:solidFill>
            <a:srgbClr val="FCF4F8"/>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300" u="sng">
                <a:solidFill>
                  <a:srgbClr val="1B75B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(NCTM, 2014)</a:t>
            </a:r>
            <a:endParaRPr/>
          </a:p>
        </p:txBody>
      </p:sp>
      <p:sp>
        <p:nvSpPr>
          <p:cNvPr id="4513" name="Google Shape;4513;p605"/>
          <p:cNvSpPr txBox="1">
            <a:spLocks noGrp="1"/>
          </p:cNvSpPr>
          <p:nvPr>
            <p:ph type="sldNum" idx="12"/>
          </p:nvPr>
        </p:nvSpPr>
        <p:spPr>
          <a:xfrm>
            <a:off x="8523975" y="4669550"/>
            <a:ext cx="426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73</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517"/>
        <p:cNvGrpSpPr/>
        <p:nvPr/>
      </p:nvGrpSpPr>
      <p:grpSpPr>
        <a:xfrm>
          <a:off x="0" y="0"/>
          <a:ext cx="0" cy="0"/>
          <a:chOff x="0" y="0"/>
          <a:chExt cx="0" cy="0"/>
        </a:xfrm>
      </p:grpSpPr>
      <p:sp>
        <p:nvSpPr>
          <p:cNvPr id="4518" name="Google Shape;4518;p606"/>
          <p:cNvSpPr txBox="1">
            <a:spLocks noGrp="1"/>
          </p:cNvSpPr>
          <p:nvPr>
            <p:ph type="title" idx="4294967295"/>
          </p:nvPr>
        </p:nvSpPr>
        <p:spPr>
          <a:xfrm>
            <a:off x="319931" y="332006"/>
            <a:ext cx="8088300" cy="5289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a:solidFill>
                  <a:schemeClr val="accent2"/>
                </a:solidFill>
              </a:rPr>
              <a:t>Debrief: </a:t>
            </a:r>
            <a:r>
              <a:rPr lang="en" sz="2800" b="1">
                <a:solidFill>
                  <a:schemeClr val="accent2"/>
                </a:solidFill>
              </a:rPr>
              <a:t>Habits, routines, and actions</a:t>
            </a:r>
            <a:r>
              <a:rPr lang="en" sz="2800">
                <a:solidFill>
                  <a:schemeClr val="accent2"/>
                </a:solidFill>
              </a:rPr>
              <a:t> </a:t>
            </a:r>
            <a:endParaRPr sz="2800">
              <a:solidFill>
                <a:schemeClr val="accent2"/>
              </a:solidFill>
            </a:endParaRPr>
          </a:p>
        </p:txBody>
      </p:sp>
      <p:pic>
        <p:nvPicPr>
          <p:cNvPr id="4519" name="Google Shape;4519;p606" descr="A screenshot of TDG's Habits and Routines Tool. See link below."/>
          <p:cNvPicPr preferRelativeResize="0"/>
          <p:nvPr/>
        </p:nvPicPr>
        <p:blipFill>
          <a:blip r:embed="rId3">
            <a:alphaModFix/>
          </a:blip>
          <a:stretch>
            <a:fillRect/>
          </a:stretch>
        </p:blipFill>
        <p:spPr>
          <a:xfrm>
            <a:off x="211100" y="1546850"/>
            <a:ext cx="6841225" cy="2647500"/>
          </a:xfrm>
          <a:prstGeom prst="rect">
            <a:avLst/>
          </a:prstGeom>
          <a:noFill/>
          <a:ln w="19050" cap="flat" cmpd="sng">
            <a:solidFill>
              <a:schemeClr val="lt1"/>
            </a:solidFill>
            <a:prstDash val="solid"/>
            <a:round/>
            <a:headEnd type="none" w="sm" len="sm"/>
            <a:tailEnd type="none" w="sm" len="sm"/>
          </a:ln>
        </p:spPr>
      </p:pic>
      <p:sp>
        <p:nvSpPr>
          <p:cNvPr id="4520" name="Google Shape;4520;p606"/>
          <p:cNvSpPr txBox="1"/>
          <p:nvPr/>
        </p:nvSpPr>
        <p:spPr>
          <a:xfrm>
            <a:off x="7101075" y="1623050"/>
            <a:ext cx="1803600" cy="2548200"/>
          </a:xfrm>
          <a:prstGeom prst="rect">
            <a:avLst/>
          </a:prstGeom>
          <a:solidFill>
            <a:srgbClr val="FCF4F8"/>
          </a:solidFill>
          <a:ln>
            <a:noFill/>
          </a:ln>
        </p:spPr>
        <p:txBody>
          <a:bodyPr spcFirstLastPara="1" wrap="square" lIns="91425" tIns="91425" rIns="91425" bIns="91425" anchor="t" anchorCtr="0">
            <a:noAutofit/>
          </a:bodyPr>
          <a:lstStyle/>
          <a:p>
            <a:pPr marL="0" lvl="0" indent="0" algn="l" rtl="0">
              <a:spcBef>
                <a:spcPts val="400"/>
              </a:spcBef>
              <a:spcAft>
                <a:spcPts val="0"/>
              </a:spcAft>
              <a:buNone/>
            </a:pPr>
            <a:r>
              <a:rPr lang="en" b="1">
                <a:solidFill>
                  <a:schemeClr val="dk1"/>
                </a:solidFill>
                <a:latin typeface="Calibri"/>
                <a:ea typeface="Calibri"/>
                <a:cs typeface="Calibri"/>
                <a:sym typeface="Calibri"/>
              </a:rPr>
              <a:t>Habits of Mind:</a:t>
            </a:r>
            <a:r>
              <a:rPr lang="en">
                <a:solidFill>
                  <a:schemeClr val="dk1"/>
                </a:solidFill>
                <a:latin typeface="Calibri"/>
                <a:ea typeface="Calibri"/>
                <a:cs typeface="Calibri"/>
                <a:sym typeface="Calibri"/>
              </a:rPr>
              <a:t> Things we do as individual mathematicians when solving problems. </a:t>
            </a:r>
            <a:endParaRPr>
              <a:solidFill>
                <a:schemeClr val="dk1"/>
              </a:solidFill>
              <a:latin typeface="Calibri"/>
              <a:ea typeface="Calibri"/>
              <a:cs typeface="Calibri"/>
              <a:sym typeface="Calibri"/>
            </a:endParaRPr>
          </a:p>
          <a:p>
            <a:pPr marL="0" lvl="0" indent="0" algn="l" rtl="0">
              <a:spcBef>
                <a:spcPts val="400"/>
              </a:spcBef>
              <a:spcAft>
                <a:spcPts val="0"/>
              </a:spcAft>
              <a:buNone/>
            </a:pPr>
            <a:endParaRPr sz="400">
              <a:solidFill>
                <a:schemeClr val="dk1"/>
              </a:solidFill>
              <a:latin typeface="Calibri"/>
              <a:ea typeface="Calibri"/>
              <a:cs typeface="Calibri"/>
              <a:sym typeface="Calibri"/>
            </a:endParaRPr>
          </a:p>
          <a:p>
            <a:pPr marL="0" lvl="0" indent="0" algn="l" rtl="0">
              <a:spcBef>
                <a:spcPts val="400"/>
              </a:spcBef>
              <a:spcAft>
                <a:spcPts val="0"/>
              </a:spcAft>
              <a:buClr>
                <a:schemeClr val="dk1"/>
              </a:buClr>
              <a:buSzPts val="1100"/>
              <a:buFont typeface="Arial"/>
              <a:buNone/>
            </a:pPr>
            <a:r>
              <a:rPr lang="en" b="1">
                <a:solidFill>
                  <a:schemeClr val="dk1"/>
                </a:solidFill>
                <a:latin typeface="Calibri"/>
                <a:ea typeface="Calibri"/>
                <a:cs typeface="Calibri"/>
                <a:sym typeface="Calibri"/>
              </a:rPr>
              <a:t>Habits of Interaction</a:t>
            </a:r>
            <a:r>
              <a:rPr lang="en">
                <a:solidFill>
                  <a:schemeClr val="dk1"/>
                </a:solidFill>
                <a:latin typeface="Calibri"/>
                <a:ea typeface="Calibri"/>
                <a:cs typeface="Calibri"/>
                <a:sym typeface="Calibri"/>
              </a:rPr>
              <a:t>: Things that we do when working with others to make sense of the math.</a:t>
            </a:r>
            <a:endParaRPr sz="800">
              <a:solidFill>
                <a:schemeClr val="dk1"/>
              </a:solidFill>
              <a:latin typeface="Calibri"/>
              <a:ea typeface="Calibri"/>
              <a:cs typeface="Calibri"/>
              <a:sym typeface="Calibri"/>
            </a:endParaRPr>
          </a:p>
        </p:txBody>
      </p:sp>
      <p:sp>
        <p:nvSpPr>
          <p:cNvPr id="4521" name="Google Shape;4521;p606"/>
          <p:cNvSpPr txBox="1"/>
          <p:nvPr/>
        </p:nvSpPr>
        <p:spPr>
          <a:xfrm>
            <a:off x="391825" y="923750"/>
            <a:ext cx="8121000" cy="415500"/>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Which of these habits did you notice? What others could have been highlighted? In what ways? </a:t>
            </a:r>
            <a:endParaRPr sz="1500" b="1">
              <a:solidFill>
                <a:schemeClr val="lt1"/>
              </a:solidFill>
              <a:latin typeface="Calibri"/>
              <a:ea typeface="Calibri"/>
              <a:cs typeface="Calibri"/>
              <a:sym typeface="Calibri"/>
            </a:endParaRPr>
          </a:p>
        </p:txBody>
      </p:sp>
      <p:sp>
        <p:nvSpPr>
          <p:cNvPr id="4522" name="Google Shape;4522;p606"/>
          <p:cNvSpPr/>
          <p:nvPr/>
        </p:nvSpPr>
        <p:spPr>
          <a:xfrm>
            <a:off x="6374825" y="4604850"/>
            <a:ext cx="2033400" cy="315300"/>
          </a:xfrm>
          <a:prstGeom prst="rect">
            <a:avLst/>
          </a:prstGeom>
          <a:solidFill>
            <a:srgbClr val="FCF4F8"/>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300" u="sng">
                <a:solidFill>
                  <a:srgbClr val="1B75B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(TDG, 2020)</a:t>
            </a:r>
            <a:endParaRPr/>
          </a:p>
        </p:txBody>
      </p:sp>
      <p:sp>
        <p:nvSpPr>
          <p:cNvPr id="4523" name="Google Shape;4523;p606"/>
          <p:cNvSpPr txBox="1">
            <a:spLocks noGrp="1"/>
          </p:cNvSpPr>
          <p:nvPr>
            <p:ph type="sldNum" idx="12"/>
          </p:nvPr>
        </p:nvSpPr>
        <p:spPr>
          <a:xfrm>
            <a:off x="8523975" y="4669550"/>
            <a:ext cx="426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74</a:t>
            </a:fld>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4527"/>
        <p:cNvGrpSpPr/>
        <p:nvPr/>
      </p:nvGrpSpPr>
      <p:grpSpPr>
        <a:xfrm>
          <a:off x="0" y="0"/>
          <a:ext cx="0" cy="0"/>
          <a:chOff x="0" y="0"/>
          <a:chExt cx="0" cy="0"/>
        </a:xfrm>
      </p:grpSpPr>
      <p:sp>
        <p:nvSpPr>
          <p:cNvPr id="4528" name="Google Shape;4528;p607"/>
          <p:cNvSpPr txBox="1">
            <a:spLocks noGrp="1"/>
          </p:cNvSpPr>
          <p:nvPr>
            <p:ph type="ctrTitle"/>
          </p:nvPr>
        </p:nvSpPr>
        <p:spPr>
          <a:xfrm>
            <a:off x="1143000" y="11243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3800" b="1"/>
              <a:t>Connecting to research</a:t>
            </a:r>
            <a:endParaRPr sz="3800" b="1"/>
          </a:p>
        </p:txBody>
      </p:sp>
      <p:sp>
        <p:nvSpPr>
          <p:cNvPr id="4529" name="Google Shape;4529;p607"/>
          <p:cNvSpPr txBox="1">
            <a:spLocks noGrp="1"/>
          </p:cNvSpPr>
          <p:nvPr>
            <p:ph type="subTitle" idx="1"/>
          </p:nvPr>
        </p:nvSpPr>
        <p:spPr>
          <a:xfrm>
            <a:off x="1143000" y="3002388"/>
            <a:ext cx="6858000" cy="6606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sz="2400"/>
              <a:t>Students’ identity, agency and status </a:t>
            </a:r>
            <a:endParaRPr sz="2400"/>
          </a:p>
        </p:txBody>
      </p:sp>
      <p:sp>
        <p:nvSpPr>
          <p:cNvPr id="4530" name="Google Shape;4530;p607"/>
          <p:cNvSpPr txBox="1">
            <a:spLocks noGrp="1"/>
          </p:cNvSpPr>
          <p:nvPr>
            <p:ph type="sldNum" idx="12"/>
          </p:nvPr>
        </p:nvSpPr>
        <p:spPr>
          <a:xfrm>
            <a:off x="8523975" y="4669550"/>
            <a:ext cx="426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75</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Shape 4534"/>
        <p:cNvGrpSpPr/>
        <p:nvPr/>
      </p:nvGrpSpPr>
      <p:grpSpPr>
        <a:xfrm>
          <a:off x="0" y="0"/>
          <a:ext cx="0" cy="0"/>
          <a:chOff x="0" y="0"/>
          <a:chExt cx="0" cy="0"/>
        </a:xfrm>
      </p:grpSpPr>
      <p:sp>
        <p:nvSpPr>
          <p:cNvPr id="4535" name="Google Shape;4535;p608"/>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Facilitator Guide: </a:t>
            </a:r>
            <a:r>
              <a:rPr lang="en" sz="2800"/>
              <a:t>Connecting to Research</a:t>
            </a:r>
            <a:endParaRPr sz="2800"/>
          </a:p>
        </p:txBody>
      </p:sp>
      <p:sp>
        <p:nvSpPr>
          <p:cNvPr id="4536" name="Google Shape;4536;p608"/>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Char char="•"/>
            </a:pPr>
            <a:r>
              <a:rPr lang="en" b="1">
                <a:solidFill>
                  <a:schemeClr val="accent3"/>
                </a:solidFill>
              </a:rPr>
              <a:t>Rationale for connecting to research:</a:t>
            </a:r>
            <a:endParaRPr b="1">
              <a:solidFill>
                <a:schemeClr val="accent3"/>
              </a:solidFill>
            </a:endParaRPr>
          </a:p>
          <a:p>
            <a:pPr marL="914400" lvl="1" indent="-342900" algn="l" rtl="0">
              <a:lnSpc>
                <a:spcPct val="100000"/>
              </a:lnSpc>
              <a:spcBef>
                <a:spcPts val="0"/>
              </a:spcBef>
              <a:spcAft>
                <a:spcPts val="0"/>
              </a:spcAft>
              <a:buSzPts val="1800"/>
              <a:buChar char="•"/>
            </a:pPr>
            <a:r>
              <a:rPr lang="en"/>
              <a:t>To infuse new ideas into our conversations about instruction and challenge or deepen our existing understandings (Cain, 2015).</a:t>
            </a:r>
            <a:endParaRPr/>
          </a:p>
          <a:p>
            <a:pPr marL="914400" lvl="1" indent="-342900" algn="l" rtl="0">
              <a:lnSpc>
                <a:spcPct val="100000"/>
              </a:lnSpc>
              <a:spcBef>
                <a:spcPts val="0"/>
              </a:spcBef>
              <a:spcAft>
                <a:spcPts val="0"/>
              </a:spcAft>
              <a:buSzPts val="1800"/>
              <a:buChar char="•"/>
            </a:pPr>
            <a:r>
              <a:rPr lang="en"/>
              <a:t>To support us in using evidence to inform our professional learning</a:t>
            </a:r>
            <a:endParaRPr/>
          </a:p>
          <a:p>
            <a:pPr marL="457200" lvl="0" indent="-342900" algn="l" rtl="0">
              <a:lnSpc>
                <a:spcPct val="100000"/>
              </a:lnSpc>
              <a:spcBef>
                <a:spcPts val="1000"/>
              </a:spcBef>
              <a:spcAft>
                <a:spcPts val="0"/>
              </a:spcAft>
              <a:buClr>
                <a:schemeClr val="accent3"/>
              </a:buClr>
              <a:buSzPts val="1800"/>
              <a:buChar char="•"/>
            </a:pPr>
            <a:r>
              <a:rPr lang="en" b="1">
                <a:solidFill>
                  <a:schemeClr val="accent3"/>
                </a:solidFill>
              </a:rPr>
              <a:t>Recommendations for connecting to research:</a:t>
            </a:r>
            <a:endParaRPr b="1">
              <a:solidFill>
                <a:schemeClr val="accent3"/>
              </a:solidFill>
            </a:endParaRPr>
          </a:p>
          <a:p>
            <a:pPr marL="914400" lvl="1" indent="-342900" algn="l" rtl="0">
              <a:lnSpc>
                <a:spcPct val="100000"/>
              </a:lnSpc>
              <a:spcBef>
                <a:spcPts val="0"/>
              </a:spcBef>
              <a:spcAft>
                <a:spcPts val="0"/>
              </a:spcAft>
              <a:buSzPts val="1800"/>
              <a:buChar char="•"/>
            </a:pPr>
            <a:r>
              <a:rPr lang="en"/>
              <a:t>Honor and make space for participants’ existing knowledge and expertise.</a:t>
            </a:r>
            <a:endParaRPr/>
          </a:p>
          <a:p>
            <a:pPr marL="914400" lvl="1" indent="-342900" algn="l" rtl="0">
              <a:lnSpc>
                <a:spcPct val="100000"/>
              </a:lnSpc>
              <a:spcBef>
                <a:spcPts val="0"/>
              </a:spcBef>
              <a:spcAft>
                <a:spcPts val="0"/>
              </a:spcAft>
              <a:buSzPts val="1800"/>
              <a:buChar char="•"/>
            </a:pPr>
            <a:r>
              <a:rPr lang="en"/>
              <a:t>Support participants to collectively grapple with the complexity of what the research offers and carefully consider how the research relates to their own teaching context and work.</a:t>
            </a:r>
            <a:endParaRPr/>
          </a:p>
          <a:p>
            <a:pPr marL="914400" lvl="1" indent="-342900" algn="l" rtl="0">
              <a:lnSpc>
                <a:spcPct val="100000"/>
              </a:lnSpc>
              <a:spcBef>
                <a:spcPts val="0"/>
              </a:spcBef>
              <a:spcAft>
                <a:spcPts val="0"/>
              </a:spcAft>
              <a:buSzPts val="1800"/>
              <a:buChar char="•"/>
            </a:pPr>
            <a:r>
              <a:rPr lang="en"/>
              <a:t>Closely pair opportunities to connect to research with opportunities to plan for action on the basis of what they’ve read.</a:t>
            </a:r>
            <a:endParaRPr>
              <a:solidFill>
                <a:schemeClr val="accent3"/>
              </a:solidFill>
            </a:endParaRPr>
          </a:p>
        </p:txBody>
      </p:sp>
      <p:pic>
        <p:nvPicPr>
          <p:cNvPr id="4537" name="Google Shape;4537;p608" descr="Storytelling with solid fill"/>
          <p:cNvPicPr preferRelativeResize="0"/>
          <p:nvPr/>
        </p:nvPicPr>
        <p:blipFill>
          <a:blip r:embed="rId3">
            <a:alphaModFix/>
          </a:blip>
          <a:stretch>
            <a:fillRect/>
          </a:stretch>
        </p:blipFill>
        <p:spPr>
          <a:xfrm>
            <a:off x="7925625" y="163950"/>
            <a:ext cx="1051560" cy="1051560"/>
          </a:xfrm>
          <a:prstGeom prst="rect">
            <a:avLst/>
          </a:prstGeom>
          <a:noFill/>
          <a:ln>
            <a:noFill/>
          </a:ln>
        </p:spPr>
      </p:pic>
      <p:sp>
        <p:nvSpPr>
          <p:cNvPr id="4538" name="Google Shape;4538;p608"/>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76</a:t>
            </a:fld>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542"/>
        <p:cNvGrpSpPr/>
        <p:nvPr/>
      </p:nvGrpSpPr>
      <p:grpSpPr>
        <a:xfrm>
          <a:off x="0" y="0"/>
          <a:ext cx="0" cy="0"/>
          <a:chOff x="0" y="0"/>
          <a:chExt cx="0" cy="0"/>
        </a:xfrm>
      </p:grpSpPr>
      <p:sp>
        <p:nvSpPr>
          <p:cNvPr id="4543" name="Google Shape;4543;p609"/>
          <p:cNvSpPr txBox="1">
            <a:spLocks noGrp="1"/>
          </p:cNvSpPr>
          <p:nvPr>
            <p:ph type="body" idx="4294967295"/>
          </p:nvPr>
        </p:nvSpPr>
        <p:spPr>
          <a:xfrm>
            <a:off x="319925" y="1577900"/>
            <a:ext cx="4918500" cy="29715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600" b="1"/>
              <a:t>Ambitious teaching: </a:t>
            </a:r>
            <a:endParaRPr sz="1600"/>
          </a:p>
          <a:p>
            <a:pPr marL="457200" lvl="0" indent="-349250" algn="l" rtl="0">
              <a:lnSpc>
                <a:spcPct val="100000"/>
              </a:lnSpc>
              <a:spcBef>
                <a:spcPts val="0"/>
              </a:spcBef>
              <a:spcAft>
                <a:spcPts val="0"/>
              </a:spcAft>
              <a:buSzPts val="1900"/>
              <a:buFont typeface="Calibri"/>
              <a:buChar char="●"/>
            </a:pPr>
            <a:r>
              <a:rPr lang="en" sz="1500"/>
              <a:t>Engages students in making sense of mathematical concepts</a:t>
            </a:r>
            <a:endParaRPr sz="1500"/>
          </a:p>
          <a:p>
            <a:pPr marL="457200" lvl="0" indent="-349250" algn="l" rtl="0">
              <a:lnSpc>
                <a:spcPct val="100000"/>
              </a:lnSpc>
              <a:spcBef>
                <a:spcPts val="0"/>
              </a:spcBef>
              <a:spcAft>
                <a:spcPts val="0"/>
              </a:spcAft>
              <a:buSzPts val="1900"/>
              <a:buFont typeface="Calibri"/>
              <a:buChar char="●"/>
            </a:pPr>
            <a:r>
              <a:rPr lang="en" sz="1500"/>
              <a:t>Centers students’ thinking and reasoning through discourse</a:t>
            </a:r>
            <a:endParaRPr sz="1500"/>
          </a:p>
          <a:p>
            <a:pPr marL="457200" lvl="0" indent="-349250" algn="l" rtl="0">
              <a:lnSpc>
                <a:spcPct val="100000"/>
              </a:lnSpc>
              <a:spcBef>
                <a:spcPts val="0"/>
              </a:spcBef>
              <a:spcAft>
                <a:spcPts val="0"/>
              </a:spcAft>
              <a:buSzPts val="1900"/>
              <a:buFont typeface="Calibri"/>
              <a:buChar char="●"/>
            </a:pPr>
            <a:r>
              <a:rPr lang="en" sz="1500">
                <a:highlight>
                  <a:srgbClr val="FFF2CC"/>
                </a:highlight>
              </a:rPr>
              <a:t>Views students as capable of using their understandings and assets to solve authentic problems</a:t>
            </a:r>
            <a:endParaRPr sz="1500">
              <a:highlight>
                <a:srgbClr val="FFF2CC"/>
              </a:highlight>
            </a:endParaRPr>
          </a:p>
          <a:p>
            <a:pPr marL="457200" lvl="0" indent="-349250" algn="l" rtl="0">
              <a:lnSpc>
                <a:spcPct val="100000"/>
              </a:lnSpc>
              <a:spcBef>
                <a:spcPts val="0"/>
              </a:spcBef>
              <a:spcAft>
                <a:spcPts val="0"/>
              </a:spcAft>
              <a:buSzPts val="1900"/>
              <a:buFont typeface="Calibri"/>
              <a:buChar char="●"/>
            </a:pPr>
            <a:r>
              <a:rPr lang="en" sz="1500"/>
              <a:t>Values students’ thinking, including emergent understanding and errors</a:t>
            </a:r>
            <a:endParaRPr sz="1500"/>
          </a:p>
          <a:p>
            <a:pPr marL="457200" lvl="0" indent="-349250" algn="l" rtl="0">
              <a:lnSpc>
                <a:spcPct val="100000"/>
              </a:lnSpc>
              <a:spcBef>
                <a:spcPts val="0"/>
              </a:spcBef>
              <a:spcAft>
                <a:spcPts val="0"/>
              </a:spcAft>
              <a:buSzPts val="1900"/>
              <a:buFont typeface="Calibri"/>
              <a:buChar char="●"/>
            </a:pPr>
            <a:r>
              <a:rPr lang="en" sz="1500"/>
              <a:t>Attends to student thinking in an equitable and responsive manner</a:t>
            </a:r>
            <a:endParaRPr sz="1500"/>
          </a:p>
        </p:txBody>
      </p:sp>
      <p:sp>
        <p:nvSpPr>
          <p:cNvPr id="4544" name="Google Shape;4544;p609"/>
          <p:cNvSpPr txBox="1">
            <a:spLocks noGrp="1"/>
          </p:cNvSpPr>
          <p:nvPr>
            <p:ph type="sldNum" idx="12"/>
          </p:nvPr>
        </p:nvSpPr>
        <p:spPr>
          <a:xfrm>
            <a:off x="670470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77</a:t>
            </a:fld>
            <a:endParaRPr/>
          </a:p>
        </p:txBody>
      </p:sp>
      <p:sp>
        <p:nvSpPr>
          <p:cNvPr id="4545" name="Google Shape;4545;p609"/>
          <p:cNvSpPr txBox="1"/>
          <p:nvPr/>
        </p:nvSpPr>
        <p:spPr>
          <a:xfrm>
            <a:off x="412625" y="1011650"/>
            <a:ext cx="8121000" cy="415500"/>
          </a:xfrm>
          <a:prstGeom prst="rect">
            <a:avLst/>
          </a:prstGeom>
          <a:solidFill>
            <a:schemeClr val="accent2"/>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Connecting the principles of ambitious teaching to students’ identity, agency and status</a:t>
            </a:r>
            <a:endParaRPr sz="1500" b="1">
              <a:solidFill>
                <a:schemeClr val="lt1"/>
              </a:solidFill>
              <a:latin typeface="Calibri"/>
              <a:ea typeface="Calibri"/>
              <a:cs typeface="Calibri"/>
              <a:sym typeface="Calibri"/>
            </a:endParaRPr>
          </a:p>
        </p:txBody>
      </p:sp>
      <p:sp>
        <p:nvSpPr>
          <p:cNvPr id="4546" name="Google Shape;4546;p609"/>
          <p:cNvSpPr txBox="1"/>
          <p:nvPr/>
        </p:nvSpPr>
        <p:spPr>
          <a:xfrm>
            <a:off x="6545725" y="4549350"/>
            <a:ext cx="2004600" cy="384900"/>
          </a:xfrm>
          <a:prstGeom prst="rect">
            <a:avLst/>
          </a:prstGeom>
          <a:solidFill>
            <a:srgbClr val="EAD1DC"/>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3"/>
              </a:rPr>
              <a:t>(Anthony et al., 2015)</a:t>
            </a:r>
            <a:endParaRPr sz="1300">
              <a:latin typeface="Calibri"/>
              <a:ea typeface="Calibri"/>
              <a:cs typeface="Calibri"/>
              <a:sym typeface="Calibri"/>
            </a:endParaRPr>
          </a:p>
        </p:txBody>
      </p:sp>
      <p:sp>
        <p:nvSpPr>
          <p:cNvPr id="4547" name="Google Shape;4547;p609"/>
          <p:cNvSpPr txBox="1">
            <a:spLocks noGrp="1"/>
          </p:cNvSpPr>
          <p:nvPr>
            <p:ph type="title"/>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850" b="1">
                <a:solidFill>
                  <a:srgbClr val="9F2065"/>
                </a:solidFill>
              </a:rPr>
              <a:t>Principles</a:t>
            </a:r>
            <a:r>
              <a:rPr lang="en" sz="2850">
                <a:solidFill>
                  <a:srgbClr val="9F2065"/>
                </a:solidFill>
              </a:rPr>
              <a:t> of ambitious mathematics teaching</a:t>
            </a:r>
            <a:endParaRPr sz="2670">
              <a:solidFill>
                <a:srgbClr val="9F2065"/>
              </a:solidFill>
            </a:endParaRPr>
          </a:p>
        </p:txBody>
      </p:sp>
      <p:sp>
        <p:nvSpPr>
          <p:cNvPr id="4548" name="Google Shape;4548;p609" descr="left arrow highlighting student views being capable to solve their math problems"/>
          <p:cNvSpPr/>
          <p:nvPr/>
        </p:nvSpPr>
        <p:spPr>
          <a:xfrm>
            <a:off x="5341625" y="2941100"/>
            <a:ext cx="676500" cy="384900"/>
          </a:xfrm>
          <a:prstGeom prst="leftArrow">
            <a:avLst>
              <a:gd name="adj1" fmla="val 50000"/>
              <a:gd name="adj2" fmla="val 50000"/>
            </a:avLst>
          </a:prstGeom>
          <a:solidFill>
            <a:srgbClr val="EAD1DC"/>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609"/>
          <p:cNvSpPr txBox="1"/>
          <p:nvPr/>
        </p:nvSpPr>
        <p:spPr>
          <a:xfrm>
            <a:off x="6206075" y="2311100"/>
            <a:ext cx="2344200" cy="17973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900">
                <a:latin typeface="Calibri"/>
                <a:ea typeface="Calibri"/>
                <a:cs typeface="Calibri"/>
                <a:sym typeface="Calibri"/>
              </a:rPr>
              <a:t>How can we work to view students as capable and support their agency as learners?</a:t>
            </a:r>
            <a:endParaRPr sz="1900">
              <a:latin typeface="Calibri"/>
              <a:ea typeface="Calibri"/>
              <a:cs typeface="Calibri"/>
              <a:sym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4553"/>
        <p:cNvGrpSpPr/>
        <p:nvPr/>
      </p:nvGrpSpPr>
      <p:grpSpPr>
        <a:xfrm>
          <a:off x="0" y="0"/>
          <a:ext cx="0" cy="0"/>
          <a:chOff x="0" y="0"/>
          <a:chExt cx="0" cy="0"/>
        </a:xfrm>
      </p:grpSpPr>
      <p:sp>
        <p:nvSpPr>
          <p:cNvPr id="4554" name="Google Shape;4554;p610"/>
          <p:cNvSpPr txBox="1">
            <a:spLocks noGrp="1"/>
          </p:cNvSpPr>
          <p:nvPr>
            <p:ph type="sldNum" idx="12"/>
          </p:nvPr>
        </p:nvSpPr>
        <p:spPr>
          <a:xfrm>
            <a:off x="8523975" y="4669550"/>
            <a:ext cx="426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78</a:t>
            </a:fld>
            <a:endParaRPr/>
          </a:p>
        </p:txBody>
      </p:sp>
      <p:pic>
        <p:nvPicPr>
          <p:cNvPr id="4555" name="Google Shape;4555;p610" descr="A screenshot of TDG's Habits and Routines Tool. See link below."/>
          <p:cNvPicPr preferRelativeResize="0"/>
          <p:nvPr/>
        </p:nvPicPr>
        <p:blipFill>
          <a:blip r:embed="rId3">
            <a:alphaModFix/>
          </a:blip>
          <a:stretch>
            <a:fillRect/>
          </a:stretch>
        </p:blipFill>
        <p:spPr>
          <a:xfrm>
            <a:off x="2472850" y="327350"/>
            <a:ext cx="6405674" cy="2478950"/>
          </a:xfrm>
          <a:prstGeom prst="rect">
            <a:avLst/>
          </a:prstGeom>
          <a:noFill/>
          <a:ln>
            <a:noFill/>
          </a:ln>
        </p:spPr>
      </p:pic>
      <p:sp>
        <p:nvSpPr>
          <p:cNvPr id="4556" name="Google Shape;4556;p610"/>
          <p:cNvSpPr txBox="1"/>
          <p:nvPr/>
        </p:nvSpPr>
        <p:spPr>
          <a:xfrm>
            <a:off x="356250" y="3171563"/>
            <a:ext cx="8431500" cy="106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b="1" i="1">
                <a:solidFill>
                  <a:srgbClr val="A64D79"/>
                </a:solidFill>
                <a:latin typeface="Calibri"/>
                <a:ea typeface="Calibri"/>
                <a:cs typeface="Calibri"/>
                <a:sym typeface="Calibri"/>
              </a:rPr>
              <a:t>“I think (</a:t>
            </a:r>
            <a:r>
              <a:rPr lang="en" sz="1600" b="1" i="1">
                <a:solidFill>
                  <a:srgbClr val="434343"/>
                </a:solidFill>
                <a:latin typeface="Calibri"/>
                <a:ea typeface="Calibri"/>
                <a:cs typeface="Calibri"/>
                <a:sym typeface="Calibri"/>
              </a:rPr>
              <a:t>name</a:t>
            </a:r>
            <a:r>
              <a:rPr lang="en" sz="1600" b="1" i="1">
                <a:solidFill>
                  <a:srgbClr val="A64D79"/>
                </a:solidFill>
                <a:latin typeface="Calibri"/>
                <a:ea typeface="Calibri"/>
                <a:cs typeface="Calibri"/>
                <a:sym typeface="Calibri"/>
              </a:rPr>
              <a:t>) understands that being a math learner requires (</a:t>
            </a:r>
            <a:r>
              <a:rPr lang="en" sz="1600" b="1" i="1">
                <a:solidFill>
                  <a:srgbClr val="434343"/>
                </a:solidFill>
                <a:latin typeface="Calibri"/>
                <a:ea typeface="Calibri"/>
                <a:cs typeface="Calibri"/>
                <a:sym typeface="Calibri"/>
              </a:rPr>
              <a:t>Habit of Interaction</a:t>
            </a:r>
            <a:r>
              <a:rPr lang="en" sz="1600" b="1" i="1">
                <a:solidFill>
                  <a:srgbClr val="A64D79"/>
                </a:solidFill>
                <a:latin typeface="Calibri"/>
                <a:ea typeface="Calibri"/>
                <a:cs typeface="Calibri"/>
                <a:sym typeface="Calibri"/>
              </a:rPr>
              <a:t>), and I think this because when he/she (</a:t>
            </a:r>
            <a:r>
              <a:rPr lang="en" sz="1600" b="1" i="1">
                <a:solidFill>
                  <a:srgbClr val="434343"/>
                </a:solidFill>
                <a:latin typeface="Calibri"/>
                <a:ea typeface="Calibri"/>
                <a:cs typeface="Calibri"/>
                <a:sym typeface="Calibri"/>
              </a:rPr>
              <a:t>evidence</a:t>
            </a:r>
            <a:r>
              <a:rPr lang="en" sz="1600" b="1" i="1">
                <a:solidFill>
                  <a:srgbClr val="A64D79"/>
                </a:solidFill>
                <a:latin typeface="Calibri"/>
                <a:ea typeface="Calibri"/>
                <a:cs typeface="Calibri"/>
                <a:sym typeface="Calibri"/>
              </a:rPr>
              <a:t>) because (</a:t>
            </a:r>
            <a:r>
              <a:rPr lang="en" sz="1600" b="1" i="1">
                <a:solidFill>
                  <a:srgbClr val="434343"/>
                </a:solidFill>
                <a:latin typeface="Calibri"/>
                <a:ea typeface="Calibri"/>
                <a:cs typeface="Calibri"/>
                <a:sym typeface="Calibri"/>
              </a:rPr>
              <a:t>how it helped you</a:t>
            </a:r>
            <a:r>
              <a:rPr lang="en" sz="1600" b="1" i="1">
                <a:solidFill>
                  <a:srgbClr val="A64D79"/>
                </a:solidFill>
                <a:latin typeface="Calibri"/>
                <a:ea typeface="Calibri"/>
                <a:cs typeface="Calibri"/>
                <a:sym typeface="Calibri"/>
              </a:rPr>
              <a:t>).</a:t>
            </a:r>
            <a:endParaRPr sz="1600" b="1" i="1">
              <a:solidFill>
                <a:srgbClr val="A64D79"/>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500" i="1">
              <a:solidFill>
                <a:srgbClr val="A64D79"/>
              </a:solidFill>
              <a:latin typeface="Calibri"/>
              <a:ea typeface="Calibri"/>
              <a:cs typeface="Calibri"/>
              <a:sym typeface="Calibri"/>
            </a:endParaRPr>
          </a:p>
          <a:p>
            <a:pPr marL="0" lvl="0" indent="0" algn="l" rtl="0">
              <a:spcBef>
                <a:spcPts val="0"/>
              </a:spcBef>
              <a:spcAft>
                <a:spcPts val="0"/>
              </a:spcAft>
              <a:buNone/>
            </a:pPr>
            <a:r>
              <a:rPr lang="en" sz="1600" b="1" i="1">
                <a:solidFill>
                  <a:srgbClr val="A64D79"/>
                </a:solidFill>
                <a:latin typeface="Calibri"/>
                <a:ea typeface="Calibri"/>
                <a:cs typeface="Calibri"/>
                <a:sym typeface="Calibri"/>
              </a:rPr>
              <a:t>“It really supported my mathematical reasoning/ideas when (</a:t>
            </a:r>
            <a:r>
              <a:rPr lang="en" sz="1600" b="1" i="1">
                <a:solidFill>
                  <a:srgbClr val="434343"/>
                </a:solidFill>
                <a:latin typeface="Calibri"/>
                <a:ea typeface="Calibri"/>
                <a:cs typeface="Calibri"/>
                <a:sym typeface="Calibri"/>
              </a:rPr>
              <a:t>name</a:t>
            </a:r>
            <a:r>
              <a:rPr lang="en" sz="1600" b="1" i="1">
                <a:solidFill>
                  <a:srgbClr val="A64D79"/>
                </a:solidFill>
                <a:latin typeface="Calibri"/>
                <a:ea typeface="Calibri"/>
                <a:cs typeface="Calibri"/>
                <a:sym typeface="Calibri"/>
              </a:rPr>
              <a:t>) used (</a:t>
            </a:r>
            <a:r>
              <a:rPr lang="en" sz="1600" b="1" i="1">
                <a:solidFill>
                  <a:srgbClr val="434343"/>
                </a:solidFill>
                <a:latin typeface="Calibri"/>
                <a:ea typeface="Calibri"/>
                <a:cs typeface="Calibri"/>
                <a:sym typeface="Calibri"/>
              </a:rPr>
              <a:t>Habit of Mind</a:t>
            </a:r>
            <a:r>
              <a:rPr lang="en" sz="1600" b="1" i="1">
                <a:solidFill>
                  <a:srgbClr val="A64D79"/>
                </a:solidFill>
                <a:latin typeface="Calibri"/>
                <a:ea typeface="Calibri"/>
                <a:cs typeface="Calibri"/>
                <a:sym typeface="Calibri"/>
              </a:rPr>
              <a:t>) to  (</a:t>
            </a:r>
            <a:r>
              <a:rPr lang="en" sz="1600" b="1" i="1">
                <a:solidFill>
                  <a:srgbClr val="434343"/>
                </a:solidFill>
                <a:latin typeface="Calibri"/>
                <a:ea typeface="Calibri"/>
                <a:cs typeface="Calibri"/>
                <a:sym typeface="Calibri"/>
              </a:rPr>
              <a:t>evidence</a:t>
            </a:r>
            <a:r>
              <a:rPr lang="en" sz="1600" b="1" i="1">
                <a:solidFill>
                  <a:srgbClr val="A64D79"/>
                </a:solidFill>
                <a:latin typeface="Calibri"/>
                <a:ea typeface="Calibri"/>
                <a:cs typeface="Calibri"/>
                <a:sym typeface="Calibri"/>
              </a:rPr>
              <a:t>) because (</a:t>
            </a:r>
            <a:r>
              <a:rPr lang="en" sz="1600" b="1" i="1">
                <a:solidFill>
                  <a:srgbClr val="434343"/>
                </a:solidFill>
                <a:latin typeface="Calibri"/>
                <a:ea typeface="Calibri"/>
                <a:cs typeface="Calibri"/>
                <a:sym typeface="Calibri"/>
              </a:rPr>
              <a:t>how it helped you)</a:t>
            </a:r>
            <a:r>
              <a:rPr lang="en" sz="1600" b="1" i="1">
                <a:solidFill>
                  <a:srgbClr val="A64D79"/>
                </a:solidFill>
                <a:latin typeface="Calibri"/>
                <a:ea typeface="Calibri"/>
                <a:cs typeface="Calibri"/>
                <a:sym typeface="Calibri"/>
              </a:rPr>
              <a:t>”</a:t>
            </a:r>
            <a:endParaRPr sz="1100">
              <a:latin typeface="Calibri"/>
              <a:ea typeface="Calibri"/>
              <a:cs typeface="Calibri"/>
              <a:sym typeface="Calibri"/>
            </a:endParaRPr>
          </a:p>
        </p:txBody>
      </p:sp>
      <p:sp>
        <p:nvSpPr>
          <p:cNvPr id="4557" name="Google Shape;4557;p610"/>
          <p:cNvSpPr txBox="1">
            <a:spLocks noGrp="1"/>
          </p:cNvSpPr>
          <p:nvPr>
            <p:ph type="title" idx="4294967295"/>
          </p:nvPr>
        </p:nvSpPr>
        <p:spPr>
          <a:xfrm>
            <a:off x="251175" y="251150"/>
            <a:ext cx="2168400" cy="2763000"/>
          </a:xfrm>
          <a:prstGeom prst="rect">
            <a:avLst/>
          </a:prstGeom>
          <a:solidFill>
            <a:srgbClr val="EAD1DC"/>
          </a:solid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1" i="0" u="none" strike="noStrike" kern="0" cap="none" spc="0" normalizeH="0" baseline="0" noProof="0" dirty="0">
                <a:ln>
                  <a:noFill/>
                </a:ln>
                <a:solidFill>
                  <a:schemeClr val="accent2"/>
                </a:solidFill>
                <a:effectLst/>
                <a:uLnTx/>
                <a:uFillTx/>
                <a:latin typeface="Calibri"/>
                <a:ea typeface="Calibri"/>
                <a:cs typeface="Calibri"/>
                <a:sym typeface="Calibri"/>
              </a:rPr>
              <a:t>Using the Habits, routines, and actions tool to support students’ identity development and status</a:t>
            </a:r>
            <a:endParaRPr kumimoji="0" lang="en-US" sz="300" b="1" i="0" u="none" strike="noStrike" kern="0" cap="none" spc="0" normalizeH="0" baseline="0" noProof="0" dirty="0">
              <a:ln>
                <a:noFill/>
              </a:ln>
              <a:solidFill>
                <a:schemeClr val="accent2"/>
              </a:solidFill>
              <a:effectLst/>
              <a:uLnTx/>
              <a:uFillTx/>
              <a:latin typeface="Calibri"/>
              <a:ea typeface="Calibri"/>
              <a:cs typeface="Calibri"/>
              <a:sym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4561"/>
        <p:cNvGrpSpPr/>
        <p:nvPr/>
      </p:nvGrpSpPr>
      <p:grpSpPr>
        <a:xfrm>
          <a:off x="0" y="0"/>
          <a:ext cx="0" cy="0"/>
          <a:chOff x="0" y="0"/>
          <a:chExt cx="0" cy="0"/>
        </a:xfrm>
      </p:grpSpPr>
      <p:sp>
        <p:nvSpPr>
          <p:cNvPr id="4562" name="Google Shape;4562;p611"/>
          <p:cNvSpPr txBox="1">
            <a:spLocks noGrp="1"/>
          </p:cNvSpPr>
          <p:nvPr>
            <p:ph type="sldNum" idx="12"/>
          </p:nvPr>
        </p:nvSpPr>
        <p:spPr>
          <a:xfrm>
            <a:off x="8523975" y="4669550"/>
            <a:ext cx="426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79</a:t>
            </a:fld>
            <a:endParaRPr/>
          </a:p>
        </p:txBody>
      </p:sp>
      <p:sp>
        <p:nvSpPr>
          <p:cNvPr id="4563" name="Google Shape;4563;p611"/>
          <p:cNvSpPr txBox="1">
            <a:spLocks noGrp="1"/>
          </p:cNvSpPr>
          <p:nvPr>
            <p:ph type="title"/>
          </p:nvPr>
        </p:nvSpPr>
        <p:spPr>
          <a:xfrm>
            <a:off x="537882" y="342900"/>
            <a:ext cx="8088300" cy="769800"/>
          </a:xfrm>
          <a:prstGeom prst="rect">
            <a:avLst/>
          </a:prstGeom>
          <a:noFill/>
        </p:spPr>
        <p:txBody>
          <a:bodyPr spcFirstLastPara="1" wrap="square" lIns="68575" tIns="34275" rIns="68575" bIns="34275" anchor="ctr" anchorCtr="0">
            <a:noAutofit/>
          </a:bodyPr>
          <a:lstStyle/>
          <a:p>
            <a:pPr marL="0" lvl="0" indent="0" algn="l" rtl="0">
              <a:spcBef>
                <a:spcPts val="0"/>
              </a:spcBef>
              <a:spcAft>
                <a:spcPts val="0"/>
              </a:spcAft>
              <a:buSzPts val="990"/>
              <a:buNone/>
            </a:pPr>
            <a:r>
              <a:rPr lang="en" sz="2800"/>
              <a:t>Supporting students’ identity development and status requires unlearning widespread deficit narratives</a:t>
            </a:r>
            <a:endParaRPr sz="2800"/>
          </a:p>
        </p:txBody>
      </p:sp>
      <p:sp>
        <p:nvSpPr>
          <p:cNvPr id="4564" name="Google Shape;4564;p611"/>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177800" lvl="0" indent="-152400" algn="l" rtl="0">
              <a:lnSpc>
                <a:spcPct val="100000"/>
              </a:lnSpc>
              <a:spcBef>
                <a:spcPts val="0"/>
              </a:spcBef>
              <a:spcAft>
                <a:spcPts val="0"/>
              </a:spcAft>
              <a:buClr>
                <a:schemeClr val="dk1"/>
              </a:buClr>
              <a:buSzPts val="1400"/>
              <a:buChar char="•"/>
            </a:pPr>
            <a:r>
              <a:rPr lang="en"/>
              <a:t>D</a:t>
            </a:r>
            <a:r>
              <a:rPr lang="en">
                <a:solidFill>
                  <a:schemeClr val="dk1"/>
                </a:solidFill>
              </a:rPr>
              <a:t>eficit </a:t>
            </a:r>
            <a:r>
              <a:rPr lang="en"/>
              <a:t>narratives about students</a:t>
            </a:r>
            <a:r>
              <a:rPr lang="en">
                <a:solidFill>
                  <a:schemeClr val="dk1"/>
                </a:solidFill>
              </a:rPr>
              <a:t> </a:t>
            </a:r>
            <a:r>
              <a:rPr lang="en" b="1" u="sng">
                <a:solidFill>
                  <a:schemeClr val="dk1"/>
                </a:solidFill>
              </a:rPr>
              <a:t>are deeply rooted in mathematics education systems</a:t>
            </a:r>
            <a:r>
              <a:rPr lang="en">
                <a:solidFill>
                  <a:schemeClr val="dk1"/>
                </a:solidFill>
              </a:rPr>
              <a:t> and are grounded in long-standing structures and practices which are particularly harmful to students</a:t>
            </a:r>
            <a:r>
              <a:rPr lang="en"/>
              <a:t> on the basis of their racial, gender, linguistic, cultural, and ethnic identities.</a:t>
            </a:r>
            <a:endParaRPr/>
          </a:p>
          <a:p>
            <a:pPr marL="520700" lvl="1" indent="-152400" algn="l" rtl="0">
              <a:lnSpc>
                <a:spcPct val="100000"/>
              </a:lnSpc>
              <a:spcBef>
                <a:spcPts val="0"/>
              </a:spcBef>
              <a:spcAft>
                <a:spcPts val="0"/>
              </a:spcAft>
              <a:buClr>
                <a:schemeClr val="dk1"/>
              </a:buClr>
              <a:buSzPts val="1400"/>
              <a:buChar char="•"/>
            </a:pPr>
            <a:r>
              <a:rPr lang="en" i="1"/>
              <a:t>2+1 is an effort to reorganize some of these structures! </a:t>
            </a:r>
            <a:endParaRPr i="1"/>
          </a:p>
          <a:p>
            <a:pPr marL="0" lvl="0" indent="0" algn="l" rtl="0">
              <a:lnSpc>
                <a:spcPct val="100000"/>
              </a:lnSpc>
              <a:spcBef>
                <a:spcPts val="0"/>
              </a:spcBef>
              <a:spcAft>
                <a:spcPts val="0"/>
              </a:spcAft>
              <a:buNone/>
            </a:pPr>
            <a:endParaRPr>
              <a:solidFill>
                <a:schemeClr val="dk1"/>
              </a:solidFill>
            </a:endParaRPr>
          </a:p>
          <a:p>
            <a:pPr marL="177800" lvl="0" indent="-152400" algn="l" rtl="0">
              <a:lnSpc>
                <a:spcPct val="100000"/>
              </a:lnSpc>
              <a:spcBef>
                <a:spcPts val="0"/>
              </a:spcBef>
              <a:spcAft>
                <a:spcPts val="0"/>
              </a:spcAft>
              <a:buSzPts val="1400"/>
              <a:buChar char="•"/>
            </a:pPr>
            <a:r>
              <a:rPr lang="en"/>
              <a:t>Deficit narratives </a:t>
            </a:r>
            <a:r>
              <a:rPr lang="en" b="1" u="sng"/>
              <a:t>impact all of us</a:t>
            </a:r>
            <a:r>
              <a:rPr lang="en"/>
              <a:t> and translate into our practice. </a:t>
            </a:r>
            <a:endParaRPr/>
          </a:p>
          <a:p>
            <a:pPr marL="177800" lvl="0" indent="0" algn="l" rtl="0">
              <a:lnSpc>
                <a:spcPct val="100000"/>
              </a:lnSpc>
              <a:spcBef>
                <a:spcPts val="0"/>
              </a:spcBef>
              <a:spcAft>
                <a:spcPts val="0"/>
              </a:spcAft>
              <a:buNone/>
            </a:pPr>
            <a:endParaRPr/>
          </a:p>
          <a:p>
            <a:pPr marL="177800" lvl="0" indent="-152400" algn="l" rtl="0">
              <a:lnSpc>
                <a:spcPct val="100000"/>
              </a:lnSpc>
              <a:spcBef>
                <a:spcPts val="0"/>
              </a:spcBef>
              <a:spcAft>
                <a:spcPts val="0"/>
              </a:spcAft>
              <a:buSzPts val="1400"/>
              <a:buChar char="•"/>
            </a:pPr>
            <a:r>
              <a:rPr lang="en"/>
              <a:t>In addition to making changes at a system-wide level, </a:t>
            </a:r>
            <a:r>
              <a:rPr lang="en" b="1" u="sng"/>
              <a:t>it is important to look for and question</a:t>
            </a:r>
            <a:r>
              <a:rPr lang="en"/>
              <a:t> how our own practices are impacted by deficit narratives.</a:t>
            </a:r>
            <a:endParaRPr/>
          </a:p>
          <a:p>
            <a:pPr marL="520700" lvl="1" indent="-152400" algn="l" rtl="0">
              <a:lnSpc>
                <a:spcPct val="100000"/>
              </a:lnSpc>
              <a:spcBef>
                <a:spcPts val="0"/>
              </a:spcBef>
              <a:spcAft>
                <a:spcPts val="0"/>
              </a:spcAft>
              <a:buSzPts val="1400"/>
              <a:buChar char="•"/>
            </a:pPr>
            <a:r>
              <a:rPr lang="en"/>
              <a:t>This is brave and courageous work!</a:t>
            </a:r>
            <a:endParaRPr sz="1400">
              <a:solidFill>
                <a:schemeClr val="dk1"/>
              </a:solidFill>
            </a:endParaRPr>
          </a:p>
        </p:txBody>
      </p:sp>
      <p:sp>
        <p:nvSpPr>
          <p:cNvPr id="4565" name="Google Shape;4565;p611"/>
          <p:cNvSpPr txBox="1"/>
          <p:nvPr/>
        </p:nvSpPr>
        <p:spPr>
          <a:xfrm>
            <a:off x="4751100" y="4553650"/>
            <a:ext cx="3690300" cy="369300"/>
          </a:xfrm>
          <a:prstGeom prst="rect">
            <a:avLst/>
          </a:prstGeom>
          <a:solidFill>
            <a:srgbClr val="FCF4F8"/>
          </a:solidFill>
          <a:ln>
            <a:noFill/>
          </a:ln>
        </p:spPr>
        <p:txBody>
          <a:bodyPr spcFirstLastPara="1" wrap="square" lIns="91425" tIns="91425" rIns="91425" bIns="91425" anchor="t" anchorCtr="0">
            <a:spAutoFit/>
          </a:bodyPr>
          <a:lstStyle/>
          <a:p>
            <a:pPr marL="457200" lvl="3" indent="-457200" algn="ctr" rtl="0">
              <a:lnSpc>
                <a:spcPct val="115000"/>
              </a:lnSpc>
              <a:spcBef>
                <a:spcPts val="400"/>
              </a:spcBef>
              <a:spcAft>
                <a:spcPts val="0"/>
              </a:spcAft>
              <a:buClr>
                <a:schemeClr val="dk1"/>
              </a:buClr>
              <a:buSzPts val="1100"/>
              <a:buFont typeface="Arial"/>
              <a:buNone/>
            </a:pPr>
            <a:r>
              <a:rPr lang="en" sz="1200" u="sng">
                <a:solidFill>
                  <a:schemeClr val="hlink"/>
                </a:solidFill>
                <a:latin typeface="Calibri"/>
                <a:ea typeface="Calibri"/>
                <a:cs typeface="Calibri"/>
                <a:sym typeface="Calibri"/>
                <a:hlinkClick r:id="rId3"/>
              </a:rPr>
              <a:t>(NCTM, 2018 p. 21-22;  Aguirre et al., 2013 p. 20-21)</a:t>
            </a:r>
            <a:endParaRPr sz="12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39"/>
        <p:cNvGrpSpPr/>
        <p:nvPr/>
      </p:nvGrpSpPr>
      <p:grpSpPr>
        <a:xfrm>
          <a:off x="0" y="0"/>
          <a:ext cx="0" cy="0"/>
          <a:chOff x="0" y="0"/>
          <a:chExt cx="0" cy="0"/>
        </a:xfrm>
      </p:grpSpPr>
      <p:sp>
        <p:nvSpPr>
          <p:cNvPr id="3940" name="Google Shape;3940;p540"/>
          <p:cNvSpPr txBox="1">
            <a:spLocks noGrp="1"/>
          </p:cNvSpPr>
          <p:nvPr>
            <p:ph type="title" idx="4294967295"/>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a:t>Reconnecting</a:t>
            </a:r>
            <a:endParaRPr sz="2800"/>
          </a:p>
        </p:txBody>
      </p:sp>
      <p:sp>
        <p:nvSpPr>
          <p:cNvPr id="3941" name="Google Shape;3941;p540"/>
          <p:cNvSpPr txBox="1">
            <a:spLocks noGrp="1"/>
          </p:cNvSpPr>
          <p:nvPr>
            <p:ph type="body" idx="4294967295"/>
          </p:nvPr>
        </p:nvSpPr>
        <p:spPr>
          <a:xfrm>
            <a:off x="537876" y="1369225"/>
            <a:ext cx="3396000" cy="30795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a:t>Share</a:t>
            </a:r>
            <a:r>
              <a:rPr lang="en" sz="1800">
                <a:solidFill>
                  <a:schemeClr val="dk1"/>
                </a:solidFill>
              </a:rPr>
              <a:t> a </a:t>
            </a:r>
            <a:r>
              <a:rPr lang="en" sz="1800" b="1">
                <a:solidFill>
                  <a:schemeClr val="accent1"/>
                </a:solidFill>
              </a:rPr>
              <a:t>new, since we last met</a:t>
            </a:r>
            <a:r>
              <a:rPr lang="en" sz="1800">
                <a:solidFill>
                  <a:schemeClr val="accent1"/>
                </a:solidFill>
              </a:rPr>
              <a:t> </a:t>
            </a:r>
            <a:r>
              <a:rPr lang="en" sz="1800" b="1" u="sng">
                <a:solidFill>
                  <a:schemeClr val="dk1"/>
                </a:solidFill>
              </a:rPr>
              <a:t>personal piece of information</a:t>
            </a:r>
            <a:r>
              <a:rPr lang="en" sz="1800">
                <a:solidFill>
                  <a:schemeClr val="dk1"/>
                </a:solidFill>
              </a:rPr>
              <a:t> to help us </a:t>
            </a:r>
            <a:r>
              <a:rPr lang="en"/>
              <a:t>r</a:t>
            </a:r>
            <a:r>
              <a:rPr lang="en" sz="1800">
                <a:solidFill>
                  <a:schemeClr val="dk1"/>
                </a:solidFill>
              </a:rPr>
              <a:t>econnect with you</a:t>
            </a:r>
            <a:r>
              <a:rPr lang="en"/>
              <a:t>.</a:t>
            </a:r>
            <a:endParaRPr sz="1800">
              <a:solidFill>
                <a:schemeClr val="dk1"/>
              </a:solidFill>
            </a:endParaRPr>
          </a:p>
        </p:txBody>
      </p:sp>
      <p:sp>
        <p:nvSpPr>
          <p:cNvPr id="3942" name="Google Shape;3942;p540"/>
          <p:cNvSpPr txBox="1">
            <a:spLocks noGrp="1"/>
          </p:cNvSpPr>
          <p:nvPr>
            <p:ph type="body" idx="4294967295"/>
          </p:nvPr>
        </p:nvSpPr>
        <p:spPr>
          <a:xfrm>
            <a:off x="4928275" y="1369225"/>
            <a:ext cx="3698100" cy="30795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a:t>Share</a:t>
            </a:r>
            <a:r>
              <a:rPr lang="en" sz="1800">
                <a:solidFill>
                  <a:schemeClr val="dk1"/>
                </a:solidFill>
              </a:rPr>
              <a:t> a </a:t>
            </a:r>
            <a:r>
              <a:rPr lang="en" sz="1800" b="1">
                <a:solidFill>
                  <a:schemeClr val="accent1"/>
                </a:solidFill>
                <a:highlight>
                  <a:schemeClr val="lt1"/>
                </a:highlight>
              </a:rPr>
              <a:t>new, since we last met </a:t>
            </a:r>
            <a:r>
              <a:rPr lang="en" sz="1800" b="1" u="sng">
                <a:solidFill>
                  <a:schemeClr val="dk1"/>
                </a:solidFill>
              </a:rPr>
              <a:t>professional piece of information</a:t>
            </a:r>
            <a:r>
              <a:rPr lang="en" sz="1800">
                <a:solidFill>
                  <a:schemeClr val="dk1"/>
                </a:solidFill>
              </a:rPr>
              <a:t> in to help us reconnect and get to know you professionally as an educator. </a:t>
            </a:r>
            <a:endParaRPr sz="1800">
              <a:solidFill>
                <a:schemeClr val="dk1"/>
              </a:solidFill>
            </a:endParaRPr>
          </a:p>
        </p:txBody>
      </p:sp>
      <p:sp>
        <p:nvSpPr>
          <p:cNvPr id="3943" name="Google Shape;3943;p540"/>
          <p:cNvSpPr txBox="1"/>
          <p:nvPr/>
        </p:nvSpPr>
        <p:spPr>
          <a:xfrm>
            <a:off x="3933790" y="1509345"/>
            <a:ext cx="703800" cy="4926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solidFill>
                  <a:schemeClr val="dk1"/>
                </a:solidFill>
                <a:latin typeface="Nunito"/>
                <a:ea typeface="Nunito"/>
                <a:cs typeface="Nunito"/>
                <a:sym typeface="Nunito"/>
              </a:rPr>
              <a:t>OR</a:t>
            </a:r>
            <a:endParaRPr sz="2000" b="1">
              <a:solidFill>
                <a:schemeClr val="dk1"/>
              </a:solidFill>
              <a:latin typeface="Nunito"/>
              <a:ea typeface="Nunito"/>
              <a:cs typeface="Nunito"/>
              <a:sym typeface="Nunito"/>
            </a:endParaRPr>
          </a:p>
        </p:txBody>
      </p:sp>
      <p:sp>
        <p:nvSpPr>
          <p:cNvPr id="3944" name="Google Shape;3944;p5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t>8</a:t>
            </a:fld>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4569"/>
        <p:cNvGrpSpPr/>
        <p:nvPr/>
      </p:nvGrpSpPr>
      <p:grpSpPr>
        <a:xfrm>
          <a:off x="0" y="0"/>
          <a:ext cx="0" cy="0"/>
          <a:chOff x="0" y="0"/>
          <a:chExt cx="0" cy="0"/>
        </a:xfrm>
      </p:grpSpPr>
      <p:sp>
        <p:nvSpPr>
          <p:cNvPr id="4570" name="Google Shape;4570;p612"/>
          <p:cNvSpPr txBox="1">
            <a:spLocks noGrp="1"/>
          </p:cNvSpPr>
          <p:nvPr>
            <p:ph type="sldNum" idx="12"/>
          </p:nvPr>
        </p:nvSpPr>
        <p:spPr>
          <a:xfrm>
            <a:off x="8523975" y="4669550"/>
            <a:ext cx="426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80</a:t>
            </a:fld>
            <a:endParaRPr/>
          </a:p>
        </p:txBody>
      </p:sp>
      <p:sp>
        <p:nvSpPr>
          <p:cNvPr id="4571" name="Google Shape;4571;p612"/>
          <p:cNvSpPr txBox="1">
            <a:spLocks noGrp="1"/>
          </p:cNvSpPr>
          <p:nvPr>
            <p:ph type="title"/>
          </p:nvPr>
        </p:nvSpPr>
        <p:spPr>
          <a:xfrm>
            <a:off x="537882" y="342900"/>
            <a:ext cx="8088300" cy="769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990"/>
              <a:buNone/>
            </a:pPr>
            <a:r>
              <a:rPr lang="en" sz="2628"/>
              <a:t>Further reflection</a:t>
            </a:r>
            <a:r>
              <a:rPr lang="en" sz="2328"/>
              <a:t> </a:t>
            </a:r>
            <a:endParaRPr sz="3120"/>
          </a:p>
        </p:txBody>
      </p:sp>
      <p:sp>
        <p:nvSpPr>
          <p:cNvPr id="4572" name="Google Shape;4572;p612"/>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1500" b="1"/>
              <a:t>Below are two blog posts we looked at in Module 1, Part 2. Read the blog post you </a:t>
            </a:r>
            <a:r>
              <a:rPr lang="en" sz="1500" b="1" i="1"/>
              <a:t>did not</a:t>
            </a:r>
            <a:r>
              <a:rPr lang="en" sz="1500" b="1"/>
              <a:t> read in Module 1</a:t>
            </a:r>
            <a:r>
              <a:rPr lang="en" sz="1500" b="1">
                <a:solidFill>
                  <a:schemeClr val="dk1"/>
                </a:solidFill>
              </a:rPr>
              <a:t>:</a:t>
            </a:r>
            <a:endParaRPr sz="2500" b="1">
              <a:solidFill>
                <a:srgbClr val="111111"/>
              </a:solidFill>
            </a:endParaRPr>
          </a:p>
          <a:p>
            <a:pPr marL="457200" lvl="0" indent="-317500" algn="l" rtl="0">
              <a:spcBef>
                <a:spcPts val="800"/>
              </a:spcBef>
              <a:spcAft>
                <a:spcPts val="0"/>
              </a:spcAft>
              <a:buClr>
                <a:schemeClr val="dk1"/>
              </a:buClr>
              <a:buSzPts val="1400"/>
              <a:buFont typeface="Calibri"/>
              <a:buAutoNum type="arabicPeriod"/>
            </a:pPr>
            <a:r>
              <a:rPr lang="en" sz="1400" i="1" u="sng">
                <a:solidFill>
                  <a:schemeClr val="hlink"/>
                </a:solidFill>
                <a:hlinkClick r:id="rId3"/>
              </a:rPr>
              <a:t>Challenging Deficit Language in the Math Classroom</a:t>
            </a:r>
            <a:r>
              <a:rPr lang="en" sz="1400" u="sng">
                <a:solidFill>
                  <a:schemeClr val="hlink"/>
                </a:solidFill>
                <a:hlinkClick r:id="rId3"/>
              </a:rPr>
              <a:t>,</a:t>
            </a:r>
            <a:r>
              <a:rPr lang="en" sz="1400">
                <a:solidFill>
                  <a:schemeClr val="dk1"/>
                </a:solidFill>
              </a:rPr>
              <a:t> Maria Zavala (Associate Professor at San Francisco State University)</a:t>
            </a:r>
            <a:endParaRPr sz="1400">
              <a:solidFill>
                <a:schemeClr val="dk1"/>
              </a:solidFill>
            </a:endParaRPr>
          </a:p>
          <a:p>
            <a:pPr marL="457200" lvl="0" indent="-317500" algn="l" rtl="0">
              <a:spcBef>
                <a:spcPts val="0"/>
              </a:spcBef>
              <a:spcAft>
                <a:spcPts val="0"/>
              </a:spcAft>
              <a:buClr>
                <a:srgbClr val="000000"/>
              </a:buClr>
              <a:buSzPts val="1400"/>
              <a:buFont typeface="Calibri"/>
              <a:buAutoNum type="arabicPeriod"/>
            </a:pPr>
            <a:r>
              <a:rPr lang="en" sz="1400" i="1" u="sng">
                <a:solidFill>
                  <a:schemeClr val="accent1"/>
                </a:solidFill>
                <a:hlinkClick r:id="rId4">
                  <a:extLst>
                    <a:ext uri="{A12FA001-AC4F-418D-AE19-62706E023703}">
                      <ahyp:hlinkClr xmlns:ahyp="http://schemas.microsoft.com/office/drawing/2018/hyperlinkcolor" val="tx"/>
                    </a:ext>
                  </a:extLst>
                </a:hlinkClick>
              </a:rPr>
              <a:t>The Trouble with “High” and “Low”</a:t>
            </a:r>
            <a:r>
              <a:rPr lang="en" sz="1400" i="1">
                <a:solidFill>
                  <a:schemeClr val="accent1"/>
                </a:solidFill>
              </a:rPr>
              <a:t>,  </a:t>
            </a:r>
            <a:r>
              <a:rPr lang="en" sz="1400">
                <a:solidFill>
                  <a:srgbClr val="000000"/>
                </a:solidFill>
              </a:rPr>
              <a:t>Mathew Felton-Koestler (Associate Professor at Ohio University)</a:t>
            </a:r>
            <a:endParaRPr sz="1300">
              <a:solidFill>
                <a:schemeClr val="dk1"/>
              </a:solidFill>
            </a:endParaRPr>
          </a:p>
          <a:p>
            <a:pPr marL="0" lvl="0" indent="0" algn="l" rtl="0">
              <a:spcBef>
                <a:spcPts val="800"/>
              </a:spcBef>
              <a:spcAft>
                <a:spcPts val="0"/>
              </a:spcAft>
              <a:buNone/>
            </a:pPr>
            <a:r>
              <a:rPr lang="en" sz="1300" b="1" u="sng">
                <a:solidFill>
                  <a:schemeClr val="dk1"/>
                </a:solidFill>
              </a:rPr>
              <a:t>Discussion Questions:</a:t>
            </a:r>
            <a:endParaRPr sz="1300" b="1" u="sng">
              <a:solidFill>
                <a:schemeClr val="dk1"/>
              </a:solidFill>
            </a:endParaRPr>
          </a:p>
          <a:p>
            <a:pPr marL="457200" lvl="0" indent="-330200" algn="l" rtl="0">
              <a:lnSpc>
                <a:spcPct val="100000"/>
              </a:lnSpc>
              <a:spcBef>
                <a:spcPts val="800"/>
              </a:spcBef>
              <a:spcAft>
                <a:spcPts val="0"/>
              </a:spcAft>
              <a:buClr>
                <a:schemeClr val="dk1"/>
              </a:buClr>
              <a:buSzPts val="1600"/>
              <a:buFont typeface="Calibri"/>
              <a:buChar char="•"/>
            </a:pPr>
            <a:r>
              <a:rPr lang="en" sz="1600">
                <a:solidFill>
                  <a:schemeClr val="dk1"/>
                </a:solidFill>
              </a:rPr>
              <a:t>What are some of the stereotypes and assumptions that emerge in your classroom about who can or cannot do mathematics? How do you and your students deal with these stereotypes and assumptions?</a:t>
            </a:r>
            <a:endParaRPr sz="1600">
              <a:solidFill>
                <a:schemeClr val="dk1"/>
              </a:solidFill>
            </a:endParaRPr>
          </a:p>
          <a:p>
            <a:pPr marL="457200" lvl="0" indent="-330200" algn="l" rtl="0">
              <a:lnSpc>
                <a:spcPct val="100000"/>
              </a:lnSpc>
              <a:spcBef>
                <a:spcPts val="0"/>
              </a:spcBef>
              <a:spcAft>
                <a:spcPts val="0"/>
              </a:spcAft>
              <a:buClr>
                <a:schemeClr val="dk1"/>
              </a:buClr>
              <a:buSzPts val="1600"/>
              <a:buFont typeface="Calibri"/>
              <a:buChar char="•"/>
            </a:pPr>
            <a:r>
              <a:rPr lang="en" sz="1600">
                <a:solidFill>
                  <a:schemeClr val="dk1"/>
                </a:solidFill>
              </a:rPr>
              <a:t>What perceptions about what students can and cannot do mathematically impact your actions, decisions, and system structures?</a:t>
            </a:r>
            <a:endParaRPr sz="1600">
              <a:solidFill>
                <a:schemeClr val="dk1"/>
              </a:solidFill>
            </a:endParaRPr>
          </a:p>
          <a:p>
            <a:pPr marL="457200" lvl="0" indent="-330200" algn="l" rtl="0">
              <a:lnSpc>
                <a:spcPct val="100000"/>
              </a:lnSpc>
              <a:spcBef>
                <a:spcPts val="0"/>
              </a:spcBef>
              <a:spcAft>
                <a:spcPts val="0"/>
              </a:spcAft>
              <a:buSzPts val="1600"/>
              <a:buFont typeface="Calibri"/>
              <a:buChar char="•"/>
            </a:pPr>
            <a:r>
              <a:rPr lang="en" sz="1600">
                <a:solidFill>
                  <a:schemeClr val="dk1"/>
                </a:solidFill>
              </a:rPr>
              <a:t>What steps can be taken to identify and interrogate biases in your setting?</a:t>
            </a:r>
            <a:r>
              <a:rPr lang="en" sz="1600"/>
              <a:t> </a:t>
            </a:r>
            <a:r>
              <a:rPr lang="en" sz="1600">
                <a:solidFill>
                  <a:schemeClr val="dk1"/>
                </a:solidFill>
              </a:rPr>
              <a:t>Be ready to share.</a:t>
            </a:r>
            <a:endParaRPr sz="1300">
              <a:solidFill>
                <a:schemeClr val="dk1"/>
              </a:solidFill>
            </a:endParaRPr>
          </a:p>
          <a:p>
            <a:pPr marL="0" lvl="0" indent="0" algn="l" rtl="0">
              <a:spcBef>
                <a:spcPts val="800"/>
              </a:spcBef>
              <a:spcAft>
                <a:spcPts val="0"/>
              </a:spcAft>
              <a:buNone/>
            </a:pPr>
            <a:endParaRPr sz="1300">
              <a:solidFill>
                <a:schemeClr val="dk1"/>
              </a:solidFill>
            </a:endParaRPr>
          </a:p>
          <a:p>
            <a:pPr marL="0" lvl="0" indent="0" algn="l" rtl="0">
              <a:spcBef>
                <a:spcPts val="800"/>
              </a:spcBef>
              <a:spcAft>
                <a:spcPts val="0"/>
              </a:spcAft>
              <a:buNone/>
            </a:pPr>
            <a:endParaRPr sz="1300">
              <a:solidFill>
                <a:schemeClr val="dk1"/>
              </a:solidFill>
            </a:endParaRPr>
          </a:p>
          <a:p>
            <a:pPr marL="0" lvl="0" indent="0" algn="l" rtl="0">
              <a:spcBef>
                <a:spcPts val="800"/>
              </a:spcBef>
              <a:spcAft>
                <a:spcPts val="0"/>
              </a:spcAft>
              <a:buNone/>
            </a:pPr>
            <a:endParaRPr sz="1600">
              <a:solidFill>
                <a:schemeClr val="dk1"/>
              </a:solidFill>
            </a:endParaRPr>
          </a:p>
          <a:p>
            <a:pPr marL="0" lvl="0" indent="0" algn="l" rtl="0">
              <a:spcBef>
                <a:spcPts val="800"/>
              </a:spcBef>
              <a:spcAft>
                <a:spcPts val="0"/>
              </a:spcAft>
              <a:buNone/>
            </a:pPr>
            <a:endParaRPr sz="1600">
              <a:solidFill>
                <a:schemeClr val="dk1"/>
              </a:solidFill>
            </a:endParaRPr>
          </a:p>
          <a:p>
            <a:pPr marL="0" lvl="0" indent="0" algn="l" rtl="0">
              <a:spcBef>
                <a:spcPts val="800"/>
              </a:spcBef>
              <a:spcAft>
                <a:spcPts val="0"/>
              </a:spcAft>
              <a:buNone/>
            </a:pPr>
            <a:endParaRPr sz="1600">
              <a:solidFill>
                <a:schemeClr val="dk1"/>
              </a:solidFill>
            </a:endParaRPr>
          </a:p>
          <a:p>
            <a:pPr marL="0" lvl="0" indent="0" algn="l" rtl="0">
              <a:spcBef>
                <a:spcPts val="800"/>
              </a:spcBef>
              <a:spcAft>
                <a:spcPts val="0"/>
              </a:spcAft>
              <a:buNone/>
            </a:pPr>
            <a:endParaRPr sz="1600">
              <a:solidFill>
                <a:schemeClr val="dk1"/>
              </a:solidFill>
            </a:endParaRPr>
          </a:p>
        </p:txBody>
      </p:sp>
      <p:sp>
        <p:nvSpPr>
          <p:cNvPr id="4573" name="Google Shape;4573;p612"/>
          <p:cNvSpPr txBox="1"/>
          <p:nvPr/>
        </p:nvSpPr>
        <p:spPr>
          <a:xfrm>
            <a:off x="5336875" y="4524725"/>
            <a:ext cx="3016500" cy="400200"/>
          </a:xfrm>
          <a:prstGeom prst="rect">
            <a:avLst/>
          </a:prstGeom>
          <a:solidFill>
            <a:srgbClr val="FCF4F8"/>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u="sng">
                <a:solidFill>
                  <a:schemeClr val="hlink"/>
                </a:solidFill>
                <a:latin typeface="Calibri"/>
                <a:ea typeface="Calibri"/>
                <a:cs typeface="Calibri"/>
                <a:sym typeface="Calibri"/>
                <a:hlinkClick r:id="rId5"/>
              </a:rPr>
              <a:t>(Zavala, 2019 ; Felton-Koestler, 2018) </a:t>
            </a:r>
            <a:endParaRPr>
              <a:latin typeface="Calibri"/>
              <a:ea typeface="Calibri"/>
              <a:cs typeface="Calibri"/>
              <a:sym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577"/>
        <p:cNvGrpSpPr/>
        <p:nvPr/>
      </p:nvGrpSpPr>
      <p:grpSpPr>
        <a:xfrm>
          <a:off x="0" y="0"/>
          <a:ext cx="0" cy="0"/>
          <a:chOff x="0" y="0"/>
          <a:chExt cx="0" cy="0"/>
        </a:xfrm>
      </p:grpSpPr>
      <p:sp>
        <p:nvSpPr>
          <p:cNvPr id="4578" name="Google Shape;4578;p613"/>
          <p:cNvSpPr txBox="1">
            <a:spLocks noGrp="1"/>
          </p:cNvSpPr>
          <p:nvPr>
            <p:ph type="title"/>
          </p:nvPr>
        </p:nvSpPr>
        <p:spPr>
          <a:xfrm>
            <a:off x="537882" y="342900"/>
            <a:ext cx="8088300" cy="769800"/>
          </a:xfrm>
          <a:prstGeom prst="rect">
            <a:avLst/>
          </a:prstGeom>
          <a:solidFill>
            <a:schemeClr val="lt1"/>
          </a:solidFill>
        </p:spPr>
        <p:txBody>
          <a:bodyPr spcFirstLastPara="1" wrap="square" lIns="68575" tIns="34275" rIns="68575" bIns="34275" anchor="b" anchorCtr="0">
            <a:noAutofit/>
          </a:bodyPr>
          <a:lstStyle/>
          <a:p>
            <a:pPr marL="0" lvl="0" indent="0" algn="l" rtl="0">
              <a:lnSpc>
                <a:spcPct val="115000"/>
              </a:lnSpc>
              <a:spcBef>
                <a:spcPts val="0"/>
              </a:spcBef>
              <a:spcAft>
                <a:spcPts val="0"/>
              </a:spcAft>
              <a:buNone/>
            </a:pPr>
            <a:r>
              <a:rPr lang="en" sz="2800">
                <a:solidFill>
                  <a:schemeClr val="accent2"/>
                </a:solidFill>
              </a:rPr>
              <a:t>Recommended reading / resource</a:t>
            </a:r>
            <a:endParaRPr sz="2800">
              <a:solidFill>
                <a:schemeClr val="accent2"/>
              </a:solidFill>
            </a:endParaRPr>
          </a:p>
        </p:txBody>
      </p:sp>
      <p:pic>
        <p:nvPicPr>
          <p:cNvPr id="4579" name="Google Shape;4579;p613" descr="The Impact of Identity in K-8 Mathematics textbook cover screenshot. "/>
          <p:cNvPicPr preferRelativeResize="0"/>
          <p:nvPr/>
        </p:nvPicPr>
        <p:blipFill>
          <a:blip r:embed="rId3">
            <a:alphaModFix/>
          </a:blip>
          <a:stretch>
            <a:fillRect/>
          </a:stretch>
        </p:blipFill>
        <p:spPr>
          <a:xfrm rot="352848">
            <a:off x="5621458" y="1358060"/>
            <a:ext cx="2064959" cy="2974229"/>
          </a:xfrm>
          <a:prstGeom prst="rect">
            <a:avLst/>
          </a:prstGeom>
          <a:noFill/>
          <a:ln>
            <a:noFill/>
          </a:ln>
        </p:spPr>
      </p:pic>
      <p:sp>
        <p:nvSpPr>
          <p:cNvPr id="4580" name="Google Shape;4580;p613"/>
          <p:cNvSpPr txBox="1">
            <a:spLocks noGrp="1"/>
          </p:cNvSpPr>
          <p:nvPr>
            <p:ph type="sldNum" idx="12"/>
          </p:nvPr>
        </p:nvSpPr>
        <p:spPr>
          <a:xfrm>
            <a:off x="8523975" y="4669550"/>
            <a:ext cx="426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81</a:t>
            </a:fld>
            <a:endParaRPr/>
          </a:p>
        </p:txBody>
      </p:sp>
      <p:sp>
        <p:nvSpPr>
          <p:cNvPr id="4581" name="Google Shape;4581;p613"/>
          <p:cNvSpPr txBox="1">
            <a:spLocks noGrp="1"/>
          </p:cNvSpPr>
          <p:nvPr>
            <p:ph type="body" idx="1"/>
          </p:nvPr>
        </p:nvSpPr>
        <p:spPr>
          <a:xfrm>
            <a:off x="864133" y="2115000"/>
            <a:ext cx="4610400" cy="618000"/>
          </a:xfrm>
          <a:prstGeom prst="rect">
            <a:avLst/>
          </a:prstGeom>
        </p:spPr>
        <p:txBody>
          <a:bodyPr spcFirstLastPara="1" wrap="square" lIns="68575" tIns="34275" rIns="68575" bIns="34275" anchor="t" anchorCtr="0">
            <a:noAutofit/>
          </a:bodyPr>
          <a:lstStyle/>
          <a:p>
            <a:pPr marL="0" lvl="3" indent="0" algn="l" rtl="0">
              <a:lnSpc>
                <a:spcPct val="115000"/>
              </a:lnSpc>
              <a:spcBef>
                <a:spcPts val="400"/>
              </a:spcBef>
              <a:spcAft>
                <a:spcPts val="0"/>
              </a:spcAft>
              <a:buSzPts val="1018"/>
              <a:buNone/>
            </a:pPr>
            <a:r>
              <a:rPr lang="en" sz="1987" i="1">
                <a:solidFill>
                  <a:schemeClr val="accent2"/>
                </a:solidFill>
              </a:rPr>
              <a:t>The impact of identity in K-8 mathematics: </a:t>
            </a:r>
            <a:endParaRPr sz="1987" i="1">
              <a:solidFill>
                <a:schemeClr val="accent2"/>
              </a:solidFill>
            </a:endParaRPr>
          </a:p>
          <a:p>
            <a:pPr marL="0" lvl="3" indent="0" algn="l" rtl="0">
              <a:lnSpc>
                <a:spcPct val="115000"/>
              </a:lnSpc>
              <a:spcBef>
                <a:spcPts val="400"/>
              </a:spcBef>
              <a:spcAft>
                <a:spcPts val="0"/>
              </a:spcAft>
              <a:buClr>
                <a:schemeClr val="dk1"/>
              </a:buClr>
              <a:buSzPts val="1018"/>
              <a:buFont typeface="Arial"/>
              <a:buNone/>
            </a:pPr>
            <a:r>
              <a:rPr lang="en" sz="1987" i="1">
                <a:solidFill>
                  <a:schemeClr val="accent2"/>
                </a:solidFill>
              </a:rPr>
              <a:t>Rethinking equity-based practices</a:t>
            </a:r>
            <a:endParaRPr sz="1710">
              <a:solidFill>
                <a:schemeClr val="accent2"/>
              </a:solidFill>
            </a:endParaRPr>
          </a:p>
        </p:txBody>
      </p:sp>
      <p:sp>
        <p:nvSpPr>
          <p:cNvPr id="4582" name="Google Shape;4582;p613"/>
          <p:cNvSpPr txBox="1">
            <a:spLocks noGrp="1"/>
          </p:cNvSpPr>
          <p:nvPr>
            <p:ph type="body" idx="2"/>
          </p:nvPr>
        </p:nvSpPr>
        <p:spPr>
          <a:xfrm>
            <a:off x="864125" y="2957350"/>
            <a:ext cx="4610400" cy="618000"/>
          </a:xfrm>
          <a:prstGeom prst="rect">
            <a:avLst/>
          </a:prstGeom>
        </p:spPr>
        <p:txBody>
          <a:bodyPr spcFirstLastPara="1" wrap="square" lIns="68575" tIns="34275" rIns="68575" bIns="34275" anchor="t" anchorCtr="0">
            <a:normAutofit lnSpcReduction="10000"/>
          </a:bodyPr>
          <a:lstStyle/>
          <a:p>
            <a:pPr marL="0" lvl="3" indent="0" algn="l" rtl="0">
              <a:lnSpc>
                <a:spcPct val="115000"/>
              </a:lnSpc>
              <a:spcBef>
                <a:spcPts val="400"/>
              </a:spcBef>
              <a:spcAft>
                <a:spcPts val="0"/>
              </a:spcAft>
              <a:buNone/>
            </a:pPr>
            <a:r>
              <a:rPr lang="en" sz="1500"/>
              <a:t>by Julia Aguirre, Karen Mayfield-Ingram</a:t>
            </a:r>
            <a:r>
              <a:rPr lang="en" sz="1500">
                <a:solidFill>
                  <a:srgbClr val="0F1111"/>
                </a:solidFill>
              </a:rPr>
              <a:t> and Danny Martin</a:t>
            </a:r>
            <a:endParaRPr sz="2200"/>
          </a:p>
        </p:txBody>
      </p:sp>
      <p:sp>
        <p:nvSpPr>
          <p:cNvPr id="4583" name="Google Shape;4583;p613"/>
          <p:cNvSpPr txBox="1"/>
          <p:nvPr/>
        </p:nvSpPr>
        <p:spPr>
          <a:xfrm>
            <a:off x="6301701" y="4591700"/>
            <a:ext cx="2001900" cy="338700"/>
          </a:xfrm>
          <a:prstGeom prst="rect">
            <a:avLst/>
          </a:prstGeom>
          <a:solidFill>
            <a:srgbClr val="FCF4F8"/>
          </a:solidFill>
          <a:ln>
            <a:noFill/>
          </a:ln>
        </p:spPr>
        <p:txBody>
          <a:bodyPr spcFirstLastPara="1" wrap="square" lIns="68575" tIns="68575" rIns="68575" bIns="68575" anchor="t" anchorCtr="0">
            <a:spAutoFit/>
          </a:bodyPr>
          <a:lstStyle/>
          <a:p>
            <a:pPr marL="0" lvl="0" indent="0" algn="ctr" rtl="0">
              <a:lnSpc>
                <a:spcPct val="115000"/>
              </a:lnSpc>
              <a:spcBef>
                <a:spcPts val="0"/>
              </a:spcBef>
              <a:spcAft>
                <a:spcPts val="0"/>
              </a:spcAft>
              <a:buClr>
                <a:schemeClr val="dk1"/>
              </a:buClr>
              <a:buSzPts val="800"/>
              <a:buFont typeface="Arial"/>
              <a:buNone/>
            </a:pPr>
            <a:r>
              <a:rPr lang="en" sz="1300">
                <a:solidFill>
                  <a:schemeClr val="hlink"/>
                </a:solidFill>
                <a:uFill>
                  <a:noFill/>
                </a:uFill>
                <a:latin typeface="Calibri"/>
                <a:ea typeface="Calibri"/>
                <a:cs typeface="Calibri"/>
                <a:sym typeface="Calibri"/>
                <a:hlinkClick r:id="rId4"/>
              </a:rPr>
              <a:t>(</a:t>
            </a:r>
            <a:r>
              <a:rPr lang="en" sz="1300">
                <a:solidFill>
                  <a:srgbClr val="1875BC"/>
                </a:solidFill>
                <a:latin typeface="Calibri"/>
                <a:ea typeface="Calibri"/>
                <a:cs typeface="Calibri"/>
                <a:sym typeface="Calibri"/>
              </a:rPr>
              <a:t>Aguirre et al., 2013)</a:t>
            </a:r>
            <a:endParaRPr sz="1300">
              <a:solidFill>
                <a:srgbClr val="1875BC"/>
              </a:solidFill>
              <a:latin typeface="Calibri"/>
              <a:ea typeface="Calibri"/>
              <a:cs typeface="Calibri"/>
              <a:sym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4587"/>
        <p:cNvGrpSpPr/>
        <p:nvPr/>
      </p:nvGrpSpPr>
      <p:grpSpPr>
        <a:xfrm>
          <a:off x="0" y="0"/>
          <a:ext cx="0" cy="0"/>
          <a:chOff x="0" y="0"/>
          <a:chExt cx="0" cy="0"/>
        </a:xfrm>
      </p:grpSpPr>
      <p:sp>
        <p:nvSpPr>
          <p:cNvPr id="4588" name="Google Shape;4588;p614"/>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770"/>
              <a:t>Ambitious Math Teaching Involves </a:t>
            </a:r>
            <a:r>
              <a:rPr lang="en" sz="2770" b="1" i="1"/>
              <a:t>Positioning</a:t>
            </a:r>
            <a:r>
              <a:rPr lang="en" sz="2770"/>
              <a:t> Students to Support Mathematics Agency, Identity and Authority </a:t>
            </a:r>
            <a:endParaRPr sz="2770"/>
          </a:p>
        </p:txBody>
      </p:sp>
      <p:sp>
        <p:nvSpPr>
          <p:cNvPr id="4589" name="Google Shape;4589;p614"/>
          <p:cNvSpPr txBox="1">
            <a:spLocks noGrp="1"/>
          </p:cNvSpPr>
          <p:nvPr>
            <p:ph type="sldNum" idx="12"/>
          </p:nvPr>
        </p:nvSpPr>
        <p:spPr>
          <a:xfrm>
            <a:off x="8523975" y="4669550"/>
            <a:ext cx="426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82</a:t>
            </a:fld>
            <a:endParaRPr/>
          </a:p>
        </p:txBody>
      </p:sp>
      <p:sp>
        <p:nvSpPr>
          <p:cNvPr id="4590" name="Google Shape;4590;p614">
            <a:hlinkClick r:id="rId3"/>
          </p:cNvPr>
          <p:cNvSpPr txBox="1"/>
          <p:nvPr/>
        </p:nvSpPr>
        <p:spPr>
          <a:xfrm>
            <a:off x="6012625" y="4524750"/>
            <a:ext cx="2315400" cy="384900"/>
          </a:xfrm>
          <a:prstGeom prst="rect">
            <a:avLst/>
          </a:prstGeom>
          <a:solidFill>
            <a:srgbClr val="FCF4F8"/>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u="sng">
                <a:solidFill>
                  <a:schemeClr val="hlink"/>
                </a:solidFill>
                <a:latin typeface="Calibri"/>
                <a:ea typeface="Calibri"/>
                <a:cs typeface="Calibri"/>
                <a:sym typeface="Calibri"/>
                <a:hlinkClick r:id="rId3"/>
              </a:rPr>
              <a:t>(Huinker et al., 2020 p. 786)</a:t>
            </a:r>
            <a:endParaRPr sz="1300">
              <a:latin typeface="Calibri"/>
              <a:ea typeface="Calibri"/>
              <a:cs typeface="Calibri"/>
              <a:sym typeface="Calibri"/>
            </a:endParaRPr>
          </a:p>
        </p:txBody>
      </p:sp>
      <p:sp>
        <p:nvSpPr>
          <p:cNvPr id="4591" name="Google Shape;4591;p614"/>
          <p:cNvSpPr txBox="1"/>
          <p:nvPr/>
        </p:nvSpPr>
        <p:spPr>
          <a:xfrm>
            <a:off x="283350" y="1218075"/>
            <a:ext cx="8577300" cy="320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Calibri"/>
                <a:ea typeface="Calibri"/>
                <a:cs typeface="Calibri"/>
                <a:sym typeface="Calibri"/>
              </a:rPr>
              <a:t>Mathematics identity: </a:t>
            </a:r>
            <a:endParaRPr b="1">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A view of oneself as a doer, knower and sensemaker of mathematics.</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A deeply held belief about one’s own ability to engage successfully with mathematics</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Affected by how students are positioned in the mathematics classroom,</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Affected by beliefs about the nature of mathematics and the learning of mathematics.</a:t>
            </a:r>
            <a:endParaRPr>
              <a:latin typeface="Calibri"/>
              <a:ea typeface="Calibri"/>
              <a:cs typeface="Calibri"/>
              <a:sym typeface="Calibri"/>
            </a:endParaRPr>
          </a:p>
          <a:p>
            <a:pPr marL="0" lvl="0" indent="0" algn="l" rtl="0">
              <a:spcBef>
                <a:spcPts val="0"/>
              </a:spcBef>
              <a:spcAft>
                <a:spcPts val="0"/>
              </a:spcAft>
              <a:buNone/>
            </a:pPr>
            <a:r>
              <a:rPr lang="en" b="1">
                <a:latin typeface="Calibri"/>
                <a:ea typeface="Calibri"/>
                <a:cs typeface="Calibri"/>
                <a:sym typeface="Calibri"/>
              </a:rPr>
              <a:t>Mathematics agency is…</a:t>
            </a:r>
            <a:endParaRPr b="1">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One’s mathematica identity in action both inside and outside the classroom</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Revealed in one’s confidence, capacity, and willingness to engage mathematically.</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Shaped my students’ opportunities to choose, use and discuss their strategies.</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Created in a space and place where students are empowered. </a:t>
            </a:r>
            <a:endParaRPr>
              <a:latin typeface="Calibri"/>
              <a:ea typeface="Calibri"/>
              <a:cs typeface="Calibri"/>
              <a:sym typeface="Calibri"/>
            </a:endParaRPr>
          </a:p>
          <a:p>
            <a:pPr marL="0" lvl="0" indent="0" algn="l" rtl="0">
              <a:spcBef>
                <a:spcPts val="0"/>
              </a:spcBef>
              <a:spcAft>
                <a:spcPts val="0"/>
              </a:spcAft>
              <a:buNone/>
            </a:pPr>
            <a:r>
              <a:rPr lang="en" b="1">
                <a:latin typeface="Calibri"/>
                <a:ea typeface="Calibri"/>
                <a:cs typeface="Calibri"/>
                <a:sym typeface="Calibri"/>
              </a:rPr>
              <a:t>Shared mathematics authority is…</a:t>
            </a:r>
            <a:endParaRPr b="1">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Acknowledging students as authors of mathematical questions, ideas, strategies and explanations.</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Centering classroom discourse on students’ mathematical thinking and reasoning</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Positioning students as valuable contributors to the collective mathematical knowledge of the class. </a:t>
            </a:r>
            <a:endParaRPr>
              <a:latin typeface="Calibri"/>
              <a:ea typeface="Calibri"/>
              <a:cs typeface="Calibri"/>
              <a:sym typeface="Calibri"/>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4595"/>
        <p:cNvGrpSpPr/>
        <p:nvPr/>
      </p:nvGrpSpPr>
      <p:grpSpPr>
        <a:xfrm>
          <a:off x="0" y="0"/>
          <a:ext cx="0" cy="0"/>
          <a:chOff x="0" y="0"/>
          <a:chExt cx="0" cy="0"/>
        </a:xfrm>
      </p:grpSpPr>
      <p:sp>
        <p:nvSpPr>
          <p:cNvPr id="4596" name="Google Shape;4596;p615"/>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2800"/>
              <a:t>What do we mean by positioning in mathematics classrooms?</a:t>
            </a:r>
            <a:endParaRPr sz="2800"/>
          </a:p>
        </p:txBody>
      </p:sp>
      <p:sp>
        <p:nvSpPr>
          <p:cNvPr id="4597" name="Google Shape;4597;p615"/>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0" lvl="0" indent="0" algn="l" rtl="0">
              <a:lnSpc>
                <a:spcPct val="100000"/>
              </a:lnSpc>
              <a:spcBef>
                <a:spcPts val="0"/>
              </a:spcBef>
              <a:spcAft>
                <a:spcPts val="0"/>
              </a:spcAft>
              <a:buNone/>
            </a:pPr>
            <a:r>
              <a:rPr lang="en" sz="1900" b="1" i="1"/>
              <a:t>“Positioning happens all the time, in every interaction, and cannot be avoided.</a:t>
            </a:r>
            <a:r>
              <a:rPr lang="en" sz="1900" i="1"/>
              <a:t> It happens in face-to-face interactions, on the phone, in email, through books, and so on. As the earlier transcript shows, each interaction presents a new opportunity for teachers to position multilingual learners in mathematics. </a:t>
            </a:r>
            <a:r>
              <a:rPr lang="en" sz="1900" b="1" i="1"/>
              <a:t>It is not a matter of whether to position students, but how to position students, so they can be mathematically successful</a:t>
            </a:r>
            <a:r>
              <a:rPr lang="en" sz="1900" i="1"/>
              <a:t>” </a:t>
            </a:r>
            <a:endParaRPr sz="1900"/>
          </a:p>
          <a:p>
            <a:pPr marL="0" lvl="0" indent="0" algn="l" rtl="0">
              <a:lnSpc>
                <a:spcPct val="100000"/>
              </a:lnSpc>
              <a:spcBef>
                <a:spcPts val="0"/>
              </a:spcBef>
              <a:spcAft>
                <a:spcPts val="0"/>
              </a:spcAft>
              <a:buNone/>
            </a:pPr>
            <a:endParaRPr sz="1900"/>
          </a:p>
          <a:p>
            <a:pPr marL="0" lvl="0" indent="0" algn="l" rtl="0">
              <a:lnSpc>
                <a:spcPct val="100000"/>
              </a:lnSpc>
              <a:spcBef>
                <a:spcPts val="0"/>
              </a:spcBef>
              <a:spcAft>
                <a:spcPts val="0"/>
              </a:spcAft>
              <a:buNone/>
            </a:pPr>
            <a:r>
              <a:rPr lang="en" sz="1900" b="1"/>
              <a:t>The ways teachers position students and mathematics has critical implications for students’ mathematical identities and learning opportunities.</a:t>
            </a:r>
            <a:r>
              <a:rPr lang="en" sz="1900"/>
              <a:t> </a:t>
            </a:r>
            <a:endParaRPr sz="1900"/>
          </a:p>
        </p:txBody>
      </p:sp>
      <p:sp>
        <p:nvSpPr>
          <p:cNvPr id="4598" name="Google Shape;4598;p615"/>
          <p:cNvSpPr txBox="1">
            <a:spLocks noGrp="1"/>
          </p:cNvSpPr>
          <p:nvPr>
            <p:ph type="sldNum" idx="12"/>
          </p:nvPr>
        </p:nvSpPr>
        <p:spPr>
          <a:xfrm>
            <a:off x="8523975" y="4669550"/>
            <a:ext cx="426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83</a:t>
            </a:fld>
            <a:endParaRPr/>
          </a:p>
        </p:txBody>
      </p:sp>
      <p:sp>
        <p:nvSpPr>
          <p:cNvPr id="4599" name="Google Shape;4599;p615"/>
          <p:cNvSpPr txBox="1"/>
          <p:nvPr/>
        </p:nvSpPr>
        <p:spPr>
          <a:xfrm>
            <a:off x="6374175" y="4432350"/>
            <a:ext cx="1942200" cy="384900"/>
          </a:xfrm>
          <a:prstGeom prst="rect">
            <a:avLst/>
          </a:prstGeom>
          <a:solidFill>
            <a:srgbClr val="FCF4F8"/>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u="sng">
                <a:solidFill>
                  <a:schemeClr val="hlink"/>
                </a:solidFill>
                <a:latin typeface="Calibri"/>
                <a:ea typeface="Calibri"/>
                <a:cs typeface="Calibri"/>
                <a:sym typeface="Calibri"/>
                <a:hlinkClick r:id="rId3"/>
              </a:rPr>
              <a:t>(Smith, 2021, p. 917)</a:t>
            </a:r>
            <a:endParaRPr sz="1300">
              <a:latin typeface="Calibri"/>
              <a:ea typeface="Calibri"/>
              <a:cs typeface="Calibri"/>
              <a:sym typeface="Calibri"/>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4603"/>
        <p:cNvGrpSpPr/>
        <p:nvPr/>
      </p:nvGrpSpPr>
      <p:grpSpPr>
        <a:xfrm>
          <a:off x="0" y="0"/>
          <a:ext cx="0" cy="0"/>
          <a:chOff x="0" y="0"/>
          <a:chExt cx="0" cy="0"/>
        </a:xfrm>
      </p:grpSpPr>
      <p:sp>
        <p:nvSpPr>
          <p:cNvPr id="4604" name="Google Shape;4604;p616"/>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2800"/>
              <a:t>What do we mean by positioning in mathematics classrooms?</a:t>
            </a:r>
            <a:endParaRPr sz="2800"/>
          </a:p>
        </p:txBody>
      </p:sp>
      <p:sp>
        <p:nvSpPr>
          <p:cNvPr id="4605" name="Google Shape;4605;p616"/>
          <p:cNvSpPr txBox="1">
            <a:spLocks noGrp="1"/>
          </p:cNvSpPr>
          <p:nvPr>
            <p:ph type="sldNum" idx="12"/>
          </p:nvPr>
        </p:nvSpPr>
        <p:spPr>
          <a:xfrm>
            <a:off x="8523975" y="4669550"/>
            <a:ext cx="426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84</a:t>
            </a:fld>
            <a:endParaRPr/>
          </a:p>
        </p:txBody>
      </p:sp>
      <p:sp>
        <p:nvSpPr>
          <p:cNvPr id="4606" name="Google Shape;4606;p616"/>
          <p:cNvSpPr txBox="1"/>
          <p:nvPr/>
        </p:nvSpPr>
        <p:spPr>
          <a:xfrm>
            <a:off x="655225" y="1332275"/>
            <a:ext cx="7862700" cy="28014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SzPts val="1700"/>
              <a:buFont typeface="Calibri"/>
              <a:buChar char="●"/>
            </a:pPr>
            <a:r>
              <a:rPr lang="en" sz="1700" b="1">
                <a:latin typeface="Calibri"/>
                <a:ea typeface="Calibri"/>
                <a:cs typeface="Calibri"/>
                <a:sym typeface="Calibri"/>
              </a:rPr>
              <a:t>Read </a:t>
            </a:r>
            <a:r>
              <a:rPr lang="en" sz="1700" b="1" u="sng">
                <a:solidFill>
                  <a:schemeClr val="hlink"/>
                </a:solidFill>
                <a:highlight>
                  <a:srgbClr val="FFFFFF"/>
                </a:highlight>
                <a:latin typeface="Calibri"/>
                <a:ea typeface="Calibri"/>
                <a:cs typeface="Calibri"/>
                <a:sym typeface="Calibri"/>
                <a:hlinkClick r:id="rId3"/>
              </a:rPr>
              <a:t>Trena Wilkerson’s NCTM Presidential Message entitled</a:t>
            </a:r>
            <a:r>
              <a:rPr lang="en" sz="1700" b="1" u="sng">
                <a:solidFill>
                  <a:schemeClr val="hlink"/>
                </a:solidFill>
                <a:latin typeface="Calibri"/>
                <a:ea typeface="Calibri"/>
                <a:cs typeface="Calibri"/>
                <a:sym typeface="Calibri"/>
                <a:hlinkClick r:id="rId3"/>
              </a:rPr>
              <a:t> “Positioning and Pathways” </a:t>
            </a:r>
            <a:endParaRPr sz="1700" b="1">
              <a:latin typeface="Calibri"/>
              <a:ea typeface="Calibri"/>
              <a:cs typeface="Calibri"/>
              <a:sym typeface="Calibri"/>
            </a:endParaRPr>
          </a:p>
          <a:p>
            <a:pPr marL="457200" lvl="0" indent="0" algn="l" rtl="0">
              <a:spcBef>
                <a:spcPts val="0"/>
              </a:spcBef>
              <a:spcAft>
                <a:spcPts val="0"/>
              </a:spcAft>
              <a:buNone/>
            </a:pP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 sz="1700" b="1">
                <a:latin typeface="Calibri"/>
                <a:ea typeface="Calibri"/>
                <a:cs typeface="Calibri"/>
                <a:sym typeface="Calibri"/>
              </a:rPr>
              <a:t>In your small group, respond to the following questions:</a:t>
            </a:r>
            <a:endParaRPr sz="1700" b="1">
              <a:latin typeface="Calibri"/>
              <a:ea typeface="Calibri"/>
              <a:cs typeface="Calibri"/>
              <a:sym typeface="Calibri"/>
            </a:endParaRPr>
          </a:p>
          <a:p>
            <a:pPr marL="914400" lvl="0" indent="-336550" algn="l" rtl="0">
              <a:spcBef>
                <a:spcPts val="0"/>
              </a:spcBef>
              <a:spcAft>
                <a:spcPts val="0"/>
              </a:spcAft>
              <a:buSzPts val="1700"/>
              <a:buFont typeface="Calibri"/>
              <a:buChar char="●"/>
            </a:pPr>
            <a:r>
              <a:rPr lang="en" sz="1700" i="1">
                <a:latin typeface="Calibri"/>
                <a:ea typeface="Calibri"/>
                <a:cs typeface="Calibri"/>
                <a:sym typeface="Calibri"/>
              </a:rPr>
              <a:t>How would you define positioning? </a:t>
            </a:r>
            <a:endParaRPr sz="1700" i="1">
              <a:latin typeface="Calibri"/>
              <a:ea typeface="Calibri"/>
              <a:cs typeface="Calibri"/>
              <a:sym typeface="Calibri"/>
            </a:endParaRPr>
          </a:p>
          <a:p>
            <a:pPr marL="914400" lvl="0" indent="-336550" algn="l" rtl="0">
              <a:spcBef>
                <a:spcPts val="0"/>
              </a:spcBef>
              <a:spcAft>
                <a:spcPts val="0"/>
              </a:spcAft>
              <a:buSzPts val="1700"/>
              <a:buFont typeface="Calibri"/>
              <a:buChar char="●"/>
            </a:pPr>
            <a:r>
              <a:rPr lang="en" sz="1700" i="1">
                <a:latin typeface="Calibri"/>
                <a:ea typeface="Calibri"/>
                <a:cs typeface="Calibri"/>
                <a:sym typeface="Calibri"/>
              </a:rPr>
              <a:t>What is the role of the teacher in positioning:</a:t>
            </a:r>
            <a:endParaRPr sz="1700" i="1">
              <a:latin typeface="Calibri"/>
              <a:ea typeface="Calibri"/>
              <a:cs typeface="Calibri"/>
              <a:sym typeface="Calibri"/>
            </a:endParaRPr>
          </a:p>
          <a:p>
            <a:pPr marL="1371600" lvl="1" indent="-336550" algn="l" rtl="0">
              <a:spcBef>
                <a:spcPts val="0"/>
              </a:spcBef>
              <a:spcAft>
                <a:spcPts val="0"/>
              </a:spcAft>
              <a:buSzPts val="1700"/>
              <a:buFont typeface="Calibri"/>
              <a:buChar char="○"/>
            </a:pPr>
            <a:r>
              <a:rPr lang="en" sz="1700" i="1">
                <a:latin typeface="Calibri"/>
                <a:ea typeface="Calibri"/>
                <a:cs typeface="Calibri"/>
                <a:sym typeface="Calibri"/>
              </a:rPr>
              <a:t>Student to student interactions?</a:t>
            </a:r>
            <a:endParaRPr sz="1700" i="1">
              <a:latin typeface="Calibri"/>
              <a:ea typeface="Calibri"/>
              <a:cs typeface="Calibri"/>
              <a:sym typeface="Calibri"/>
            </a:endParaRPr>
          </a:p>
          <a:p>
            <a:pPr marL="1371600" lvl="1" indent="-336550" algn="l" rtl="0">
              <a:spcBef>
                <a:spcPts val="0"/>
              </a:spcBef>
              <a:spcAft>
                <a:spcPts val="0"/>
              </a:spcAft>
              <a:buSzPts val="1700"/>
              <a:buFont typeface="Calibri"/>
              <a:buChar char="○"/>
            </a:pPr>
            <a:r>
              <a:rPr lang="en" sz="1700" i="1">
                <a:latin typeface="Calibri"/>
                <a:ea typeface="Calibri"/>
                <a:cs typeface="Calibri"/>
                <a:sym typeface="Calibri"/>
              </a:rPr>
              <a:t>Teacher to student interactions? </a:t>
            </a:r>
            <a:endParaRPr sz="1700" i="1">
              <a:latin typeface="Calibri"/>
              <a:ea typeface="Calibri"/>
              <a:cs typeface="Calibri"/>
              <a:sym typeface="Calibri"/>
            </a:endParaRPr>
          </a:p>
          <a:p>
            <a:pPr marL="1371600" lvl="1" indent="-336550" algn="l" rtl="0">
              <a:spcBef>
                <a:spcPts val="0"/>
              </a:spcBef>
              <a:spcAft>
                <a:spcPts val="0"/>
              </a:spcAft>
              <a:buSzPts val="1700"/>
              <a:buFont typeface="Calibri"/>
              <a:buChar char="○"/>
            </a:pPr>
            <a:r>
              <a:rPr lang="en" sz="1700" i="1">
                <a:latin typeface="Calibri"/>
                <a:ea typeface="Calibri"/>
                <a:cs typeface="Calibri"/>
                <a:sym typeface="Calibri"/>
              </a:rPr>
              <a:t>Mathematics?</a:t>
            </a:r>
            <a:endParaRPr sz="1700" i="1">
              <a:latin typeface="Calibri"/>
              <a:ea typeface="Calibri"/>
              <a:cs typeface="Calibri"/>
              <a:sym typeface="Calibri"/>
            </a:endParaRPr>
          </a:p>
          <a:p>
            <a:pPr marL="0" lvl="0" indent="0" algn="l" rtl="0">
              <a:spcBef>
                <a:spcPts val="0"/>
              </a:spcBef>
              <a:spcAft>
                <a:spcPts val="0"/>
              </a:spcAft>
              <a:buNone/>
            </a:pPr>
            <a:endParaRPr sz="1700" i="1">
              <a:latin typeface="Calibri"/>
              <a:ea typeface="Calibri"/>
              <a:cs typeface="Calibri"/>
              <a:sym typeface="Calibri"/>
            </a:endParaRPr>
          </a:p>
        </p:txBody>
      </p:sp>
      <p:sp>
        <p:nvSpPr>
          <p:cNvPr id="4607" name="Google Shape;4607;p616"/>
          <p:cNvSpPr txBox="1"/>
          <p:nvPr/>
        </p:nvSpPr>
        <p:spPr>
          <a:xfrm>
            <a:off x="6767100" y="4461825"/>
            <a:ext cx="1413000" cy="384900"/>
          </a:xfrm>
          <a:prstGeom prst="rect">
            <a:avLst/>
          </a:prstGeom>
          <a:solidFill>
            <a:srgbClr val="FCF4F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u="sng">
                <a:solidFill>
                  <a:schemeClr val="hlink"/>
                </a:solidFill>
                <a:latin typeface="Calibri"/>
                <a:ea typeface="Calibri"/>
                <a:cs typeface="Calibri"/>
                <a:sym typeface="Calibri"/>
                <a:hlinkClick r:id="rId4"/>
              </a:rPr>
              <a:t>(Wilkerson, 2022)</a:t>
            </a:r>
            <a:endParaRPr sz="1300">
              <a:latin typeface="Calibri"/>
              <a:ea typeface="Calibri"/>
              <a:cs typeface="Calibri"/>
              <a:sym typeface="Calibri"/>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4611"/>
        <p:cNvGrpSpPr/>
        <p:nvPr/>
      </p:nvGrpSpPr>
      <p:grpSpPr>
        <a:xfrm>
          <a:off x="0" y="0"/>
          <a:ext cx="0" cy="0"/>
          <a:chOff x="0" y="0"/>
          <a:chExt cx="0" cy="0"/>
        </a:xfrm>
      </p:grpSpPr>
      <p:sp>
        <p:nvSpPr>
          <p:cNvPr id="4612" name="Google Shape;4612;p617"/>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4000"/>
              <a:t>Small Group Activity</a:t>
            </a:r>
            <a:endParaRPr sz="4000"/>
          </a:p>
          <a:p>
            <a:pPr marL="0" lvl="0" indent="0" algn="ctr" rtl="0">
              <a:spcBef>
                <a:spcPts val="0"/>
              </a:spcBef>
              <a:spcAft>
                <a:spcPts val="0"/>
              </a:spcAft>
              <a:buNone/>
            </a:pPr>
            <a:r>
              <a:rPr lang="en" sz="1600" b="1"/>
              <a:t>Directions:</a:t>
            </a:r>
            <a:r>
              <a:rPr lang="en" sz="1600"/>
              <a:t>  </a:t>
            </a:r>
            <a:r>
              <a:rPr lang="en" sz="1600">
                <a:solidFill>
                  <a:schemeClr val="dk1"/>
                </a:solidFill>
              </a:rPr>
              <a:t>1) Use the discussion prompts to support your conversation about the “Positioning and Pathways” reading. 2) Then discuss how a student is positioned in a classroom vignette. 3) Finally, distill your discussions into 3 key ideas to share with the group </a:t>
            </a:r>
            <a:endParaRPr sz="1600">
              <a:solidFill>
                <a:schemeClr val="dk1"/>
              </a:solidFill>
            </a:endParaRPr>
          </a:p>
        </p:txBody>
      </p:sp>
      <p:sp>
        <p:nvSpPr>
          <p:cNvPr id="4613" name="Google Shape;4613;p617"/>
          <p:cNvSpPr txBox="1">
            <a:spLocks noGrp="1"/>
          </p:cNvSpPr>
          <p:nvPr>
            <p:ph type="sldNum" idx="12"/>
          </p:nvPr>
        </p:nvSpPr>
        <p:spPr>
          <a:xfrm>
            <a:off x="8523975" y="4669550"/>
            <a:ext cx="426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85</a:t>
            </a:fld>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4617"/>
        <p:cNvGrpSpPr/>
        <p:nvPr/>
      </p:nvGrpSpPr>
      <p:grpSpPr>
        <a:xfrm>
          <a:off x="0" y="0"/>
          <a:ext cx="0" cy="0"/>
          <a:chOff x="0" y="0"/>
          <a:chExt cx="0" cy="0"/>
        </a:xfrm>
      </p:grpSpPr>
      <p:sp>
        <p:nvSpPr>
          <p:cNvPr id="4618" name="Google Shape;4618;p618"/>
          <p:cNvSpPr txBox="1">
            <a:spLocks noGrp="1"/>
          </p:cNvSpPr>
          <p:nvPr>
            <p:ph type="title"/>
          </p:nvPr>
        </p:nvSpPr>
        <p:spPr>
          <a:xfrm>
            <a:off x="223100" y="342900"/>
            <a:ext cx="86262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600"/>
              <a:t>What do we mean by positioning in mathematics classrooms?</a:t>
            </a:r>
            <a:endParaRPr b="1"/>
          </a:p>
        </p:txBody>
      </p:sp>
      <p:sp>
        <p:nvSpPr>
          <p:cNvPr id="4619" name="Google Shape;4619;p618"/>
          <p:cNvSpPr txBox="1">
            <a:spLocks noGrp="1"/>
          </p:cNvSpPr>
          <p:nvPr>
            <p:ph type="sldNum" idx="12"/>
          </p:nvPr>
        </p:nvSpPr>
        <p:spPr>
          <a:xfrm>
            <a:off x="8523975" y="4669550"/>
            <a:ext cx="426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86</a:t>
            </a:fld>
            <a:endParaRPr/>
          </a:p>
        </p:txBody>
      </p:sp>
      <p:sp>
        <p:nvSpPr>
          <p:cNvPr id="4620" name="Google Shape;4620;p618"/>
          <p:cNvSpPr txBox="1"/>
          <p:nvPr/>
        </p:nvSpPr>
        <p:spPr>
          <a:xfrm>
            <a:off x="439400" y="1779278"/>
            <a:ext cx="8193600" cy="201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a:latin typeface="Calibri"/>
                <a:ea typeface="Calibri"/>
                <a:cs typeface="Calibri"/>
                <a:sym typeface="Calibri"/>
              </a:rPr>
              <a:t>In your small group, respond to the following questions:</a:t>
            </a:r>
            <a:endParaRPr sz="1700" b="1">
              <a:latin typeface="Calibri"/>
              <a:ea typeface="Calibri"/>
              <a:cs typeface="Calibri"/>
              <a:sym typeface="Calibri"/>
            </a:endParaRPr>
          </a:p>
          <a:p>
            <a:pPr marL="914400" lvl="0" indent="-336550" algn="l" rtl="0">
              <a:spcBef>
                <a:spcPts val="0"/>
              </a:spcBef>
              <a:spcAft>
                <a:spcPts val="0"/>
              </a:spcAft>
              <a:buSzPts val="1700"/>
              <a:buFont typeface="Calibri"/>
              <a:buChar char="●"/>
            </a:pPr>
            <a:r>
              <a:rPr lang="en" sz="1700" i="1">
                <a:latin typeface="Calibri"/>
                <a:ea typeface="Calibri"/>
                <a:cs typeface="Calibri"/>
                <a:sym typeface="Calibri"/>
              </a:rPr>
              <a:t>How would you define positioning? </a:t>
            </a:r>
            <a:endParaRPr sz="1700" i="1">
              <a:latin typeface="Calibri"/>
              <a:ea typeface="Calibri"/>
              <a:cs typeface="Calibri"/>
              <a:sym typeface="Calibri"/>
            </a:endParaRPr>
          </a:p>
          <a:p>
            <a:pPr marL="914400" lvl="0" indent="-336550" algn="l" rtl="0">
              <a:spcBef>
                <a:spcPts val="0"/>
              </a:spcBef>
              <a:spcAft>
                <a:spcPts val="0"/>
              </a:spcAft>
              <a:buSzPts val="1700"/>
              <a:buFont typeface="Calibri"/>
              <a:buChar char="●"/>
            </a:pPr>
            <a:r>
              <a:rPr lang="en" sz="1700" i="1">
                <a:latin typeface="Calibri"/>
                <a:ea typeface="Calibri"/>
                <a:cs typeface="Calibri"/>
                <a:sym typeface="Calibri"/>
              </a:rPr>
              <a:t>What is the role of the teacher in positioning:</a:t>
            </a:r>
            <a:endParaRPr sz="1700" i="1">
              <a:latin typeface="Calibri"/>
              <a:ea typeface="Calibri"/>
              <a:cs typeface="Calibri"/>
              <a:sym typeface="Calibri"/>
            </a:endParaRPr>
          </a:p>
          <a:p>
            <a:pPr marL="1371600" lvl="1" indent="-336550" algn="l" rtl="0">
              <a:spcBef>
                <a:spcPts val="0"/>
              </a:spcBef>
              <a:spcAft>
                <a:spcPts val="0"/>
              </a:spcAft>
              <a:buSzPts val="1700"/>
              <a:buFont typeface="Calibri"/>
              <a:buChar char="○"/>
            </a:pPr>
            <a:r>
              <a:rPr lang="en" sz="1700" i="1">
                <a:latin typeface="Calibri"/>
                <a:ea typeface="Calibri"/>
                <a:cs typeface="Calibri"/>
                <a:sym typeface="Calibri"/>
              </a:rPr>
              <a:t>Student to student interactions?</a:t>
            </a:r>
            <a:endParaRPr sz="1700" i="1">
              <a:latin typeface="Calibri"/>
              <a:ea typeface="Calibri"/>
              <a:cs typeface="Calibri"/>
              <a:sym typeface="Calibri"/>
            </a:endParaRPr>
          </a:p>
          <a:p>
            <a:pPr marL="1371600" lvl="1" indent="-336550" algn="l" rtl="0">
              <a:spcBef>
                <a:spcPts val="0"/>
              </a:spcBef>
              <a:spcAft>
                <a:spcPts val="0"/>
              </a:spcAft>
              <a:buSzPts val="1700"/>
              <a:buFont typeface="Calibri"/>
              <a:buChar char="○"/>
            </a:pPr>
            <a:r>
              <a:rPr lang="en" sz="1700" i="1">
                <a:latin typeface="Calibri"/>
                <a:ea typeface="Calibri"/>
                <a:cs typeface="Calibri"/>
                <a:sym typeface="Calibri"/>
              </a:rPr>
              <a:t>Teacher to student interactions? </a:t>
            </a:r>
            <a:endParaRPr sz="1700" i="1">
              <a:latin typeface="Calibri"/>
              <a:ea typeface="Calibri"/>
              <a:cs typeface="Calibri"/>
              <a:sym typeface="Calibri"/>
            </a:endParaRPr>
          </a:p>
          <a:p>
            <a:pPr marL="1371600" lvl="1" indent="-336550" algn="l" rtl="0">
              <a:spcBef>
                <a:spcPts val="0"/>
              </a:spcBef>
              <a:spcAft>
                <a:spcPts val="0"/>
              </a:spcAft>
              <a:buSzPts val="1700"/>
              <a:buFont typeface="Calibri"/>
              <a:buChar char="○"/>
            </a:pPr>
            <a:r>
              <a:rPr lang="en" sz="1700" i="1">
                <a:latin typeface="Calibri"/>
                <a:ea typeface="Calibri"/>
                <a:cs typeface="Calibri"/>
                <a:sym typeface="Calibri"/>
              </a:rPr>
              <a:t>Mathematics?</a:t>
            </a:r>
            <a:endParaRPr sz="1700" i="1">
              <a:latin typeface="Calibri"/>
              <a:ea typeface="Calibri"/>
              <a:cs typeface="Calibri"/>
              <a:sym typeface="Calibri"/>
            </a:endParaRPr>
          </a:p>
          <a:p>
            <a:pPr marL="0" lvl="0" indent="0" algn="l" rtl="0">
              <a:spcBef>
                <a:spcPts val="0"/>
              </a:spcBef>
              <a:spcAft>
                <a:spcPts val="0"/>
              </a:spcAft>
              <a:buNone/>
            </a:pPr>
            <a:endParaRPr sz="1700" i="1">
              <a:latin typeface="Calibri"/>
              <a:ea typeface="Calibri"/>
              <a:cs typeface="Calibri"/>
              <a:sym typeface="Calibri"/>
            </a:endParaRPr>
          </a:p>
        </p:txBody>
      </p:sp>
      <p:sp>
        <p:nvSpPr>
          <p:cNvPr id="4621" name="Google Shape;4621;p618"/>
          <p:cNvSpPr txBox="1"/>
          <p:nvPr/>
        </p:nvSpPr>
        <p:spPr>
          <a:xfrm>
            <a:off x="385400" y="1141350"/>
            <a:ext cx="4186500" cy="400200"/>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lt1"/>
                </a:solidFill>
                <a:latin typeface="Calibri"/>
                <a:ea typeface="Calibri"/>
                <a:cs typeface="Calibri"/>
                <a:sym typeface="Calibri"/>
              </a:rPr>
              <a:t>Team Names</a:t>
            </a:r>
            <a:endParaRPr b="1">
              <a:solidFill>
                <a:schemeClr val="lt1"/>
              </a:solidFill>
              <a:latin typeface="Calibri"/>
              <a:ea typeface="Calibri"/>
              <a:cs typeface="Calibri"/>
              <a:sym typeface="Calibri"/>
            </a:endParaRPr>
          </a:p>
        </p:txBody>
      </p:sp>
      <p:sp>
        <p:nvSpPr>
          <p:cNvPr id="4622" name="Google Shape;4622;p618"/>
          <p:cNvSpPr txBox="1"/>
          <p:nvPr/>
        </p:nvSpPr>
        <p:spPr>
          <a:xfrm>
            <a:off x="397475" y="152425"/>
            <a:ext cx="8369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i="1">
                <a:solidFill>
                  <a:srgbClr val="9E9E9E"/>
                </a:solidFill>
                <a:latin typeface="Calibri"/>
                <a:ea typeface="Calibri"/>
                <a:cs typeface="Calibri"/>
                <a:sym typeface="Calibri"/>
              </a:rPr>
              <a:t>Preview of Workspace Slide (1 of 3)</a:t>
            </a:r>
            <a:endParaRPr sz="2200" b="1" i="1">
              <a:solidFill>
                <a:srgbClr val="9E9E9E"/>
              </a:solidFill>
              <a:latin typeface="Calibri"/>
              <a:ea typeface="Calibri"/>
              <a:cs typeface="Calibri"/>
              <a:sym typeface="Calibri"/>
            </a:endParaRPr>
          </a:p>
        </p:txBody>
      </p:sp>
      <p:sp>
        <p:nvSpPr>
          <p:cNvPr id="4623" name="Google Shape;4623;p618"/>
          <p:cNvSpPr txBox="1"/>
          <p:nvPr/>
        </p:nvSpPr>
        <p:spPr>
          <a:xfrm>
            <a:off x="6767100" y="4461825"/>
            <a:ext cx="1413000" cy="384900"/>
          </a:xfrm>
          <a:prstGeom prst="rect">
            <a:avLst/>
          </a:prstGeom>
          <a:solidFill>
            <a:srgbClr val="FCF4F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u="sng">
                <a:solidFill>
                  <a:schemeClr val="hlink"/>
                </a:solidFill>
                <a:latin typeface="Calibri"/>
                <a:ea typeface="Calibri"/>
                <a:cs typeface="Calibri"/>
                <a:sym typeface="Calibri"/>
                <a:hlinkClick r:id="rId3"/>
              </a:rPr>
              <a:t>(Wilkerson, 2022)</a:t>
            </a:r>
            <a:endParaRPr sz="1300">
              <a:latin typeface="Calibri"/>
              <a:ea typeface="Calibri"/>
              <a:cs typeface="Calibri"/>
              <a:sym typeface="Calibri"/>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4627"/>
        <p:cNvGrpSpPr/>
        <p:nvPr/>
      </p:nvGrpSpPr>
      <p:grpSpPr>
        <a:xfrm>
          <a:off x="0" y="0"/>
          <a:ext cx="0" cy="0"/>
          <a:chOff x="0" y="0"/>
          <a:chExt cx="0" cy="0"/>
        </a:xfrm>
      </p:grpSpPr>
      <p:sp>
        <p:nvSpPr>
          <p:cNvPr id="4628" name="Google Shape;4628;p619"/>
          <p:cNvSpPr txBox="1">
            <a:spLocks noGrp="1"/>
          </p:cNvSpPr>
          <p:nvPr>
            <p:ph type="title"/>
          </p:nvPr>
        </p:nvSpPr>
        <p:spPr>
          <a:xfrm>
            <a:off x="345600" y="624900"/>
            <a:ext cx="8452800" cy="400200"/>
          </a:xfrm>
          <a:prstGeom prst="rect">
            <a:avLst/>
          </a:prstGeom>
          <a:noFill/>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270"/>
              <a:t>Taking a closer look at positioning with a classroom vignette</a:t>
            </a:r>
            <a:endParaRPr sz="2270"/>
          </a:p>
        </p:txBody>
      </p:sp>
      <p:sp>
        <p:nvSpPr>
          <p:cNvPr id="4629" name="Google Shape;4629;p619"/>
          <p:cNvSpPr txBox="1">
            <a:spLocks noGrp="1"/>
          </p:cNvSpPr>
          <p:nvPr>
            <p:ph type="sldNum" idx="12"/>
          </p:nvPr>
        </p:nvSpPr>
        <p:spPr>
          <a:xfrm>
            <a:off x="6762750" y="46810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87</a:t>
            </a:fld>
            <a:endParaRPr/>
          </a:p>
        </p:txBody>
      </p:sp>
      <p:sp>
        <p:nvSpPr>
          <p:cNvPr id="4630" name="Google Shape;4630;p619"/>
          <p:cNvSpPr txBox="1"/>
          <p:nvPr/>
        </p:nvSpPr>
        <p:spPr>
          <a:xfrm>
            <a:off x="309200" y="1579875"/>
            <a:ext cx="4486800" cy="2878200"/>
          </a:xfrm>
          <a:prstGeom prst="rect">
            <a:avLst/>
          </a:prstGeom>
          <a:solidFill>
            <a:srgbClr val="EAD1D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latin typeface="Calibri"/>
                <a:ea typeface="Calibri"/>
                <a:cs typeface="Calibri"/>
                <a:sym typeface="Calibri"/>
              </a:rPr>
              <a:t>Mr. Marks, a teacher who was working on being more intentional about authority in relationship to his classroom discourse, describes what he said to a small group of students who were working on a set of problems:</a:t>
            </a:r>
            <a:endParaRPr i="1">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sz="1500">
                <a:latin typeface="Calibri"/>
                <a:ea typeface="Calibri"/>
                <a:cs typeface="Calibri"/>
                <a:sym typeface="Calibri"/>
              </a:rPr>
              <a:t>Okay, think about that, and work through that on number six, try [parts] A and B and then see if your answers to A and B are about the same as what those guys come up with. They’re not gonna be exact, but they’re gonna be close. And then go back and try number five. Wait minute, now, this isn’t quite--tell me what you did. </a:t>
            </a:r>
            <a:endParaRPr sz="1300">
              <a:latin typeface="Calibri"/>
              <a:ea typeface="Calibri"/>
              <a:cs typeface="Calibri"/>
              <a:sym typeface="Calibri"/>
            </a:endParaRPr>
          </a:p>
        </p:txBody>
      </p:sp>
      <p:sp>
        <p:nvSpPr>
          <p:cNvPr id="4632" name="Google Shape;4632;p619"/>
          <p:cNvSpPr txBox="1"/>
          <p:nvPr/>
        </p:nvSpPr>
        <p:spPr>
          <a:xfrm>
            <a:off x="4920400" y="1106550"/>
            <a:ext cx="3904200" cy="29994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chemeClr val="dk1"/>
                </a:solidFill>
                <a:latin typeface="Calibri"/>
                <a:ea typeface="Calibri"/>
                <a:cs typeface="Calibri"/>
                <a:sym typeface="Calibri"/>
              </a:rPr>
              <a:t>Discussion Questions: </a:t>
            </a:r>
            <a:endParaRPr sz="1700" b="1">
              <a:solidFill>
                <a:schemeClr val="dk1"/>
              </a:solidFill>
              <a:latin typeface="Calibri"/>
              <a:ea typeface="Calibri"/>
              <a:cs typeface="Calibri"/>
              <a:sym typeface="Calibri"/>
            </a:endParaRPr>
          </a:p>
          <a:p>
            <a:pPr marL="0" lvl="0" indent="0" algn="l" rtl="0">
              <a:spcBef>
                <a:spcPts val="0"/>
              </a:spcBef>
              <a:spcAft>
                <a:spcPts val="0"/>
              </a:spcAft>
              <a:buNone/>
            </a:pPr>
            <a:endParaRPr sz="1700">
              <a:solidFill>
                <a:schemeClr val="dk1"/>
              </a:solidFill>
              <a:latin typeface="Calibri"/>
              <a:ea typeface="Calibri"/>
              <a:cs typeface="Calibri"/>
              <a:sym typeface="Calibri"/>
            </a:endParaRPr>
          </a:p>
          <a:p>
            <a:pPr marL="457200" lvl="0" indent="-336550" algn="l" rtl="0">
              <a:spcBef>
                <a:spcPts val="0"/>
              </a:spcBef>
              <a:spcAft>
                <a:spcPts val="0"/>
              </a:spcAft>
              <a:buClr>
                <a:schemeClr val="dk1"/>
              </a:buClr>
              <a:buSzPts val="1700"/>
              <a:buFont typeface="Calibri"/>
              <a:buChar char="●"/>
            </a:pPr>
            <a:r>
              <a:rPr lang="en" sz="1700">
                <a:solidFill>
                  <a:schemeClr val="dk1"/>
                </a:solidFill>
                <a:latin typeface="Calibri"/>
                <a:ea typeface="Calibri"/>
                <a:cs typeface="Calibri"/>
                <a:sym typeface="Calibri"/>
              </a:rPr>
              <a:t>What do you notice/wonder about Mr. Marks’ interaction with this small group of students?</a:t>
            </a:r>
            <a:endParaRPr sz="1700">
              <a:solidFill>
                <a:schemeClr val="dk1"/>
              </a:solidFill>
              <a:latin typeface="Calibri"/>
              <a:ea typeface="Calibri"/>
              <a:cs typeface="Calibri"/>
              <a:sym typeface="Calibri"/>
            </a:endParaRPr>
          </a:p>
          <a:p>
            <a:pPr marL="457200" lvl="0" indent="-336550" algn="l" rtl="0">
              <a:spcBef>
                <a:spcPts val="0"/>
              </a:spcBef>
              <a:spcAft>
                <a:spcPts val="0"/>
              </a:spcAft>
              <a:buClr>
                <a:schemeClr val="dk1"/>
              </a:buClr>
              <a:buSzPts val="1700"/>
              <a:buFont typeface="Calibri"/>
              <a:buChar char="●"/>
            </a:pPr>
            <a:r>
              <a:rPr lang="en" sz="1700">
                <a:solidFill>
                  <a:schemeClr val="dk1"/>
                </a:solidFill>
                <a:latin typeface="Calibri"/>
                <a:ea typeface="Calibri"/>
                <a:cs typeface="Calibri"/>
                <a:sym typeface="Calibri"/>
              </a:rPr>
              <a:t>What do you notice/wonder about how he is positioning students as mathematicians in this interaction?</a:t>
            </a:r>
            <a:endParaRPr sz="1700">
              <a:solidFill>
                <a:schemeClr val="dk1"/>
              </a:solidFill>
              <a:latin typeface="Calibri"/>
              <a:ea typeface="Calibri"/>
              <a:cs typeface="Calibri"/>
              <a:sym typeface="Calibri"/>
            </a:endParaRPr>
          </a:p>
          <a:p>
            <a:pPr marL="457200" lvl="0" indent="-336550" algn="l" rtl="0">
              <a:spcBef>
                <a:spcPts val="0"/>
              </a:spcBef>
              <a:spcAft>
                <a:spcPts val="0"/>
              </a:spcAft>
              <a:buClr>
                <a:schemeClr val="dk1"/>
              </a:buClr>
              <a:buSzPts val="1700"/>
              <a:buFont typeface="Calibri"/>
              <a:buChar char="●"/>
            </a:pPr>
            <a:r>
              <a:rPr lang="en" sz="1700">
                <a:solidFill>
                  <a:schemeClr val="dk1"/>
                </a:solidFill>
                <a:latin typeface="Calibri"/>
                <a:ea typeface="Calibri"/>
                <a:cs typeface="Calibri"/>
                <a:sym typeface="Calibri"/>
              </a:rPr>
              <a:t>How might his word choice relate to students’ sense of agency?  </a:t>
            </a:r>
            <a:endParaRPr>
              <a:solidFill>
                <a:schemeClr val="dk1"/>
              </a:solidFill>
              <a:latin typeface="Calibri"/>
              <a:ea typeface="Calibri"/>
              <a:cs typeface="Calibri"/>
              <a:sym typeface="Calibri"/>
            </a:endParaRPr>
          </a:p>
        </p:txBody>
      </p:sp>
      <p:sp>
        <p:nvSpPr>
          <p:cNvPr id="4633" name="Google Shape;4633;p619">
            <a:hlinkClick r:id="rId3"/>
          </p:cNvPr>
          <p:cNvSpPr txBox="1"/>
          <p:nvPr/>
        </p:nvSpPr>
        <p:spPr>
          <a:xfrm>
            <a:off x="4920400" y="4174500"/>
            <a:ext cx="3904200" cy="554100"/>
          </a:xfrm>
          <a:prstGeom prst="rect">
            <a:avLst/>
          </a:prstGeom>
          <a:solidFill>
            <a:srgbClr val="FCF4F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latin typeface="Calibri"/>
                <a:ea typeface="Calibri"/>
                <a:cs typeface="Calibri"/>
                <a:sym typeface="Calibri"/>
              </a:rPr>
              <a:t>Classroom example from: </a:t>
            </a:r>
            <a:r>
              <a:rPr lang="en" sz="1100" u="sng">
                <a:solidFill>
                  <a:schemeClr val="hlink"/>
                </a:solidFill>
                <a:latin typeface="Calibri"/>
                <a:ea typeface="Calibri"/>
                <a:cs typeface="Calibri"/>
                <a:sym typeface="Calibri"/>
                <a:hlinkClick r:id="rId3"/>
              </a:rPr>
              <a:t>(</a:t>
            </a:r>
            <a:r>
              <a:rPr lang="en" sz="1200" u="sng">
                <a:solidFill>
                  <a:schemeClr val="hlink"/>
                </a:solidFill>
                <a:latin typeface="Calibri"/>
                <a:ea typeface="Calibri"/>
                <a:cs typeface="Calibri"/>
                <a:sym typeface="Calibri"/>
                <a:hlinkClick r:id="rId3"/>
              </a:rPr>
              <a:t>Herbel-Eisenmann, et al., 2017, </a:t>
            </a:r>
            <a:endParaRPr/>
          </a:p>
          <a:p>
            <a:pPr marL="0" lvl="0" indent="0" algn="l" rtl="0">
              <a:spcBef>
                <a:spcPts val="0"/>
              </a:spcBef>
              <a:spcAft>
                <a:spcPts val="0"/>
              </a:spcAft>
              <a:buNone/>
            </a:pPr>
            <a:r>
              <a:rPr lang="en" sz="1200" u="sng">
                <a:solidFill>
                  <a:schemeClr val="hlink"/>
                </a:solidFill>
                <a:latin typeface="Calibri"/>
                <a:ea typeface="Calibri"/>
                <a:cs typeface="Calibri"/>
                <a:sym typeface="Calibri"/>
                <a:hlinkClick r:id="rId3"/>
              </a:rPr>
              <a:t>p. 85, quoting Marks, 2009) </a:t>
            </a:r>
            <a:endParaRPr sz="1000">
              <a:latin typeface="Calibri"/>
              <a:ea typeface="Calibri"/>
              <a:cs typeface="Calibri"/>
              <a:sym typeface="Calibri"/>
            </a:endParaRPr>
          </a:p>
        </p:txBody>
      </p:sp>
      <p:sp>
        <p:nvSpPr>
          <p:cNvPr id="4634" name="Google Shape;4634;p619"/>
          <p:cNvSpPr txBox="1"/>
          <p:nvPr/>
        </p:nvSpPr>
        <p:spPr>
          <a:xfrm>
            <a:off x="309200" y="1106550"/>
            <a:ext cx="4486800" cy="400200"/>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lt1"/>
                </a:solidFill>
                <a:latin typeface="Calibri"/>
                <a:ea typeface="Calibri"/>
                <a:cs typeface="Calibri"/>
                <a:sym typeface="Calibri"/>
              </a:rPr>
              <a:t>Team Names</a:t>
            </a:r>
            <a:endParaRPr b="1">
              <a:solidFill>
                <a:schemeClr val="lt1"/>
              </a:solidFill>
              <a:latin typeface="Calibri"/>
              <a:ea typeface="Calibri"/>
              <a:cs typeface="Calibri"/>
              <a:sym typeface="Calibri"/>
            </a:endParaRPr>
          </a:p>
        </p:txBody>
      </p:sp>
      <p:sp>
        <p:nvSpPr>
          <p:cNvPr id="4635" name="Google Shape;4635;p619"/>
          <p:cNvSpPr txBox="1"/>
          <p:nvPr/>
        </p:nvSpPr>
        <p:spPr>
          <a:xfrm>
            <a:off x="387450" y="185550"/>
            <a:ext cx="8369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i="1">
                <a:solidFill>
                  <a:srgbClr val="9E9E9E"/>
                </a:solidFill>
                <a:latin typeface="Calibri"/>
                <a:ea typeface="Calibri"/>
                <a:cs typeface="Calibri"/>
                <a:sym typeface="Calibri"/>
              </a:rPr>
              <a:t>Preview of Workspace Slide (2 of 3)</a:t>
            </a:r>
            <a:endParaRPr sz="2200" b="1" i="1">
              <a:solidFill>
                <a:srgbClr val="9E9E9E"/>
              </a:solidFill>
              <a:latin typeface="Calibri"/>
              <a:ea typeface="Calibri"/>
              <a:cs typeface="Calibri"/>
              <a:sym typeface="Calibri"/>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4639"/>
        <p:cNvGrpSpPr/>
        <p:nvPr/>
      </p:nvGrpSpPr>
      <p:grpSpPr>
        <a:xfrm>
          <a:off x="0" y="0"/>
          <a:ext cx="0" cy="0"/>
          <a:chOff x="0" y="0"/>
          <a:chExt cx="0" cy="0"/>
        </a:xfrm>
      </p:grpSpPr>
      <p:sp>
        <p:nvSpPr>
          <p:cNvPr id="4640" name="Google Shape;4640;p620"/>
          <p:cNvSpPr txBox="1">
            <a:spLocks noGrp="1"/>
          </p:cNvSpPr>
          <p:nvPr>
            <p:ph type="sldNum" idx="12"/>
          </p:nvPr>
        </p:nvSpPr>
        <p:spPr>
          <a:xfrm>
            <a:off x="8523975" y="4669550"/>
            <a:ext cx="426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88</a:t>
            </a:fld>
            <a:endParaRPr/>
          </a:p>
        </p:txBody>
      </p:sp>
      <p:sp>
        <p:nvSpPr>
          <p:cNvPr id="4641" name="Google Shape;4641;p620"/>
          <p:cNvSpPr txBox="1"/>
          <p:nvPr/>
        </p:nvSpPr>
        <p:spPr>
          <a:xfrm>
            <a:off x="235475" y="952875"/>
            <a:ext cx="8564100" cy="400200"/>
          </a:xfrm>
          <a:prstGeom prst="rect">
            <a:avLst/>
          </a:prstGeom>
          <a:solidFill>
            <a:srgbClr val="9F2065"/>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lt1"/>
                </a:solidFill>
                <a:latin typeface="Nunito"/>
                <a:ea typeface="Nunito"/>
                <a:cs typeface="Nunito"/>
                <a:sym typeface="Nunito"/>
              </a:rPr>
              <a:t>Team Names: </a:t>
            </a:r>
            <a:endParaRPr b="1">
              <a:solidFill>
                <a:schemeClr val="lt1"/>
              </a:solidFill>
              <a:latin typeface="Nunito"/>
              <a:ea typeface="Nunito"/>
              <a:cs typeface="Nunito"/>
              <a:sym typeface="Nunito"/>
            </a:endParaRPr>
          </a:p>
        </p:txBody>
      </p:sp>
      <p:sp>
        <p:nvSpPr>
          <p:cNvPr id="4642" name="Google Shape;4642;p620"/>
          <p:cNvSpPr txBox="1"/>
          <p:nvPr/>
        </p:nvSpPr>
        <p:spPr>
          <a:xfrm>
            <a:off x="235475" y="1478275"/>
            <a:ext cx="8564100" cy="2998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Calibri"/>
                <a:ea typeface="Calibri"/>
                <a:cs typeface="Calibri"/>
                <a:sym typeface="Calibri"/>
              </a:rPr>
              <a:t> Note three key ideas related to how an explicit focus on positioning supports students’ development of positive mathematical identities and agency and shared authority.</a:t>
            </a:r>
            <a:endParaRPr sz="1600">
              <a:solidFill>
                <a:schemeClr val="dk1"/>
              </a:solidFill>
              <a:latin typeface="Calibri"/>
              <a:ea typeface="Calibri"/>
              <a:cs typeface="Calibri"/>
              <a:sym typeface="Calibri"/>
            </a:endParaRPr>
          </a:p>
          <a:p>
            <a:pPr marL="0" lvl="0" indent="0" algn="l" rtl="0">
              <a:spcBef>
                <a:spcPts val="0"/>
              </a:spcBef>
              <a:spcAft>
                <a:spcPts val="0"/>
              </a:spcAft>
              <a:buNone/>
            </a:pPr>
            <a:endParaRPr sz="16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endParaRPr>
              <a:solidFill>
                <a:schemeClr val="dk1"/>
              </a:solidFill>
              <a:latin typeface="Calibri"/>
              <a:ea typeface="Calibri"/>
              <a:cs typeface="Calibri"/>
              <a:sym typeface="Calibri"/>
            </a:endParaRPr>
          </a:p>
        </p:txBody>
      </p:sp>
      <p:sp>
        <p:nvSpPr>
          <p:cNvPr id="4643" name="Google Shape;4643;p620"/>
          <p:cNvSpPr txBox="1">
            <a:spLocks noGrp="1"/>
          </p:cNvSpPr>
          <p:nvPr>
            <p:ph type="title" idx="4294967295"/>
          </p:nvPr>
        </p:nvSpPr>
        <p:spPr>
          <a:xfrm>
            <a:off x="260275" y="492075"/>
            <a:ext cx="8564100" cy="5268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470" b="0" i="0" u="none" strike="noStrike" kern="0" cap="none" spc="0" normalizeH="0" baseline="0" noProof="0" dirty="0">
                <a:ln>
                  <a:noFill/>
                </a:ln>
                <a:solidFill>
                  <a:schemeClr val="accent2"/>
                </a:solidFill>
                <a:effectLst/>
                <a:uLnTx/>
                <a:uFillTx/>
                <a:latin typeface="Calibri"/>
                <a:ea typeface="Calibri"/>
                <a:cs typeface="Calibri"/>
                <a:sym typeface="Calibri"/>
              </a:rPr>
              <a:t>Positioning in Mathematics Classrooms</a:t>
            </a:r>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4644" name="Google Shape;4644;p620"/>
          <p:cNvSpPr txBox="1"/>
          <p:nvPr/>
        </p:nvSpPr>
        <p:spPr>
          <a:xfrm>
            <a:off x="397475" y="152425"/>
            <a:ext cx="8369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i="1">
                <a:solidFill>
                  <a:srgbClr val="9E9E9E"/>
                </a:solidFill>
                <a:latin typeface="Calibri"/>
                <a:ea typeface="Calibri"/>
                <a:cs typeface="Calibri"/>
                <a:sym typeface="Calibri"/>
              </a:rPr>
              <a:t>Preview of Workspace Slide (3 of 3)</a:t>
            </a:r>
            <a:endParaRPr sz="2200" b="1" i="1">
              <a:solidFill>
                <a:srgbClr val="9E9E9E"/>
              </a:solidFill>
              <a:latin typeface="Calibri"/>
              <a:ea typeface="Calibri"/>
              <a:cs typeface="Calibri"/>
              <a:sym typeface="Calibri"/>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4648"/>
        <p:cNvGrpSpPr/>
        <p:nvPr/>
      </p:nvGrpSpPr>
      <p:grpSpPr>
        <a:xfrm>
          <a:off x="0" y="0"/>
          <a:ext cx="0" cy="0"/>
          <a:chOff x="0" y="0"/>
          <a:chExt cx="0" cy="0"/>
        </a:xfrm>
      </p:grpSpPr>
      <p:sp>
        <p:nvSpPr>
          <p:cNvPr id="4649" name="Google Shape;4649;p621"/>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 b="1"/>
              <a:t>Debrief:</a:t>
            </a:r>
            <a:r>
              <a:rPr lang="en"/>
              <a:t> Reflecting on how we position students and mathematics in our own classrooms</a:t>
            </a:r>
            <a:endParaRPr/>
          </a:p>
        </p:txBody>
      </p:sp>
      <p:sp>
        <p:nvSpPr>
          <p:cNvPr id="4650" name="Google Shape;4650;p621"/>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1400" b="1"/>
              <a:t>Review the positioning questions below from the last page of the reading. Which questions feel most useful for you to ask yourself and reflect on in your own teaching?</a:t>
            </a:r>
            <a:endParaRPr sz="1400" b="1"/>
          </a:p>
          <a:p>
            <a:pPr marL="0" lvl="0" indent="0" algn="l" rtl="0">
              <a:spcBef>
                <a:spcPts val="800"/>
              </a:spcBef>
              <a:spcAft>
                <a:spcPts val="0"/>
              </a:spcAft>
              <a:buNone/>
            </a:pPr>
            <a:endParaRPr sz="400"/>
          </a:p>
          <a:p>
            <a:pPr marL="0" lvl="0" indent="0" algn="l" rtl="0">
              <a:lnSpc>
                <a:spcPct val="100000"/>
              </a:lnSpc>
              <a:spcBef>
                <a:spcPts val="0"/>
              </a:spcBef>
              <a:spcAft>
                <a:spcPts val="0"/>
              </a:spcAft>
              <a:buNone/>
            </a:pPr>
            <a:r>
              <a:rPr lang="en" sz="1400" b="1"/>
              <a:t>Positioning Questions</a:t>
            </a:r>
            <a:endParaRPr sz="1400" b="1"/>
          </a:p>
          <a:p>
            <a:pPr marL="457200" lvl="0" indent="-317500" algn="l" rtl="0">
              <a:lnSpc>
                <a:spcPct val="100000"/>
              </a:lnSpc>
              <a:spcBef>
                <a:spcPts val="0"/>
              </a:spcBef>
              <a:spcAft>
                <a:spcPts val="0"/>
              </a:spcAft>
              <a:buSzPts val="1400"/>
              <a:buFont typeface="Calibri"/>
              <a:buAutoNum type="arabicPeriod"/>
            </a:pPr>
            <a:r>
              <a:rPr lang="en" sz="1400"/>
              <a:t>Who is considered ‘smart’ in my classroom? About what (e.g., procedures? Concepts? representations?)? Who is considered a ‘struggling’ learner? By whom? How do students work together?</a:t>
            </a:r>
            <a:endParaRPr sz="1400"/>
          </a:p>
          <a:p>
            <a:pPr marL="457200" lvl="0" indent="-317500" algn="l" rtl="0">
              <a:lnSpc>
                <a:spcPct val="100000"/>
              </a:lnSpc>
              <a:spcBef>
                <a:spcPts val="0"/>
              </a:spcBef>
              <a:spcAft>
                <a:spcPts val="0"/>
              </a:spcAft>
              <a:buSzPts val="1400"/>
              <a:buFont typeface="Calibri"/>
              <a:buAutoNum type="arabicPeriod"/>
            </a:pPr>
            <a:r>
              <a:rPr lang="en" sz="1400"/>
              <a:t>Who is talking (the teacher, which students specifically)? What do they talk about? What kind of language do they use to talk about mathematical objects or processes?</a:t>
            </a:r>
            <a:endParaRPr sz="1400"/>
          </a:p>
          <a:p>
            <a:pPr marL="457200" lvl="0" indent="-317500" algn="l" rtl="0">
              <a:lnSpc>
                <a:spcPct val="100000"/>
              </a:lnSpc>
              <a:spcBef>
                <a:spcPts val="0"/>
              </a:spcBef>
              <a:spcAft>
                <a:spcPts val="0"/>
              </a:spcAft>
              <a:buSzPts val="1400"/>
              <a:buFont typeface="Calibri"/>
              <a:buAutoNum type="arabicPeriod"/>
            </a:pPr>
            <a:r>
              <a:rPr lang="en" sz="1400"/>
              <a:t>What might students say it means to ‘know’ mathematics in my classroom? Is mathematics about procedures, concepts, and/or something else? What kinds of connections are being emphasized in our discussions, activities, and tasks?</a:t>
            </a:r>
            <a:endParaRPr sz="1400"/>
          </a:p>
          <a:p>
            <a:pPr marL="457200" lvl="0" indent="-317500" algn="l" rtl="0">
              <a:lnSpc>
                <a:spcPct val="100000"/>
              </a:lnSpc>
              <a:spcBef>
                <a:spcPts val="0"/>
              </a:spcBef>
              <a:spcAft>
                <a:spcPts val="0"/>
              </a:spcAft>
              <a:buSzPts val="1400"/>
              <a:buFont typeface="Calibri"/>
              <a:buAutoNum type="arabicPeriod"/>
            </a:pPr>
            <a:r>
              <a:rPr lang="en" sz="1400"/>
              <a:t>What kind of mathematical practices (e.g., argumentation, explanation, mainly finding answers) do we engage in? What is emphasized, thinking processes or doing processes?</a:t>
            </a:r>
            <a:endParaRPr sz="1400"/>
          </a:p>
          <a:p>
            <a:pPr marL="457200" lvl="0" indent="-317500" algn="l" rtl="0">
              <a:lnSpc>
                <a:spcPct val="100000"/>
              </a:lnSpc>
              <a:spcBef>
                <a:spcPts val="0"/>
              </a:spcBef>
              <a:spcAft>
                <a:spcPts val="0"/>
              </a:spcAft>
              <a:buSzPts val="1400"/>
              <a:buFont typeface="Calibri"/>
              <a:buAutoNum type="arabicPeriod"/>
            </a:pPr>
            <a:r>
              <a:rPr lang="en" sz="1400"/>
              <a:t>In what ways do I use my authority in the classroom?</a:t>
            </a:r>
            <a:endParaRPr sz="1400"/>
          </a:p>
        </p:txBody>
      </p:sp>
      <p:sp>
        <p:nvSpPr>
          <p:cNvPr id="4651" name="Google Shape;4651;p621"/>
          <p:cNvSpPr txBox="1">
            <a:spLocks noGrp="1"/>
          </p:cNvSpPr>
          <p:nvPr>
            <p:ph type="sldNum" idx="12"/>
          </p:nvPr>
        </p:nvSpPr>
        <p:spPr>
          <a:xfrm>
            <a:off x="8523975" y="4669550"/>
            <a:ext cx="426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89</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49"/>
        <p:cNvGrpSpPr/>
        <p:nvPr/>
      </p:nvGrpSpPr>
      <p:grpSpPr>
        <a:xfrm>
          <a:off x="0" y="0"/>
          <a:ext cx="0" cy="0"/>
          <a:chOff x="0" y="0"/>
          <a:chExt cx="0" cy="0"/>
        </a:xfrm>
      </p:grpSpPr>
      <p:sp>
        <p:nvSpPr>
          <p:cNvPr id="3950" name="Google Shape;3950;p541"/>
          <p:cNvSpPr txBox="1">
            <a:spLocks noGrp="1"/>
          </p:cNvSpPr>
          <p:nvPr>
            <p:ph type="title"/>
          </p:nvPr>
        </p:nvSpPr>
        <p:spPr>
          <a:xfrm>
            <a:off x="537882" y="342900"/>
            <a:ext cx="8088300" cy="7701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700"/>
              <a:buNone/>
            </a:pPr>
            <a:r>
              <a:rPr lang="en" sz="2600"/>
              <a:t>Reconnecting to our thinking from the previous sessions</a:t>
            </a:r>
            <a:endParaRPr sz="2600"/>
          </a:p>
        </p:txBody>
      </p:sp>
      <p:sp>
        <p:nvSpPr>
          <p:cNvPr id="3951" name="Google Shape;3951;p541"/>
          <p:cNvSpPr txBox="1">
            <a:spLocks noGrp="1"/>
          </p:cNvSpPr>
          <p:nvPr>
            <p:ph type="sldNum" idx="12"/>
          </p:nvPr>
        </p:nvSpPr>
        <p:spPr>
          <a:xfrm>
            <a:off x="8479050" y="4707350"/>
            <a:ext cx="5067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9</a:t>
            </a:fld>
            <a:endParaRPr/>
          </a:p>
        </p:txBody>
      </p:sp>
      <p:sp>
        <p:nvSpPr>
          <p:cNvPr id="3952" name="Google Shape;3952;p541" descr="Empty thought box for reconnecting to previous sessions."/>
          <p:cNvSpPr txBox="1"/>
          <p:nvPr/>
        </p:nvSpPr>
        <p:spPr>
          <a:xfrm rot="-419636">
            <a:off x="134743" y="1491101"/>
            <a:ext cx="2651026" cy="2379540"/>
          </a:xfrm>
          <a:prstGeom prst="rect">
            <a:avLst/>
          </a:prstGeom>
          <a:solidFill>
            <a:srgbClr val="E7F5F3"/>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2300">
              <a:highlight>
                <a:schemeClr val="accent6"/>
              </a:highlight>
            </a:endParaRPr>
          </a:p>
        </p:txBody>
      </p:sp>
      <p:sp>
        <p:nvSpPr>
          <p:cNvPr id="3953" name="Google Shape;3953;p541" descr="Empty thought box for reconnecting to previous sessions."/>
          <p:cNvSpPr txBox="1"/>
          <p:nvPr/>
        </p:nvSpPr>
        <p:spPr>
          <a:xfrm rot="582443">
            <a:off x="2849203" y="1382822"/>
            <a:ext cx="2732829" cy="2595969"/>
          </a:xfrm>
          <a:prstGeom prst="rect">
            <a:avLst/>
          </a:prstGeom>
          <a:solidFill>
            <a:srgbClr val="FCE5CD"/>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2200">
              <a:solidFill>
                <a:srgbClr val="343A40"/>
              </a:solidFill>
              <a:latin typeface="Roboto"/>
              <a:ea typeface="Roboto"/>
              <a:cs typeface="Roboto"/>
              <a:sym typeface="Roboto"/>
            </a:endParaRPr>
          </a:p>
        </p:txBody>
      </p:sp>
      <p:sp>
        <p:nvSpPr>
          <p:cNvPr id="3954" name="Google Shape;3954;p541" descr="Empty thought box for reconnecting to previous sessions."/>
          <p:cNvSpPr txBox="1"/>
          <p:nvPr/>
        </p:nvSpPr>
        <p:spPr>
          <a:xfrm rot="281317">
            <a:off x="1098684" y="3370505"/>
            <a:ext cx="3005859" cy="1263048"/>
          </a:xfrm>
          <a:prstGeom prst="rect">
            <a:avLst/>
          </a:prstGeom>
          <a:solidFill>
            <a:srgbClr val="EAD1DC"/>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2300"/>
          </a:p>
        </p:txBody>
      </p:sp>
      <p:sp>
        <p:nvSpPr>
          <p:cNvPr id="3955" name="Google Shape;3955;p541" descr="Empty thought box for reconnecting to previous sessions."/>
          <p:cNvSpPr txBox="1"/>
          <p:nvPr/>
        </p:nvSpPr>
        <p:spPr>
          <a:xfrm rot="-812886">
            <a:off x="5751827" y="2307693"/>
            <a:ext cx="2579169" cy="258484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400"/>
              </a:spcBef>
              <a:spcAft>
                <a:spcPts val="0"/>
              </a:spcAft>
              <a:buNone/>
            </a:pPr>
            <a:endParaRPr sz="2300">
              <a:solidFill>
                <a:srgbClr val="343A40"/>
              </a:solidFill>
              <a:latin typeface="Roboto"/>
              <a:ea typeface="Roboto"/>
              <a:cs typeface="Roboto"/>
              <a:sym typeface="Roboto"/>
            </a:endParaRPr>
          </a:p>
        </p:txBody>
      </p:sp>
      <p:sp>
        <p:nvSpPr>
          <p:cNvPr id="3956" name="Google Shape;3956;p541" descr="Empty thought box for reconnecting to previous sessions."/>
          <p:cNvSpPr txBox="1"/>
          <p:nvPr/>
        </p:nvSpPr>
        <p:spPr>
          <a:xfrm rot="269143">
            <a:off x="5822757" y="1166153"/>
            <a:ext cx="3014935" cy="1166969"/>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220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4655"/>
        <p:cNvGrpSpPr/>
        <p:nvPr/>
      </p:nvGrpSpPr>
      <p:grpSpPr>
        <a:xfrm>
          <a:off x="0" y="0"/>
          <a:ext cx="0" cy="0"/>
          <a:chOff x="0" y="0"/>
          <a:chExt cx="0" cy="0"/>
        </a:xfrm>
      </p:grpSpPr>
      <p:sp>
        <p:nvSpPr>
          <p:cNvPr id="4656" name="Google Shape;4656;p622"/>
          <p:cNvSpPr txBox="1">
            <a:spLocks noGrp="1"/>
          </p:cNvSpPr>
          <p:nvPr>
            <p:ph type="ctrTitle"/>
          </p:nvPr>
        </p:nvSpPr>
        <p:spPr>
          <a:xfrm>
            <a:off x="1143000" y="11243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3800" b="1"/>
              <a:t>Planning for action</a:t>
            </a:r>
            <a:endParaRPr sz="3800" b="1"/>
          </a:p>
        </p:txBody>
      </p:sp>
      <p:sp>
        <p:nvSpPr>
          <p:cNvPr id="4657" name="Google Shape;4657;p622"/>
          <p:cNvSpPr txBox="1">
            <a:spLocks noGrp="1"/>
          </p:cNvSpPr>
          <p:nvPr>
            <p:ph type="subTitle" idx="1"/>
          </p:nvPr>
        </p:nvSpPr>
        <p:spPr>
          <a:xfrm>
            <a:off x="1143000" y="3002388"/>
            <a:ext cx="6858000" cy="660600"/>
          </a:xfrm>
          <a:prstGeom prst="rect">
            <a:avLst/>
          </a:prstGeom>
        </p:spPr>
        <p:txBody>
          <a:bodyPr spcFirstLastPara="1" wrap="square" lIns="68575" tIns="34275" rIns="68575" bIns="34275" anchor="t" anchorCtr="0">
            <a:normAutofit/>
          </a:bodyPr>
          <a:lstStyle/>
          <a:p>
            <a:pPr marL="0" lvl="0" indent="0" algn="ctr" rtl="0">
              <a:lnSpc>
                <a:spcPct val="115000"/>
              </a:lnSpc>
              <a:spcBef>
                <a:spcPts val="800"/>
              </a:spcBef>
              <a:spcAft>
                <a:spcPts val="0"/>
              </a:spcAft>
              <a:buNone/>
            </a:pPr>
            <a:r>
              <a:rPr lang="en"/>
              <a:t>Applying our learning to our work in the classroom</a:t>
            </a:r>
            <a:endParaRPr sz="2500"/>
          </a:p>
        </p:txBody>
      </p:sp>
      <p:sp>
        <p:nvSpPr>
          <p:cNvPr id="4658" name="Google Shape;4658;p622"/>
          <p:cNvSpPr txBox="1">
            <a:spLocks noGrp="1"/>
          </p:cNvSpPr>
          <p:nvPr>
            <p:ph type="sldNum" idx="12"/>
          </p:nvPr>
        </p:nvSpPr>
        <p:spPr>
          <a:xfrm>
            <a:off x="8523975" y="4669550"/>
            <a:ext cx="426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90</a:t>
            </a:fld>
            <a:endParaRPr/>
          </a:p>
        </p:txBody>
      </p:sp>
      <p:pic>
        <p:nvPicPr>
          <p:cNvPr id="4659" name="Google Shape;4659;p622" descr="Blueprint with solid fill"/>
          <p:cNvPicPr preferRelativeResize="0"/>
          <p:nvPr/>
        </p:nvPicPr>
        <p:blipFill rotWithShape="1">
          <a:blip r:embed="rId3">
            <a:alphaModFix/>
          </a:blip>
          <a:srcRect/>
          <a:stretch/>
        </p:blipFill>
        <p:spPr>
          <a:xfrm>
            <a:off x="7337937" y="3566132"/>
            <a:ext cx="1312625" cy="1312625"/>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Shape 4663"/>
        <p:cNvGrpSpPr/>
        <p:nvPr/>
      </p:nvGrpSpPr>
      <p:grpSpPr>
        <a:xfrm>
          <a:off x="0" y="0"/>
          <a:ext cx="0" cy="0"/>
          <a:chOff x="0" y="0"/>
          <a:chExt cx="0" cy="0"/>
        </a:xfrm>
      </p:grpSpPr>
      <p:sp>
        <p:nvSpPr>
          <p:cNvPr id="4664" name="Google Shape;4664;p623"/>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Facilitator Guide: </a:t>
            </a:r>
            <a:r>
              <a:rPr lang="en" sz="2800"/>
              <a:t>Planning for Action</a:t>
            </a:r>
            <a:endParaRPr sz="2800"/>
          </a:p>
        </p:txBody>
      </p:sp>
      <p:sp>
        <p:nvSpPr>
          <p:cNvPr id="4665" name="Google Shape;4665;p623"/>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Char char="•"/>
            </a:pPr>
            <a:r>
              <a:rPr lang="en" b="1">
                <a:solidFill>
                  <a:schemeClr val="accent3"/>
                </a:solidFill>
              </a:rPr>
              <a:t>Rationale for planning for action:</a:t>
            </a:r>
            <a:endParaRPr b="1">
              <a:solidFill>
                <a:schemeClr val="accent3"/>
              </a:solidFill>
            </a:endParaRPr>
          </a:p>
          <a:p>
            <a:pPr marL="914400" lvl="1" indent="-342900" algn="l" rtl="0">
              <a:lnSpc>
                <a:spcPct val="100000"/>
              </a:lnSpc>
              <a:spcBef>
                <a:spcPts val="0"/>
              </a:spcBef>
              <a:spcAft>
                <a:spcPts val="0"/>
              </a:spcAft>
              <a:buClr>
                <a:srgbClr val="000000"/>
              </a:buClr>
              <a:buSzPts val="1800"/>
              <a:buFont typeface="Calibri"/>
              <a:buChar char="•"/>
            </a:pPr>
            <a:r>
              <a:rPr lang="en">
                <a:solidFill>
                  <a:srgbClr val="000000"/>
                </a:solidFill>
              </a:rPr>
              <a:t>To see connections to our contexts and goals (Putnam &amp; Borko, 2000)</a:t>
            </a:r>
            <a:endParaRPr>
              <a:solidFill>
                <a:srgbClr val="000000"/>
              </a:solidFill>
            </a:endParaRPr>
          </a:p>
          <a:p>
            <a:pPr marL="914400" lvl="1" indent="-342900" algn="l" rtl="0">
              <a:lnSpc>
                <a:spcPct val="100000"/>
              </a:lnSpc>
              <a:spcBef>
                <a:spcPts val="0"/>
              </a:spcBef>
              <a:spcAft>
                <a:spcPts val="0"/>
              </a:spcAft>
              <a:buClr>
                <a:srgbClr val="000000"/>
              </a:buClr>
              <a:buSzPts val="1800"/>
              <a:buFont typeface="Calibri"/>
              <a:buChar char="•"/>
            </a:pPr>
            <a:r>
              <a:rPr lang="en">
                <a:solidFill>
                  <a:srgbClr val="000000"/>
                </a:solidFill>
              </a:rPr>
              <a:t>To apply new ideas to upcoming work </a:t>
            </a:r>
            <a:r>
              <a:rPr lang="en"/>
              <a:t>(Horn &amp; Kane, 2015)</a:t>
            </a:r>
            <a:endParaRPr>
              <a:solidFill>
                <a:srgbClr val="000000"/>
              </a:solidFill>
            </a:endParaRPr>
          </a:p>
          <a:p>
            <a:pPr marL="914400" lvl="1" indent="-342900" algn="l" rtl="0">
              <a:lnSpc>
                <a:spcPct val="100000"/>
              </a:lnSpc>
              <a:spcBef>
                <a:spcPts val="0"/>
              </a:spcBef>
              <a:spcAft>
                <a:spcPts val="0"/>
              </a:spcAft>
              <a:buClr>
                <a:srgbClr val="000000"/>
              </a:buClr>
              <a:buSzPts val="1800"/>
              <a:buFont typeface="Calibri"/>
              <a:buChar char="•"/>
            </a:pPr>
            <a:r>
              <a:rPr lang="en">
                <a:solidFill>
                  <a:srgbClr val="000000"/>
                </a:solidFill>
              </a:rPr>
              <a:t>To surface complexities when taking up new ideas</a:t>
            </a:r>
            <a:endParaRPr>
              <a:solidFill>
                <a:srgbClr val="000000"/>
              </a:solidFill>
            </a:endParaRPr>
          </a:p>
          <a:p>
            <a:pPr marL="457200" lvl="0" indent="-342900" algn="l" rtl="0">
              <a:lnSpc>
                <a:spcPct val="100000"/>
              </a:lnSpc>
              <a:spcBef>
                <a:spcPts val="1000"/>
              </a:spcBef>
              <a:spcAft>
                <a:spcPts val="0"/>
              </a:spcAft>
              <a:buClr>
                <a:schemeClr val="accent3"/>
              </a:buClr>
              <a:buSzPts val="1800"/>
              <a:buChar char="•"/>
            </a:pPr>
            <a:r>
              <a:rPr lang="en" b="1">
                <a:solidFill>
                  <a:schemeClr val="accent3"/>
                </a:solidFill>
              </a:rPr>
              <a:t>Recommendations for planning for action:</a:t>
            </a:r>
            <a:endParaRPr/>
          </a:p>
          <a:p>
            <a:pPr marL="914400" lvl="1" indent="-342900" algn="l" rtl="0">
              <a:lnSpc>
                <a:spcPct val="100000"/>
              </a:lnSpc>
              <a:spcBef>
                <a:spcPts val="0"/>
              </a:spcBef>
              <a:spcAft>
                <a:spcPts val="0"/>
              </a:spcAft>
              <a:buSzPts val="1800"/>
              <a:buFont typeface="Calibri"/>
              <a:buChar char="•"/>
            </a:pPr>
            <a:r>
              <a:rPr lang="en"/>
              <a:t>Use teachers’ own curricular resources when possible</a:t>
            </a:r>
            <a:endParaRPr/>
          </a:p>
          <a:p>
            <a:pPr marL="914400" lvl="1" indent="-342900" algn="l" rtl="0">
              <a:lnSpc>
                <a:spcPct val="100000"/>
              </a:lnSpc>
              <a:spcBef>
                <a:spcPts val="0"/>
              </a:spcBef>
              <a:spcAft>
                <a:spcPts val="0"/>
              </a:spcAft>
              <a:buSzPts val="1800"/>
              <a:buFont typeface="Calibri"/>
              <a:buChar char="•"/>
            </a:pPr>
            <a:r>
              <a:rPr lang="en"/>
              <a:t>Create space to discuss anticipated challenges and strategies for trying new ideas within those challenges</a:t>
            </a:r>
            <a:endParaRPr/>
          </a:p>
          <a:p>
            <a:pPr marL="914400" lvl="1" indent="-342900" algn="l" rtl="0">
              <a:lnSpc>
                <a:spcPct val="100000"/>
              </a:lnSpc>
              <a:spcBef>
                <a:spcPts val="0"/>
              </a:spcBef>
              <a:spcAft>
                <a:spcPts val="0"/>
              </a:spcAft>
              <a:buSzPts val="1800"/>
              <a:buFont typeface="Calibri"/>
              <a:buChar char="•"/>
            </a:pPr>
            <a:r>
              <a:rPr lang="en"/>
              <a:t>Follow up on teachers’ plans; return to them to build on and refine ideas</a:t>
            </a:r>
            <a:endParaRPr/>
          </a:p>
        </p:txBody>
      </p:sp>
      <p:pic>
        <p:nvPicPr>
          <p:cNvPr id="4666" name="Google Shape;4666;p623" descr="Blueprint with solid fill"/>
          <p:cNvPicPr preferRelativeResize="0"/>
          <p:nvPr/>
        </p:nvPicPr>
        <p:blipFill>
          <a:blip r:embed="rId3">
            <a:alphaModFix/>
          </a:blip>
          <a:stretch>
            <a:fillRect/>
          </a:stretch>
        </p:blipFill>
        <p:spPr>
          <a:xfrm>
            <a:off x="7946175" y="163950"/>
            <a:ext cx="1051560" cy="1051560"/>
          </a:xfrm>
          <a:prstGeom prst="rect">
            <a:avLst/>
          </a:prstGeom>
          <a:noFill/>
          <a:ln>
            <a:noFill/>
          </a:ln>
        </p:spPr>
      </p:pic>
      <p:sp>
        <p:nvSpPr>
          <p:cNvPr id="4667" name="Google Shape;4667;p623"/>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91</a:t>
            </a:fld>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4671"/>
        <p:cNvGrpSpPr/>
        <p:nvPr/>
      </p:nvGrpSpPr>
      <p:grpSpPr>
        <a:xfrm>
          <a:off x="0" y="0"/>
          <a:ext cx="0" cy="0"/>
          <a:chOff x="0" y="0"/>
          <a:chExt cx="0" cy="0"/>
        </a:xfrm>
      </p:grpSpPr>
      <p:sp>
        <p:nvSpPr>
          <p:cNvPr id="4672" name="Google Shape;4672;p624"/>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AutoNum type="arabicPeriod"/>
            </a:pPr>
            <a:r>
              <a:rPr lang="en"/>
              <a:t>Work with a partner/group or independently to plan a lesson, unit or assessment you will use in the near future:</a:t>
            </a:r>
            <a:endParaRPr/>
          </a:p>
          <a:p>
            <a:pPr marL="914400" lvl="1" indent="-317500" algn="l" rtl="0">
              <a:spcBef>
                <a:spcPts val="0"/>
              </a:spcBef>
              <a:spcAft>
                <a:spcPts val="0"/>
              </a:spcAft>
              <a:buSzPts val="1400"/>
              <a:buChar char="•"/>
            </a:pPr>
            <a:r>
              <a:rPr lang="en"/>
              <a:t>What new ideas about ambitious math teaching are you excited to try out?</a:t>
            </a:r>
            <a:endParaRPr/>
          </a:p>
          <a:p>
            <a:pPr marL="914400" lvl="1" indent="-317500" algn="l" rtl="0">
              <a:spcBef>
                <a:spcPts val="0"/>
              </a:spcBef>
              <a:spcAft>
                <a:spcPts val="0"/>
              </a:spcAft>
              <a:buSzPts val="1400"/>
              <a:buChar char="•"/>
            </a:pPr>
            <a:r>
              <a:rPr lang="en"/>
              <a:t>How will you work on this new idea?</a:t>
            </a:r>
            <a:endParaRPr/>
          </a:p>
          <a:p>
            <a:pPr marL="914400" lvl="0" indent="0" algn="l" rtl="0">
              <a:spcBef>
                <a:spcPts val="800"/>
              </a:spcBef>
              <a:spcAft>
                <a:spcPts val="0"/>
              </a:spcAft>
              <a:buNone/>
            </a:pPr>
            <a:endParaRPr/>
          </a:p>
          <a:p>
            <a:pPr marL="457200" lvl="0" indent="-317500" algn="l" rtl="0">
              <a:spcBef>
                <a:spcPts val="800"/>
              </a:spcBef>
              <a:spcAft>
                <a:spcPts val="0"/>
              </a:spcAft>
              <a:buSzPts val="1400"/>
              <a:buAutoNum type="arabicPeriod"/>
            </a:pPr>
            <a:r>
              <a:rPr lang="en"/>
              <a:t>Make a plan with your colleagues to check-in about how trying this idea out went between now and our next session (i.e., at your next PLC meeting)</a:t>
            </a:r>
            <a:endParaRPr/>
          </a:p>
          <a:p>
            <a:pPr marL="457200" lvl="0" indent="0" algn="l" rtl="0">
              <a:spcBef>
                <a:spcPts val="800"/>
              </a:spcBef>
              <a:spcAft>
                <a:spcPts val="0"/>
              </a:spcAft>
              <a:buNone/>
            </a:pPr>
            <a:endParaRPr/>
          </a:p>
          <a:p>
            <a:pPr marL="0" lvl="0" indent="0" algn="l" rtl="0">
              <a:spcBef>
                <a:spcPts val="800"/>
              </a:spcBef>
              <a:spcAft>
                <a:spcPts val="0"/>
              </a:spcAft>
              <a:buNone/>
            </a:pPr>
            <a:endParaRPr/>
          </a:p>
        </p:txBody>
      </p:sp>
      <p:sp>
        <p:nvSpPr>
          <p:cNvPr id="4673" name="Google Shape;4673;p624"/>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lnSpc>
                <a:spcPct val="100000"/>
              </a:lnSpc>
              <a:spcBef>
                <a:spcPts val="0"/>
              </a:spcBef>
              <a:spcAft>
                <a:spcPts val="0"/>
              </a:spcAft>
              <a:buNone/>
            </a:pPr>
            <a:r>
              <a:rPr lang="en" sz="2800"/>
              <a:t>Applying our learning to our work in the classroom</a:t>
            </a:r>
            <a:endParaRPr/>
          </a:p>
        </p:txBody>
      </p:sp>
      <p:sp>
        <p:nvSpPr>
          <p:cNvPr id="4674" name="Google Shape;4674;p624"/>
          <p:cNvSpPr txBox="1">
            <a:spLocks noGrp="1"/>
          </p:cNvSpPr>
          <p:nvPr>
            <p:ph type="sldNum" idx="12"/>
          </p:nvPr>
        </p:nvSpPr>
        <p:spPr>
          <a:xfrm>
            <a:off x="8523975" y="4669550"/>
            <a:ext cx="426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92</a:t>
            </a:fld>
            <a:endParaRPr/>
          </a:p>
        </p:txBody>
      </p:sp>
      <p:pic>
        <p:nvPicPr>
          <p:cNvPr id="4675" name="Google Shape;4675;p624" descr="Blueprint with solid fill"/>
          <p:cNvPicPr preferRelativeResize="0"/>
          <p:nvPr/>
        </p:nvPicPr>
        <p:blipFill rotWithShape="1">
          <a:blip r:embed="rId3">
            <a:alphaModFix/>
          </a:blip>
          <a:srcRect/>
          <a:stretch/>
        </p:blipFill>
        <p:spPr>
          <a:xfrm>
            <a:off x="7649084" y="3829930"/>
            <a:ext cx="1102925" cy="110295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680"/>
        <p:cNvGrpSpPr/>
        <p:nvPr/>
      </p:nvGrpSpPr>
      <p:grpSpPr>
        <a:xfrm>
          <a:off x="0" y="0"/>
          <a:ext cx="0" cy="0"/>
          <a:chOff x="0" y="0"/>
          <a:chExt cx="0" cy="0"/>
        </a:xfrm>
      </p:grpSpPr>
      <p:sp>
        <p:nvSpPr>
          <p:cNvPr id="4681" name="Google Shape;4681;p625"/>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3800" b="1">
                <a:solidFill>
                  <a:schemeClr val="accent2"/>
                </a:solidFill>
              </a:rPr>
              <a:t>Debriefing Session 16</a:t>
            </a:r>
            <a:endParaRPr sz="3800" b="1">
              <a:solidFill>
                <a:schemeClr val="accent2"/>
              </a:solidFill>
            </a:endParaRPr>
          </a:p>
        </p:txBody>
      </p:sp>
      <p:sp>
        <p:nvSpPr>
          <p:cNvPr id="4682" name="Google Shape;4682;p625"/>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rmAutofit/>
          </a:bodyPr>
          <a:lstStyle/>
          <a:p>
            <a:pPr marL="0" lvl="0" indent="0" algn="ctr" rtl="0">
              <a:lnSpc>
                <a:spcPct val="100000"/>
              </a:lnSpc>
              <a:spcBef>
                <a:spcPts val="0"/>
              </a:spcBef>
              <a:spcAft>
                <a:spcPts val="0"/>
              </a:spcAft>
              <a:buClr>
                <a:schemeClr val="dk1"/>
              </a:buClr>
              <a:buSzPts val="1100"/>
              <a:buFont typeface="Arial"/>
              <a:buNone/>
            </a:pPr>
            <a:r>
              <a:rPr lang="en" sz="1700" b="1" i="1">
                <a:solidFill>
                  <a:schemeClr val="accent2"/>
                </a:solidFill>
              </a:rPr>
              <a:t>Session Focus:</a:t>
            </a:r>
            <a:r>
              <a:rPr lang="en" sz="1700" i="1">
                <a:solidFill>
                  <a:schemeClr val="accent2"/>
                </a:solidFill>
              </a:rPr>
              <a:t> Reflect on and analyze teacher moves that can support equitable discourse and positive mathematical identities. </a:t>
            </a:r>
            <a:endParaRPr sz="2000">
              <a:solidFill>
                <a:schemeClr val="accent2"/>
              </a:solidFill>
            </a:endParaRPr>
          </a:p>
        </p:txBody>
      </p:sp>
      <p:sp>
        <p:nvSpPr>
          <p:cNvPr id="4683" name="Google Shape;4683;p625"/>
          <p:cNvSpPr txBox="1">
            <a:spLocks noGrp="1"/>
          </p:cNvSpPr>
          <p:nvPr>
            <p:ph type="sldNum" idx="12"/>
          </p:nvPr>
        </p:nvSpPr>
        <p:spPr>
          <a:xfrm>
            <a:off x="8519550" y="4711775"/>
            <a:ext cx="466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93</a:t>
            </a:fld>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687"/>
        <p:cNvGrpSpPr/>
        <p:nvPr/>
      </p:nvGrpSpPr>
      <p:grpSpPr>
        <a:xfrm>
          <a:off x="0" y="0"/>
          <a:ext cx="0" cy="0"/>
          <a:chOff x="0" y="0"/>
          <a:chExt cx="0" cy="0"/>
        </a:xfrm>
      </p:grpSpPr>
      <p:sp>
        <p:nvSpPr>
          <p:cNvPr id="4688" name="Google Shape;4688;p626"/>
          <p:cNvSpPr txBox="1"/>
          <p:nvPr/>
        </p:nvSpPr>
        <p:spPr>
          <a:xfrm>
            <a:off x="323194" y="1529550"/>
            <a:ext cx="6288000" cy="3063000"/>
          </a:xfrm>
          <a:prstGeom prst="rect">
            <a:avLst/>
          </a:prstGeom>
          <a:noFill/>
          <a:ln>
            <a:noFill/>
          </a:ln>
        </p:spPr>
        <p:txBody>
          <a:bodyPr spcFirstLastPara="1" wrap="square" lIns="68575" tIns="68575" rIns="68575" bIns="68575" anchor="t" anchorCtr="0">
            <a:spAutoFit/>
          </a:bodyPr>
          <a:lstStyle/>
          <a:p>
            <a:pPr marL="0" marR="1803400" lvl="0" indent="0" algn="l" rtl="0">
              <a:spcBef>
                <a:spcPts val="0"/>
              </a:spcBef>
              <a:spcAft>
                <a:spcPts val="0"/>
              </a:spcAft>
              <a:buClr>
                <a:schemeClr val="dk1"/>
              </a:buClr>
              <a:buSzPts val="800"/>
              <a:buFont typeface="Arial"/>
              <a:buNone/>
            </a:pPr>
            <a:r>
              <a:rPr lang="en" sz="1100" b="1">
                <a:solidFill>
                  <a:schemeClr val="hlink"/>
                </a:solidFill>
                <a:latin typeface="Calibri"/>
                <a:ea typeface="Calibri"/>
                <a:cs typeface="Calibri"/>
                <a:sym typeface="Calibri"/>
              </a:rPr>
              <a:t>Focus:</a:t>
            </a:r>
            <a:r>
              <a:rPr lang="en" sz="1100">
                <a:solidFill>
                  <a:schemeClr val="hlink"/>
                </a:solidFill>
                <a:latin typeface="Calibri"/>
                <a:ea typeface="Calibri"/>
                <a:cs typeface="Calibri"/>
                <a:sym typeface="Calibri"/>
              </a:rPr>
              <a:t> </a:t>
            </a:r>
            <a:r>
              <a:rPr lang="en" sz="1100">
                <a:solidFill>
                  <a:schemeClr val="dk1"/>
                </a:solidFill>
                <a:latin typeface="Calibri"/>
                <a:ea typeface="Calibri"/>
                <a:cs typeface="Calibri"/>
                <a:sym typeface="Calibri"/>
              </a:rPr>
              <a:t>Learning experiences in every grade and course are focused on core mathematical content and practices that progress purposefully across grade levels. </a:t>
            </a:r>
            <a:endParaRPr sz="11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800"/>
              <a:buFont typeface="Arial"/>
              <a:buNone/>
            </a:pPr>
            <a:endParaRPr sz="14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 sz="1100" b="1">
                <a:solidFill>
                  <a:schemeClr val="hlink"/>
                </a:solidFill>
                <a:latin typeface="Calibri"/>
                <a:ea typeface="Calibri"/>
                <a:cs typeface="Calibri"/>
                <a:sym typeface="Calibri"/>
              </a:rPr>
              <a:t>Engagement:</a:t>
            </a:r>
            <a:r>
              <a:rPr lang="en" sz="1100">
                <a:solidFill>
                  <a:schemeClr val="hlink"/>
                </a:solidFill>
                <a:latin typeface="Calibri"/>
                <a:ea typeface="Calibri"/>
                <a:cs typeface="Calibri"/>
                <a:sym typeface="Calibri"/>
              </a:rPr>
              <a:t> </a:t>
            </a:r>
            <a:r>
              <a:rPr lang="en" sz="1100">
                <a:solidFill>
                  <a:schemeClr val="dk1"/>
                </a:solidFill>
                <a:latin typeface="Calibri"/>
                <a:ea typeface="Calibri"/>
                <a:cs typeface="Calibri"/>
                <a:sym typeface="Calibri"/>
              </a:rPr>
              <a:t>Mathematical learning happens in environments that motivate all students to engage with relevant and meaningful issues in the world around them.</a:t>
            </a: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 sz="1100" b="1">
                <a:solidFill>
                  <a:schemeClr val="hlink"/>
                </a:solidFill>
                <a:latin typeface="Calibri"/>
                <a:ea typeface="Calibri"/>
                <a:cs typeface="Calibri"/>
                <a:sym typeface="Calibri"/>
              </a:rPr>
              <a:t>Pathways:</a:t>
            </a:r>
            <a:r>
              <a:rPr lang="en" sz="1100">
                <a:solidFill>
                  <a:schemeClr val="hlink"/>
                </a:solidFill>
                <a:latin typeface="Calibri"/>
                <a:ea typeface="Calibri"/>
                <a:cs typeface="Calibri"/>
                <a:sym typeface="Calibri"/>
              </a:rPr>
              <a:t> </a:t>
            </a:r>
            <a:r>
              <a:rPr lang="en" sz="1100">
                <a:solidFill>
                  <a:schemeClr val="dk1"/>
                </a:solidFill>
                <a:latin typeface="Calibri"/>
                <a:ea typeface="Calibri"/>
                <a:cs typeface="Calibri"/>
                <a:sym typeface="Calibri"/>
              </a:rPr>
              <a:t>All students are equipped with the mathematical knowledge and skills necessary to identify and productively pursue any postsecondary paths in their future. Students have agency to choose from a variety of courses, contexts, and applications they find relevant. </a:t>
            </a: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 sz="1100" b="1">
                <a:solidFill>
                  <a:schemeClr val="hlink"/>
                </a:solidFill>
                <a:latin typeface="Calibri"/>
                <a:ea typeface="Calibri"/>
                <a:cs typeface="Calibri"/>
                <a:sym typeface="Calibri"/>
              </a:rPr>
              <a:t>Belonging:</a:t>
            </a:r>
            <a:r>
              <a:rPr lang="en" sz="1100">
                <a:solidFill>
                  <a:schemeClr val="hlink"/>
                </a:solidFill>
                <a:latin typeface="Calibri"/>
                <a:ea typeface="Calibri"/>
                <a:cs typeface="Calibri"/>
                <a:sym typeface="Calibri"/>
              </a:rPr>
              <a:t> </a:t>
            </a:r>
            <a:r>
              <a:rPr lang="en" sz="1100">
                <a:solidFill>
                  <a:schemeClr val="dk1"/>
                </a:solidFill>
                <a:latin typeface="Calibri"/>
                <a:ea typeface="Calibri"/>
                <a:cs typeface="Calibri"/>
                <a:sym typeface="Calibri"/>
              </a:rPr>
              <a:t>Participation in mathematical learning builds students’ identities as capable math learners and fosters a positive self-concept. Students’ cultural and linguistic assets are valued in ways that contribute to a sense of belonging to a community of learners. </a:t>
            </a:r>
            <a:endParaRPr sz="1300">
              <a:latin typeface="Calibri"/>
              <a:ea typeface="Calibri"/>
              <a:cs typeface="Calibri"/>
              <a:sym typeface="Calibri"/>
            </a:endParaRPr>
          </a:p>
        </p:txBody>
      </p:sp>
      <p:pic>
        <p:nvPicPr>
          <p:cNvPr id="4689" name="Google Shape;4689;p626" descr="Icon for Focus Cornerstone with a magnifying glass"/>
          <p:cNvPicPr preferRelativeResize="0"/>
          <p:nvPr/>
        </p:nvPicPr>
        <p:blipFill>
          <a:blip r:embed="rId3">
            <a:alphaModFix/>
          </a:blip>
          <a:stretch>
            <a:fillRect/>
          </a:stretch>
        </p:blipFill>
        <p:spPr>
          <a:xfrm>
            <a:off x="5135663" y="1582256"/>
            <a:ext cx="1475606" cy="368902"/>
          </a:xfrm>
          <a:prstGeom prst="rect">
            <a:avLst/>
          </a:prstGeom>
          <a:noFill/>
          <a:ln>
            <a:noFill/>
          </a:ln>
        </p:spPr>
      </p:pic>
      <p:pic>
        <p:nvPicPr>
          <p:cNvPr id="4690" name="Google Shape;4690;p626" descr="Icon for Engagement Cornerstone with a light bulb"/>
          <p:cNvPicPr preferRelativeResize="0"/>
          <p:nvPr/>
        </p:nvPicPr>
        <p:blipFill>
          <a:blip r:embed="rId4">
            <a:alphaModFix/>
          </a:blip>
          <a:stretch>
            <a:fillRect/>
          </a:stretch>
        </p:blipFill>
        <p:spPr>
          <a:xfrm>
            <a:off x="5135663" y="2375681"/>
            <a:ext cx="1475606" cy="368902"/>
          </a:xfrm>
          <a:prstGeom prst="rect">
            <a:avLst/>
          </a:prstGeom>
          <a:noFill/>
          <a:ln>
            <a:noFill/>
          </a:ln>
        </p:spPr>
      </p:pic>
      <p:pic>
        <p:nvPicPr>
          <p:cNvPr id="4691" name="Google Shape;4691;p626" descr="Icon for Pathways Cornerstone with a street signs"/>
          <p:cNvPicPr preferRelativeResize="0"/>
          <p:nvPr/>
        </p:nvPicPr>
        <p:blipFill>
          <a:blip r:embed="rId5">
            <a:alphaModFix/>
          </a:blip>
          <a:stretch>
            <a:fillRect/>
          </a:stretch>
        </p:blipFill>
        <p:spPr>
          <a:xfrm>
            <a:off x="5135663" y="3169097"/>
            <a:ext cx="1475606" cy="368902"/>
          </a:xfrm>
          <a:prstGeom prst="rect">
            <a:avLst/>
          </a:prstGeom>
          <a:noFill/>
          <a:ln>
            <a:noFill/>
          </a:ln>
        </p:spPr>
      </p:pic>
      <p:pic>
        <p:nvPicPr>
          <p:cNvPr id="4692" name="Google Shape;4692;p626" descr="Icon for Belonging Cornerstone with puzzle pieces"/>
          <p:cNvPicPr preferRelativeResize="0"/>
          <p:nvPr/>
        </p:nvPicPr>
        <p:blipFill>
          <a:blip r:embed="rId6">
            <a:alphaModFix/>
          </a:blip>
          <a:stretch>
            <a:fillRect/>
          </a:stretch>
        </p:blipFill>
        <p:spPr>
          <a:xfrm>
            <a:off x="5135663" y="4032131"/>
            <a:ext cx="1475606" cy="368902"/>
          </a:xfrm>
          <a:prstGeom prst="rect">
            <a:avLst/>
          </a:prstGeom>
          <a:noFill/>
          <a:ln>
            <a:noFill/>
          </a:ln>
        </p:spPr>
      </p:pic>
      <p:sp>
        <p:nvSpPr>
          <p:cNvPr id="4693" name="Google Shape;4693;p626"/>
          <p:cNvSpPr txBox="1"/>
          <p:nvPr/>
        </p:nvSpPr>
        <p:spPr>
          <a:xfrm>
            <a:off x="6807175" y="1599450"/>
            <a:ext cx="2033400" cy="2801700"/>
          </a:xfrm>
          <a:prstGeom prst="rect">
            <a:avLst/>
          </a:prstGeom>
          <a:noFill/>
          <a:ln w="9525" cap="flat" cmpd="sng">
            <a:solidFill>
              <a:srgbClr val="000000"/>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sz="1300">
                <a:solidFill>
                  <a:srgbClr val="000000"/>
                </a:solidFill>
                <a:latin typeface="Calibri"/>
                <a:ea typeface="Calibri"/>
                <a:cs typeface="Calibri"/>
                <a:sym typeface="Calibri"/>
              </a:rPr>
              <a:t>Any proposed instructional approach, curricular change, or </a:t>
            </a:r>
            <a:r>
              <a:rPr lang="en" sz="1300" b="1">
                <a:solidFill>
                  <a:srgbClr val="000000"/>
                </a:solidFill>
                <a:latin typeface="Calibri"/>
                <a:ea typeface="Calibri"/>
                <a:cs typeface="Calibri"/>
                <a:sym typeface="Calibri"/>
              </a:rPr>
              <a:t>system design element should be evaluated by the degree to which it builds on these four cornerstones</a:t>
            </a:r>
            <a:r>
              <a:rPr lang="en" sz="1300">
                <a:solidFill>
                  <a:srgbClr val="000000"/>
                </a:solidFill>
                <a:latin typeface="Calibri"/>
                <a:ea typeface="Calibri"/>
                <a:cs typeface="Calibri"/>
                <a:sym typeface="Calibri"/>
              </a:rPr>
              <a:t>. When new approaches are built within the framework of all four-cornerstone principles, we will be on our way to engineering a reimagined system.</a:t>
            </a:r>
            <a:endParaRPr sz="900">
              <a:latin typeface="Calibri"/>
              <a:ea typeface="Calibri"/>
              <a:cs typeface="Calibri"/>
              <a:sym typeface="Calibri"/>
            </a:endParaRPr>
          </a:p>
        </p:txBody>
      </p:sp>
      <p:sp>
        <p:nvSpPr>
          <p:cNvPr id="4694" name="Google Shape;4694;p626"/>
          <p:cNvSpPr/>
          <p:nvPr/>
        </p:nvSpPr>
        <p:spPr>
          <a:xfrm>
            <a:off x="6848525" y="4514875"/>
            <a:ext cx="1475700" cy="369000"/>
          </a:xfrm>
          <a:prstGeom prst="rect">
            <a:avLst/>
          </a:prstGeom>
          <a:solidFill>
            <a:srgbClr val="FCF4F8"/>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7"/>
              </a:rPr>
              <a:t>(ODE, 2022)</a:t>
            </a:r>
            <a:endParaRPr/>
          </a:p>
        </p:txBody>
      </p:sp>
      <p:sp>
        <p:nvSpPr>
          <p:cNvPr id="4695" name="Google Shape;4695;p626"/>
          <p:cNvSpPr txBox="1">
            <a:spLocks noGrp="1"/>
          </p:cNvSpPr>
          <p:nvPr>
            <p:ph type="sldNum" idx="12"/>
          </p:nvPr>
        </p:nvSpPr>
        <p:spPr>
          <a:xfrm>
            <a:off x="8381850" y="4711775"/>
            <a:ext cx="603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94</a:t>
            </a:fld>
            <a:endParaRPr/>
          </a:p>
        </p:txBody>
      </p:sp>
      <p:sp>
        <p:nvSpPr>
          <p:cNvPr id="4696" name="Google Shape;4696;p626"/>
          <p:cNvSpPr txBox="1">
            <a:spLocks noGrp="1"/>
          </p:cNvSpPr>
          <p:nvPr>
            <p:ph type="title" idx="4294967295"/>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450" i="1">
                <a:solidFill>
                  <a:schemeClr val="accent2"/>
                </a:solidFill>
              </a:rPr>
              <a:t>Debriefing Session 16:</a:t>
            </a:r>
            <a:r>
              <a:rPr lang="en" sz="2450">
                <a:solidFill>
                  <a:schemeClr val="accent2"/>
                </a:solidFill>
              </a:rPr>
              <a:t> Four </a:t>
            </a:r>
            <a:r>
              <a:rPr lang="en" sz="2450" b="1">
                <a:solidFill>
                  <a:schemeClr val="accent2"/>
                </a:solidFill>
              </a:rPr>
              <a:t>cornerstone principles </a:t>
            </a:r>
            <a:r>
              <a:rPr lang="en" sz="2450">
                <a:solidFill>
                  <a:schemeClr val="accent2"/>
                </a:solidFill>
              </a:rPr>
              <a:t>of the OMP</a:t>
            </a:r>
            <a:endParaRPr sz="2270">
              <a:solidFill>
                <a:schemeClr val="accent2"/>
              </a:solidFill>
            </a:endParaRPr>
          </a:p>
        </p:txBody>
      </p:sp>
      <p:sp>
        <p:nvSpPr>
          <p:cNvPr id="4697" name="Google Shape;4697;p626"/>
          <p:cNvSpPr txBox="1"/>
          <p:nvPr/>
        </p:nvSpPr>
        <p:spPr>
          <a:xfrm>
            <a:off x="412625" y="1011650"/>
            <a:ext cx="8121000" cy="415500"/>
          </a:xfrm>
          <a:prstGeom prst="rect">
            <a:avLst/>
          </a:prstGeom>
          <a:solidFill>
            <a:schemeClr val="accent2"/>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What connections do you see between any of the cornerstones and our work in this session?</a:t>
            </a:r>
            <a:endParaRPr sz="1500" b="1">
              <a:solidFill>
                <a:schemeClr val="lt1"/>
              </a:solidFill>
              <a:latin typeface="Calibri"/>
              <a:ea typeface="Calibri"/>
              <a:cs typeface="Calibri"/>
              <a:sym typeface="Calibri"/>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701"/>
        <p:cNvGrpSpPr/>
        <p:nvPr/>
      </p:nvGrpSpPr>
      <p:grpSpPr>
        <a:xfrm>
          <a:off x="0" y="0"/>
          <a:ext cx="0" cy="0"/>
          <a:chOff x="0" y="0"/>
          <a:chExt cx="0" cy="0"/>
        </a:xfrm>
      </p:grpSpPr>
      <p:sp>
        <p:nvSpPr>
          <p:cNvPr id="4702" name="Google Shape;4702;p627"/>
          <p:cNvSpPr txBox="1">
            <a:spLocks noGrp="1"/>
          </p:cNvSpPr>
          <p:nvPr>
            <p:ph type="sldNum" idx="12"/>
          </p:nvPr>
        </p:nvSpPr>
        <p:spPr>
          <a:xfrm>
            <a:off x="8381850" y="4711775"/>
            <a:ext cx="603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95</a:t>
            </a:fld>
            <a:endParaRPr/>
          </a:p>
        </p:txBody>
      </p:sp>
      <p:sp>
        <p:nvSpPr>
          <p:cNvPr id="4703" name="Google Shape;4703;p627"/>
          <p:cNvSpPr txBox="1">
            <a:spLocks noGrp="1"/>
          </p:cNvSpPr>
          <p:nvPr>
            <p:ph type="title" idx="4294967295"/>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550" i="1">
                <a:solidFill>
                  <a:schemeClr val="accent2"/>
                </a:solidFill>
                <a:highlight>
                  <a:schemeClr val="lt1"/>
                </a:highlight>
              </a:rPr>
              <a:t>Debriefing Session 16:</a:t>
            </a:r>
            <a:r>
              <a:rPr lang="en" sz="2550">
                <a:solidFill>
                  <a:schemeClr val="accent2"/>
                </a:solidFill>
                <a:highlight>
                  <a:schemeClr val="lt1"/>
                </a:highlight>
              </a:rPr>
              <a:t> </a:t>
            </a:r>
            <a:r>
              <a:rPr lang="en" sz="2550" b="1">
                <a:solidFill>
                  <a:schemeClr val="accent2"/>
                </a:solidFill>
                <a:highlight>
                  <a:schemeClr val="lt1"/>
                </a:highlight>
              </a:rPr>
              <a:t>Focus</a:t>
            </a:r>
            <a:r>
              <a:rPr lang="en" sz="2550">
                <a:solidFill>
                  <a:schemeClr val="accent2"/>
                </a:solidFill>
                <a:highlight>
                  <a:schemeClr val="lt1"/>
                </a:highlight>
              </a:rPr>
              <a:t> of the session</a:t>
            </a:r>
            <a:endParaRPr sz="2370">
              <a:solidFill>
                <a:schemeClr val="accent2"/>
              </a:solidFill>
              <a:highlight>
                <a:schemeClr val="lt1"/>
              </a:highlight>
            </a:endParaRPr>
          </a:p>
        </p:txBody>
      </p:sp>
      <p:sp>
        <p:nvSpPr>
          <p:cNvPr id="4704" name="Google Shape;4704;p627"/>
          <p:cNvSpPr txBox="1"/>
          <p:nvPr/>
        </p:nvSpPr>
        <p:spPr>
          <a:xfrm>
            <a:off x="511500" y="987475"/>
            <a:ext cx="8121000" cy="646500"/>
          </a:xfrm>
          <a:prstGeom prst="rect">
            <a:avLst/>
          </a:prstGeom>
          <a:solidFill>
            <a:schemeClr val="accent2"/>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What new insights do you have about reflecting on and analyzing  teacher moves that can support equitable discourse and positive mathematical identities?</a:t>
            </a:r>
            <a:endParaRPr sz="1500" b="1">
              <a:solidFill>
                <a:schemeClr val="lt1"/>
              </a:solidFill>
              <a:latin typeface="Calibri"/>
              <a:ea typeface="Calibri"/>
              <a:cs typeface="Calibri"/>
              <a:sym typeface="Calibri"/>
            </a:endParaRPr>
          </a:p>
        </p:txBody>
      </p:sp>
      <p:sp>
        <p:nvSpPr>
          <p:cNvPr id="4705" name="Google Shape;4705;p627"/>
          <p:cNvSpPr txBox="1">
            <a:spLocks noGrp="1"/>
          </p:cNvSpPr>
          <p:nvPr>
            <p:ph type="body" idx="1"/>
          </p:nvPr>
        </p:nvSpPr>
        <p:spPr>
          <a:xfrm>
            <a:off x="537875" y="1992823"/>
            <a:ext cx="8088300" cy="25512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1500" b="1"/>
              <a:t>Take a couple of minutes to reflect on our work in the session.</a:t>
            </a:r>
            <a:endParaRPr sz="1500" b="1"/>
          </a:p>
          <a:p>
            <a:pPr marL="0" lvl="0" indent="0" algn="l" rtl="0">
              <a:lnSpc>
                <a:spcPct val="100000"/>
              </a:lnSpc>
              <a:spcBef>
                <a:spcPts val="1000"/>
              </a:spcBef>
              <a:spcAft>
                <a:spcPts val="0"/>
              </a:spcAft>
              <a:buNone/>
            </a:pPr>
            <a:r>
              <a:rPr lang="en" sz="1500" b="1"/>
              <a:t>Activities in this session:</a:t>
            </a:r>
            <a:endParaRPr sz="1700" i="1"/>
          </a:p>
          <a:p>
            <a:pPr marL="457200" lvl="0" indent="-330200" algn="l" rtl="0">
              <a:lnSpc>
                <a:spcPct val="115000"/>
              </a:lnSpc>
              <a:spcBef>
                <a:spcPts val="800"/>
              </a:spcBef>
              <a:spcAft>
                <a:spcPts val="0"/>
              </a:spcAft>
              <a:buSzPts val="1600"/>
              <a:buFont typeface="Calibri"/>
              <a:buAutoNum type="arabicPeriod"/>
            </a:pPr>
            <a:r>
              <a:rPr lang="en" sz="1600" b="1" u="sng">
                <a:solidFill>
                  <a:schemeClr val="hlink"/>
                </a:solidFill>
                <a:hlinkClick r:id="rId3" action="ppaction://hlinksldjump"/>
              </a:rPr>
              <a:t>Studying Teaching: </a:t>
            </a:r>
            <a:r>
              <a:rPr lang="en" sz="1600"/>
              <a:t>Teacher actions to promote equitable discourse</a:t>
            </a:r>
            <a:endParaRPr sz="1600"/>
          </a:p>
          <a:p>
            <a:pPr marL="457200" lvl="0" indent="-330200" algn="l" rtl="0">
              <a:lnSpc>
                <a:spcPct val="115000"/>
              </a:lnSpc>
              <a:spcBef>
                <a:spcPts val="0"/>
              </a:spcBef>
              <a:spcAft>
                <a:spcPts val="0"/>
              </a:spcAft>
              <a:buSzPts val="1600"/>
              <a:buFont typeface="Calibri"/>
              <a:buAutoNum type="arabicPeriod"/>
            </a:pPr>
            <a:r>
              <a:rPr lang="en" sz="1600" b="1" u="sng">
                <a:solidFill>
                  <a:schemeClr val="hlink"/>
                </a:solidFill>
                <a:hlinkClick r:id="rId4" action="ppaction://hlinksldjump"/>
              </a:rPr>
              <a:t>Connecting to Research:</a:t>
            </a:r>
            <a:r>
              <a:rPr lang="en" sz="1600" b="1"/>
              <a:t> </a:t>
            </a:r>
            <a:r>
              <a:rPr lang="en" sz="1600"/>
              <a:t>Students’ identity, agency and status</a:t>
            </a:r>
            <a:endParaRPr sz="1600"/>
          </a:p>
          <a:p>
            <a:pPr marL="457200" lvl="0" indent="-330200" algn="l" rtl="0">
              <a:lnSpc>
                <a:spcPct val="115000"/>
              </a:lnSpc>
              <a:spcBef>
                <a:spcPts val="0"/>
              </a:spcBef>
              <a:spcAft>
                <a:spcPts val="0"/>
              </a:spcAft>
              <a:buSzPts val="1600"/>
              <a:buFont typeface="Calibri"/>
              <a:buAutoNum type="arabicPeriod"/>
            </a:pPr>
            <a:r>
              <a:rPr lang="en" sz="1600" b="1" u="sng">
                <a:solidFill>
                  <a:schemeClr val="hlink"/>
                </a:solidFill>
                <a:hlinkClick r:id="rId5" action="ppaction://hlinksldjump"/>
              </a:rPr>
              <a:t>Planning for Action: </a:t>
            </a:r>
            <a:r>
              <a:rPr lang="en" sz="1600"/>
              <a:t>Applying our learning to our work in the classroom</a:t>
            </a:r>
            <a:endParaRPr sz="1600"/>
          </a:p>
          <a:p>
            <a:pPr marL="0" lvl="0" indent="0" algn="l" rtl="0">
              <a:lnSpc>
                <a:spcPct val="115000"/>
              </a:lnSpc>
              <a:spcBef>
                <a:spcPts val="800"/>
              </a:spcBef>
              <a:spcAft>
                <a:spcPts val="0"/>
              </a:spcAft>
              <a:buClr>
                <a:schemeClr val="dk1"/>
              </a:buClr>
              <a:buSzPts val="1100"/>
              <a:buFont typeface="Arial"/>
              <a:buNone/>
            </a:pPr>
            <a:endParaRPr sz="1100"/>
          </a:p>
          <a:p>
            <a:pPr marL="457200" lvl="0" indent="0" algn="l" rtl="0">
              <a:lnSpc>
                <a:spcPct val="115000"/>
              </a:lnSpc>
              <a:spcBef>
                <a:spcPts val="400"/>
              </a:spcBef>
              <a:spcAft>
                <a:spcPts val="0"/>
              </a:spcAft>
              <a:buNone/>
            </a:pPr>
            <a:endParaRPr sz="150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710"/>
        <p:cNvGrpSpPr/>
        <p:nvPr/>
      </p:nvGrpSpPr>
      <p:grpSpPr>
        <a:xfrm>
          <a:off x="0" y="0"/>
          <a:ext cx="0" cy="0"/>
          <a:chOff x="0" y="0"/>
          <a:chExt cx="0" cy="0"/>
        </a:xfrm>
      </p:grpSpPr>
      <p:sp>
        <p:nvSpPr>
          <p:cNvPr id="4711" name="Google Shape;4711;p628"/>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3800" b="1">
                <a:solidFill>
                  <a:schemeClr val="accent1"/>
                </a:solidFill>
              </a:rPr>
              <a:t>Debriefing Module 3 Part 1</a:t>
            </a:r>
            <a:endParaRPr sz="3800" b="1">
              <a:solidFill>
                <a:schemeClr val="accent1"/>
              </a:solidFill>
            </a:endParaRPr>
          </a:p>
        </p:txBody>
      </p:sp>
      <p:sp>
        <p:nvSpPr>
          <p:cNvPr id="4712" name="Google Shape;4712;p628"/>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a:solidFill>
                  <a:schemeClr val="accent1"/>
                </a:solidFill>
              </a:rPr>
              <a:t>Reflecting on our work in Sessions 14 – 16</a:t>
            </a:r>
            <a:endParaRPr>
              <a:solidFill>
                <a:schemeClr val="accent1"/>
              </a:solidFill>
            </a:endParaRPr>
          </a:p>
        </p:txBody>
      </p:sp>
      <p:sp>
        <p:nvSpPr>
          <p:cNvPr id="4713" name="Google Shape;4713;p628"/>
          <p:cNvSpPr txBox="1">
            <a:spLocks noGrp="1"/>
          </p:cNvSpPr>
          <p:nvPr>
            <p:ph type="sldNum" idx="12"/>
          </p:nvPr>
        </p:nvSpPr>
        <p:spPr>
          <a:xfrm>
            <a:off x="8519550" y="4711775"/>
            <a:ext cx="466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96</a:t>
            </a:fld>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717"/>
        <p:cNvGrpSpPr/>
        <p:nvPr/>
      </p:nvGrpSpPr>
      <p:grpSpPr>
        <a:xfrm>
          <a:off x="0" y="0"/>
          <a:ext cx="0" cy="0"/>
          <a:chOff x="0" y="0"/>
          <a:chExt cx="0" cy="0"/>
        </a:xfrm>
      </p:grpSpPr>
      <p:sp>
        <p:nvSpPr>
          <p:cNvPr id="4718" name="Google Shape;4718;p629"/>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solidFill>
                  <a:schemeClr val="accent1"/>
                </a:solidFill>
              </a:rPr>
              <a:t>Debriefing Module 3 Part 1: </a:t>
            </a:r>
            <a:r>
              <a:rPr lang="en" sz="2800">
                <a:solidFill>
                  <a:schemeClr val="accent1"/>
                </a:solidFill>
              </a:rPr>
              <a:t>Important moments  </a:t>
            </a:r>
            <a:endParaRPr sz="2800">
              <a:solidFill>
                <a:schemeClr val="accent1"/>
              </a:solidFill>
            </a:endParaRPr>
          </a:p>
        </p:txBody>
      </p:sp>
      <p:sp>
        <p:nvSpPr>
          <p:cNvPr id="4719" name="Google Shape;4719;p629"/>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0" lvl="0" indent="0" algn="l" rtl="0">
              <a:lnSpc>
                <a:spcPct val="115000"/>
              </a:lnSpc>
              <a:spcBef>
                <a:spcPts val="0"/>
              </a:spcBef>
              <a:spcAft>
                <a:spcPts val="0"/>
              </a:spcAft>
              <a:buClr>
                <a:schemeClr val="dk1"/>
              </a:buClr>
              <a:buSzPts val="800"/>
              <a:buFont typeface="Arial"/>
              <a:buNone/>
            </a:pPr>
            <a:r>
              <a:rPr lang="en"/>
              <a:t>Record</a:t>
            </a:r>
            <a:r>
              <a:rPr lang="en" b="1"/>
              <a:t> important moments </a:t>
            </a:r>
            <a:r>
              <a:rPr lang="en"/>
              <a:t>that impacted your thinking about ambitious math teaching and your hopes for students as learners.</a:t>
            </a:r>
            <a:endParaRPr/>
          </a:p>
        </p:txBody>
      </p:sp>
      <p:sp>
        <p:nvSpPr>
          <p:cNvPr id="4720" name="Google Shape;4720;p629"/>
          <p:cNvSpPr txBox="1">
            <a:spLocks noGrp="1"/>
          </p:cNvSpPr>
          <p:nvPr>
            <p:ph type="sldNum" idx="12"/>
          </p:nvPr>
        </p:nvSpPr>
        <p:spPr>
          <a:xfrm>
            <a:off x="8540150" y="4707350"/>
            <a:ext cx="4455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97</a:t>
            </a:fld>
            <a:endParaRPr/>
          </a:p>
        </p:txBody>
      </p:sp>
      <p:sp>
        <p:nvSpPr>
          <p:cNvPr id="4721" name="Google Shape;4721;p629"/>
          <p:cNvSpPr txBox="1"/>
          <p:nvPr/>
        </p:nvSpPr>
        <p:spPr>
          <a:xfrm>
            <a:off x="537875" y="2243150"/>
            <a:ext cx="7964700" cy="1736100"/>
          </a:xfrm>
          <a:prstGeom prst="rect">
            <a:avLst/>
          </a:prstGeom>
          <a:solidFill>
            <a:schemeClr val="lt2"/>
          </a:solidFill>
          <a:ln w="1905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a:solidFill>
                  <a:schemeClr val="dk1"/>
                </a:solidFill>
                <a:latin typeface="Calibri"/>
                <a:ea typeface="Calibri"/>
                <a:cs typeface="Calibri"/>
                <a:sym typeface="Calibri"/>
              </a:rPr>
              <a:t>Examples of important moments:</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AHA! moments you experienced</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Changes in your thinking</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WOW! ideas that you hadn’t considered before</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Contradictions to or affirmations of prior understandings</a:t>
            </a:r>
            <a:endParaRPr sz="1800">
              <a:solidFill>
                <a:schemeClr val="dk1"/>
              </a:solidFill>
              <a:latin typeface="Calibri"/>
              <a:ea typeface="Calibri"/>
              <a:cs typeface="Calibri"/>
              <a:sym typeface="Calibri"/>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725"/>
        <p:cNvGrpSpPr/>
        <p:nvPr/>
      </p:nvGrpSpPr>
      <p:grpSpPr>
        <a:xfrm>
          <a:off x="0" y="0"/>
          <a:ext cx="0" cy="0"/>
          <a:chOff x="0" y="0"/>
          <a:chExt cx="0" cy="0"/>
        </a:xfrm>
      </p:grpSpPr>
      <p:sp>
        <p:nvSpPr>
          <p:cNvPr id="4726" name="Google Shape;4726;p630"/>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solidFill>
                  <a:schemeClr val="accent1"/>
                </a:solidFill>
              </a:rPr>
              <a:t>Debriefing Module 3 Part 1: </a:t>
            </a:r>
            <a:r>
              <a:rPr lang="en" sz="2800">
                <a:solidFill>
                  <a:schemeClr val="accent1"/>
                </a:solidFill>
              </a:rPr>
              <a:t>Important moments  </a:t>
            </a:r>
            <a:endParaRPr sz="2800">
              <a:solidFill>
                <a:schemeClr val="accent1"/>
              </a:solidFill>
            </a:endParaRPr>
          </a:p>
        </p:txBody>
      </p:sp>
      <p:sp>
        <p:nvSpPr>
          <p:cNvPr id="4727" name="Google Shape;4727;p630"/>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0" lvl="0" indent="0" algn="l" rtl="0">
              <a:lnSpc>
                <a:spcPct val="115000"/>
              </a:lnSpc>
              <a:spcBef>
                <a:spcPts val="0"/>
              </a:spcBef>
              <a:spcAft>
                <a:spcPts val="0"/>
              </a:spcAft>
              <a:buClr>
                <a:schemeClr val="dk1"/>
              </a:buClr>
              <a:buSzPts val="800"/>
              <a:buFont typeface="Arial"/>
              <a:buNone/>
            </a:pPr>
            <a:r>
              <a:rPr lang="en"/>
              <a:t>Take 5 minutes to refine the ideas you jotted.</a:t>
            </a:r>
            <a:endParaRPr/>
          </a:p>
          <a:p>
            <a:pPr marL="457200" lvl="0" indent="-317500" algn="l" rtl="0">
              <a:lnSpc>
                <a:spcPct val="115000"/>
              </a:lnSpc>
              <a:spcBef>
                <a:spcPts val="0"/>
              </a:spcBef>
              <a:spcAft>
                <a:spcPts val="0"/>
              </a:spcAft>
              <a:buSzPts val="1400"/>
              <a:buChar char="•"/>
            </a:pPr>
            <a:r>
              <a:rPr lang="en"/>
              <a:t>Synthesize your</a:t>
            </a:r>
            <a:r>
              <a:rPr lang="en" b="1"/>
              <a:t> important moments </a:t>
            </a:r>
            <a:r>
              <a:rPr lang="en"/>
              <a:t>from Module 1 Part 1.</a:t>
            </a:r>
            <a:endParaRPr/>
          </a:p>
          <a:p>
            <a:pPr marL="457200" lvl="0" indent="-317500" algn="l" rtl="0">
              <a:lnSpc>
                <a:spcPct val="115000"/>
              </a:lnSpc>
              <a:spcBef>
                <a:spcPts val="0"/>
              </a:spcBef>
              <a:spcAft>
                <a:spcPts val="0"/>
              </a:spcAft>
              <a:buSzPts val="1400"/>
              <a:buChar char="•"/>
            </a:pPr>
            <a:r>
              <a:rPr lang="en"/>
              <a:t>Based on the work and discussions in these sessions, what ideas do you have for </a:t>
            </a:r>
            <a:r>
              <a:rPr lang="en" b="1"/>
              <a:t>how you’ll implement your learning</a:t>
            </a:r>
            <a:r>
              <a:rPr lang="en"/>
              <a:t>?</a:t>
            </a:r>
            <a:endParaRPr/>
          </a:p>
          <a:p>
            <a:pPr marL="457200" lvl="0" indent="-317500" algn="l" rtl="0">
              <a:lnSpc>
                <a:spcPct val="115000"/>
              </a:lnSpc>
              <a:spcBef>
                <a:spcPts val="0"/>
              </a:spcBef>
              <a:spcAft>
                <a:spcPts val="0"/>
              </a:spcAft>
              <a:buSzPts val="1400"/>
              <a:buChar char="•"/>
            </a:pPr>
            <a:r>
              <a:rPr lang="en"/>
              <a:t>What else, if anything, would you like to share with the facilitator?</a:t>
            </a:r>
            <a:endParaRPr/>
          </a:p>
        </p:txBody>
      </p:sp>
      <p:sp>
        <p:nvSpPr>
          <p:cNvPr id="4728" name="Google Shape;4728;p630"/>
          <p:cNvSpPr txBox="1">
            <a:spLocks noGrp="1"/>
          </p:cNvSpPr>
          <p:nvPr>
            <p:ph type="sldNum" idx="12"/>
          </p:nvPr>
        </p:nvSpPr>
        <p:spPr>
          <a:xfrm>
            <a:off x="8540150" y="4707350"/>
            <a:ext cx="4455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98</a:t>
            </a:fld>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732"/>
        <p:cNvGrpSpPr/>
        <p:nvPr/>
      </p:nvGrpSpPr>
      <p:grpSpPr>
        <a:xfrm>
          <a:off x="0" y="0"/>
          <a:ext cx="0" cy="0"/>
          <a:chOff x="0" y="0"/>
          <a:chExt cx="0" cy="0"/>
        </a:xfrm>
      </p:grpSpPr>
      <p:sp>
        <p:nvSpPr>
          <p:cNvPr id="4733" name="Google Shape;4733;p631"/>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solidFill>
                  <a:schemeClr val="accent1"/>
                </a:solidFill>
              </a:rPr>
              <a:t>Acknowledgements</a:t>
            </a:r>
            <a:endParaRPr sz="2800">
              <a:solidFill>
                <a:schemeClr val="accent1"/>
              </a:solidFill>
            </a:endParaRPr>
          </a:p>
        </p:txBody>
      </p:sp>
      <p:sp>
        <p:nvSpPr>
          <p:cNvPr id="4734" name="Google Shape;4734;p631"/>
          <p:cNvSpPr txBox="1">
            <a:spLocks noGrp="1"/>
          </p:cNvSpPr>
          <p:nvPr>
            <p:ph type="body" idx="1"/>
          </p:nvPr>
        </p:nvSpPr>
        <p:spPr>
          <a:xfrm>
            <a:off x="537875" y="1198700"/>
            <a:ext cx="8088300" cy="3155400"/>
          </a:xfrm>
          <a:prstGeom prst="rect">
            <a:avLst/>
          </a:prstGeom>
        </p:spPr>
        <p:txBody>
          <a:bodyPr spcFirstLastPara="1" wrap="square" lIns="68575" tIns="34275" rIns="68575" bIns="34275" anchor="t" anchorCtr="0">
            <a:noAutofit/>
          </a:bodyPr>
          <a:lstStyle/>
          <a:p>
            <a:pPr marL="457200" lvl="0" indent="0" algn="l" rtl="0">
              <a:lnSpc>
                <a:spcPct val="115000"/>
              </a:lnSpc>
              <a:spcBef>
                <a:spcPts val="0"/>
              </a:spcBef>
              <a:spcAft>
                <a:spcPts val="0"/>
              </a:spcAft>
              <a:buNone/>
            </a:pPr>
            <a:r>
              <a:rPr lang="en" sz="1400"/>
              <a:t>These Ambitious Teaching Modules exist because of the vision and hard work of a team led by the creative vision, development, and design offered by Kathy Pfaendler and Julie Fredericks, Math Professional Learning Specialists, Teachers Development Group, Cathy Martin, Denver, CO, Taylor Stafford, University of Washington, and Hannah Nieman, University of Washington. Their efforts were supported by the ongoing input and feedback of the entire staff of Teachers Development Group (TDG). These Modules, like all professional learning materials produced by our organization, are based on the collective knowledge, expertise, and ongoing learning of TDG’S Math Professional Learning Specialists and the teachers and leaders with whom we work. Thanks also go to Mark Freed, and Kama Almasi, Oregon Department of Education, and Rebekah Elliott, Oregon State University, who offered vision and feedback throughout the development and design process. Special thanks go to Sophia Vazquez, University of Washington, who did the accessibility formatting of these Modules.  </a:t>
            </a:r>
            <a:endParaRPr sz="1400"/>
          </a:p>
          <a:p>
            <a:pPr marL="457200" lvl="0" indent="0" algn="l" rtl="0">
              <a:lnSpc>
                <a:spcPct val="115000"/>
              </a:lnSpc>
              <a:spcBef>
                <a:spcPts val="0"/>
              </a:spcBef>
              <a:spcAft>
                <a:spcPts val="0"/>
              </a:spcAft>
              <a:buNone/>
            </a:pPr>
            <a:endParaRPr sz="1400"/>
          </a:p>
          <a:p>
            <a:pPr marL="4114800" lvl="0" indent="0" algn="l" rtl="0">
              <a:lnSpc>
                <a:spcPct val="115000"/>
              </a:lnSpc>
              <a:spcBef>
                <a:spcPts val="0"/>
              </a:spcBef>
              <a:spcAft>
                <a:spcPts val="0"/>
              </a:spcAft>
              <a:buNone/>
            </a:pPr>
            <a:r>
              <a:rPr lang="en" sz="1400" i="1"/>
              <a:t>Ruth Heaton, CEO, Teachers Development Group</a:t>
            </a:r>
            <a:endParaRPr sz="1400" i="1"/>
          </a:p>
          <a:p>
            <a:pPr marL="457200" lvl="0" indent="0" algn="l" rtl="0">
              <a:lnSpc>
                <a:spcPct val="115000"/>
              </a:lnSpc>
              <a:spcBef>
                <a:spcPts val="0"/>
              </a:spcBef>
              <a:spcAft>
                <a:spcPts val="0"/>
              </a:spcAft>
              <a:buNone/>
            </a:pPr>
            <a:endParaRPr sz="2100"/>
          </a:p>
        </p:txBody>
      </p:sp>
      <p:sp>
        <p:nvSpPr>
          <p:cNvPr id="4735" name="Google Shape;4735;p631"/>
          <p:cNvSpPr txBox="1">
            <a:spLocks noGrp="1"/>
          </p:cNvSpPr>
          <p:nvPr>
            <p:ph type="sldNum" idx="12"/>
          </p:nvPr>
        </p:nvSpPr>
        <p:spPr>
          <a:xfrm>
            <a:off x="8540150" y="4707350"/>
            <a:ext cx="4455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99</a:t>
            </a:fld>
            <a:endParaRPr/>
          </a:p>
        </p:txBody>
      </p:sp>
    </p:spTree>
  </p:cSld>
  <p:clrMapOvr>
    <a:masterClrMapping/>
  </p:clrMapOvr>
</p:sld>
</file>

<file path=ppt/theme/theme1.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B7A34422E9F444A66E2AD5A9CEA856" ma:contentTypeVersion="8" ma:contentTypeDescription="Create a new document." ma:contentTypeScope="" ma:versionID="3270c7a33a401281c6a4ae54adadce9f">
  <xsd:schema xmlns:xsd="http://www.w3.org/2001/XMLSchema" xmlns:xs="http://www.w3.org/2001/XMLSchema" xmlns:p="http://schemas.microsoft.com/office/2006/metadata/properties" xmlns:ns1="http://schemas.microsoft.com/sharepoint/v3" xmlns:ns2="deb2c2fb-1e3f-4583-bd3d-0a14ccee2e69" xmlns:ns3="54031767-dd6d-417c-ab73-583408f47564" targetNamespace="http://schemas.microsoft.com/office/2006/metadata/properties" ma:root="true" ma:fieldsID="4b81e50753eda006097a97a37faf2831" ns1:_="" ns2:_="" ns3:_="">
    <xsd:import namespace="http://schemas.microsoft.com/sharepoint/v3"/>
    <xsd:import namespace="deb2c2fb-1e3f-4583-bd3d-0a14ccee2e69"/>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eb2c2fb-1e3f-4583-bd3d-0a14ccee2e69"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deb2c2fb-1e3f-4583-bd3d-0a14ccee2e69">2023-11-03T19:36:02+00:00</Remediation_x0020_Date>
    <PublishingExpirationDate xmlns="http://schemas.microsoft.com/sharepoint/v3" xsi:nil="true"/>
    <Estimated_x0020_Creation_x0020_Date xmlns="deb2c2fb-1e3f-4583-bd3d-0a14ccee2e69" xsi:nil="true"/>
    <Priority xmlns="deb2c2fb-1e3f-4583-bd3d-0a14ccee2e69">New</Priority>
    <PublishingStartDate xmlns="http://schemas.microsoft.com/sharepoint/v3" xsi:nil="true"/>
  </documentManagement>
</p:properties>
</file>

<file path=customXml/itemProps1.xml><?xml version="1.0" encoding="utf-8"?>
<ds:datastoreItem xmlns:ds="http://schemas.openxmlformats.org/officeDocument/2006/customXml" ds:itemID="{2D07555E-B463-4230-BD73-2073D873DA22}"/>
</file>

<file path=customXml/itemProps2.xml><?xml version="1.0" encoding="utf-8"?>
<ds:datastoreItem xmlns:ds="http://schemas.openxmlformats.org/officeDocument/2006/customXml" ds:itemID="{BA54E497-9883-440A-8B14-A50AE2530DDF}"/>
</file>

<file path=customXml/itemProps3.xml><?xml version="1.0" encoding="utf-8"?>
<ds:datastoreItem xmlns:ds="http://schemas.openxmlformats.org/officeDocument/2006/customXml" ds:itemID="{4C3EEF39-E6A4-4B47-8156-0633F7F59EB2}"/>
</file>

<file path=docProps/app.xml><?xml version="1.0" encoding="utf-8"?>
<Properties xmlns="http://schemas.openxmlformats.org/officeDocument/2006/extended-properties" xmlns:vt="http://schemas.openxmlformats.org/officeDocument/2006/docPropsVTypes">
  <TotalTime>23</TotalTime>
  <Words>17712</Words>
  <Application>Microsoft Office PowerPoint</Application>
  <PresentationFormat>On-screen Show (16:9)</PresentationFormat>
  <Paragraphs>1315</Paragraphs>
  <Slides>100</Slides>
  <Notes>100</Notes>
  <HiddenSlides>13</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100</vt:i4>
      </vt:variant>
    </vt:vector>
  </HeadingPairs>
  <TitlesOfParts>
    <vt:vector size="110" baseType="lpstr">
      <vt:lpstr>Calibri</vt:lpstr>
      <vt:lpstr>Arial</vt:lpstr>
      <vt:lpstr>Roboto</vt:lpstr>
      <vt:lpstr>Nunito</vt:lpstr>
      <vt:lpstr>Blue_2021ODE</vt:lpstr>
      <vt:lpstr>Blue_2021ODE</vt:lpstr>
      <vt:lpstr>Blue_2021ODE</vt:lpstr>
      <vt:lpstr>Blue_2021ODE</vt:lpstr>
      <vt:lpstr>Blue_2021ODE</vt:lpstr>
      <vt:lpstr>Blue_2021ODE</vt:lpstr>
      <vt:lpstr>Module 3 Part 1: Teaching practices to sustain ambitious math teaching</vt:lpstr>
      <vt:lpstr>Facilitator Guide: Welcome to Module 3, Part 1!</vt:lpstr>
      <vt:lpstr>Facilitator Guide: Professional learning activity types</vt:lpstr>
      <vt:lpstr>Facilitator Guide: Table of contents</vt:lpstr>
      <vt:lpstr>Essential Questions of the Modules</vt:lpstr>
      <vt:lpstr>Four Cornerstones: Oregon Math Project &amp;  Oregon Educational Goals (ORS 329.015)</vt:lpstr>
      <vt:lpstr>Across the modules we will have opportunities to…</vt:lpstr>
      <vt:lpstr>Reconnecting</vt:lpstr>
      <vt:lpstr>Reconnecting to our thinking from the previous sessions</vt:lpstr>
      <vt:lpstr> Introduction to Module 3: Synthesizing our understandings of ambitious math teaching so far</vt:lpstr>
      <vt:lpstr>Setting and maintaining norms</vt:lpstr>
      <vt:lpstr>Facilitator Guide: Setting and Maintaining Norms</vt:lpstr>
      <vt:lpstr>Revisiting norms</vt:lpstr>
      <vt:lpstr>Reconnecting to our thinking from the previous sessions</vt:lpstr>
      <vt:lpstr>Studying teaching</vt:lpstr>
      <vt:lpstr>Facilitator Guide: Studying Teaching </vt:lpstr>
      <vt:lpstr>Principles of ambitious mathematics teaching</vt:lpstr>
      <vt:lpstr>Let’s revisit our rough draft lists of instructional moves that support ambitious teaching  </vt:lpstr>
      <vt:lpstr>Small Group Activity: Directions: Use the following workspace slides to connect resources, teaching moves and key ideas to the five principles of ambitious teaching based on our learning so far.</vt:lpstr>
      <vt:lpstr>Preview of Workspace Slide</vt:lpstr>
      <vt:lpstr>Preview of Workspace Slide</vt:lpstr>
      <vt:lpstr>Preview of Workspace Slide</vt:lpstr>
      <vt:lpstr>Preview of Workspace Slide</vt:lpstr>
      <vt:lpstr>Preview of Workspace Slide</vt:lpstr>
      <vt:lpstr>Debriefing Session 14</vt:lpstr>
      <vt:lpstr>Debriefing Session 14: Four cornerstone principles of the OMP</vt:lpstr>
      <vt:lpstr>Teaching practices to sustain ambitious math teaching: Selecting and sequencing students’ ideas to advance mathematical and equity-oriented goals.</vt:lpstr>
      <vt:lpstr>Setting and maintaining norms</vt:lpstr>
      <vt:lpstr>Facilitator Guide: Setting and Maintaining Norms</vt:lpstr>
      <vt:lpstr>Revisiting norms</vt:lpstr>
      <vt:lpstr>Studying teaching</vt:lpstr>
      <vt:lpstr>Facilitator Guide: Studying Teaching </vt:lpstr>
      <vt:lpstr>Orienting ourselves to the mathematics for this task</vt:lpstr>
      <vt:lpstr>Engaging with this math task as learners</vt:lpstr>
      <vt:lpstr>(Smith et al., 2020, p. 67)</vt:lpstr>
      <vt:lpstr>Preparing to watch the video </vt:lpstr>
      <vt:lpstr>Small Group Activity  Directions: Work in groups of ~3 to analyze Zachary, Jerry, and Izzy’s approach to the Floodlight Shadows Task.</vt:lpstr>
      <vt:lpstr>Preview of Workspace Slide</vt:lpstr>
      <vt:lpstr>Preparing to watch the video </vt:lpstr>
      <vt:lpstr>Considerations as we engage with teachers’ practice</vt:lpstr>
      <vt:lpstr>Embed Video Here</vt:lpstr>
      <vt:lpstr>Embed Video Here</vt:lpstr>
      <vt:lpstr> Small Group Activity Directions: Discuss the videos from “The Floodlight Shadows Task.” </vt:lpstr>
      <vt:lpstr>Team Names: </vt:lpstr>
      <vt:lpstr>Debrief: Practices of ambitious mathematics teaching</vt:lpstr>
      <vt:lpstr>Debrief: Habits, routines, and actions </vt:lpstr>
      <vt:lpstr>Connecting to research</vt:lpstr>
      <vt:lpstr>Facilitator Guide: Connecting to Research</vt:lpstr>
      <vt:lpstr>Opening reflection on  “Mathematical Discussions: Revealing Biases”</vt:lpstr>
      <vt:lpstr>Small Group Activity Directions: Discuss the article,  “Mathematical Discussions: Revealing Biases” </vt:lpstr>
      <vt:lpstr>“Mathematical Discussions: Revealing Biases” Small Group Discussion</vt:lpstr>
      <vt:lpstr>Preview of Workspace Slide</vt:lpstr>
      <vt:lpstr>Debrief: Principles of ambitious mathematics teaching</vt:lpstr>
      <vt:lpstr>Planning for Action</vt:lpstr>
      <vt:lpstr>Facilitator Guide: Planning for Action</vt:lpstr>
      <vt:lpstr>Applying our learning to our work in the classroom</vt:lpstr>
      <vt:lpstr>Debriefing Session 15</vt:lpstr>
      <vt:lpstr>Debriefing Session 15: Four cornerstone principles of the OMP</vt:lpstr>
      <vt:lpstr>Debriefing Session 15: Focus of the session</vt:lpstr>
      <vt:lpstr>Teaching practices to sustain ambitious math teaching: Supporting equitable discourse and fostering positive mathematical identities</vt:lpstr>
      <vt:lpstr>Setting and maintaining norms</vt:lpstr>
      <vt:lpstr>Facilitator Guide: Setting and Maintaining Norms</vt:lpstr>
      <vt:lpstr>Revisiting norms</vt:lpstr>
      <vt:lpstr>Studying teaching</vt:lpstr>
      <vt:lpstr>Facilitator Guide: Studying Teaching </vt:lpstr>
      <vt:lpstr>Teacher Actions to Promote Equitable Discourse</vt:lpstr>
      <vt:lpstr>Teacher Actions to Promote  Equitable Classroom Discourse</vt:lpstr>
      <vt:lpstr>(TDG, 2022b)</vt:lpstr>
      <vt:lpstr>Teacher Actions to Promote  Equitable Classroom Discourse</vt:lpstr>
      <vt:lpstr>Small Group Activity Directions: Work in small groups to reflect on how the actions in the “Teacher Actions to Promote Equitable Discourse” tool  support the purposes of the tool. </vt:lpstr>
      <vt:lpstr>Preview of Workspace Slide</vt:lpstr>
      <vt:lpstr>Preview of Workspace Slide</vt:lpstr>
      <vt:lpstr>Debrief: Practices of ambitious mathematics teaching</vt:lpstr>
      <vt:lpstr>Debrief: Habits, routines, and actions </vt:lpstr>
      <vt:lpstr>Connecting to research</vt:lpstr>
      <vt:lpstr>Facilitator Guide: Connecting to Research</vt:lpstr>
      <vt:lpstr>Principles of ambitious mathematics teaching</vt:lpstr>
      <vt:lpstr>Using the Habits, routines, and actions tool to support students’ identity development and status</vt:lpstr>
      <vt:lpstr>Supporting students’ identity development and status requires unlearning widespread deficit narratives</vt:lpstr>
      <vt:lpstr>Further reflection </vt:lpstr>
      <vt:lpstr>Recommended reading / resource</vt:lpstr>
      <vt:lpstr>Ambitious Math Teaching Involves Positioning Students to Support Mathematics Agency, Identity and Authority </vt:lpstr>
      <vt:lpstr>What do we mean by positioning in mathematics classrooms?</vt:lpstr>
      <vt:lpstr>What do we mean by positioning in mathematics classrooms?</vt:lpstr>
      <vt:lpstr>Small Group Activity Directions:  1) Use the discussion prompts to support your conversation about the “Positioning and Pathways” reading. 2) Then discuss how a student is positioned in a classroom vignette. 3) Finally, distill your discussions into 3 key ideas to share with the group </vt:lpstr>
      <vt:lpstr>What do we mean by positioning in mathematics classrooms?</vt:lpstr>
      <vt:lpstr>Taking a closer look at positioning with a classroom vignette</vt:lpstr>
      <vt:lpstr>Positioning in Mathematics Classrooms</vt:lpstr>
      <vt:lpstr>Debrief: Reflecting on how we position students and mathematics in our own classrooms</vt:lpstr>
      <vt:lpstr>Planning for action</vt:lpstr>
      <vt:lpstr>Facilitator Guide: Planning for Action</vt:lpstr>
      <vt:lpstr>Applying our learning to our work in the classroom</vt:lpstr>
      <vt:lpstr>Debriefing Session 16</vt:lpstr>
      <vt:lpstr>Debriefing Session 16: Four cornerstone principles of the OMP</vt:lpstr>
      <vt:lpstr>Debriefing Session 16: Focus of the session</vt:lpstr>
      <vt:lpstr>Debriefing Module 3 Part 1</vt:lpstr>
      <vt:lpstr>Debriefing Module 3 Part 1: Important moments  </vt:lpstr>
      <vt:lpstr>Debriefing Module 3 Part 1: Important moments  </vt:lpstr>
      <vt:lpstr>Acknowledgements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Part 1: Teaching practices to sustain ambitious math teaching</dc:title>
  <dc:creator>RUDY Peter * ODE</dc:creator>
  <cp:lastModifiedBy>OUNAPUU Sharon * ODE</cp:lastModifiedBy>
  <cp:revision>2</cp:revision>
  <dcterms:modified xsi:type="dcterms:W3CDTF">2023-11-01T16:23:59Z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1f40bdc-19d8-4b8e-be88-e9eb9bcca8b8_Enabled">
    <vt:lpwstr>true</vt:lpwstr>
  </property>
  <property fmtid="{D5CDD505-2E9C-101B-9397-08002B2CF9AE}" pid="3" name="MSIP_Label_61f40bdc-19d8-4b8e-be88-e9eb9bcca8b8_SetDate">
    <vt:lpwstr>2023-10-26T21:39:59Z</vt:lpwstr>
  </property>
  <property fmtid="{D5CDD505-2E9C-101B-9397-08002B2CF9AE}" pid="4" name="MSIP_Label_61f40bdc-19d8-4b8e-be88-e9eb9bcca8b8_Method">
    <vt:lpwstr>Privileged</vt:lpwstr>
  </property>
  <property fmtid="{D5CDD505-2E9C-101B-9397-08002B2CF9AE}" pid="5" name="MSIP_Label_61f40bdc-19d8-4b8e-be88-e9eb9bcca8b8_Name">
    <vt:lpwstr>Level 1 - Published (Items)</vt:lpwstr>
  </property>
  <property fmtid="{D5CDD505-2E9C-101B-9397-08002B2CF9AE}" pid="6" name="MSIP_Label_61f40bdc-19d8-4b8e-be88-e9eb9bcca8b8_SiteId">
    <vt:lpwstr>b4f51418-b269-49a2-935a-fa54bf584fc8</vt:lpwstr>
  </property>
  <property fmtid="{D5CDD505-2E9C-101B-9397-08002B2CF9AE}" pid="7" name="MSIP_Label_61f40bdc-19d8-4b8e-be88-e9eb9bcca8b8_ActionId">
    <vt:lpwstr>73abe61d-6136-4181-a305-4c1900b6d7bf</vt:lpwstr>
  </property>
  <property fmtid="{D5CDD505-2E9C-101B-9397-08002B2CF9AE}" pid="8" name="MSIP_Label_61f40bdc-19d8-4b8e-be88-e9eb9bcca8b8_ContentBits">
    <vt:lpwstr>0</vt:lpwstr>
  </property>
  <property fmtid="{D5CDD505-2E9C-101B-9397-08002B2CF9AE}" pid="9" name="ContentTypeId">
    <vt:lpwstr>0x01010055B7A34422E9F444A66E2AD5A9CEA856</vt:lpwstr>
  </property>
</Properties>
</file>