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103.xml" ContentType="application/vnd.openxmlformats-officedocument.presentationml.slide+xml"/>
  <Override PartName="/ppt/slides/slide104.xml" ContentType="application/vnd.openxmlformats-officedocument.presentationml.slide+xml"/>
  <Override PartName="/ppt/presentation.xml" ContentType="application/vnd.openxmlformats-officedocument.presentationml.presentation.main+xml"/>
  <Override PartName="/ppt/slides/slide10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0.xml" ContentType="application/vnd.openxmlformats-officedocument.presentationml.slide+xml"/>
  <Override PartName="/ppt/slides/slide87.xml" ContentType="application/vnd.openxmlformats-officedocument.presentationml.slide+xml"/>
  <Override PartName="/ppt/slides/slide101.xml" ContentType="application/vnd.openxmlformats-officedocument.presentationml.slide+xml"/>
  <Override PartName="/ppt/slideLayouts/slideLayout8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2.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339.xml" ContentType="application/vnd.openxmlformats-officedocument.presentationml.slideLayout+xml"/>
  <Override PartName="/ppt/slideLayouts/slideLayout338.xml" ContentType="application/vnd.openxmlformats-officedocument.presentationml.slideLayout+xml"/>
  <Override PartName="/ppt/slideLayouts/slideLayout337.xml" ContentType="application/vnd.openxmlformats-officedocument.presentationml.slideLayout+xml"/>
  <Override PartName="/ppt/slideLayouts/slideLayout336.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35.xml" ContentType="application/vnd.openxmlformats-officedocument.presentationml.slideLayout+xml"/>
  <Override PartName="/ppt/slideLayouts/slideLayout334.xml" ContentType="application/vnd.openxmlformats-officedocument.presentationml.slideLayout+xml"/>
  <Override PartName="/ppt/slideLayouts/slideLayout33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60.xml" ContentType="application/vnd.openxmlformats-officedocument.presentationml.slideLayout+xml"/>
  <Override PartName="/ppt/slideLayouts/slideLayout359.xml" ContentType="application/vnd.openxmlformats-officedocument.presentationml.slideLayout+xml"/>
  <Override PartName="/ppt/slideLayouts/slideLayout35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23.xml" ContentType="application/vnd.openxmlformats-officedocument.presentationml.slideLayout+xml"/>
  <Override PartName="/ppt/slideLayouts/slideLayout322.xml" ContentType="application/vnd.openxmlformats-officedocument.presentationml.slideLayout+xml"/>
  <Override PartName="/ppt/slideLayouts/slideLayout321.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87.xml" ContentType="application/vnd.openxmlformats-officedocument.presentationml.slideLayout+xml"/>
  <Override PartName="/ppt/slideLayouts/slideLayout286.xml" ContentType="application/vnd.openxmlformats-officedocument.presentationml.slideLayout+xml"/>
  <Override PartName="/ppt/slideLayouts/slideLayout28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30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32.xml" ContentType="application/vnd.openxmlformats-officedocument.presentationml.slideLayout+xml"/>
  <Override PartName="/ppt/slideLayouts/slideLayout431.xml" ContentType="application/vnd.openxmlformats-officedocument.presentationml.slideLayout+xml"/>
  <Override PartName="/ppt/slideLayouts/slideLayout43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27.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56.xml" ContentType="application/vnd.openxmlformats-officedocument.presentationml.slideLayout+xml"/>
  <Override PartName="/ppt/slideLayouts/slideLayout455.xml" ContentType="application/vnd.openxmlformats-officedocument.presentationml.slideLayout+xml"/>
  <Override PartName="/ppt/slideLayouts/slideLayout45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20.xml" ContentType="application/vnd.openxmlformats-officedocument.presentationml.slideLayout+xml"/>
  <Override PartName="/ppt/slideLayouts/slideLayout419.xml" ContentType="application/vnd.openxmlformats-officedocument.presentationml.slideLayout+xml"/>
  <Override PartName="/ppt/slideLayouts/slideLayout418.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84.xml" ContentType="application/vnd.openxmlformats-officedocument.presentationml.slideLayout+xml"/>
  <Override PartName="/ppt/slideLayouts/slideLayout383.xml" ContentType="application/vnd.openxmlformats-officedocument.presentationml.slideLayout+xml"/>
  <Override PartName="/ppt/slideLayouts/slideLayout38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08.xml" ContentType="application/vnd.openxmlformats-officedocument.presentationml.slideLayout+xml"/>
  <Override PartName="/ppt/slideLayouts/slideLayout407.xml" ContentType="application/vnd.openxmlformats-officedocument.presentationml.slideLayout+xml"/>
  <Override PartName="/ppt/slideLayouts/slideLayout40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275.xml" ContentType="application/vnd.openxmlformats-officedocument.presentationml.slideLayout+xml"/>
  <Override PartName="/ppt/slideLayouts/slideLayout274.xml" ContentType="application/vnd.openxmlformats-officedocument.presentationml.slideLayout+xml"/>
  <Override PartName="/ppt/slideLayouts/slideLayout27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466.xml" ContentType="application/vnd.openxmlformats-officedocument.presentationml.slideLayout+xml"/>
  <Override PartName="/ppt/slideLayouts/slideLayout459.xml" ContentType="application/vnd.openxmlformats-officedocument.presentationml.slideLayout+xml"/>
  <Override PartName="/ppt/slideLayouts/slideLayout467.xml" ContentType="application/vnd.openxmlformats-officedocument.presentationml.slideLayou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68.xml" ContentType="application/vnd.openxmlformats-officedocument.presentationml.slideLayout+xml"/>
  <Override PartName="/ppt/slideMasters/slideMaster1.xml" ContentType="application/vnd.openxmlformats-officedocument.presentationml.slideMaster+xml"/>
  <Override PartName="/ppt/slideLayouts/slideLayout69.xml" ContentType="application/vnd.openxmlformats-officedocument.presentationml.slideLayou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104.xml" ContentType="application/vnd.openxmlformats-officedocument.presentationml.notesSlide+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notesSlides/notesSlide1.xml" ContentType="application/vnd.openxmlformats-officedocument.presentationml.notesSlide+xml"/>
  <Override PartName="/ppt/notesSlides/notesSlide22.xml" ContentType="application/vnd.openxmlformats-officedocument.presentationml.notesSlide+xml"/>
  <Override PartName="/ppt/slideLayouts/slideLayout506.xml" ContentType="application/vnd.openxmlformats-officedocument.presentationml.slideLayout+xml"/>
  <Override PartName="/ppt/slideLayouts/slideLayout492.xml" ContentType="application/vnd.openxmlformats-officedocument.presentationml.slideLayout+xml"/>
  <Override PartName="/ppt/slideLayouts/slideLayout491.xml" ContentType="application/vnd.openxmlformats-officedocument.presentationml.slideLayout+xml"/>
  <Override PartName="/ppt/slideLayouts/slideLayout553.xml" ContentType="application/vnd.openxmlformats-officedocument.presentationml.slideLayout+xml"/>
  <Override PartName="/ppt/slideLayouts/slideLayout490.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489.xml" ContentType="application/vnd.openxmlformats-officedocument.presentationml.slideLayout+xml"/>
  <Override PartName="/ppt/slideLayouts/slideLayout552.xml" ContentType="application/vnd.openxmlformats-officedocument.presentationml.slideLayout+xml"/>
  <Override PartName="/ppt/slideLayouts/slideLayout500.xml" ContentType="application/vnd.openxmlformats-officedocument.presentationml.slideLayout+xml"/>
  <Override PartName="/ppt/slideLayouts/slideLayout551.xml" ContentType="application/vnd.openxmlformats-officedocument.presentationml.slideLayout+xml"/>
  <Override PartName="/ppt/slideLayouts/slideLayout501.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488.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485.xml" ContentType="application/vnd.openxmlformats-officedocument.presentationml.slideLayout+xml"/>
  <Override PartName="/ppt/slideLayouts/slideLayout571.xml" ContentType="application/vnd.openxmlformats-officedocument.presentationml.slideLayout+xml"/>
  <Override PartName="/ppt/slideLayouts/slideLayout484.xml" ContentType="application/vnd.openxmlformats-officedocument.presentationml.slideLayout+xml"/>
  <Override PartName="/ppt/slideLayouts/slideLayout483.xml" ContentType="application/vnd.openxmlformats-officedocument.presentationml.slideLayout+xml"/>
  <Override PartName="/ppt/slideLayouts/slideLayout566.xml" ContentType="application/vnd.openxmlformats-officedocument.presentationml.slideLayout+xml"/>
  <Override PartName="/ppt/slideLayouts/slideLayout565.xml" ContentType="application/vnd.openxmlformats-officedocument.presentationml.slideLayout+xml"/>
  <Override PartName="/ppt/slideLayouts/slideLayout564.xml" ContentType="application/vnd.openxmlformats-officedocument.presentationml.slideLayout+xml"/>
  <Override PartName="/ppt/slideLayouts/slideLayout487.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486.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44.xml" ContentType="application/vnd.openxmlformats-officedocument.presentationml.slideLayout+xml"/>
  <Override PartName="/ppt/slideLayouts/slideLayout543.xml" ContentType="application/vnd.openxmlformats-officedocument.presentationml.slideLayout+xml"/>
  <Override PartName="/ppt/slideLayouts/slideLayout542.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16.xml" ContentType="application/vnd.openxmlformats-officedocument.presentationml.slideLayout+xml"/>
  <Override PartName="/ppt/slideLayouts/slideLayout515.xml" ContentType="application/vnd.openxmlformats-officedocument.presentationml.slideLayout+xml"/>
  <Override PartName="/ppt/slideLayouts/slideLayout514.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02.xml" ContentType="application/vnd.openxmlformats-officedocument.presentationml.slideLayout+xml"/>
  <Override PartName="/ppt/slideLayouts/slideLayout541.xml" ContentType="application/vnd.openxmlformats-officedocument.presentationml.slideLayout+xml"/>
  <Override PartName="/ppt/slideLayouts/slideLayout535.xml" ContentType="application/vnd.openxmlformats-officedocument.presentationml.slideLayout+xml"/>
  <Override PartName="/ppt/slideLayouts/slideLayout534.xml" ContentType="application/vnd.openxmlformats-officedocument.presentationml.slideLayout+xml"/>
  <Override PartName="/ppt/slideLayouts/slideLayout533.xml" ContentType="application/vnd.openxmlformats-officedocument.presentationml.slideLayout+xml"/>
  <Override PartName="/ppt/slideLayouts/slideLayout528.xml" ContentType="application/vnd.openxmlformats-officedocument.presentationml.slideLayout+xml"/>
  <Override PartName="/ppt/slideLayouts/slideLayout504.xml" ContentType="application/vnd.openxmlformats-officedocument.presentationml.slideLayout+xml"/>
  <Override PartName="/ppt/slideLayouts/slideLayout503.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05.xml" ContentType="application/vnd.openxmlformats-officedocument.presentationml.slideLayout+xml"/>
  <Override PartName="/ppt/slideLayouts/slideLayout482.xml" ContentType="application/vnd.openxmlformats-officedocument.presentationml.slideLayout+xml"/>
  <Override PartName="/ppt/slideLayouts/slideLayout572.xml" ContentType="application/vnd.openxmlformats-officedocument.presentationml.slideLayout+xml"/>
  <Override PartName="/ppt/slideLayouts/slideLayout610.xml" ContentType="application/vnd.openxmlformats-officedocument.presentationml.slideLayout+xml"/>
  <Override PartName="/ppt/slideLayouts/slideLayout496.xml" ContentType="application/vnd.openxmlformats-officedocument.presentationml.slideLayout+xml"/>
  <Override PartName="/ppt/slideLayouts/slideLayout611.xml" ContentType="application/vnd.openxmlformats-officedocument.presentationml.slideLayout+xml"/>
  <Override PartName="/ppt/slideLayouts/slideLayout495.xml" ContentType="application/vnd.openxmlformats-officedocument.presentationml.slideLayout+xml"/>
  <Override PartName="/ppt/slideLayouts/slideLayout612.xml" ContentType="application/vnd.openxmlformats-officedocument.presentationml.slideLayout+xml"/>
  <Override PartName="/ppt/slideLayouts/slideLayout494.xml" ContentType="application/vnd.openxmlformats-officedocument.presentationml.slideLayout+xml"/>
  <Override PartName="/ppt/slideLayouts/slideLayout613.xml" ContentType="application/vnd.openxmlformats-officedocument.presentationml.slideLayout+xml"/>
  <Override PartName="/ppt/slideLayouts/slideLayout609.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81.xml" ContentType="application/vnd.openxmlformats-officedocument.presentationml.slideLayout+xml"/>
  <Override PartName="/ppt/slideLayouts/slideLayout604.xml" ContentType="application/vnd.openxmlformats-officedocument.presentationml.slideLayout+xml"/>
  <Override PartName="/ppt/slideLayouts/slideLayout499.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493.xml" ContentType="application/vnd.openxmlformats-officedocument.presentationml.slideLayout+xml"/>
  <Override PartName="/ppt/slideLayouts/slideLayout626.xml" ContentType="application/vnd.openxmlformats-officedocument.presentationml.slideLayout+xml"/>
  <Override PartName="/ppt/slideLayouts/slideLayout472.xml" ContentType="application/vnd.openxmlformats-officedocument.presentationml.slideLayout+xml"/>
  <Override PartName="/ppt/slideLayouts/slideLayout471.xml" ContentType="application/vnd.openxmlformats-officedocument.presentationml.slideLayout+xml"/>
  <Override PartName="/ppt/slideLayouts/slideLayout470.xml" ContentType="application/vnd.openxmlformats-officedocument.presentationml.slideLayout+xml"/>
  <Override PartName="/ppt/slideLayouts/slideLayout469.xml" ContentType="application/vnd.openxmlformats-officedocument.presentationml.slideLayout+xml"/>
  <Override PartName="/ppt/slideLayouts/slideLayout627.xml" ContentType="application/vnd.openxmlformats-officedocument.presentationml.slideLayout+xml"/>
  <Override PartName="/ppt/slideLayouts/slideLayout468.xml" ContentType="application/vnd.openxmlformats-officedocument.presentationml.slideLayout+xml"/>
  <Override PartName="/ppt/slideLayouts/slideLayout625.xml" ContentType="application/vnd.openxmlformats-officedocument.presentationml.slideLayout+xml"/>
  <Override PartName="/ppt/slideLayouts/slideLayout624.xml" ContentType="application/vnd.openxmlformats-officedocument.presentationml.slideLayout+xml"/>
  <Override PartName="/ppt/slideLayouts/slideLayout623.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0.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479.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601.xml" ContentType="application/vnd.openxmlformats-officedocument.presentationml.slideLayout+xml"/>
  <Override PartName="/ppt/slideLayouts/slideLayout581.xml" ContentType="application/vnd.openxmlformats-officedocument.presentationml.slideLayout+xml"/>
  <Override PartName="/ppt/slideLayouts/slideLayout580.xml" ContentType="application/vnd.openxmlformats-officedocument.presentationml.slideLayout+xml"/>
  <Override PartName="/ppt/slideLayouts/slideLayout579.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480.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478.xml" ContentType="application/vnd.openxmlformats-officedocument.presentationml.slideLayout+xml"/>
  <Override PartName="/ppt/slideLayouts/slideLayout587.xml" ContentType="application/vnd.openxmlformats-officedocument.presentationml.slideLayout+xml"/>
  <Override PartName="/ppt/slideLayouts/slideLayout476.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473.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477.xml" ContentType="application/vnd.openxmlformats-officedocument.presentationml.slideLayout+xml"/>
  <Override PartName="/ppt/slideLayouts/slideLayout474.xml" ContentType="application/vnd.openxmlformats-officedocument.presentationml.slideLayout+xml"/>
  <Override PartName="/ppt/slideLayouts/slideLayout592.xml" ContentType="application/vnd.openxmlformats-officedocument.presentationml.slideLayout+xml"/>
  <Override PartName="/ppt/slideLayouts/slideLayout475.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3.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7.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287" r:id="rId1"/>
    <p:sldMasterId id="2147484288" r:id="rId2"/>
    <p:sldMasterId id="2147484289" r:id="rId3"/>
    <p:sldMasterId id="2147484290" r:id="rId4"/>
    <p:sldMasterId id="2147484291" r:id="rId5"/>
    <p:sldMasterId id="2147484292" r:id="rId6"/>
    <p:sldMasterId id="2147484293" r:id="rId7"/>
  </p:sldMasterIdLst>
  <p:notesMasterIdLst>
    <p:notesMasterId r:id="rId11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Lst>
  <p:sldSz cx="9144000" cy="5143500" type="screen16x9"/>
  <p:notesSz cx="6858000" cy="9144000"/>
  <p:embeddedFontLst>
    <p:embeddedFont>
      <p:font typeface="Nunito" panose="020B0604020202020204" charset="0"/>
      <p:regular r:id="rId113"/>
      <p:bold r:id="rId114"/>
      <p:italic r:id="rId115"/>
      <p:boldItalic r:id="rId116"/>
    </p:embeddedFont>
    <p:embeddedFont>
      <p:font typeface="Calibri" panose="020F0502020204030204" pitchFamily="34" charset="0"/>
      <p:regular r:id="rId117"/>
      <p:bold r:id="rId118"/>
      <p:italic r:id="rId119"/>
      <p:boldItalic r:id="rId120"/>
    </p:embeddedFont>
    <p:embeddedFont>
      <p:font typeface="Roboto" panose="020B0604020202020204" charset="0"/>
      <p:regular r:id="rId121"/>
      <p:bold r:id="rId122"/>
      <p:italic r:id="rId123"/>
      <p:boldItalic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4773A0-345A-494C-96B1-0BE44AF4438E}">
  <a:tblStyle styleId="{F04773A0-345A-494C-96B1-0BE44AF443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25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5.fntdata"/><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notesMaster" Target="notesMasters/notesMaster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font" Target="fonts/font11.fntdata"/><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font" Target="fonts/font1.fntdata"/><Relationship Id="rId118" Type="http://schemas.openxmlformats.org/officeDocument/2006/relationships/font" Target="fonts/font6.fntdata"/><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font" Target="fonts/font12.fntdata"/><Relationship Id="rId129" Type="http://schemas.openxmlformats.org/officeDocument/2006/relationships/customXml" Target="../customXml/item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font" Target="fonts/font2.fntdata"/><Relationship Id="rId119" Type="http://schemas.openxmlformats.org/officeDocument/2006/relationships/font" Target="fonts/font7.fntdata"/><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customXml" Target="../customXml/item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font" Target="fonts/font8.fntdata"/><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font" Target="fonts/font3.fntdata"/><Relationship Id="rId131" Type="http://schemas.openxmlformats.org/officeDocument/2006/relationships/customXml" Target="../customXml/item3.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font" Target="fonts/font9.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font" Target="fonts/font4.fntdata"/><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1/teacher.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1/teacher.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3/teacher.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1/teach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2"/>
        <p:cNvGrpSpPr/>
        <p:nvPr/>
      </p:nvGrpSpPr>
      <p:grpSpPr>
        <a:xfrm>
          <a:off x="0" y="0"/>
          <a:ext cx="0" cy="0"/>
          <a:chOff x="0" y="0"/>
          <a:chExt cx="0" cy="0"/>
        </a:xfrm>
      </p:grpSpPr>
      <p:sp>
        <p:nvSpPr>
          <p:cNvPr id="4623" name="Google Shape;4623;g2539c2697f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4" name="Google Shape;4624;g2539c2697f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5" name="Google Shape;4625;g2539c2697f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2"/>
        <p:cNvGrpSpPr/>
        <p:nvPr/>
      </p:nvGrpSpPr>
      <p:grpSpPr>
        <a:xfrm>
          <a:off x="0" y="0"/>
          <a:ext cx="0" cy="0"/>
          <a:chOff x="0" y="0"/>
          <a:chExt cx="0" cy="0"/>
        </a:xfrm>
      </p:grpSpPr>
      <p:sp>
        <p:nvSpPr>
          <p:cNvPr id="4703" name="Google Shape;4703;g24f701b8d7a_0_6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4" name="Google Shape;4704;g24f701b8d7a_0_6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The focus of Session 17 adapting curriculum and using technology to sustain ambitious math teaching. In this activity we experience an ambitious math lesson using a technology resource (Geogebra)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22938344537_0_50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22938344537_0_50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9" name="Google Shape;5479;g22938344537_0_5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4"/>
        <p:cNvGrpSpPr/>
        <p:nvPr/>
      </p:nvGrpSpPr>
      <p:grpSpPr>
        <a:xfrm>
          <a:off x="0" y="0"/>
          <a:ext cx="0" cy="0"/>
          <a:chOff x="0" y="0"/>
          <a:chExt cx="0" cy="0"/>
        </a:xfrm>
      </p:grpSpPr>
      <p:sp>
        <p:nvSpPr>
          <p:cNvPr id="5485" name="Google Shape;5485;g22938344537_0_5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6" name="Google Shape;5486;g22938344537_0_5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53535"/>
              </a:buClr>
              <a:buSzPts val="1200"/>
              <a:buFont typeface="Roboto"/>
              <a:buChar char="●"/>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2"/>
        <p:cNvGrpSpPr/>
        <p:nvPr/>
      </p:nvGrpSpPr>
      <p:grpSpPr>
        <a:xfrm>
          <a:off x="0" y="0"/>
          <a:ext cx="0" cy="0"/>
          <a:chOff x="0" y="0"/>
          <a:chExt cx="0" cy="0"/>
        </a:xfrm>
      </p:grpSpPr>
      <p:sp>
        <p:nvSpPr>
          <p:cNvPr id="5493" name="Google Shape;5493;g22938344537_0_5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4" name="Google Shape;5494;g22938344537_0_5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SzPts val="1100"/>
              <a:buChar char="●"/>
            </a:pPr>
            <a:r>
              <a:rPr lang="en"/>
              <a:t>You might pose these questions in the form of a survey or exit card.</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9"/>
        <p:cNvGrpSpPr/>
        <p:nvPr/>
      </p:nvGrpSpPr>
      <p:grpSpPr>
        <a:xfrm>
          <a:off x="0" y="0"/>
          <a:ext cx="0" cy="0"/>
          <a:chOff x="0" y="0"/>
          <a:chExt cx="0" cy="0"/>
        </a:xfrm>
      </p:grpSpPr>
      <p:sp>
        <p:nvSpPr>
          <p:cNvPr id="5500" name="Google Shape;5500;g2568d435c9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1" name="Google Shape;5501;g2568d435c9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90000"/>
              </a:lnSpc>
              <a:spcBef>
                <a:spcPts val="800"/>
              </a:spcBef>
              <a:spcAft>
                <a:spcPts val="0"/>
              </a:spcAft>
              <a:buNone/>
            </a:pPr>
            <a:r>
              <a:rPr lang="en" b="1" u="sng">
                <a:solidFill>
                  <a:srgbClr val="DC5626"/>
                </a:solidFill>
              </a:rPr>
              <a:t> </a:t>
            </a:r>
            <a:endParaRPr sz="1100">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6"/>
        <p:cNvGrpSpPr/>
        <p:nvPr/>
      </p:nvGrpSpPr>
      <p:grpSpPr>
        <a:xfrm>
          <a:off x="0" y="0"/>
          <a:ext cx="0" cy="0"/>
          <a:chOff x="0" y="0"/>
          <a:chExt cx="0" cy="0"/>
        </a:xfrm>
      </p:grpSpPr>
      <p:sp>
        <p:nvSpPr>
          <p:cNvPr id="5507" name="Google Shape;5507;g2568d435c9f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8" name="Google Shape;5508;g2568d435c9f_2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9" name="Google Shape;5509;g2568d435c9f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0"/>
        <p:cNvGrpSpPr/>
        <p:nvPr/>
      </p:nvGrpSpPr>
      <p:grpSpPr>
        <a:xfrm>
          <a:off x="0" y="0"/>
          <a:ext cx="0" cy="0"/>
          <a:chOff x="0" y="0"/>
          <a:chExt cx="0" cy="0"/>
        </a:xfrm>
      </p:grpSpPr>
      <p:sp>
        <p:nvSpPr>
          <p:cNvPr id="4711" name="Google Shape;4711;g255485b7ee4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2" name="Google Shape;4712;g255485b7ee4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a:solidFill>
                  <a:schemeClr val="dk1"/>
                </a:solidFill>
              </a:rPr>
              <a:t>Example norms</a:t>
            </a:r>
            <a:r>
              <a:rPr lang="en">
                <a:solidFill>
                  <a:schemeClr val="dk1"/>
                </a:solidFill>
              </a:rPr>
              <a:t> for doing mathematics together:</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Engage with each other’s thinking with curiosity</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Support everyone to experience joy for mathematics</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doing math together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3"/>
              </a:rPr>
              <a:t>TEDD.org</a:t>
            </a:r>
            <a:r>
              <a:rPr lang="en">
                <a:solidFill>
                  <a:schemeClr val="dk1"/>
                </a:solidFill>
              </a:rPr>
              <a:t>: Mathematics Instructional Activities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4"/>
              </a:rPr>
              <a:t>TEDD.org</a:t>
            </a:r>
            <a:r>
              <a:rPr lang="en">
                <a:solidFill>
                  <a:schemeClr val="dk1"/>
                </a:solidFill>
              </a:rPr>
              <a:t>: Setting norms for collaborative work</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a:solidFill>
                <a:schemeClr val="dk1"/>
              </a:solidFill>
            </a:endParaRPr>
          </a:p>
          <a:p>
            <a:pPr marL="457200" lvl="0" indent="-457200" algn="l" rtl="0">
              <a:spcBef>
                <a:spcPts val="0"/>
              </a:spcBef>
              <a:spcAft>
                <a:spcPts val="0"/>
              </a:spcAft>
              <a:buNone/>
            </a:pPr>
            <a:r>
              <a:rPr lang="en">
                <a:solidFill>
                  <a:schemeClr val="dk1"/>
                </a:solidFill>
              </a:rPr>
              <a:t>Ball, D. L., &amp; Cohen, D. K. (1999). Developing practice, developing practitioners: Toward a practice-based theory of professional education. In L. Darling-Hammond &amp; G. Sykes (Eds.), </a:t>
            </a:r>
            <a:r>
              <a:rPr lang="en" i="1">
                <a:solidFill>
                  <a:schemeClr val="dk1"/>
                </a:solidFill>
              </a:rPr>
              <a:t>Teaching as the learning profession: Handbook of policy and practice</a:t>
            </a:r>
            <a:r>
              <a:rPr lang="en">
                <a:solidFill>
                  <a:schemeClr val="dk1"/>
                </a:solidFill>
              </a:rPr>
              <a:t> (pp. 3–22). Jossey Bass.</a:t>
            </a:r>
            <a:endParaRPr>
              <a:solidFill>
                <a:schemeClr val="dk1"/>
              </a:solidFill>
            </a:endParaRPr>
          </a:p>
          <a:p>
            <a:pPr marL="457200" lvl="0" indent="-457200" algn="l" rtl="0">
              <a:spcBef>
                <a:spcPts val="0"/>
              </a:spcBef>
              <a:spcAft>
                <a:spcPts val="0"/>
              </a:spcAft>
              <a:buNone/>
            </a:pPr>
            <a:r>
              <a:rPr lang="en">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
                <a:solidFill>
                  <a:schemeClr val="dk1"/>
                </a:solidFill>
              </a:rPr>
              <a:t>Kazemi, E., &amp; Franke, M. L. (2004). Teacher learning in mathematics: Using student work to promote collective inquiry. </a:t>
            </a:r>
            <a:r>
              <a:rPr lang="en" i="1">
                <a:solidFill>
                  <a:schemeClr val="dk1"/>
                </a:solidFill>
              </a:rPr>
              <a:t>Journal of Mathematics Teacher Education, 7</a:t>
            </a:r>
            <a:r>
              <a:rPr lang="en">
                <a:solidFill>
                  <a:schemeClr val="dk1"/>
                </a:solidFill>
              </a:rPr>
              <a:t>(3), 203–235.</a:t>
            </a:r>
            <a:endParaRPr>
              <a:solidFill>
                <a:schemeClr val="dk1"/>
              </a:solidFill>
            </a:endParaRPr>
          </a:p>
          <a:p>
            <a:pPr marL="457200" lvl="0" indent="-457200" algn="l" rtl="0">
              <a:spcBef>
                <a:spcPts val="0"/>
              </a:spcBef>
              <a:spcAft>
                <a:spcPts val="0"/>
              </a:spcAft>
              <a:buNone/>
            </a:pPr>
            <a:r>
              <a:rPr lang="en">
                <a:solidFill>
                  <a:schemeClr val="dk1"/>
                </a:solidFill>
              </a:rPr>
              <a:t>Su, F. (2021). </a:t>
            </a:r>
            <a:r>
              <a:rPr lang="en" i="1">
                <a:solidFill>
                  <a:schemeClr val="dk1"/>
                </a:solidFill>
              </a:rPr>
              <a:t>Mathematics for Human Flourishing</a:t>
            </a:r>
            <a:r>
              <a:rPr lang="en">
                <a:solidFill>
                  <a:schemeClr val="dk1"/>
                </a:solidFill>
              </a:rPr>
              <a:t>. Yale University Press. </a:t>
            </a:r>
            <a:endParaRPr>
              <a:solidFill>
                <a:schemeClr val="dk1"/>
              </a:solidFill>
            </a:endParaRPr>
          </a:p>
          <a:p>
            <a:pPr marL="457200" lvl="0" indent="-457200" algn="l" rtl="0">
              <a:spcBef>
                <a:spcPts val="0"/>
              </a:spcBef>
              <a:spcAft>
                <a:spcPts val="0"/>
              </a:spcAft>
              <a:buNone/>
            </a:pPr>
            <a:r>
              <a:rPr lang="en">
                <a:solidFill>
                  <a:schemeClr val="dk1"/>
                </a:solidFill>
              </a:rPr>
              <a:t>Yackel E., &amp; Cobb, P. (1998) Sociomathematical norms, argumentation, and autonomy in mathematics.</a:t>
            </a:r>
            <a:r>
              <a:rPr lang="en" b="1">
                <a:solidFill>
                  <a:schemeClr val="dk1"/>
                </a:solidFill>
              </a:rPr>
              <a:t> </a:t>
            </a:r>
            <a:r>
              <a:rPr lang="en" i="1">
                <a:solidFill>
                  <a:schemeClr val="dk1"/>
                </a:solidFill>
              </a:rPr>
              <a:t>Journal for Research in Mathematics Education, </a:t>
            </a:r>
            <a:r>
              <a:rPr lang="en">
                <a:solidFill>
                  <a:schemeClr val="dk1"/>
                </a:solidFill>
              </a:rPr>
              <a:t>27(4), 458-477.</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8"/>
        <p:cNvGrpSpPr/>
        <p:nvPr/>
      </p:nvGrpSpPr>
      <p:grpSpPr>
        <a:xfrm>
          <a:off x="0" y="0"/>
          <a:ext cx="0" cy="0"/>
          <a:chOff x="0" y="0"/>
          <a:chExt cx="0" cy="0"/>
        </a:xfrm>
      </p:grpSpPr>
      <p:sp>
        <p:nvSpPr>
          <p:cNvPr id="4719" name="Google Shape;4719;g2506d98792f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0" name="Google Shape;4720;g2506d98792f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frames the purpose of math task and orients participants of the goals we have for them as learners and as educators. The slide appears again at the end of this section to support debriefing participants’ experiences doing the task. Emphasize that there will be times in this activity where participants are asked to put on their “math learner hat” and other times where they are asked to put on their “teacher hat.”</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Orient participants to the goals for this math lesson</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You might say: </a:t>
            </a:r>
            <a:r>
              <a:rPr lang="en">
                <a:solidFill>
                  <a:schemeClr val="dk1"/>
                </a:solidFill>
              </a:rPr>
              <a:t>After this experience doing math together, we will debrief by reflecting on the goals we had for ourselves as math learners and as teachers.</a:t>
            </a:r>
            <a:endParaRPr>
              <a:solidFill>
                <a:schemeClr val="dk1"/>
              </a:solidFill>
            </a:endParaRPr>
          </a:p>
          <a:p>
            <a:pPr marL="457200" lvl="0" indent="0" algn="l" rtl="0">
              <a:spcBef>
                <a:spcPts val="0"/>
              </a:spcBef>
              <a:spcAft>
                <a:spcPts val="0"/>
              </a:spcAft>
              <a:buNone/>
            </a:pPr>
            <a:endParaRPr b="1" u="sng">
              <a:solidFill>
                <a:srgbClr val="DC5626"/>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g24f701b8d7a_0_1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g24f701b8d7a_0_1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Font typeface="Calibri"/>
              <a:buChar char="●"/>
            </a:pPr>
            <a:r>
              <a:rPr lang="en" b="1">
                <a:solidFill>
                  <a:schemeClr val="dk1"/>
                </a:solidFill>
              </a:rPr>
              <a:t>Orient participants to the relevant Oregon Math Standards for this lesson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6"/>
        <p:cNvGrpSpPr/>
        <p:nvPr/>
      </p:nvGrpSpPr>
      <p:grpSpPr>
        <a:xfrm>
          <a:off x="0" y="0"/>
          <a:ext cx="0" cy="0"/>
          <a:chOff x="0" y="0"/>
          <a:chExt cx="0" cy="0"/>
        </a:xfrm>
      </p:grpSpPr>
      <p:sp>
        <p:nvSpPr>
          <p:cNvPr id="4737" name="Google Shape;4737;g226fc4a642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8" name="Google Shape;4738;g226fc4a642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Introduce the GeoGebra task. Explain that we are doing this activity to activate our knowledge of rigid motion transformations.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Ask participants to use the link to access the GeoGebra activities.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Break participants into small groups to work on Activities 1-4 and record their work on the workspace slides.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Facilitate a whole group discussion by asking one group to share their thinking for each activity.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4"/>
        <p:cNvGrpSpPr/>
        <p:nvPr/>
      </p:nvGrpSpPr>
      <p:grpSpPr>
        <a:xfrm>
          <a:off x="0" y="0"/>
          <a:ext cx="0" cy="0"/>
          <a:chOff x="0" y="0"/>
          <a:chExt cx="0" cy="0"/>
        </a:xfrm>
      </p:grpSpPr>
      <p:sp>
        <p:nvSpPr>
          <p:cNvPr id="4745" name="Google Shape;4745;g2539c2697fe_0_3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6" name="Google Shape;4746;g2539c2697fe_0_3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Support participants in accessing their workspace slides.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0"/>
        <p:cNvGrpSpPr/>
        <p:nvPr/>
      </p:nvGrpSpPr>
      <p:grpSpPr>
        <a:xfrm>
          <a:off x="0" y="0"/>
          <a:ext cx="0" cy="0"/>
          <a:chOff x="0" y="0"/>
          <a:chExt cx="0" cy="0"/>
        </a:xfrm>
      </p:grpSpPr>
      <p:sp>
        <p:nvSpPr>
          <p:cNvPr id="4751" name="Google Shape;4751;g24f701b8d7a_0_12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2" name="Google Shape;4752;g24f701b8d7a_0_12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Participants should work in groups on the workspace slide for ~15 minutes.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Select 1 group to share out for each transformation.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1"/>
        <p:cNvGrpSpPr/>
        <p:nvPr/>
      </p:nvGrpSpPr>
      <p:grpSpPr>
        <a:xfrm>
          <a:off x="0" y="0"/>
          <a:ext cx="0" cy="0"/>
          <a:chOff x="0" y="0"/>
          <a:chExt cx="0" cy="0"/>
        </a:xfrm>
      </p:grpSpPr>
      <p:sp>
        <p:nvSpPr>
          <p:cNvPr id="4762" name="Google Shape;4762;g24f701b8d7a_0_12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3" name="Google Shape;4763;g24f701b8d7a_0_12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2"/>
        <p:cNvGrpSpPr/>
        <p:nvPr/>
      </p:nvGrpSpPr>
      <p:grpSpPr>
        <a:xfrm>
          <a:off x="0" y="0"/>
          <a:ext cx="0" cy="0"/>
          <a:chOff x="0" y="0"/>
          <a:chExt cx="0" cy="0"/>
        </a:xfrm>
      </p:grpSpPr>
      <p:sp>
        <p:nvSpPr>
          <p:cNvPr id="4773" name="Google Shape;4773;g226fc4a642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4" name="Google Shape;4774;g226fc4a642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3"/>
        <p:cNvGrpSpPr/>
        <p:nvPr/>
      </p:nvGrpSpPr>
      <p:grpSpPr>
        <a:xfrm>
          <a:off x="0" y="0"/>
          <a:ext cx="0" cy="0"/>
          <a:chOff x="0" y="0"/>
          <a:chExt cx="0" cy="0"/>
        </a:xfrm>
      </p:grpSpPr>
      <p:sp>
        <p:nvSpPr>
          <p:cNvPr id="4784" name="Google Shape;4784;g226fc4a64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5" name="Google Shape;4785;g226fc4a64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9"/>
        <p:cNvGrpSpPr/>
        <p:nvPr/>
      </p:nvGrpSpPr>
      <p:grpSpPr>
        <a:xfrm>
          <a:off x="0" y="0"/>
          <a:ext cx="0" cy="0"/>
          <a:chOff x="0" y="0"/>
          <a:chExt cx="0" cy="0"/>
        </a:xfrm>
      </p:grpSpPr>
      <p:sp>
        <p:nvSpPr>
          <p:cNvPr id="4630" name="Google Shape;4630;g2316d65ad19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1" name="Google Shape;4631;g2316d65ad19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latin typeface="Calibri"/>
              <a:ea typeface="Calibri"/>
              <a:cs typeface="Calibri"/>
              <a:sym typeface="Calibri"/>
            </a:endParaRPr>
          </a:p>
          <a:p>
            <a:pPr marL="457200" lvl="0" indent="-298450" algn="l" rtl="0">
              <a:lnSpc>
                <a:spcPct val="90000"/>
              </a:lnSpc>
              <a:spcBef>
                <a:spcPts val="800"/>
              </a:spcBef>
              <a:spcAft>
                <a:spcPts val="0"/>
              </a:spcAft>
              <a:buSzPts val="1100"/>
              <a:buFont typeface="Calibri"/>
              <a:buChar char="-"/>
            </a:pPr>
            <a:r>
              <a:rPr lang="en">
                <a:latin typeface="Calibri"/>
                <a:ea typeface="Calibri"/>
                <a:cs typeface="Calibri"/>
                <a:sym typeface="Calibri"/>
              </a:rPr>
              <a:t>Orange </a:t>
            </a:r>
            <a:r>
              <a:rPr lang="en" b="1">
                <a:latin typeface="Calibri"/>
                <a:ea typeface="Calibri"/>
                <a:cs typeface="Calibri"/>
                <a:sym typeface="Calibri"/>
              </a:rPr>
              <a:t>Facilitator Guide</a:t>
            </a:r>
            <a:r>
              <a:rPr lang="en">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298450" algn="l" rtl="0">
              <a:lnSpc>
                <a:spcPct val="90000"/>
              </a:lnSpc>
              <a:spcBef>
                <a:spcPts val="0"/>
              </a:spcBef>
              <a:spcAft>
                <a:spcPts val="0"/>
              </a:spcAft>
              <a:buSzPts val="1100"/>
              <a:buFont typeface="Calibri"/>
              <a:buChar char="-"/>
            </a:pPr>
            <a:r>
              <a:rPr lang="en">
                <a:latin typeface="Calibri"/>
                <a:ea typeface="Calibri"/>
                <a:cs typeface="Calibri"/>
                <a:sym typeface="Calibri"/>
              </a:rPr>
              <a:t>These slides</a:t>
            </a:r>
            <a:r>
              <a:rPr lang="en" i="1">
                <a:latin typeface="Calibri"/>
                <a:ea typeface="Calibri"/>
                <a:cs typeface="Calibri"/>
                <a:sym typeface="Calibri"/>
              </a:rPr>
              <a:t> </a:t>
            </a:r>
            <a:r>
              <a:rPr lang="en" i="1" u="sng">
                <a:latin typeface="Calibri"/>
                <a:ea typeface="Calibri"/>
                <a:cs typeface="Calibri"/>
                <a:sym typeface="Calibri"/>
              </a:rPr>
              <a:t>are intended to be hidden from the deck during sessions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4"/>
        <p:cNvGrpSpPr/>
        <p:nvPr/>
      </p:nvGrpSpPr>
      <p:grpSpPr>
        <a:xfrm>
          <a:off x="0" y="0"/>
          <a:ext cx="0" cy="0"/>
          <a:chOff x="0" y="0"/>
          <a:chExt cx="0" cy="0"/>
        </a:xfrm>
      </p:grpSpPr>
      <p:sp>
        <p:nvSpPr>
          <p:cNvPr id="4795" name="Google Shape;4795;g226fc4a6425_0_2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6" name="Google Shape;4796;g226fc4a6425_0_2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Frame our work looking at the Open-Up Resources Geometry Unit</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Note, you will need to make an account and </a:t>
            </a:r>
            <a:r>
              <a:rPr lang="en" b="1" u="sng">
                <a:solidFill>
                  <a:schemeClr val="hlink"/>
                </a:solidFill>
                <a:hlinkClick r:id="rId3"/>
              </a:rPr>
              <a:t>login</a:t>
            </a:r>
            <a:r>
              <a:rPr lang="en" b="1">
                <a:solidFill>
                  <a:schemeClr val="dk1"/>
                </a:solidFill>
              </a:rPr>
              <a:t> to access the Open-Up Resources materials. Accounts are free.</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1"/>
        <p:cNvGrpSpPr/>
        <p:nvPr/>
      </p:nvGrpSpPr>
      <p:grpSpPr>
        <a:xfrm>
          <a:off x="0" y="0"/>
          <a:ext cx="0" cy="0"/>
          <a:chOff x="0" y="0"/>
          <a:chExt cx="0" cy="0"/>
        </a:xfrm>
      </p:grpSpPr>
      <p:sp>
        <p:nvSpPr>
          <p:cNvPr id="4802" name="Google Shape;4802;g226fc4a6425_0_2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3" name="Google Shape;4803;g226fc4a6425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Read the task launch from the Open-Up Resources Geometry unit (Leaping Lizards, Lesson 1, Unit 1).</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Note, you will need to make an account and </a:t>
            </a:r>
            <a:r>
              <a:rPr lang="en" b="1" u="sng">
                <a:solidFill>
                  <a:schemeClr val="hlink"/>
                </a:solidFill>
                <a:hlinkClick r:id="rId3"/>
              </a:rPr>
              <a:t>login</a:t>
            </a:r>
            <a:r>
              <a:rPr lang="en" b="1">
                <a:solidFill>
                  <a:schemeClr val="dk1"/>
                </a:solidFill>
              </a:rPr>
              <a:t> to access the Open-Up Resources materials. Accounts are free.</a:t>
            </a:r>
            <a:endParaRPr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9"/>
        <p:cNvGrpSpPr/>
        <p:nvPr/>
      </p:nvGrpSpPr>
      <p:grpSpPr>
        <a:xfrm>
          <a:off x="0" y="0"/>
          <a:ext cx="0" cy="0"/>
          <a:chOff x="0" y="0"/>
          <a:chExt cx="0" cy="0"/>
        </a:xfrm>
      </p:grpSpPr>
      <p:sp>
        <p:nvSpPr>
          <p:cNvPr id="4810" name="Google Shape;4810;g226fc4a6425_0_3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1" name="Google Shape;4811;g226fc4a6425_0_3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Continue reading the launch of the task.</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Pause for questions, noticings/wonderings from the group.</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7"/>
        <p:cNvGrpSpPr/>
        <p:nvPr/>
      </p:nvGrpSpPr>
      <p:grpSpPr>
        <a:xfrm>
          <a:off x="0" y="0"/>
          <a:ext cx="0" cy="0"/>
          <a:chOff x="0" y="0"/>
          <a:chExt cx="0" cy="0"/>
        </a:xfrm>
      </p:grpSpPr>
      <p:sp>
        <p:nvSpPr>
          <p:cNvPr id="4818" name="Google Shape;4818;g226fc4a6425_0_3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9" name="Google Shape;4819;g226fc4a6425_0_3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Have participants open </a:t>
            </a:r>
            <a:r>
              <a:rPr lang="en" b="1">
                <a:solidFill>
                  <a:schemeClr val="dk2"/>
                </a:solidFill>
              </a:rPr>
              <a:t>5 Leaping Lizards_Open Up Resources</a:t>
            </a:r>
            <a:endParaRPr b="1">
              <a:solidFill>
                <a:schemeClr val="dk2"/>
              </a:solidFill>
            </a:endParaRPr>
          </a:p>
          <a:p>
            <a:pPr marL="457200" lvl="0" indent="-298450" algn="l" rtl="0">
              <a:spcBef>
                <a:spcPts val="0"/>
              </a:spcBef>
              <a:spcAft>
                <a:spcPts val="0"/>
              </a:spcAft>
              <a:buClr>
                <a:schemeClr val="dk1"/>
              </a:buClr>
              <a:buSzPts val="1100"/>
              <a:buChar char="-"/>
            </a:pPr>
            <a:r>
              <a:rPr lang="en" b="1">
                <a:solidFill>
                  <a:schemeClr val="dk1"/>
                </a:solidFill>
              </a:rPr>
              <a:t>Break participants into small groups to begin working on this task using Option #1 AND Options #2 OR #3</a:t>
            </a:r>
            <a:endParaRPr b="1">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The purpose of trying out two different options is for participants to compare how the technology/tools used in the two options they select supports or limits their access and learning opportunities.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4"/>
        <p:cNvGrpSpPr/>
        <p:nvPr/>
      </p:nvGrpSpPr>
      <p:grpSpPr>
        <a:xfrm>
          <a:off x="0" y="0"/>
          <a:ext cx="0" cy="0"/>
          <a:chOff x="0" y="0"/>
          <a:chExt cx="0" cy="0"/>
        </a:xfrm>
      </p:grpSpPr>
      <p:sp>
        <p:nvSpPr>
          <p:cNvPr id="4825" name="Google Shape;4825;g2506d98792f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6" name="Google Shape;4826;g2506d98792f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5"/>
        <p:cNvGrpSpPr/>
        <p:nvPr/>
      </p:nvGrpSpPr>
      <p:grpSpPr>
        <a:xfrm>
          <a:off x="0" y="0"/>
          <a:ext cx="0" cy="0"/>
          <a:chOff x="0" y="0"/>
          <a:chExt cx="0" cy="0"/>
        </a:xfrm>
      </p:grpSpPr>
      <p:sp>
        <p:nvSpPr>
          <p:cNvPr id="4836" name="Google Shape;4836;g2506d98792f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7" name="Google Shape;4837;g2506d98792f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2506d98792f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2506d98792f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7"/>
        <p:cNvGrpSpPr/>
        <p:nvPr/>
      </p:nvGrpSpPr>
      <p:grpSpPr>
        <a:xfrm>
          <a:off x="0" y="0"/>
          <a:ext cx="0" cy="0"/>
          <a:chOff x="0" y="0"/>
          <a:chExt cx="0" cy="0"/>
        </a:xfrm>
      </p:grpSpPr>
      <p:sp>
        <p:nvSpPr>
          <p:cNvPr id="4858" name="Google Shape;4858;g2506d98792f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9" name="Google Shape;4859;g2506d98792f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5"/>
        <p:cNvGrpSpPr/>
        <p:nvPr/>
      </p:nvGrpSpPr>
      <p:grpSpPr>
        <a:xfrm>
          <a:off x="0" y="0"/>
          <a:ext cx="0" cy="0"/>
          <a:chOff x="0" y="0"/>
          <a:chExt cx="0" cy="0"/>
        </a:xfrm>
      </p:grpSpPr>
      <p:sp>
        <p:nvSpPr>
          <p:cNvPr id="4866" name="Google Shape;4866;g2506d98792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7" name="Google Shape;4867;g2506d98792f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2506d98792f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2506d98792f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2316d65ad19_0_1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2316d65ad19_0_1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1"/>
        <p:cNvGrpSpPr/>
        <p:nvPr/>
      </p:nvGrpSpPr>
      <p:grpSpPr>
        <a:xfrm>
          <a:off x="0" y="0"/>
          <a:ext cx="0" cy="0"/>
          <a:chOff x="0" y="0"/>
          <a:chExt cx="0" cy="0"/>
        </a:xfrm>
      </p:grpSpPr>
      <p:sp>
        <p:nvSpPr>
          <p:cNvPr id="4882" name="Google Shape;4882;g2506d98792f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3" name="Google Shape;4883;g2506d98792f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Facilitate a whole-group discussion about the task.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You might select and sequence different approaches and paste in screen shots or images of participants’ work and add them to this slide.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Debrief each of the three transformations.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Potential questions</a:t>
            </a:r>
            <a:endParaRPr b="1">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What transformation(s) did you use to move the lizard to the rock?</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How is what this group shared similar or different from how you moved the lizard?</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Could you move the lizard to the rock only using reflection(s)? Only using rotations?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2506d98792f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2506d98792f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Debrief the math lesson through the lens of our goals as learners using the debrief questions on the slide.</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7"/>
        <p:cNvGrpSpPr/>
        <p:nvPr/>
      </p:nvGrpSpPr>
      <p:grpSpPr>
        <a:xfrm>
          <a:off x="0" y="0"/>
          <a:ext cx="0" cy="0"/>
          <a:chOff x="0" y="0"/>
          <a:chExt cx="0" cy="0"/>
        </a:xfrm>
      </p:grpSpPr>
      <p:sp>
        <p:nvSpPr>
          <p:cNvPr id="4898" name="Google Shape;4898;g2506d98792f_0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9" name="Google Shape;4899;g2506d98792f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Debrief the math lesson through the lens of our goals as teachers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5 minutes to review the original Leaping Lizards lesson and compare it to the adaptations made in this version.</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6"/>
        <p:cNvGrpSpPr/>
        <p:nvPr/>
      </p:nvGrpSpPr>
      <p:grpSpPr>
        <a:xfrm>
          <a:off x="0" y="0"/>
          <a:ext cx="0" cy="0"/>
          <a:chOff x="0" y="0"/>
          <a:chExt cx="0" cy="0"/>
        </a:xfrm>
      </p:grpSpPr>
      <p:sp>
        <p:nvSpPr>
          <p:cNvPr id="4907" name="Google Shape;4907;g2506d98792f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8" name="Google Shape;4908;g2506d98792f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latin typeface="Calibri"/>
                <a:ea typeface="Calibri"/>
                <a:cs typeface="Calibri"/>
                <a:sym typeface="Calibri"/>
              </a:rPr>
              <a:t>Facilitator Notes:</a:t>
            </a:r>
            <a:endParaRPr sz="1100">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b="1">
                <a:latin typeface="Calibri"/>
                <a:ea typeface="Calibri"/>
                <a:cs typeface="Calibri"/>
                <a:sym typeface="Calibri"/>
              </a:rPr>
              <a:t>Option 1: </a:t>
            </a:r>
            <a:r>
              <a:rPr lang="en">
                <a:latin typeface="Calibri"/>
                <a:ea typeface="Calibri"/>
                <a:cs typeface="Calibri"/>
                <a:sym typeface="Calibri"/>
              </a:rPr>
              <a:t>Debrief “Doing Math Together” or “Studying Teaching” through the lens of NCTM’s 8 practices of ambitious instruction.</a:t>
            </a:r>
            <a:endParaRPr>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latin typeface="Calibri"/>
                <a:ea typeface="Calibri"/>
                <a:cs typeface="Calibri"/>
                <a:sym typeface="Calibri"/>
              </a:rPr>
              <a:t>If you’re facilitating online, you might offer an opportunity to “stamp” the practices participants notice and d</a:t>
            </a:r>
            <a:r>
              <a:rPr lang="en" sz="1100">
                <a:latin typeface="Calibri"/>
                <a:ea typeface="Calibri"/>
                <a:cs typeface="Calibri"/>
                <a:sym typeface="Calibri"/>
              </a:rPr>
              <a:t>iscuss trends or questions that emerge. </a:t>
            </a:r>
            <a:endParaRPr sz="1100">
              <a:latin typeface="Calibri"/>
              <a:ea typeface="Calibri"/>
              <a:cs typeface="Calibri"/>
              <a:sym typeface="Calibri"/>
            </a:endParaRPr>
          </a:p>
          <a:p>
            <a:pPr marL="914400" lvl="1" indent="-298450" algn="l" rtl="0">
              <a:spcBef>
                <a:spcPts val="0"/>
              </a:spcBef>
              <a:spcAft>
                <a:spcPts val="0"/>
              </a:spcAft>
              <a:buSzPts val="1100"/>
              <a:buFont typeface="Calibri"/>
              <a:buChar char="○"/>
            </a:pPr>
            <a:r>
              <a:rPr lang="en">
                <a:latin typeface="Calibri"/>
                <a:ea typeface="Calibri"/>
                <a:cs typeface="Calibri"/>
                <a:sym typeface="Calibri"/>
              </a:rPr>
              <a:t>If you’re facilitating in person, you might offer a turn and talk so participants can discuss what they noticed with a partner/group and then come back to share trends or questions that emerge. </a:t>
            </a:r>
            <a:endParaRPr>
              <a:latin typeface="Calibri"/>
              <a:ea typeface="Calibri"/>
              <a:cs typeface="Calibri"/>
              <a:sym typeface="Calibri"/>
            </a:endParaRPr>
          </a:p>
          <a:p>
            <a:pPr marL="457200" lvl="0" indent="-298450" algn="l" rtl="0">
              <a:spcBef>
                <a:spcPts val="0"/>
              </a:spcBef>
              <a:spcAft>
                <a:spcPts val="0"/>
              </a:spcAft>
              <a:buSzPts val="1100"/>
              <a:buChar char="●"/>
            </a:pPr>
            <a:r>
              <a:rPr lang="en">
                <a:latin typeface="Calibri"/>
                <a:ea typeface="Calibri"/>
                <a:cs typeface="Calibri"/>
                <a:sym typeface="Calibri"/>
              </a:rPr>
              <a:t>During the discussion, </a:t>
            </a:r>
            <a:r>
              <a:rPr lang="en" b="1">
                <a:latin typeface="Calibri"/>
                <a:ea typeface="Calibri"/>
                <a:cs typeface="Calibri"/>
                <a:sym typeface="Calibri"/>
              </a:rPr>
              <a:t>press for examples/evidence</a:t>
            </a:r>
            <a:r>
              <a:rPr lang="en">
                <a:latin typeface="Calibri"/>
                <a:ea typeface="Calibri"/>
                <a:cs typeface="Calibri"/>
                <a:sym typeface="Calibri"/>
              </a:rPr>
              <a:t> from the shared moment of teaching. This might sound like: “Where/when did you see an example of this practice?”</a:t>
            </a:r>
            <a:endParaRPr>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5"/>
        <p:cNvGrpSpPr/>
        <p:nvPr/>
      </p:nvGrpSpPr>
      <p:grpSpPr>
        <a:xfrm>
          <a:off x="0" y="0"/>
          <a:ext cx="0" cy="0"/>
          <a:chOff x="0" y="0"/>
          <a:chExt cx="0" cy="0"/>
        </a:xfrm>
      </p:grpSpPr>
      <p:sp>
        <p:nvSpPr>
          <p:cNvPr id="4916" name="Google Shape;4916;g2506d98792f_0_1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7" name="Google Shape;4917;g2506d98792f_0_1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5"/>
        <p:cNvGrpSpPr/>
        <p:nvPr/>
      </p:nvGrpSpPr>
      <p:grpSpPr>
        <a:xfrm>
          <a:off x="0" y="0"/>
          <a:ext cx="0" cy="0"/>
          <a:chOff x="0" y="0"/>
          <a:chExt cx="0" cy="0"/>
        </a:xfrm>
      </p:grpSpPr>
      <p:sp>
        <p:nvSpPr>
          <p:cNvPr id="4926" name="Google Shape;4926;g2506d98792f_0_2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7" name="Google Shape;4927;g2506d98792f_0_2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3"/>
        <p:cNvGrpSpPr/>
        <p:nvPr/>
      </p:nvGrpSpPr>
      <p:grpSpPr>
        <a:xfrm>
          <a:off x="0" y="0"/>
          <a:ext cx="0" cy="0"/>
          <a:chOff x="0" y="0"/>
          <a:chExt cx="0" cy="0"/>
        </a:xfrm>
      </p:grpSpPr>
      <p:sp>
        <p:nvSpPr>
          <p:cNvPr id="4934" name="Google Shape;4934;g255485b7ee4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5" name="Google Shape;4935;g255485b7ee4_0_1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1"/>
        <p:cNvGrpSpPr/>
        <p:nvPr/>
      </p:nvGrpSpPr>
      <p:grpSpPr>
        <a:xfrm>
          <a:off x="0" y="0"/>
          <a:ext cx="0" cy="0"/>
          <a:chOff x="0" y="0"/>
          <a:chExt cx="0" cy="0"/>
        </a:xfrm>
      </p:grpSpPr>
      <p:sp>
        <p:nvSpPr>
          <p:cNvPr id="4942" name="Google Shape;4942;g2506d98792f_0_2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3" name="Google Shape;4943;g2506d98792f_0_2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Ask participants to open </a:t>
            </a:r>
            <a:r>
              <a:rPr lang="en" b="1">
                <a:solidFill>
                  <a:schemeClr val="dk2"/>
                </a:solidFill>
              </a:rPr>
              <a:t>6 Lesson Planning Framework_TDG  </a:t>
            </a:r>
            <a:r>
              <a:rPr lang="en">
                <a:solidFill>
                  <a:schemeClr val="dk1"/>
                </a:solidFill>
              </a:rPr>
              <a:t>and identify 1-3 favorite planning prompts.</a:t>
            </a:r>
            <a:endParaRPr>
              <a:solidFill>
                <a:schemeClr val="dk2"/>
              </a:solidFill>
            </a:endParaRPr>
          </a:p>
          <a:p>
            <a:pPr marL="457200" lvl="0" indent="-298450" algn="l" rtl="0">
              <a:spcBef>
                <a:spcPts val="0"/>
              </a:spcBef>
              <a:spcAft>
                <a:spcPts val="0"/>
              </a:spcAft>
              <a:buClr>
                <a:schemeClr val="dk1"/>
              </a:buClr>
              <a:buSzPts val="1100"/>
              <a:buChar char="●"/>
            </a:pPr>
            <a:r>
              <a:rPr lang="en"/>
              <a:t>Ask participants to share their favorite planning prompts with a partner (if in-person) or in the chat (if online).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9"/>
        <p:cNvGrpSpPr/>
        <p:nvPr/>
      </p:nvGrpSpPr>
      <p:grpSpPr>
        <a:xfrm>
          <a:off x="0" y="0"/>
          <a:ext cx="0" cy="0"/>
          <a:chOff x="0" y="0"/>
          <a:chExt cx="0" cy="0"/>
        </a:xfrm>
      </p:grpSpPr>
      <p:sp>
        <p:nvSpPr>
          <p:cNvPr id="4950" name="Google Shape;4950;g2506d98792f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1" name="Google Shape;4951;g2506d98792f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Ask participants to access the “Open-Up Resources” Geometry unit, </a:t>
            </a:r>
            <a:r>
              <a:rPr lang="en" b="1" u="sng">
                <a:solidFill>
                  <a:schemeClr val="hlink"/>
                </a:solidFill>
                <a:hlinkClick r:id="rId3"/>
              </a:rPr>
              <a:t>Lesson 3 “Leap Frog”</a:t>
            </a:r>
            <a:endParaRPr b="1">
              <a:solidFill>
                <a:schemeClr val="dk2"/>
              </a:solidFill>
            </a:endParaRPr>
          </a:p>
          <a:p>
            <a:pPr marL="914400" lvl="1" indent="-298450" algn="l" rtl="0">
              <a:spcBef>
                <a:spcPts val="0"/>
              </a:spcBef>
              <a:spcAft>
                <a:spcPts val="0"/>
              </a:spcAft>
              <a:buClr>
                <a:schemeClr val="dk1"/>
              </a:buClr>
              <a:buSzPts val="1100"/>
              <a:buChar char="○"/>
            </a:pPr>
            <a:r>
              <a:rPr lang="en">
                <a:solidFill>
                  <a:schemeClr val="dk1"/>
                </a:solidFill>
              </a:rPr>
              <a:t>Note, you will need to login and create an account to access these free resources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Ask participants to silently reflect on Lesson 3 “Leap Frog” alongside the Lesson Planning Framework using the prompts on the slide </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Soon, they will respond to each of these prompts in small groups, on a workspace slide.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Alternatively, you might ask participants to do this with a lesson from their current curriculum. </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6"/>
        <p:cNvGrpSpPr/>
        <p:nvPr/>
      </p:nvGrpSpPr>
      <p:grpSpPr>
        <a:xfrm>
          <a:off x="0" y="0"/>
          <a:ext cx="0" cy="0"/>
          <a:chOff x="0" y="0"/>
          <a:chExt cx="0" cy="0"/>
        </a:xfrm>
      </p:grpSpPr>
      <p:sp>
        <p:nvSpPr>
          <p:cNvPr id="4957" name="Google Shape;4957;g2506d98792f_0_2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8" name="Google Shape;4958;g2506d98792f_0_2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Orient participants to their workspace slide.</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Ask participants to open:</a:t>
            </a:r>
            <a:endParaRPr b="1">
              <a:solidFill>
                <a:schemeClr val="dk1"/>
              </a:solidFill>
            </a:endParaRPr>
          </a:p>
          <a:p>
            <a:pPr marL="914400" lvl="1" indent="-317500" algn="l" rtl="0">
              <a:spcBef>
                <a:spcPts val="0"/>
              </a:spcBef>
              <a:spcAft>
                <a:spcPts val="0"/>
              </a:spcAft>
              <a:buClr>
                <a:schemeClr val="dk2"/>
              </a:buClr>
              <a:buSzPts val="1400"/>
              <a:buChar char="-"/>
            </a:pPr>
            <a:r>
              <a:rPr lang="en" b="1">
                <a:solidFill>
                  <a:schemeClr val="dk2"/>
                </a:solidFill>
              </a:rPr>
              <a:t>7a Geometry Standards_ODE</a:t>
            </a:r>
            <a:endParaRPr b="1">
              <a:solidFill>
                <a:schemeClr val="dk2"/>
              </a:solidFill>
            </a:endParaRPr>
          </a:p>
          <a:p>
            <a:pPr marL="914400" lvl="1" indent="-317500" algn="l" rtl="0">
              <a:spcBef>
                <a:spcPts val="0"/>
              </a:spcBef>
              <a:spcAft>
                <a:spcPts val="0"/>
              </a:spcAft>
              <a:buClr>
                <a:schemeClr val="dk2"/>
              </a:buClr>
              <a:buSzPts val="1400"/>
              <a:buChar char="-"/>
            </a:pPr>
            <a:r>
              <a:rPr lang="en" b="1">
                <a:solidFill>
                  <a:schemeClr val="dk2"/>
                </a:solidFill>
              </a:rPr>
              <a:t>7b GEO Standards Guidance_ODE</a:t>
            </a:r>
            <a:endParaRPr b="1">
              <a:solidFill>
                <a:schemeClr val="dk2"/>
              </a:solidFill>
            </a:endParaRPr>
          </a:p>
          <a:p>
            <a:pPr marL="914400" lvl="1" indent="-317500" algn="l" rtl="0">
              <a:spcBef>
                <a:spcPts val="0"/>
              </a:spcBef>
              <a:spcAft>
                <a:spcPts val="0"/>
              </a:spcAft>
              <a:buClr>
                <a:schemeClr val="dk2"/>
              </a:buClr>
              <a:buSzPts val="1400"/>
              <a:buChar char="-"/>
            </a:pPr>
            <a:r>
              <a:rPr lang="en" b="1">
                <a:solidFill>
                  <a:schemeClr val="dk2"/>
                </a:solidFill>
              </a:rPr>
              <a:t>7c Habit Activators_TDG</a:t>
            </a:r>
            <a:endParaRPr b="1">
              <a:solidFill>
                <a:schemeClr val="dk2"/>
              </a:solidFill>
            </a:endParaRPr>
          </a:p>
          <a:p>
            <a:pPr marL="914400" lvl="1" indent="-317500" algn="l" rtl="0">
              <a:spcBef>
                <a:spcPts val="0"/>
              </a:spcBef>
              <a:spcAft>
                <a:spcPts val="0"/>
              </a:spcAft>
              <a:buClr>
                <a:schemeClr val="dk2"/>
              </a:buClr>
              <a:buSzPts val="1400"/>
              <a:buChar char="-"/>
            </a:pPr>
            <a:r>
              <a:rPr lang="en" b="1">
                <a:solidFill>
                  <a:schemeClr val="dk2"/>
                </a:solidFill>
              </a:rPr>
              <a:t>7d Worked Examples Reasoning Prompts_TDG</a:t>
            </a:r>
            <a:endParaRPr b="1">
              <a:solidFill>
                <a:schemeClr val="dk2"/>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7"/>
        <p:cNvGrpSpPr/>
        <p:nvPr/>
      </p:nvGrpSpPr>
      <p:grpSpPr>
        <a:xfrm>
          <a:off x="0" y="0"/>
          <a:ext cx="0" cy="0"/>
          <a:chOff x="0" y="0"/>
          <a:chExt cx="0" cy="0"/>
        </a:xfrm>
      </p:grpSpPr>
      <p:sp>
        <p:nvSpPr>
          <p:cNvPr id="4648" name="Google Shape;4648;g2316d65ad19_0_3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9" name="Google Shape;4649;g2316d65ad19_0_3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SzPts val="1100"/>
              <a:buChar char="-"/>
            </a:pPr>
            <a:r>
              <a:rPr lang="en"/>
              <a:t>Each of the sessions is designed to be enacted within a professional learning meeting.</a:t>
            </a:r>
            <a:endParaRPr/>
          </a:p>
          <a:p>
            <a:pPr marL="457200" lvl="0" indent="-298450" algn="l" rtl="0">
              <a:spcBef>
                <a:spcPts val="0"/>
              </a:spcBef>
              <a:spcAft>
                <a:spcPts val="0"/>
              </a:spcAft>
              <a:buSzPts val="1100"/>
              <a:buChar char="-"/>
            </a:pPr>
            <a:r>
              <a:rPr lang="en"/>
              <a:t>We suggest that the sessions and activities within session be enacted in order if possible, as some of the content and ideas build on one another.</a:t>
            </a:r>
            <a:endParaRPr b="1" u="sng">
              <a:solidFill>
                <a:srgbClr val="DC5626"/>
              </a:solidFill>
            </a:endParaRPr>
          </a:p>
        </p:txBody>
      </p:sp>
      <p:sp>
        <p:nvSpPr>
          <p:cNvPr id="4650" name="Google Shape;4650;g2316d65ad19_0_3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2"/>
        <p:cNvGrpSpPr/>
        <p:nvPr/>
      </p:nvGrpSpPr>
      <p:grpSpPr>
        <a:xfrm>
          <a:off x="0" y="0"/>
          <a:ext cx="0" cy="0"/>
          <a:chOff x="0" y="0"/>
          <a:chExt cx="0" cy="0"/>
        </a:xfrm>
      </p:grpSpPr>
      <p:sp>
        <p:nvSpPr>
          <p:cNvPr id="4963" name="Google Shape;4963;g2506d98792f_0_2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4" name="Google Shape;4964;g2506d98792f_0_2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SzPts val="1100"/>
              <a:buChar char="-"/>
            </a:pPr>
            <a:r>
              <a:rPr lang="en">
                <a:solidFill>
                  <a:schemeClr val="dk1"/>
                </a:solidFill>
              </a:rPr>
              <a:t>Small group ~15 minutes to work on the prompts on the slide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make use of the following resources to support their work:</a:t>
            </a:r>
            <a:endParaRPr b="1">
              <a:solidFill>
                <a:schemeClr val="dk1"/>
              </a:solidFill>
            </a:endParaRPr>
          </a:p>
          <a:p>
            <a:pPr marL="1371600" lvl="2" indent="-317500" algn="l" rtl="0">
              <a:spcBef>
                <a:spcPts val="0"/>
              </a:spcBef>
              <a:spcAft>
                <a:spcPts val="0"/>
              </a:spcAft>
              <a:buClr>
                <a:schemeClr val="dk2"/>
              </a:buClr>
              <a:buSzPts val="1400"/>
              <a:buChar char="-"/>
            </a:pPr>
            <a:r>
              <a:rPr lang="en" b="1">
                <a:solidFill>
                  <a:schemeClr val="dk2"/>
                </a:solidFill>
              </a:rPr>
              <a:t>7a Geometry Standards_ODE</a:t>
            </a:r>
            <a:endParaRPr b="1">
              <a:solidFill>
                <a:schemeClr val="dk2"/>
              </a:solidFill>
            </a:endParaRPr>
          </a:p>
          <a:p>
            <a:pPr marL="1371600" lvl="2" indent="-317500" algn="l" rtl="0">
              <a:spcBef>
                <a:spcPts val="0"/>
              </a:spcBef>
              <a:spcAft>
                <a:spcPts val="0"/>
              </a:spcAft>
              <a:buClr>
                <a:schemeClr val="dk2"/>
              </a:buClr>
              <a:buSzPts val="1400"/>
              <a:buChar char="-"/>
            </a:pPr>
            <a:r>
              <a:rPr lang="en" b="1">
                <a:solidFill>
                  <a:schemeClr val="dk2"/>
                </a:solidFill>
              </a:rPr>
              <a:t>7b GEO Standards Guidance_ODE</a:t>
            </a:r>
            <a:endParaRPr b="1">
              <a:solidFill>
                <a:schemeClr val="dk2"/>
              </a:solidFill>
            </a:endParaRPr>
          </a:p>
          <a:p>
            <a:pPr marL="1371600" lvl="2" indent="-317500" algn="l" rtl="0">
              <a:spcBef>
                <a:spcPts val="0"/>
              </a:spcBef>
              <a:spcAft>
                <a:spcPts val="0"/>
              </a:spcAft>
              <a:buClr>
                <a:schemeClr val="dk2"/>
              </a:buClr>
              <a:buSzPts val="1400"/>
              <a:buChar char="-"/>
            </a:pPr>
            <a:r>
              <a:rPr lang="en" b="1">
                <a:solidFill>
                  <a:schemeClr val="dk2"/>
                </a:solidFill>
              </a:rPr>
              <a:t>7c Habit Activators_TDG</a:t>
            </a:r>
            <a:endParaRPr b="1">
              <a:solidFill>
                <a:schemeClr val="dk2"/>
              </a:solidFill>
            </a:endParaRPr>
          </a:p>
          <a:p>
            <a:pPr marL="1371600" lvl="2" indent="-317500" algn="l" rtl="0">
              <a:spcBef>
                <a:spcPts val="0"/>
              </a:spcBef>
              <a:spcAft>
                <a:spcPts val="0"/>
              </a:spcAft>
              <a:buClr>
                <a:schemeClr val="dk2"/>
              </a:buClr>
              <a:buSzPts val="1400"/>
              <a:buChar char="-"/>
            </a:pPr>
            <a:r>
              <a:rPr lang="en" b="1">
                <a:solidFill>
                  <a:schemeClr val="dk2"/>
                </a:solidFill>
              </a:rPr>
              <a:t>7d Worked Examples Reasoning Prompts_TDG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Whole group debrief ~5-7 minutes</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0"/>
        <p:cNvGrpSpPr/>
        <p:nvPr/>
      </p:nvGrpSpPr>
      <p:grpSpPr>
        <a:xfrm>
          <a:off x="0" y="0"/>
          <a:ext cx="0" cy="0"/>
          <a:chOff x="0" y="0"/>
          <a:chExt cx="0" cy="0"/>
        </a:xfrm>
      </p:grpSpPr>
      <p:sp>
        <p:nvSpPr>
          <p:cNvPr id="4971" name="Google Shape;4971;g2506d98792f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2" name="Google Shape;4972;g2506d98792f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References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14350" lvl="0" indent="-457200" algn="l" rtl="0">
              <a:spcBef>
                <a:spcPts val="0"/>
              </a:spcBef>
              <a:spcAft>
                <a:spcPts val="0"/>
              </a:spcAft>
              <a:buClr>
                <a:schemeClr val="dk1"/>
              </a:buClr>
              <a:buSzPts val="1100"/>
              <a:buFont typeface="Arial"/>
              <a:buNone/>
            </a:pPr>
            <a:endParaRPr sz="1000">
              <a:solidFill>
                <a:srgbClr val="333333"/>
              </a:solidFill>
            </a:endParaRPr>
          </a:p>
          <a:p>
            <a:pPr marL="0" lvl="0" indent="0" algn="l" rtl="0">
              <a:spcBef>
                <a:spcPts val="0"/>
              </a:spcBef>
              <a:spcAft>
                <a:spcPts val="0"/>
              </a:spcAft>
              <a:buNone/>
            </a:pPr>
            <a:endParaRPr sz="1050">
              <a:solidFill>
                <a:srgbClr val="333333"/>
              </a:solidFill>
              <a:highlight>
                <a:srgbClr val="FFFFFF"/>
              </a:highligh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0"/>
        <p:cNvGrpSpPr/>
        <p:nvPr/>
      </p:nvGrpSpPr>
      <p:grpSpPr>
        <a:xfrm>
          <a:off x="0" y="0"/>
          <a:ext cx="0" cy="0"/>
          <a:chOff x="0" y="0"/>
          <a:chExt cx="0" cy="0"/>
        </a:xfrm>
      </p:grpSpPr>
      <p:sp>
        <p:nvSpPr>
          <p:cNvPr id="4981" name="Google Shape;4981;g2506d98792f_0_38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2" name="Google Shape;4982;g2506d98792f_0_38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3" name="Google Shape;4983;g2506d98792f_0_38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8"/>
        <p:cNvGrpSpPr/>
        <p:nvPr/>
      </p:nvGrpSpPr>
      <p:grpSpPr>
        <a:xfrm>
          <a:off x="0" y="0"/>
          <a:ext cx="0" cy="0"/>
          <a:chOff x="0" y="0"/>
          <a:chExt cx="0" cy="0"/>
        </a:xfrm>
      </p:grpSpPr>
      <p:sp>
        <p:nvSpPr>
          <p:cNvPr id="4989" name="Google Shape;4989;g2506d98792f_0_3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0" name="Google Shape;4990;g2506d98792f_0_3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2"/>
        <p:cNvGrpSpPr/>
        <p:nvPr/>
      </p:nvGrpSpPr>
      <p:grpSpPr>
        <a:xfrm>
          <a:off x="0" y="0"/>
          <a:ext cx="0" cy="0"/>
          <a:chOff x="0" y="0"/>
          <a:chExt cx="0" cy="0"/>
        </a:xfrm>
      </p:grpSpPr>
      <p:sp>
        <p:nvSpPr>
          <p:cNvPr id="5003" name="Google Shape;5003;g2506d98792f_0_3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4" name="Google Shape;5004;g2506d98792f_0_3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p>
          <a:p>
            <a:pPr marL="457200" lvl="0" indent="-298450" algn="l" rtl="0">
              <a:lnSpc>
                <a:spcPct val="90000"/>
              </a:lnSpc>
              <a:spcBef>
                <a:spcPts val="800"/>
              </a:spcBef>
              <a:spcAft>
                <a:spcPts val="0"/>
              </a:spcAft>
              <a:buClr>
                <a:schemeClr val="dk1"/>
              </a:buClr>
              <a:buSzPts val="1100"/>
              <a:buFont typeface="Calibri"/>
              <a:buChar char="-"/>
            </a:pPr>
            <a:r>
              <a:rPr lang="en" b="1"/>
              <a:t>Option 2: </a:t>
            </a:r>
            <a:r>
              <a:rPr lang="en"/>
              <a:t>Debrief the session through the lens of the focus of the session.</a:t>
            </a:r>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This session especially supports our thinking around the essential question of this module: </a:t>
            </a:r>
            <a:r>
              <a:rPr lang="en" b="1">
                <a:solidFill>
                  <a:schemeClr val="dk1"/>
                </a:solidFill>
              </a:rPr>
              <a:t>What planning, teaching, and assessment practices can sustain ambitious math teaching?</a:t>
            </a:r>
            <a:endParaRPr b="1"/>
          </a:p>
          <a:p>
            <a:pPr marL="914400" lvl="1" indent="-298450" algn="l" rtl="0">
              <a:lnSpc>
                <a:spcPct val="90000"/>
              </a:lnSpc>
              <a:spcBef>
                <a:spcPts val="0"/>
              </a:spcBef>
              <a:spcAft>
                <a:spcPts val="0"/>
              </a:spcAft>
              <a:buClr>
                <a:schemeClr val="dk1"/>
              </a:buClr>
              <a:buSzPts val="1100"/>
              <a:buFont typeface="Calibri"/>
              <a:buChar char="-"/>
            </a:pPr>
            <a:r>
              <a:rPr lang="en"/>
              <a:t>The focus of this session in particular is to adapt curriculum and use technology to sustain ambitious math teaching.</a:t>
            </a:r>
            <a:endParaRPr/>
          </a:p>
          <a:p>
            <a:pPr marL="457200" lvl="0" indent="-298450" algn="l" rtl="0">
              <a:lnSpc>
                <a:spcPct val="90000"/>
              </a:lnSpc>
              <a:spcBef>
                <a:spcPts val="0"/>
              </a:spcBef>
              <a:spcAft>
                <a:spcPts val="0"/>
              </a:spcAft>
              <a:buClr>
                <a:schemeClr val="dk1"/>
              </a:buClr>
              <a:buSzPts val="1100"/>
              <a:buFont typeface="Calibri"/>
              <a:buChar char="-"/>
            </a:pPr>
            <a:r>
              <a:rPr lang="en"/>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0"/>
        <p:cNvGrpSpPr/>
        <p:nvPr/>
      </p:nvGrpSpPr>
      <p:grpSpPr>
        <a:xfrm>
          <a:off x="0" y="0"/>
          <a:ext cx="0" cy="0"/>
          <a:chOff x="0" y="0"/>
          <a:chExt cx="0" cy="0"/>
        </a:xfrm>
      </p:grpSpPr>
      <p:sp>
        <p:nvSpPr>
          <p:cNvPr id="5011" name="Google Shape;5011;g22938344537_0_3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2" name="Google Shape;5012;g22938344537_0_3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session especially supports our thinking around the essential question of this module: </a:t>
            </a:r>
            <a:r>
              <a:rPr lang="en" b="1">
                <a:solidFill>
                  <a:schemeClr val="dk1"/>
                </a:solidFill>
              </a:rPr>
              <a:t>What planning, teaching, and assessment practices can sustain ambitious math teaching?</a:t>
            </a:r>
            <a:endParaRPr b="1">
              <a:solidFill>
                <a:schemeClr val="dk1"/>
              </a:solidFill>
            </a:endParaRPr>
          </a:p>
          <a:p>
            <a:pPr marL="457200" lvl="0" indent="-298450" algn="l" rtl="0">
              <a:lnSpc>
                <a:spcPct val="90000"/>
              </a:lnSpc>
              <a:spcBef>
                <a:spcPts val="0"/>
              </a:spcBef>
              <a:spcAft>
                <a:spcPts val="0"/>
              </a:spcAft>
              <a:buClr>
                <a:schemeClr val="dk1"/>
              </a:buClr>
              <a:buSzPts val="1100"/>
              <a:buFont typeface="Calibri"/>
              <a:buChar char="-"/>
            </a:pPr>
            <a:r>
              <a:rPr lang="en" b="1">
                <a:solidFill>
                  <a:schemeClr val="dk1"/>
                </a:solidFill>
              </a:rPr>
              <a:t>We estimate this session will take 45 minutes</a:t>
            </a:r>
            <a:r>
              <a:rPr lang="en">
                <a:solidFill>
                  <a:schemeClr val="dk1"/>
                </a:solidFill>
              </a:rPr>
              <a:t>. If you need to break the session into smaller pieces, please note the activities listed in the agenda are intended to be enacted in this order.</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0"/>
        <p:cNvGrpSpPr/>
        <p:nvPr/>
      </p:nvGrpSpPr>
      <p:grpSpPr>
        <a:xfrm>
          <a:off x="0" y="0"/>
          <a:ext cx="0" cy="0"/>
          <a:chOff x="0" y="0"/>
          <a:chExt cx="0" cy="0"/>
        </a:xfrm>
      </p:grpSpPr>
      <p:sp>
        <p:nvSpPr>
          <p:cNvPr id="5021" name="Google Shape;5021;g2539c2697fe_0_7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2" name="Google Shape;5022;g2539c2697fe_0_7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8"/>
        <p:cNvGrpSpPr/>
        <p:nvPr/>
      </p:nvGrpSpPr>
      <p:grpSpPr>
        <a:xfrm>
          <a:off x="0" y="0"/>
          <a:ext cx="0" cy="0"/>
          <a:chOff x="0" y="0"/>
          <a:chExt cx="0" cy="0"/>
        </a:xfrm>
      </p:grpSpPr>
      <p:sp>
        <p:nvSpPr>
          <p:cNvPr id="5029" name="Google Shape;5029;g255485b7ee4_0_3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0" name="Google Shape;5030;g255485b7ee4_0_3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ideas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6"/>
        <p:cNvGrpSpPr/>
        <p:nvPr/>
      </p:nvGrpSpPr>
      <p:grpSpPr>
        <a:xfrm>
          <a:off x="0" y="0"/>
          <a:ext cx="0" cy="0"/>
          <a:chOff x="0" y="0"/>
          <a:chExt cx="0" cy="0"/>
        </a:xfrm>
      </p:grpSpPr>
      <p:sp>
        <p:nvSpPr>
          <p:cNvPr id="5037" name="Google Shape;5037;g2539c2697fe_0_7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8" name="Google Shape;5038;g2539c2697fe_0_7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a:latin typeface="Arial"/>
                <a:ea typeface="Arial"/>
                <a:cs typeface="Arial"/>
                <a:sym typeface="Arial"/>
              </a:rPr>
              <a:t>You might say:</a:t>
            </a:r>
            <a:r>
              <a:rPr lang="en" sz="1100" b="1">
                <a:latin typeface="Arial"/>
                <a:ea typeface="Arial"/>
                <a:cs typeface="Arial"/>
                <a:sym typeface="Arial"/>
              </a:rPr>
              <a:t> </a:t>
            </a:r>
            <a:r>
              <a:rPr lang="en" sz="1100">
                <a:latin typeface="Arial"/>
                <a:ea typeface="Arial"/>
                <a:cs typeface="Arial"/>
                <a:sym typeface="Aria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5"/>
        <p:cNvGrpSpPr/>
        <p:nvPr/>
      </p:nvGrpSpPr>
      <p:grpSpPr>
        <a:xfrm>
          <a:off x="0" y="0"/>
          <a:ext cx="0" cy="0"/>
          <a:chOff x="0" y="0"/>
          <a:chExt cx="0" cy="0"/>
        </a:xfrm>
      </p:grpSpPr>
      <p:sp>
        <p:nvSpPr>
          <p:cNvPr id="5046" name="Google Shape;5046;g22938344537_0_4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7" name="Google Shape;5047;g22938344537_0_4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The purpose of this session is to focus on how selecting worthwhile tasks and adapting existing curricular materials can sustain ambitious teaching. Here we review research and research based tools that support our work identifying features of cognitively demanding tasks so that we can develop strategies for </a:t>
            </a:r>
            <a:r>
              <a:rPr lang="en" i="1">
                <a:solidFill>
                  <a:schemeClr val="dk1"/>
                </a:solidFill>
              </a:rPr>
              <a:t>enhancing</a:t>
            </a:r>
            <a:r>
              <a:rPr lang="en">
                <a:solidFill>
                  <a:schemeClr val="dk1"/>
                </a:solidFill>
              </a:rPr>
              <a:t> the cognitive demand of existing tasks.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5"/>
        <p:cNvGrpSpPr/>
        <p:nvPr/>
      </p:nvGrpSpPr>
      <p:grpSpPr>
        <a:xfrm>
          <a:off x="0" y="0"/>
          <a:ext cx="0" cy="0"/>
          <a:chOff x="0" y="0"/>
          <a:chExt cx="0" cy="0"/>
        </a:xfrm>
      </p:grpSpPr>
      <p:sp>
        <p:nvSpPr>
          <p:cNvPr id="4656" name="Google Shape;4656;g2316d65ad19_0_37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7" name="Google Shape;4657;g2316d65ad19_0_37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 sz="1100" b="1">
                <a:solidFill>
                  <a:schemeClr val="dk1"/>
                </a:solidFill>
                <a:latin typeface="Arial"/>
                <a:ea typeface="Arial"/>
                <a:cs typeface="Arial"/>
                <a:sym typeface="Arial"/>
              </a:rPr>
              <a:t>You might say: </a:t>
            </a:r>
            <a:r>
              <a:rPr lang="en" sz="1100">
                <a:solidFill>
                  <a:schemeClr val="dk1"/>
                </a:solidFill>
                <a:latin typeface="Arial"/>
                <a:ea typeface="Arial"/>
                <a:cs typeface="Arial"/>
                <a:sym typeface="Arial"/>
              </a:rPr>
              <a:t>Let’s </a:t>
            </a:r>
            <a:r>
              <a:rPr lang="en" sz="1100">
                <a:latin typeface="Arial"/>
                <a:ea typeface="Arial"/>
                <a:cs typeface="Arial"/>
                <a:sym typeface="Arial"/>
              </a:rPr>
              <a:t>ground</a:t>
            </a:r>
            <a:r>
              <a:rPr lang="en" sz="1100">
                <a:solidFill>
                  <a:schemeClr val="dk1"/>
                </a:solidFill>
                <a:latin typeface="Arial"/>
                <a:ea typeface="Arial"/>
                <a:cs typeface="Arial"/>
                <a:sym typeface="Arial"/>
              </a:rPr>
              <a:t> ourselves </a:t>
            </a:r>
            <a:r>
              <a:rPr lang="en" sz="1100">
                <a:latin typeface="Arial"/>
                <a:ea typeface="Arial"/>
                <a:cs typeface="Arial"/>
                <a:sym typeface="Arial"/>
              </a:rPr>
              <a:t>in the</a:t>
            </a:r>
            <a:r>
              <a:rPr lang="en" sz="1100">
                <a:solidFill>
                  <a:schemeClr val="dk1"/>
                </a:solidFill>
                <a:latin typeface="Arial"/>
                <a:ea typeface="Arial"/>
                <a:cs typeface="Arial"/>
                <a:sym typeface="Arial"/>
              </a:rPr>
              <a:t> Essential Questions that </a:t>
            </a:r>
            <a:r>
              <a:rPr lang="en" sz="1100">
                <a:latin typeface="Arial"/>
                <a:ea typeface="Arial"/>
                <a:cs typeface="Arial"/>
                <a:sym typeface="Arial"/>
              </a:rPr>
              <a:t>drive</a:t>
            </a:r>
            <a:r>
              <a:rPr lang="en" sz="1100">
                <a:solidFill>
                  <a:schemeClr val="dk1"/>
                </a:solidFill>
                <a:latin typeface="Arial"/>
                <a:ea typeface="Arial"/>
                <a:cs typeface="Arial"/>
                <a:sym typeface="Arial"/>
              </a:rPr>
              <a:t> the Ambitious Math Teaching Professional Learning M</a:t>
            </a:r>
            <a:r>
              <a:rPr lang="en" sz="1100">
                <a:latin typeface="Arial"/>
                <a:ea typeface="Arial"/>
                <a:cs typeface="Arial"/>
                <a:sym typeface="Arial"/>
              </a:rPr>
              <a:t>odules.</a:t>
            </a:r>
            <a:endParaRPr sz="1100">
              <a:latin typeface="Arial"/>
              <a:ea typeface="Arial"/>
              <a:cs typeface="Arial"/>
              <a:sym typeface="Arial"/>
            </a:endParaRPr>
          </a:p>
          <a:p>
            <a:pPr marL="457200" lvl="0" indent="0" algn="l" rtl="0">
              <a:lnSpc>
                <a:spcPct val="90000"/>
              </a:lnSpc>
              <a:spcBef>
                <a:spcPts val="800"/>
              </a:spcBef>
              <a:spcAft>
                <a:spcPts val="0"/>
              </a:spcAft>
              <a:buNone/>
            </a:pPr>
            <a:endParaRPr sz="1100">
              <a:latin typeface="Arial"/>
              <a:ea typeface="Arial"/>
              <a:cs typeface="Arial"/>
              <a:sym typeface="Arial"/>
            </a:endParaRPr>
          </a:p>
        </p:txBody>
      </p:sp>
      <p:sp>
        <p:nvSpPr>
          <p:cNvPr id="4658" name="Google Shape;4658;g2316d65ad19_0_37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3" name="Google Shape;5053;g255485b7ee4_0_4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4" name="Google Shape;5054;g255485b7ee4_0_4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22938344537_0_4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22938344537_0_4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a:solidFill>
                  <a:schemeClr val="dk1"/>
                </a:solidFill>
              </a:rPr>
              <a:t>Explain the rationale for returning to cognitive demand. You might say:</a:t>
            </a:r>
            <a:r>
              <a:rPr lang="en"/>
              <a:t> In M1 we learned about the role of cognitive demand in supporting students’ learning. In M2, we planned lessons which maintained the cognitive demand of existing tasks. In M3, we will work on taking an existing task and </a:t>
            </a:r>
            <a:r>
              <a:rPr lang="en" i="1"/>
              <a:t>enhancing</a:t>
            </a:r>
            <a:r>
              <a:rPr lang="en"/>
              <a:t> the cognitive demand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8"/>
        <p:cNvGrpSpPr/>
        <p:nvPr/>
      </p:nvGrpSpPr>
      <p:grpSpPr>
        <a:xfrm>
          <a:off x="0" y="0"/>
          <a:ext cx="0" cy="0"/>
          <a:chOff x="0" y="0"/>
          <a:chExt cx="0" cy="0"/>
        </a:xfrm>
      </p:grpSpPr>
      <p:sp>
        <p:nvSpPr>
          <p:cNvPr id="5069" name="Google Shape;5069;g22938344537_0_4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0" name="Google Shape;5070;g22938344537_0_4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SzPts val="1100"/>
              <a:buChar char="-"/>
            </a:pPr>
            <a:r>
              <a:rPr lang="en">
                <a:solidFill>
                  <a:schemeClr val="dk1"/>
                </a:solidFill>
              </a:rPr>
              <a:t>Ask participants to open </a:t>
            </a:r>
            <a:r>
              <a:rPr lang="en" b="1">
                <a:solidFill>
                  <a:schemeClr val="dk2"/>
                </a:solidFill>
              </a:rPr>
              <a:t>8 Rigor of the Task Analysis Tool_PMRR </a:t>
            </a:r>
            <a:endParaRPr b="1">
              <a:solidFill>
                <a:schemeClr val="dk2"/>
              </a:solidFill>
            </a:endParaRPr>
          </a:p>
          <a:p>
            <a:pPr marL="914400" lvl="1" indent="-298450" algn="l" rtl="0">
              <a:spcBef>
                <a:spcPts val="0"/>
              </a:spcBef>
              <a:spcAft>
                <a:spcPts val="0"/>
              </a:spcAft>
              <a:buClr>
                <a:schemeClr val="dk1"/>
              </a:buClr>
              <a:buSzPts val="1100"/>
              <a:buChar char="-"/>
            </a:pPr>
            <a:r>
              <a:rPr lang="en" b="1">
                <a:solidFill>
                  <a:schemeClr val="dk1"/>
                </a:solidFill>
              </a:rPr>
              <a:t>Alternatively, OR in addition you might consider asking participants to draw on either of the resources below to support their task analysis: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Task Analysis Guide” from </a:t>
            </a:r>
            <a:r>
              <a:rPr lang="en" u="sng">
                <a:solidFill>
                  <a:schemeClr val="hlink"/>
                </a:solidFill>
                <a:hlinkClick r:id="rId3"/>
              </a:rPr>
              <a:t>(Stein, et al. 2000)</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“Instructional Quality Assessment in Mathematics Toolkit” </a:t>
            </a:r>
            <a:r>
              <a:rPr lang="en" u="sng">
                <a:solidFill>
                  <a:schemeClr val="hlink"/>
                </a:solidFill>
                <a:hlinkClick r:id="rId3"/>
              </a:rPr>
              <a:t>(Boston et al., 2009)</a:t>
            </a:r>
            <a:endParaRPr b="1">
              <a:solidFill>
                <a:schemeClr val="dk2"/>
              </a:solidFill>
            </a:endParaRPr>
          </a:p>
          <a:p>
            <a:pPr marL="457200" lvl="0" indent="-298450" algn="l" rtl="0">
              <a:spcBef>
                <a:spcPts val="0"/>
              </a:spcBef>
              <a:spcAft>
                <a:spcPts val="0"/>
              </a:spcAft>
              <a:buClr>
                <a:schemeClr val="dk1"/>
              </a:buClr>
              <a:buSzPts val="1100"/>
              <a:buChar char="-"/>
            </a:pPr>
            <a:r>
              <a:rPr lang="en">
                <a:solidFill>
                  <a:schemeClr val="dk1"/>
                </a:solidFill>
              </a:rPr>
              <a:t>Ask participants to read through the tool(s) and consider strategies for </a:t>
            </a:r>
            <a:r>
              <a:rPr lang="en" i="1">
                <a:solidFill>
                  <a:schemeClr val="dk1"/>
                </a:solidFill>
              </a:rPr>
              <a:t>enhancing</a:t>
            </a:r>
            <a:r>
              <a:rPr lang="en">
                <a:solidFill>
                  <a:schemeClr val="dk1"/>
                </a:solidFill>
              </a:rPr>
              <a:t> the cognitive demand of tasks</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22938344537_0_4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22938344537_0_4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participants to turn and talk with a partner/small group about strategies for enhancing the cognitive demand of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Then facilitate a whole group discussion and ask participants to contribute other ideas to the list.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4"/>
        <p:cNvGrpSpPr/>
        <p:nvPr/>
      </p:nvGrpSpPr>
      <p:grpSpPr>
        <a:xfrm>
          <a:off x="0" y="0"/>
          <a:ext cx="0" cy="0"/>
          <a:chOff x="0" y="0"/>
          <a:chExt cx="0" cy="0"/>
        </a:xfrm>
      </p:grpSpPr>
      <p:sp>
        <p:nvSpPr>
          <p:cNvPr id="5085" name="Google Shape;5085;g22938344537_0_7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6" name="Google Shape;5086;g22938344537_0_7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Debrief “Connecting to Research” or “Planning for Action” through the lens of this definition from Lampert and Graziani (2009) and the five principles listed.</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If you’re facilitating online, you might offer an opportunity to “stamp” the principles that are on participants’ minds and discuss trends or questions that emerge. </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If you’re facilitating in person, you might offer a turn and talk so participants can discuss what principles are on their minds with a partner/group and then come back to share trends or questions that emerge.</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[written reflection option] </a:t>
            </a:r>
            <a:endParaRPr>
              <a:solidFill>
                <a:srgbClr val="333333"/>
              </a:solidFill>
              <a:latin typeface="Calibri"/>
              <a:ea typeface="Calibri"/>
              <a:cs typeface="Calibri"/>
              <a:sym typeface="Calibri"/>
            </a:endParaRPr>
          </a:p>
          <a:p>
            <a:pPr marL="457200" lvl="0" indent="-298450" algn="l" rtl="0">
              <a:spcBef>
                <a:spcPts val="0"/>
              </a:spcBef>
              <a:spcAft>
                <a:spcPts val="0"/>
              </a:spcAft>
              <a:buClr>
                <a:srgbClr val="333333"/>
              </a:buClr>
              <a:buSzPts val="1100"/>
              <a:buFont typeface="Calibri"/>
              <a:buChar char="●"/>
            </a:pPr>
            <a:r>
              <a:rPr lang="en">
                <a:solidFill>
                  <a:srgbClr val="333333"/>
                </a:solidFill>
                <a:latin typeface="Calibri"/>
                <a:ea typeface="Calibri"/>
                <a:cs typeface="Calibri"/>
                <a:sym typeface="Calibri"/>
              </a:rPr>
              <a:t>References for these ideas: </a:t>
            </a:r>
            <a:r>
              <a:rPr lang="en" u="sng">
                <a:solidFill>
                  <a:schemeClr val="hlink"/>
                </a:solidFill>
                <a:latin typeface="Calibri"/>
                <a:ea typeface="Calibri"/>
                <a:cs typeface="Calibri"/>
                <a:sym typeface="Calibri"/>
                <a:hlinkClick r:id="rId3"/>
              </a:rPr>
              <a:t>Anthony et al., 2015; Huinker &amp; Bill, 2017; Lampert et al., 2011; Lampert &amp; Graziani, 2009</a:t>
            </a:r>
            <a:endParaRPr>
              <a:solidFill>
                <a:srgbClr val="333333"/>
              </a:solidFill>
              <a:latin typeface="Calibri"/>
              <a:ea typeface="Calibri"/>
              <a:cs typeface="Calibri"/>
              <a:sym typeface="Calibri"/>
            </a:endParaRPr>
          </a:p>
          <a:p>
            <a:pPr marL="514350" lvl="0" indent="-457200" algn="l" rtl="0">
              <a:spcBef>
                <a:spcPts val="0"/>
              </a:spcBef>
              <a:spcAft>
                <a:spcPts val="0"/>
              </a:spcAft>
              <a:buClr>
                <a:schemeClr val="dk1"/>
              </a:buClr>
              <a:buSzPts val="1100"/>
              <a:buFont typeface="Arial"/>
              <a:buNone/>
            </a:pPr>
            <a:endParaRPr sz="1000">
              <a:solidFill>
                <a:srgbClr val="333333"/>
              </a:solidFill>
              <a:latin typeface="Calibri"/>
              <a:ea typeface="Calibri"/>
              <a:cs typeface="Calibri"/>
              <a:sym typeface="Calibri"/>
            </a:endParaRPr>
          </a:p>
          <a:p>
            <a:pPr marL="0" lvl="0" indent="0" algn="l" rtl="0">
              <a:spcBef>
                <a:spcPts val="0"/>
              </a:spcBef>
              <a:spcAft>
                <a:spcPts val="0"/>
              </a:spcAft>
              <a:buNone/>
            </a:pPr>
            <a:endParaRPr sz="105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3"/>
        <p:cNvGrpSpPr/>
        <p:nvPr/>
      </p:nvGrpSpPr>
      <p:grpSpPr>
        <a:xfrm>
          <a:off x="0" y="0"/>
          <a:ext cx="0" cy="0"/>
          <a:chOff x="0" y="0"/>
          <a:chExt cx="0" cy="0"/>
        </a:xfrm>
      </p:grpSpPr>
      <p:sp>
        <p:nvSpPr>
          <p:cNvPr id="5094" name="Google Shape;5094;g22938344537_0_4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5" name="Google Shape;5095;g22938344537_0_4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The purpose of this session is to focus on how selecting worthwhile tasks and adapting existing curricular materials can sustain ambitious teaching. In this activity we practice adapting tasks to enhance cognitive demand.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1"/>
        <p:cNvGrpSpPr/>
        <p:nvPr/>
      </p:nvGrpSpPr>
      <p:grpSpPr>
        <a:xfrm>
          <a:off x="0" y="0"/>
          <a:ext cx="0" cy="0"/>
          <a:chOff x="0" y="0"/>
          <a:chExt cx="0" cy="0"/>
        </a:xfrm>
      </p:grpSpPr>
      <p:sp>
        <p:nvSpPr>
          <p:cNvPr id="5102" name="Google Shape;5102;g255485b7ee4_0_5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3" name="Google Shape;5103;g255485b7ee4_0_5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9"/>
        <p:cNvGrpSpPr/>
        <p:nvPr/>
      </p:nvGrpSpPr>
      <p:grpSpPr>
        <a:xfrm>
          <a:off x="0" y="0"/>
          <a:ext cx="0" cy="0"/>
          <a:chOff x="0" y="0"/>
          <a:chExt cx="0" cy="0"/>
        </a:xfrm>
      </p:grpSpPr>
      <p:sp>
        <p:nvSpPr>
          <p:cNvPr id="5110" name="Google Shape;5110;g22938344537_0_4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1" name="Google Shape;5111;g22938344537_0_4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Ask participants to open </a:t>
            </a:r>
            <a:r>
              <a:rPr lang="en" b="1">
                <a:solidFill>
                  <a:schemeClr val="dk2"/>
                </a:solidFill>
              </a:rPr>
              <a:t>9 Examples of Enhanced Tasks </a:t>
            </a:r>
            <a:r>
              <a:rPr lang="en">
                <a:solidFill>
                  <a:schemeClr val="dk1"/>
                </a:solidFill>
              </a:rPr>
              <a:t>and reflect on the prompts on the slide.</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6"/>
        <p:cNvGrpSpPr/>
        <p:nvPr/>
      </p:nvGrpSpPr>
      <p:grpSpPr>
        <a:xfrm>
          <a:off x="0" y="0"/>
          <a:ext cx="0" cy="0"/>
          <a:chOff x="0" y="0"/>
          <a:chExt cx="0" cy="0"/>
        </a:xfrm>
      </p:grpSpPr>
      <p:sp>
        <p:nvSpPr>
          <p:cNvPr id="5117" name="Google Shape;5117;g22938344537_0_4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8" name="Google Shape;5118;g22938344537_0_4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Support participants in accessing a their workspace slides (there are three) to practice enhancing the cognitive demand of various math tasks.</a:t>
            </a:r>
            <a:endParaRPr b="1">
              <a:solidFill>
                <a:schemeClr val="dk1"/>
              </a:solidFill>
            </a:endParaRPr>
          </a:p>
          <a:p>
            <a:pPr marL="914400" lvl="1" indent="-317500" algn="l" rtl="0">
              <a:spcBef>
                <a:spcPts val="0"/>
              </a:spcBef>
              <a:spcAft>
                <a:spcPts val="0"/>
              </a:spcAft>
              <a:buClr>
                <a:schemeClr val="dk1"/>
              </a:buClr>
              <a:buSzPts val="1400"/>
              <a:buChar char="-"/>
            </a:pPr>
            <a:r>
              <a:rPr lang="en" b="1">
                <a:solidFill>
                  <a:schemeClr val="dk1"/>
                </a:solidFill>
              </a:rPr>
              <a:t>NOTE: </a:t>
            </a:r>
            <a:r>
              <a:rPr lang="en" i="1">
                <a:solidFill>
                  <a:schemeClr val="dk1"/>
                </a:solidFill>
              </a:rPr>
              <a:t>You might adapt this task by replacing the math problems here with tasks that are particularly relevant to your group of participants (for example, you might choose problems from the curriculum the group uses)</a:t>
            </a:r>
            <a:endParaRPr i="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latin typeface="Nunito"/>
                <a:ea typeface="Nunito"/>
                <a:cs typeface="Nunito"/>
                <a:sym typeface="Nunito"/>
              </a:rPr>
              <a:t>If time permits, select an original problem from any curriculum and enhance it.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2"/>
        <p:cNvGrpSpPr/>
        <p:nvPr/>
      </p:nvGrpSpPr>
      <p:grpSpPr>
        <a:xfrm>
          <a:off x="0" y="0"/>
          <a:ext cx="0" cy="0"/>
          <a:chOff x="0" y="0"/>
          <a:chExt cx="0" cy="0"/>
        </a:xfrm>
      </p:grpSpPr>
      <p:sp>
        <p:nvSpPr>
          <p:cNvPr id="5123" name="Google Shape;5123;g22938344537_0_4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4" name="Google Shape;5124;g22938344537_0_4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Give participants 15-20 minutes to work on adapting these tasks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After participants complete their adaptations they will “meet up” with another group to offer one another feedback</a:t>
            </a:r>
            <a:endParaRPr>
              <a:solidFill>
                <a:schemeClr val="dk1"/>
              </a:solidFill>
            </a:endParaRPr>
          </a:p>
          <a:p>
            <a:pPr marL="457200" lvl="0" indent="-317500" algn="l" rtl="0">
              <a:spcBef>
                <a:spcPts val="0"/>
              </a:spcBef>
              <a:spcAft>
                <a:spcPts val="0"/>
              </a:spcAft>
              <a:buClr>
                <a:schemeClr val="dk1"/>
              </a:buClr>
              <a:buSzPts val="1400"/>
              <a:buChar char="-"/>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3"/>
        <p:cNvGrpSpPr/>
        <p:nvPr/>
      </p:nvGrpSpPr>
      <p:grpSpPr>
        <a:xfrm>
          <a:off x="0" y="0"/>
          <a:ext cx="0" cy="0"/>
          <a:chOff x="0" y="0"/>
          <a:chExt cx="0" cy="0"/>
        </a:xfrm>
      </p:grpSpPr>
      <p:sp>
        <p:nvSpPr>
          <p:cNvPr id="4664" name="Google Shape;4664;g2539c2697f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5" name="Google Shape;4665;g2539c2697fe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100"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Optional: </a:t>
            </a:r>
            <a:r>
              <a:rPr lang="en" sz="1100">
                <a:latin typeface="Arial"/>
                <a:ea typeface="Arial"/>
                <a:cs typeface="Arial"/>
                <a:sym typeface="Arial"/>
              </a:rPr>
              <a:t>Paste excerpts of participants’ reflections from previous sessions to support the group in reconnecting with the work you’ve done together previously.</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You might ask:</a:t>
            </a:r>
            <a:r>
              <a:rPr lang="en" sz="1100">
                <a:latin typeface="Arial"/>
                <a:ea typeface="Arial"/>
                <a:cs typeface="Arial"/>
                <a:sym typeface="Arial"/>
              </a:rPr>
              <a:t> What learning from our previous sessions are you excited </a:t>
            </a:r>
            <a:r>
              <a:rPr lang="en"/>
              <a:t>about</a:t>
            </a:r>
            <a:r>
              <a:rPr lang="en" sz="1100">
                <a:latin typeface="Arial"/>
                <a:ea typeface="Arial"/>
                <a:cs typeface="Arial"/>
                <a:sym typeface="Arial"/>
              </a:rPr>
              <a:t> or hoping to build on today?</a:t>
            </a:r>
            <a:endParaRPr/>
          </a:p>
        </p:txBody>
      </p:sp>
      <p:sp>
        <p:nvSpPr>
          <p:cNvPr id="4666" name="Google Shape;4666;g2539c2697fe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7"/>
        <p:cNvGrpSpPr/>
        <p:nvPr/>
      </p:nvGrpSpPr>
      <p:grpSpPr>
        <a:xfrm>
          <a:off x="0" y="0"/>
          <a:ext cx="0" cy="0"/>
          <a:chOff x="0" y="0"/>
          <a:chExt cx="0" cy="0"/>
        </a:xfrm>
      </p:grpSpPr>
      <p:sp>
        <p:nvSpPr>
          <p:cNvPr id="5138" name="Google Shape;5138;g22938344537_0_4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9" name="Google Shape;5139;g22938344537_0_4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8"/>
        <p:cNvGrpSpPr/>
        <p:nvPr/>
      </p:nvGrpSpPr>
      <p:grpSpPr>
        <a:xfrm>
          <a:off x="0" y="0"/>
          <a:ext cx="0" cy="0"/>
          <a:chOff x="0" y="0"/>
          <a:chExt cx="0" cy="0"/>
        </a:xfrm>
      </p:grpSpPr>
      <p:sp>
        <p:nvSpPr>
          <p:cNvPr id="5149" name="Google Shape;5149;g22938344537_0_4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0" name="Google Shape;5150;g22938344537_0_4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2"/>
        <p:cNvGrpSpPr/>
        <p:nvPr/>
      </p:nvGrpSpPr>
      <p:grpSpPr>
        <a:xfrm>
          <a:off x="0" y="0"/>
          <a:ext cx="0" cy="0"/>
          <a:chOff x="0" y="0"/>
          <a:chExt cx="0" cy="0"/>
        </a:xfrm>
      </p:grpSpPr>
      <p:sp>
        <p:nvSpPr>
          <p:cNvPr id="5163" name="Google Shape;5163;g22938344537_0_5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4" name="Google Shape;5164;g22938344537_0_5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Pair up groups so that each group can share their adaptations with another group and offer one another feedback (10 min, ~5 min per group).</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See the next slide for elaborated participant directions. </a:t>
            </a:r>
            <a:endParaRPr sz="1800">
              <a:solidFill>
                <a:schemeClr val="dk1"/>
              </a:solidFill>
              <a:latin typeface="Nunito"/>
              <a:ea typeface="Nunito"/>
              <a:cs typeface="Nunito"/>
              <a:sym typeface="Nunito"/>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8"/>
        <p:cNvGrpSpPr/>
        <p:nvPr/>
      </p:nvGrpSpPr>
      <p:grpSpPr>
        <a:xfrm>
          <a:off x="0" y="0"/>
          <a:ext cx="0" cy="0"/>
          <a:chOff x="0" y="0"/>
          <a:chExt cx="0" cy="0"/>
        </a:xfrm>
      </p:grpSpPr>
      <p:sp>
        <p:nvSpPr>
          <p:cNvPr id="5169" name="Google Shape;5169;g22938344537_0_4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0" name="Google Shape;5170;g22938344537_0_4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317500" algn="l" rtl="0">
              <a:spcBef>
                <a:spcPts val="1000"/>
              </a:spcBef>
              <a:spcAft>
                <a:spcPts val="0"/>
              </a:spcAft>
              <a:buClr>
                <a:schemeClr val="dk1"/>
              </a:buClr>
              <a:buSzPts val="1400"/>
              <a:buChar char="-"/>
            </a:pPr>
            <a:r>
              <a:rPr lang="en" b="1">
                <a:solidFill>
                  <a:schemeClr val="dk1"/>
                </a:solidFill>
              </a:rPr>
              <a:t>Orient participants to this protocol for giving feedback on the adaptations each group worked on.</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5"/>
        <p:cNvGrpSpPr/>
        <p:nvPr/>
      </p:nvGrpSpPr>
      <p:grpSpPr>
        <a:xfrm>
          <a:off x="0" y="0"/>
          <a:ext cx="0" cy="0"/>
          <a:chOff x="0" y="0"/>
          <a:chExt cx="0" cy="0"/>
        </a:xfrm>
      </p:grpSpPr>
      <p:sp>
        <p:nvSpPr>
          <p:cNvPr id="5176" name="Google Shape;5176;g22938344537_0_7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7" name="Google Shape;5177;g22938344537_0_7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highlight>
                <a:srgbClr val="FFFFFF"/>
              </a:highligh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5"/>
        <p:cNvGrpSpPr/>
        <p:nvPr/>
      </p:nvGrpSpPr>
      <p:grpSpPr>
        <a:xfrm>
          <a:off x="0" y="0"/>
          <a:ext cx="0" cy="0"/>
          <a:chOff x="0" y="0"/>
          <a:chExt cx="0" cy="0"/>
        </a:xfrm>
      </p:grpSpPr>
      <p:sp>
        <p:nvSpPr>
          <p:cNvPr id="5186" name="Google Shape;5186;g2539c2697fe_0_63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7" name="Google Shape;5187;g2539c2697fe_0_63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8" name="Google Shape;5188;g2539c2697fe_0_63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3"/>
        <p:cNvGrpSpPr/>
        <p:nvPr/>
      </p:nvGrpSpPr>
      <p:grpSpPr>
        <a:xfrm>
          <a:off x="0" y="0"/>
          <a:ext cx="0" cy="0"/>
          <a:chOff x="0" y="0"/>
          <a:chExt cx="0" cy="0"/>
        </a:xfrm>
      </p:grpSpPr>
      <p:sp>
        <p:nvSpPr>
          <p:cNvPr id="5194" name="Google Shape;5194;g2539c2697fe_0_6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5" name="Google Shape;5195;g2539c2697fe_0_6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latin typeface="Arial"/>
                <a:ea typeface="Arial"/>
                <a:cs typeface="Arial"/>
                <a:sym typeface="Arial"/>
              </a:rPr>
              <a:t>Facilitator Notes:</a:t>
            </a:r>
            <a:endParaRPr sz="1100" b="1">
              <a:solidFill>
                <a:schemeClr val="dk1"/>
              </a:solidFill>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 sz="1100" b="1">
                <a:solidFill>
                  <a:schemeClr val="dk1"/>
                </a:solidFill>
                <a:latin typeface="Arial"/>
                <a:ea typeface="Arial"/>
                <a:cs typeface="Arial"/>
                <a:sym typeface="Arial"/>
              </a:rPr>
              <a:t>Option 1: </a:t>
            </a:r>
            <a:r>
              <a:rPr lang="en" sz="1100">
                <a:solidFill>
                  <a:schemeClr val="dk1"/>
                </a:solidFill>
                <a:latin typeface="Arial"/>
                <a:ea typeface="Arial"/>
                <a:cs typeface="Arial"/>
                <a:sym typeface="Arial"/>
              </a:rPr>
              <a:t>Debrief the session through the lens of the four cornerstone principles of the Oregon Mathematics Project.</a:t>
            </a:r>
            <a:endParaRPr sz="1100">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7"/>
        <p:cNvGrpSpPr/>
        <p:nvPr/>
      </p:nvGrpSpPr>
      <p:grpSpPr>
        <a:xfrm>
          <a:off x="0" y="0"/>
          <a:ext cx="0" cy="0"/>
          <a:chOff x="0" y="0"/>
          <a:chExt cx="0" cy="0"/>
        </a:xfrm>
      </p:grpSpPr>
      <p:sp>
        <p:nvSpPr>
          <p:cNvPr id="5208" name="Google Shape;5208;g2539c2697fe_0_6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9" name="Google Shape;5209;g2539c2697fe_0_6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u="sng">
                <a:solidFill>
                  <a:srgbClr val="DC5626"/>
                </a:solidFill>
                <a:latin typeface="Arial"/>
                <a:ea typeface="Arial"/>
                <a:cs typeface="Arial"/>
                <a:sym typeface="Arial"/>
              </a:rPr>
              <a:t>Facilitator Notes:</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Font typeface="Calibri"/>
              <a:buChar char="-"/>
            </a:pPr>
            <a:r>
              <a:rPr lang="en" sz="1100" b="1">
                <a:solidFill>
                  <a:schemeClr val="dk1"/>
                </a:solidFill>
                <a:latin typeface="Arial"/>
                <a:ea typeface="Arial"/>
                <a:cs typeface="Arial"/>
                <a:sym typeface="Arial"/>
              </a:rPr>
              <a:t>Option 2: </a:t>
            </a:r>
            <a:r>
              <a:rPr lang="en" sz="1100">
                <a:solidFill>
                  <a:schemeClr val="dk1"/>
                </a:solidFill>
                <a:latin typeface="Arial"/>
                <a:ea typeface="Arial"/>
                <a:cs typeface="Arial"/>
                <a:sym typeface="Arial"/>
              </a:rPr>
              <a:t>Debrief the session through the lens of the focus of the session.</a:t>
            </a:r>
            <a:endParaRPr sz="1100">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Font typeface="Calibri"/>
              <a:buChar char="-"/>
            </a:pPr>
            <a:r>
              <a:rPr lang="en" sz="1100">
                <a:solidFill>
                  <a:schemeClr val="dk1"/>
                </a:solidFill>
                <a:latin typeface="Arial"/>
                <a:ea typeface="Arial"/>
                <a:cs typeface="Arial"/>
                <a:sym typeface="Arial"/>
              </a:rPr>
              <a:t>Module </a:t>
            </a:r>
            <a:r>
              <a:rPr lang="en">
                <a:solidFill>
                  <a:schemeClr val="dk1"/>
                </a:solidFill>
              </a:rPr>
              <a:t>3</a:t>
            </a:r>
            <a:r>
              <a:rPr lang="en" sz="1100">
                <a:solidFill>
                  <a:schemeClr val="dk1"/>
                </a:solidFill>
                <a:latin typeface="Arial"/>
                <a:ea typeface="Arial"/>
                <a:cs typeface="Arial"/>
                <a:sym typeface="Arial"/>
              </a:rPr>
              <a:t> Part </a:t>
            </a:r>
            <a:r>
              <a:rPr lang="en">
                <a:solidFill>
                  <a:schemeClr val="dk1"/>
                </a:solidFill>
              </a:rPr>
              <a:t>2</a:t>
            </a:r>
            <a:r>
              <a:rPr lang="en" sz="1100">
                <a:solidFill>
                  <a:schemeClr val="dk1"/>
                </a:solidFill>
                <a:latin typeface="Arial"/>
                <a:ea typeface="Arial"/>
                <a:cs typeface="Arial"/>
                <a:sym typeface="Arial"/>
              </a:rPr>
              <a:t> especially supports our thinking around </a:t>
            </a:r>
            <a:r>
              <a:rPr lang="en">
                <a:solidFill>
                  <a:schemeClr val="dk1"/>
                </a:solidFill>
              </a:rPr>
              <a:t>planning and assessment practices that sustain ambitious teaching.</a:t>
            </a:r>
            <a:endParaRPr sz="1100" b="1">
              <a:solidFill>
                <a:schemeClr val="dk1"/>
              </a:solidFill>
              <a:latin typeface="Arial"/>
              <a:ea typeface="Arial"/>
              <a:cs typeface="Arial"/>
              <a:sym typeface="Arial"/>
            </a:endParaRPr>
          </a:p>
          <a:p>
            <a:pPr marL="914400" lvl="1" indent="-298450" algn="l" rtl="0">
              <a:lnSpc>
                <a:spcPct val="100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The focus of this session in particular is </a:t>
            </a:r>
            <a:r>
              <a:rPr lang="en">
                <a:solidFill>
                  <a:schemeClr val="dk1"/>
                </a:solidFill>
              </a:rPr>
              <a:t>on selecting worthwhile tasks and adapting existing curricular materials to sustain ambitious math teaching.</a:t>
            </a:r>
            <a:endParaRPr sz="1100">
              <a:solidFill>
                <a:schemeClr val="dk1"/>
              </a:solidFill>
              <a:latin typeface="Arial"/>
              <a:ea typeface="Arial"/>
              <a:cs typeface="Arial"/>
              <a:sym typeface="Arial"/>
            </a:endParaRPr>
          </a:p>
          <a:p>
            <a:pPr marL="457200" lvl="0" indent="-298450" algn="l" rtl="0">
              <a:lnSpc>
                <a:spcPct val="100000"/>
              </a:lnSpc>
              <a:spcBef>
                <a:spcPts val="0"/>
              </a:spcBef>
              <a:spcAft>
                <a:spcPts val="0"/>
              </a:spcAft>
              <a:buClr>
                <a:schemeClr val="dk1"/>
              </a:buClr>
              <a:buSzPts val="1100"/>
              <a:buChar char="-"/>
            </a:pPr>
            <a:r>
              <a:rPr lang="en" sz="1100">
                <a:solidFill>
                  <a:schemeClr val="dk1"/>
                </a:solidFill>
                <a:latin typeface="Arial"/>
                <a:ea typeface="Arial"/>
                <a:cs typeface="Arial"/>
                <a:sym typeface="Arial"/>
              </a:rPr>
              <a:t>You might offer participants time to think individually about new insights before sharing aloud.</a:t>
            </a:r>
            <a:endParaRPr sz="1100" b="1" u="sng">
              <a:solidFill>
                <a:srgbClr val="DC5626"/>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5"/>
        <p:cNvGrpSpPr/>
        <p:nvPr/>
      </p:nvGrpSpPr>
      <p:grpSpPr>
        <a:xfrm>
          <a:off x="0" y="0"/>
          <a:ext cx="0" cy="0"/>
          <a:chOff x="0" y="0"/>
          <a:chExt cx="0" cy="0"/>
        </a:xfrm>
      </p:grpSpPr>
      <p:sp>
        <p:nvSpPr>
          <p:cNvPr id="5216" name="Google Shape;5216;g2506d98792f_0_9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7" name="Google Shape;5217;g2506d98792f_0_9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This session especially supports our thinking around the essential question of this module: </a:t>
            </a:r>
            <a:r>
              <a:rPr lang="en" b="1">
                <a:solidFill>
                  <a:schemeClr val="dk1"/>
                </a:solidFill>
              </a:rPr>
              <a:t>What planning, teaching, and assessment practices can sustain ambitious math teaching?</a:t>
            </a:r>
            <a:endParaRPr b="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session will take 90 minutes. If you need to break the session into smaller pieces, please note the activities listed in the agenda are intended to be enacted in this order.</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Resources for this session are in the Module 3 Resources folder with an exception. If you would like participants to engage with sample tasks from Open Up Resources in their planning, log into </a:t>
            </a:r>
            <a:r>
              <a:rPr lang="en" b="1">
                <a:solidFill>
                  <a:srgbClr val="9F2065"/>
                </a:solidFill>
              </a:rPr>
              <a:t>before the session, make .pdfs or copies of:</a:t>
            </a:r>
            <a:endParaRPr b="1">
              <a:solidFill>
                <a:srgbClr val="9F2065"/>
              </a:solidFill>
            </a:endParaRPr>
          </a:p>
          <a:p>
            <a:pPr marL="914400" lvl="1" indent="-298450" algn="l" rtl="0">
              <a:lnSpc>
                <a:spcPct val="90000"/>
              </a:lnSpc>
              <a:spcBef>
                <a:spcPts val="0"/>
              </a:spcBef>
              <a:spcAft>
                <a:spcPts val="0"/>
              </a:spcAft>
              <a:buClr>
                <a:schemeClr val="dk1"/>
              </a:buClr>
              <a:buSzPts val="1100"/>
              <a:buChar char="-"/>
            </a:pPr>
            <a:r>
              <a:rPr lang="en" b="1">
                <a:solidFill>
                  <a:srgbClr val="9F2065"/>
                </a:solidFill>
              </a:rPr>
              <a:t>Lesson 4: Where is the Treasure Warm-up</a:t>
            </a:r>
            <a:endParaRPr b="1">
              <a:solidFill>
                <a:srgbClr val="9F2065"/>
              </a:solidFill>
            </a:endParaRPr>
          </a:p>
          <a:p>
            <a:pPr marL="914400" lvl="1" indent="-298450" algn="l" rtl="0">
              <a:lnSpc>
                <a:spcPct val="90000"/>
              </a:lnSpc>
              <a:spcBef>
                <a:spcPts val="0"/>
              </a:spcBef>
              <a:spcAft>
                <a:spcPts val="0"/>
              </a:spcAft>
              <a:buClr>
                <a:schemeClr val="dk1"/>
              </a:buClr>
              <a:buSzPts val="1100"/>
              <a:buChar char="-"/>
            </a:pPr>
            <a:r>
              <a:rPr lang="en" b="1">
                <a:solidFill>
                  <a:srgbClr val="9F2065"/>
                </a:solidFill>
              </a:rPr>
              <a:t>Lesson 5: Student created Treasure Hunt Warm-up</a:t>
            </a:r>
            <a:endParaRPr b="1">
              <a:solidFill>
                <a:srgbClr val="9F2065"/>
              </a:solidFill>
            </a:endParaRPr>
          </a:p>
          <a:p>
            <a:pPr marL="914400" lvl="1" indent="-298450" algn="l" rtl="0">
              <a:lnSpc>
                <a:spcPct val="90000"/>
              </a:lnSpc>
              <a:spcBef>
                <a:spcPts val="0"/>
              </a:spcBef>
              <a:spcAft>
                <a:spcPts val="0"/>
              </a:spcAft>
              <a:buClr>
                <a:schemeClr val="dk1"/>
              </a:buClr>
              <a:buSzPts val="1100"/>
              <a:buChar char="-"/>
            </a:pPr>
            <a:r>
              <a:rPr lang="en" b="1">
                <a:solidFill>
                  <a:srgbClr val="9F2065"/>
                </a:solidFill>
              </a:rPr>
              <a:t>Lesson 6: Let the Hunt Begin Warm-up</a:t>
            </a:r>
            <a:endParaRPr b="1">
              <a:solidFill>
                <a:srgbClr val="9F2065"/>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5"/>
        <p:cNvGrpSpPr/>
        <p:nvPr/>
      </p:nvGrpSpPr>
      <p:grpSpPr>
        <a:xfrm>
          <a:off x="0" y="0"/>
          <a:ext cx="0" cy="0"/>
          <a:chOff x="0" y="0"/>
          <a:chExt cx="0" cy="0"/>
        </a:xfrm>
      </p:grpSpPr>
      <p:sp>
        <p:nvSpPr>
          <p:cNvPr id="5226" name="Google Shape;5226;g22ae7ff8c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7" name="Google Shape;5227;g22ae7ff8c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5"/>
        <p:cNvGrpSpPr/>
        <p:nvPr/>
      </p:nvGrpSpPr>
      <p:grpSpPr>
        <a:xfrm>
          <a:off x="0" y="0"/>
          <a:ext cx="0" cy="0"/>
          <a:chOff x="0" y="0"/>
          <a:chExt cx="0" cy="0"/>
        </a:xfrm>
      </p:grpSpPr>
      <p:sp>
        <p:nvSpPr>
          <p:cNvPr id="4676" name="Google Shape;4676;g24f701b8d7a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7" name="Google Shape;4677;g24f701b8d7a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session especially supports our thinking around the essential question of this module: </a:t>
            </a:r>
            <a:r>
              <a:rPr lang="en" b="1">
                <a:solidFill>
                  <a:schemeClr val="dk1"/>
                </a:solidFill>
              </a:rPr>
              <a:t>What does ambitious math instruction look like at the unit, lesson, and task levels?</a:t>
            </a:r>
            <a:endParaRPr b="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session will take 90 minutes. If you need to break the section into smaller pieces, please note the activities listed in the agenda are intended to be enacted in this order.</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Resources for this session are in the Module 3 Resources folder, but </a:t>
            </a:r>
            <a:r>
              <a:rPr lang="en" b="1">
                <a:solidFill>
                  <a:srgbClr val="9F2065"/>
                </a:solidFill>
              </a:rPr>
              <a:t>you and participants will need to make an Open Up Resources account </a:t>
            </a:r>
            <a:r>
              <a:rPr lang="en" b="1" u="sng">
                <a:solidFill>
                  <a:schemeClr val="hlink"/>
                </a:solidFill>
                <a:hlinkClick r:id="rId3"/>
              </a:rPr>
              <a:t>here</a:t>
            </a:r>
            <a:r>
              <a:rPr lang="en" b="1">
                <a:solidFill>
                  <a:srgbClr val="9F2065"/>
                </a:solidFill>
              </a:rPr>
              <a:t>. Accounts are free.</a:t>
            </a:r>
            <a:endParaRPr b="1">
              <a:solidFill>
                <a:srgbClr val="9F2065"/>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3"/>
        <p:cNvGrpSpPr/>
        <p:nvPr/>
      </p:nvGrpSpPr>
      <p:grpSpPr>
        <a:xfrm>
          <a:off x="0" y="0"/>
          <a:ext cx="0" cy="0"/>
          <a:chOff x="0" y="0"/>
          <a:chExt cx="0" cy="0"/>
        </a:xfrm>
      </p:grpSpPr>
      <p:sp>
        <p:nvSpPr>
          <p:cNvPr id="5234" name="Google Shape;5234;g255485b7ee4_0_5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5" name="Google Shape;5235;g255485b7ee4_0_5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1"/>
        <p:cNvGrpSpPr/>
        <p:nvPr/>
      </p:nvGrpSpPr>
      <p:grpSpPr>
        <a:xfrm>
          <a:off x="0" y="0"/>
          <a:ext cx="0" cy="0"/>
          <a:chOff x="0" y="0"/>
          <a:chExt cx="0" cy="0"/>
        </a:xfrm>
      </p:grpSpPr>
      <p:sp>
        <p:nvSpPr>
          <p:cNvPr id="5242" name="Google Shape;5242;g22ae7ff8ca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3" name="Google Shape;5243;g22ae7ff8c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100" b="1" u="sng">
                <a:solidFill>
                  <a:srgbClr val="DC5626"/>
                </a:solidFill>
                <a:latin typeface="Arial"/>
                <a:ea typeface="Arial"/>
                <a:cs typeface="Arial"/>
                <a:sym typeface="Arial"/>
              </a:rPr>
              <a:t>Facilitator Notes:</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Orient participants to the norms you set in prior sessions and Rights of the Learner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a:latin typeface="Arial"/>
                <a:ea typeface="Arial"/>
                <a:cs typeface="Arial"/>
                <a:sym typeface="Arial"/>
              </a:rPr>
              <a:t>You might ask questions like: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a:latin typeface="Arial"/>
                <a:ea typeface="Arial"/>
                <a:cs typeface="Arial"/>
                <a:sym typeface="Arial"/>
              </a:rPr>
              <a:t>How do the productive norms and Rights of the Learner support our learning together?</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a:latin typeface="Arial"/>
                <a:ea typeface="Arial"/>
                <a:cs typeface="Arial"/>
                <a:sym typeface="Arial"/>
              </a:rPr>
              <a:t>Choose one of our norms that you want to focus on in particular. Why does that norm feel important for your learning today?</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Invite participants to revise or add onto existing norms as needed</a:t>
            </a:r>
            <a:endParaRPr sz="1100" b="1">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Remind participants of the importance of norms in developing a community of learners.</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a:latin typeface="Arial"/>
                <a:ea typeface="Arial"/>
                <a:cs typeface="Arial"/>
                <a:sym typeface="Arial"/>
              </a:rPr>
              <a:t>You might say:</a:t>
            </a:r>
            <a:r>
              <a:rPr lang="en" sz="1100" b="1">
                <a:latin typeface="Arial"/>
                <a:ea typeface="Arial"/>
                <a:cs typeface="Arial"/>
                <a:sym typeface="Arial"/>
              </a:rPr>
              <a:t> </a:t>
            </a:r>
            <a:r>
              <a:rPr lang="en" sz="1100">
                <a:latin typeface="Arial"/>
                <a:ea typeface="Arial"/>
                <a:cs typeface="Arial"/>
                <a:sym typeface="Arial"/>
              </a:rPr>
              <a:t>As we have opportunities to get to know each other better and better it allows for us to develop trust and feel more and more comfortable asking questions, getting help, revealing our shortcomings with others.</a:t>
            </a:r>
            <a:endParaRPr sz="1100">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0"/>
        <p:cNvGrpSpPr/>
        <p:nvPr/>
      </p:nvGrpSpPr>
      <p:grpSpPr>
        <a:xfrm>
          <a:off x="0" y="0"/>
          <a:ext cx="0" cy="0"/>
          <a:chOff x="0" y="0"/>
          <a:chExt cx="0" cy="0"/>
        </a:xfrm>
      </p:grpSpPr>
      <p:sp>
        <p:nvSpPr>
          <p:cNvPr id="5251" name="Google Shape;5251;g2506d98792f_0_9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2" name="Google Shape;5252;g2506d98792f_0_9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The purpose of this session is to learn about assessment and feedback structures that sustain ambitious teaching. Here we learn about and analyze different assessment and feedback structures.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8"/>
        <p:cNvGrpSpPr/>
        <p:nvPr/>
      </p:nvGrpSpPr>
      <p:grpSpPr>
        <a:xfrm>
          <a:off x="0" y="0"/>
          <a:ext cx="0" cy="0"/>
          <a:chOff x="0" y="0"/>
          <a:chExt cx="0" cy="0"/>
        </a:xfrm>
      </p:grpSpPr>
      <p:sp>
        <p:nvSpPr>
          <p:cNvPr id="5259" name="Google Shape;5259;g255485b7ee4_0_5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0" name="Google Shape;5260;g255485b7ee4_0_5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6"/>
        <p:cNvGrpSpPr/>
        <p:nvPr/>
      </p:nvGrpSpPr>
      <p:grpSpPr>
        <a:xfrm>
          <a:off x="0" y="0"/>
          <a:ext cx="0" cy="0"/>
          <a:chOff x="0" y="0"/>
          <a:chExt cx="0" cy="0"/>
        </a:xfrm>
      </p:grpSpPr>
      <p:sp>
        <p:nvSpPr>
          <p:cNvPr id="5267" name="Google Shape;5267;g2506d98792f_0_9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8" name="Google Shape;5268;g2506d98792f_0_9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Read the slide, or ask participants to read the slide.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You might ask participants how the information on the slide relates to their current understandings and ideas about assessment/feedback</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What resonates? What feels challenging?</a:t>
            </a:r>
            <a:endParaRPr>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4"/>
        <p:cNvGrpSpPr/>
        <p:nvPr/>
      </p:nvGrpSpPr>
      <p:grpSpPr>
        <a:xfrm>
          <a:off x="0" y="0"/>
          <a:ext cx="0" cy="0"/>
          <a:chOff x="0" y="0"/>
          <a:chExt cx="0" cy="0"/>
        </a:xfrm>
      </p:grpSpPr>
      <p:sp>
        <p:nvSpPr>
          <p:cNvPr id="5275" name="Google Shape;5275;g2506d98792f_0_9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6" name="Google Shape;5276;g2506d98792f_0_9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Read the directions on the slide to launch participants into a small group activity.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1"/>
        <p:cNvGrpSpPr/>
        <p:nvPr/>
      </p:nvGrpSpPr>
      <p:grpSpPr>
        <a:xfrm>
          <a:off x="0" y="0"/>
          <a:ext cx="0" cy="0"/>
          <a:chOff x="0" y="0"/>
          <a:chExt cx="0" cy="0"/>
        </a:xfrm>
      </p:grpSpPr>
      <p:sp>
        <p:nvSpPr>
          <p:cNvPr id="5282" name="Google Shape;5282;g2506d98792f_0_9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3" name="Google Shape;5283;g2506d98792f_0_9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Support participants in accessing a their workspace slides (there are 5 slides total for this activity).</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7"/>
        <p:cNvGrpSpPr/>
        <p:nvPr/>
      </p:nvGrpSpPr>
      <p:grpSpPr>
        <a:xfrm>
          <a:off x="0" y="0"/>
          <a:ext cx="0" cy="0"/>
          <a:chOff x="0" y="0"/>
          <a:chExt cx="0" cy="0"/>
        </a:xfrm>
      </p:grpSpPr>
      <p:sp>
        <p:nvSpPr>
          <p:cNvPr id="5288" name="Google Shape;5288;g2506d98792f_0_9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9" name="Google Shape;5289;g2506d98792f_0_9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Small group time ~15 minutes</a:t>
            </a:r>
            <a:endParaRPr b="1">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Whole group share out (choose ~3 tasks to discuss as a group)</a:t>
            </a:r>
            <a:endParaRPr b="1">
              <a:solidFill>
                <a:schemeClr val="dk1"/>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5"/>
        <p:cNvGrpSpPr/>
        <p:nvPr/>
      </p:nvGrpSpPr>
      <p:grpSpPr>
        <a:xfrm>
          <a:off x="0" y="0"/>
          <a:ext cx="0" cy="0"/>
          <a:chOff x="0" y="0"/>
          <a:chExt cx="0" cy="0"/>
        </a:xfrm>
      </p:grpSpPr>
      <p:sp>
        <p:nvSpPr>
          <p:cNvPr id="5296" name="Google Shape;5296;g2506d98792f_0_9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7" name="Google Shape;5297;g2506d98792f_0_9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3"/>
        <p:cNvGrpSpPr/>
        <p:nvPr/>
      </p:nvGrpSpPr>
      <p:grpSpPr>
        <a:xfrm>
          <a:off x="0" y="0"/>
          <a:ext cx="0" cy="0"/>
          <a:chOff x="0" y="0"/>
          <a:chExt cx="0" cy="0"/>
        </a:xfrm>
      </p:grpSpPr>
      <p:sp>
        <p:nvSpPr>
          <p:cNvPr id="5304" name="Google Shape;5304;g2506d98792f_0_9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5" name="Google Shape;5305;g2506d98792f_0_9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5"/>
        <p:cNvGrpSpPr/>
        <p:nvPr/>
      </p:nvGrpSpPr>
      <p:grpSpPr>
        <a:xfrm>
          <a:off x="0" y="0"/>
          <a:ext cx="0" cy="0"/>
          <a:chOff x="0" y="0"/>
          <a:chExt cx="0" cy="0"/>
        </a:xfrm>
      </p:grpSpPr>
      <p:sp>
        <p:nvSpPr>
          <p:cNvPr id="4686" name="Google Shape;4686;g24f701b8d7a_0_9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7" name="Google Shape;4687;g24f701b8d7a_0_9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0"/>
        <p:cNvGrpSpPr/>
        <p:nvPr/>
      </p:nvGrpSpPr>
      <p:grpSpPr>
        <a:xfrm>
          <a:off x="0" y="0"/>
          <a:ext cx="0" cy="0"/>
          <a:chOff x="0" y="0"/>
          <a:chExt cx="0" cy="0"/>
        </a:xfrm>
      </p:grpSpPr>
      <p:sp>
        <p:nvSpPr>
          <p:cNvPr id="5311" name="Google Shape;5311;g2506d98792f_0_9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2" name="Google Shape;5312;g2506d98792f_0_9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9"/>
        <p:cNvGrpSpPr/>
        <p:nvPr/>
      </p:nvGrpSpPr>
      <p:grpSpPr>
        <a:xfrm>
          <a:off x="0" y="0"/>
          <a:ext cx="0" cy="0"/>
          <a:chOff x="0" y="0"/>
          <a:chExt cx="0" cy="0"/>
        </a:xfrm>
      </p:grpSpPr>
      <p:sp>
        <p:nvSpPr>
          <p:cNvPr id="5320" name="Google Shape;5320;g2506d98792f_0_9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1" name="Google Shape;5321;g2506d98792f_0_9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6"/>
        <p:cNvGrpSpPr/>
        <p:nvPr/>
      </p:nvGrpSpPr>
      <p:grpSpPr>
        <a:xfrm>
          <a:off x="0" y="0"/>
          <a:ext cx="0" cy="0"/>
          <a:chOff x="0" y="0"/>
          <a:chExt cx="0" cy="0"/>
        </a:xfrm>
      </p:grpSpPr>
      <p:sp>
        <p:nvSpPr>
          <p:cNvPr id="5327" name="Google Shape;5327;g2506d98792f_0_10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8" name="Google Shape;5328;g2506d98792f_0_10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Use the prompts on the slide to debrief the assessment analysis small group activity.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3"/>
        <p:cNvGrpSpPr/>
        <p:nvPr/>
      </p:nvGrpSpPr>
      <p:grpSpPr>
        <a:xfrm>
          <a:off x="0" y="0"/>
          <a:ext cx="0" cy="0"/>
          <a:chOff x="0" y="0"/>
          <a:chExt cx="0" cy="0"/>
        </a:xfrm>
      </p:grpSpPr>
      <p:sp>
        <p:nvSpPr>
          <p:cNvPr id="5334" name="Google Shape;5334;g2506d98792f_0_10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5" name="Google Shape;5335;g2506d98792f_0_10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Share the information on the slide and ask participants to reflect on how the example feedback reinforces particular values.</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1"/>
        <p:cNvGrpSpPr/>
        <p:nvPr/>
      </p:nvGrpSpPr>
      <p:grpSpPr>
        <a:xfrm>
          <a:off x="0" y="0"/>
          <a:ext cx="0" cy="0"/>
          <a:chOff x="0" y="0"/>
          <a:chExt cx="0" cy="0"/>
        </a:xfrm>
      </p:grpSpPr>
      <p:sp>
        <p:nvSpPr>
          <p:cNvPr id="5342" name="Google Shape;5342;g2293834453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3" name="Google Shape;5343;g2293834453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Share the key attributes of feedback with participants.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You might pause to ask: </a:t>
            </a:r>
            <a:r>
              <a:rPr lang="en">
                <a:solidFill>
                  <a:schemeClr val="dk1"/>
                </a:solidFill>
              </a:rPr>
              <a:t>Which of these attributes resonates? Which feels hard in practice for you?</a:t>
            </a:r>
            <a:endParaRPr>
              <a:solidFill>
                <a:schemeClr val="dk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9"/>
        <p:cNvGrpSpPr/>
        <p:nvPr/>
      </p:nvGrpSpPr>
      <p:grpSpPr>
        <a:xfrm>
          <a:off x="0" y="0"/>
          <a:ext cx="0" cy="0"/>
          <a:chOff x="0" y="0"/>
          <a:chExt cx="0" cy="0"/>
        </a:xfrm>
      </p:grpSpPr>
      <p:sp>
        <p:nvSpPr>
          <p:cNvPr id="5350" name="Google Shape;5350;g2293834453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1" name="Google Shape;5351;g2293834453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Share the information on this slide to orient participants to the small group activity reflecting on different feedback tools.</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6"/>
        <p:cNvGrpSpPr/>
        <p:nvPr/>
      </p:nvGrpSpPr>
      <p:grpSpPr>
        <a:xfrm>
          <a:off x="0" y="0"/>
          <a:ext cx="0" cy="0"/>
          <a:chOff x="0" y="0"/>
          <a:chExt cx="0" cy="0"/>
        </a:xfrm>
      </p:grpSpPr>
      <p:sp>
        <p:nvSpPr>
          <p:cNvPr id="5357" name="Google Shape;5357;g22ae7ff8ca2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8" name="Google Shape;5358;g22ae7ff8ca2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b="1">
                <a:solidFill>
                  <a:schemeClr val="dk1"/>
                </a:solidFill>
              </a:rPr>
              <a:t>Support participants to open up the workspace slides.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Before sending participants into groups, you might say: </a:t>
            </a:r>
            <a:r>
              <a:rPr lang="en">
                <a:solidFill>
                  <a:schemeClr val="dk1"/>
                </a:solidFill>
              </a:rPr>
              <a:t>Share your rough draft thinking: you don’t have to have everything totally worked out yet, and it’s ok to change your mind after you shared.</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Monitor slides</a:t>
            </a:r>
            <a:r>
              <a:rPr lang="en">
                <a:solidFill>
                  <a:schemeClr val="dk1"/>
                </a:solidFill>
              </a:rPr>
              <a:t> while the groups are working in order to pre-select two slides to share whole-group.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2"/>
        <p:cNvGrpSpPr/>
        <p:nvPr/>
      </p:nvGrpSpPr>
      <p:grpSpPr>
        <a:xfrm>
          <a:off x="0" y="0"/>
          <a:ext cx="0" cy="0"/>
          <a:chOff x="0" y="0"/>
          <a:chExt cx="0" cy="0"/>
        </a:xfrm>
      </p:grpSpPr>
      <p:sp>
        <p:nvSpPr>
          <p:cNvPr id="5363" name="Google Shape;5363;g2293834453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4" name="Google Shape;5364;g2293834453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2"/>
        <p:cNvGrpSpPr/>
        <p:nvPr/>
      </p:nvGrpSpPr>
      <p:grpSpPr>
        <a:xfrm>
          <a:off x="0" y="0"/>
          <a:ext cx="0" cy="0"/>
          <a:chOff x="0" y="0"/>
          <a:chExt cx="0" cy="0"/>
        </a:xfrm>
      </p:grpSpPr>
      <p:sp>
        <p:nvSpPr>
          <p:cNvPr id="5373" name="Google Shape;5373;g2293834453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4" name="Google Shape;5374;g2293834453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0"/>
        <p:cNvGrpSpPr/>
        <p:nvPr/>
      </p:nvGrpSpPr>
      <p:grpSpPr>
        <a:xfrm>
          <a:off x="0" y="0"/>
          <a:ext cx="0" cy="0"/>
          <a:chOff x="0" y="0"/>
          <a:chExt cx="0" cy="0"/>
        </a:xfrm>
      </p:grpSpPr>
      <p:sp>
        <p:nvSpPr>
          <p:cNvPr id="5381" name="Google Shape;5381;g2293834453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2" name="Google Shape;5382;g2293834453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SzPts val="1100"/>
              <a:buChar char="-"/>
            </a:pPr>
            <a:r>
              <a:rPr lang="en"/>
              <a:t>Have participants open </a:t>
            </a:r>
            <a:r>
              <a:rPr lang="en" b="1">
                <a:solidFill>
                  <a:srgbClr val="007F43"/>
                </a:solidFill>
              </a:rPr>
              <a:t>10 Group Roles_TDG</a:t>
            </a:r>
            <a:endParaRPr b="1">
              <a:solidFill>
                <a:srgbClr val="007F4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3"/>
        <p:cNvGrpSpPr/>
        <p:nvPr/>
      </p:nvGrpSpPr>
      <p:grpSpPr>
        <a:xfrm>
          <a:off x="0" y="0"/>
          <a:ext cx="0" cy="0"/>
          <a:chOff x="0" y="0"/>
          <a:chExt cx="0" cy="0"/>
        </a:xfrm>
      </p:grpSpPr>
      <p:sp>
        <p:nvSpPr>
          <p:cNvPr id="4694" name="Google Shape;4694;g24f701b8d7a_0_9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5" name="Google Shape;4695;g24f701b8d7a_0_9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1"/>
        <p:cNvGrpSpPr/>
        <p:nvPr/>
      </p:nvGrpSpPr>
      <p:grpSpPr>
        <a:xfrm>
          <a:off x="0" y="0"/>
          <a:ext cx="0" cy="0"/>
          <a:chOff x="0" y="0"/>
          <a:chExt cx="0" cy="0"/>
        </a:xfrm>
      </p:grpSpPr>
      <p:sp>
        <p:nvSpPr>
          <p:cNvPr id="5392" name="Google Shape;5392;g2293834453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3" name="Google Shape;5393;g2293834453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9"/>
        <p:cNvGrpSpPr/>
        <p:nvPr/>
      </p:nvGrpSpPr>
      <p:grpSpPr>
        <a:xfrm>
          <a:off x="0" y="0"/>
          <a:ext cx="0" cy="0"/>
          <a:chOff x="0" y="0"/>
          <a:chExt cx="0" cy="0"/>
        </a:xfrm>
      </p:grpSpPr>
      <p:sp>
        <p:nvSpPr>
          <p:cNvPr id="5400" name="Google Shape;5400;g2293834453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1" name="Google Shape;5401;g2293834453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8"/>
        <p:cNvGrpSpPr/>
        <p:nvPr/>
      </p:nvGrpSpPr>
      <p:grpSpPr>
        <a:xfrm>
          <a:off x="0" y="0"/>
          <a:ext cx="0" cy="0"/>
          <a:chOff x="0" y="0"/>
          <a:chExt cx="0" cy="0"/>
        </a:xfrm>
      </p:grpSpPr>
      <p:sp>
        <p:nvSpPr>
          <p:cNvPr id="5409" name="Google Shape;5409;g22938344537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0" name="Google Shape;5410;g22938344537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The purpose of this session is to learn about assessment and feedback structures that sustain ambitious teaching. In this activity participants design their own assessment and corresponding feedback structure.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6"/>
        <p:cNvGrpSpPr/>
        <p:nvPr/>
      </p:nvGrpSpPr>
      <p:grpSpPr>
        <a:xfrm>
          <a:off x="0" y="0"/>
          <a:ext cx="0" cy="0"/>
          <a:chOff x="0" y="0"/>
          <a:chExt cx="0" cy="0"/>
        </a:xfrm>
      </p:grpSpPr>
      <p:sp>
        <p:nvSpPr>
          <p:cNvPr id="5417" name="Google Shape;5417;g255485b7ee4_0_5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8" name="Google Shape;5418;g255485b7ee4_0_5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4"/>
        <p:cNvGrpSpPr/>
        <p:nvPr/>
      </p:nvGrpSpPr>
      <p:grpSpPr>
        <a:xfrm>
          <a:off x="0" y="0"/>
          <a:ext cx="0" cy="0"/>
          <a:chOff x="0" y="0"/>
          <a:chExt cx="0" cy="0"/>
        </a:xfrm>
      </p:grpSpPr>
      <p:sp>
        <p:nvSpPr>
          <p:cNvPr id="5425" name="Google Shape;5425;g22938344537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6" name="Google Shape;5426;g22938344537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i="1">
                <a:solidFill>
                  <a:schemeClr val="dk1"/>
                </a:solidFill>
              </a:rPr>
              <a:t> </a:t>
            </a:r>
            <a:r>
              <a:rPr lang="en" b="1" u="sng">
                <a:solidFill>
                  <a:srgbClr val="DC5626"/>
                </a:solidFill>
              </a:rPr>
              <a:t>Facilitator Notes:</a:t>
            </a:r>
            <a:endParaRPr b="1" u="sng">
              <a:solidFill>
                <a:srgbClr val="DC5626"/>
              </a:solidFill>
            </a:endParaRPr>
          </a:p>
          <a:p>
            <a:pPr marL="457200" lvl="0" indent="-298450" algn="l" rtl="0">
              <a:lnSpc>
                <a:spcPct val="115000"/>
              </a:lnSpc>
              <a:spcBef>
                <a:spcPts val="800"/>
              </a:spcBef>
              <a:spcAft>
                <a:spcPts val="0"/>
              </a:spcAft>
              <a:buClr>
                <a:schemeClr val="dk1"/>
              </a:buClr>
              <a:buSzPts val="1100"/>
              <a:buChar char="-"/>
            </a:pPr>
            <a:r>
              <a:rPr lang="en">
                <a:solidFill>
                  <a:schemeClr val="dk1"/>
                </a:solidFill>
              </a:rPr>
              <a:t>Share the directions for participants to work on their own assessment and feedback structure.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Ask participants to open </a:t>
            </a:r>
            <a:r>
              <a:rPr lang="en" b="1">
                <a:solidFill>
                  <a:schemeClr val="dk2"/>
                </a:solidFill>
              </a:rPr>
              <a:t>11 Assessment Revisions_TDG </a:t>
            </a:r>
            <a:r>
              <a:rPr lang="en">
                <a:solidFill>
                  <a:schemeClr val="dk1"/>
                </a:solidFill>
              </a:rPr>
              <a:t>for a sample of a revised assessment task.</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As needed, engage in a discussion about the revised assessment task in order to support participants’ work with this small group activity.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You might ask teachers to adapt an existing assessment from their own curriculum OR login to Open-Up Resources and use one of the tasks listed below from the Geometry unit on Transformations </a:t>
            </a:r>
            <a:r>
              <a:rPr lang="en" b="1">
                <a:solidFill>
                  <a:srgbClr val="9F2065"/>
                </a:solidFill>
              </a:rPr>
              <a:t>(facilitator-provided resources)</a:t>
            </a:r>
            <a:r>
              <a:rPr lang="en">
                <a:solidFill>
                  <a:schemeClr val="dk1"/>
                </a:solidFill>
              </a:rPr>
              <a:t>:</a:t>
            </a:r>
            <a:endParaRPr>
              <a:solidFill>
                <a:schemeClr val="dk1"/>
              </a:solidFill>
            </a:endParaRPr>
          </a:p>
          <a:p>
            <a:pPr marL="914400" lvl="1" indent="-298450" algn="l" rtl="0">
              <a:lnSpc>
                <a:spcPct val="115000"/>
              </a:lnSpc>
              <a:spcBef>
                <a:spcPts val="0"/>
              </a:spcBef>
              <a:spcAft>
                <a:spcPts val="0"/>
              </a:spcAft>
              <a:buClr>
                <a:srgbClr val="9F2065"/>
              </a:buClr>
              <a:buSzPts val="1100"/>
              <a:buChar char="-"/>
            </a:pPr>
            <a:r>
              <a:rPr lang="en" b="1">
                <a:solidFill>
                  <a:srgbClr val="9F2065"/>
                </a:solidFill>
              </a:rPr>
              <a:t>Lesson 4: Where is the Treasure Warm-up</a:t>
            </a:r>
            <a:endParaRPr b="1">
              <a:solidFill>
                <a:srgbClr val="9F2065"/>
              </a:solidFill>
            </a:endParaRPr>
          </a:p>
          <a:p>
            <a:pPr marL="914400" lvl="1" indent="-298450" algn="l" rtl="0">
              <a:lnSpc>
                <a:spcPct val="115000"/>
              </a:lnSpc>
              <a:spcBef>
                <a:spcPts val="0"/>
              </a:spcBef>
              <a:spcAft>
                <a:spcPts val="0"/>
              </a:spcAft>
              <a:buClr>
                <a:srgbClr val="9F2065"/>
              </a:buClr>
              <a:buSzPts val="1100"/>
              <a:buChar char="-"/>
            </a:pPr>
            <a:r>
              <a:rPr lang="en" b="1">
                <a:solidFill>
                  <a:srgbClr val="9F2065"/>
                </a:solidFill>
              </a:rPr>
              <a:t>Lesson 5: Student created Treasure Hunt Warm-up</a:t>
            </a:r>
            <a:endParaRPr b="1">
              <a:solidFill>
                <a:srgbClr val="9F2065"/>
              </a:solidFill>
            </a:endParaRPr>
          </a:p>
          <a:p>
            <a:pPr marL="914400" lvl="1" indent="-298450" algn="l" rtl="0">
              <a:lnSpc>
                <a:spcPct val="115000"/>
              </a:lnSpc>
              <a:spcBef>
                <a:spcPts val="0"/>
              </a:spcBef>
              <a:spcAft>
                <a:spcPts val="0"/>
              </a:spcAft>
              <a:buClr>
                <a:srgbClr val="9F2065"/>
              </a:buClr>
              <a:buSzPts val="1100"/>
              <a:buChar char="-"/>
            </a:pPr>
            <a:r>
              <a:rPr lang="en" b="1">
                <a:solidFill>
                  <a:srgbClr val="9F2065"/>
                </a:solidFill>
              </a:rPr>
              <a:t>Lesson 6: Let the Hunt Begin Warm-up</a:t>
            </a:r>
            <a:endParaRPr b="1">
              <a:solidFill>
                <a:srgbClr val="9F2065"/>
              </a:solidFill>
            </a:endParaRPr>
          </a:p>
          <a:p>
            <a:pPr marL="0" lvl="0" indent="0" algn="l" rtl="0">
              <a:spcBef>
                <a:spcPts val="0"/>
              </a:spcBef>
              <a:spcAft>
                <a:spcPts val="0"/>
              </a:spcAft>
              <a:buNone/>
            </a:pPr>
            <a:endParaRPr b="1">
              <a:solidFill>
                <a:schemeClr val="dk2"/>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22938344537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22938344537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2293834453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2293834453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6"/>
        <p:cNvGrpSpPr/>
        <p:nvPr/>
      </p:nvGrpSpPr>
      <p:grpSpPr>
        <a:xfrm>
          <a:off x="0" y="0"/>
          <a:ext cx="0" cy="0"/>
          <a:chOff x="0" y="0"/>
          <a:chExt cx="0" cy="0"/>
        </a:xfrm>
      </p:grpSpPr>
      <p:sp>
        <p:nvSpPr>
          <p:cNvPr id="5447" name="Google Shape;5447;g22938344537_0_18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8" name="Google Shape;5448;g22938344537_0_18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9" name="Google Shape;5449;g22938344537_0_18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4"/>
        <p:cNvGrpSpPr/>
        <p:nvPr/>
      </p:nvGrpSpPr>
      <p:grpSpPr>
        <a:xfrm>
          <a:off x="0" y="0"/>
          <a:ext cx="0" cy="0"/>
          <a:chOff x="0" y="0"/>
          <a:chExt cx="0" cy="0"/>
        </a:xfrm>
      </p:grpSpPr>
      <p:sp>
        <p:nvSpPr>
          <p:cNvPr id="5455" name="Google Shape;5455;g22938344537_0_1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6" name="Google Shape;5456;g22938344537_0_1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8"/>
        <p:cNvGrpSpPr/>
        <p:nvPr/>
      </p:nvGrpSpPr>
      <p:grpSpPr>
        <a:xfrm>
          <a:off x="0" y="0"/>
          <a:ext cx="0" cy="0"/>
          <a:chOff x="0" y="0"/>
          <a:chExt cx="0" cy="0"/>
        </a:xfrm>
      </p:grpSpPr>
      <p:sp>
        <p:nvSpPr>
          <p:cNvPr id="5469" name="Google Shape;5469;g22938344537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0" name="Google Shape;5470;g22938344537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p>
          <a:p>
            <a:pPr marL="457200" lvl="0" indent="-298450" algn="l" rtl="0">
              <a:lnSpc>
                <a:spcPct val="90000"/>
              </a:lnSpc>
              <a:spcBef>
                <a:spcPts val="800"/>
              </a:spcBef>
              <a:spcAft>
                <a:spcPts val="0"/>
              </a:spcAft>
              <a:buClr>
                <a:schemeClr val="dk1"/>
              </a:buClr>
              <a:buSzPts val="1100"/>
              <a:buFont typeface="Calibri"/>
              <a:buChar char="-"/>
            </a:pPr>
            <a:r>
              <a:rPr lang="en" b="1"/>
              <a:t>Option 2: </a:t>
            </a:r>
            <a:r>
              <a:rPr lang="en"/>
              <a:t>Debrief the session through the lens of the focus of the session.</a:t>
            </a:r>
            <a:endParaRPr/>
          </a:p>
          <a:p>
            <a:pPr marL="914400" lvl="1" indent="-298450" algn="l" rtl="0">
              <a:spcBef>
                <a:spcPts val="0"/>
              </a:spcBef>
              <a:spcAft>
                <a:spcPts val="0"/>
              </a:spcAft>
              <a:buClr>
                <a:schemeClr val="dk1"/>
              </a:buClr>
              <a:buSzPts val="1100"/>
              <a:buFont typeface="Calibri"/>
              <a:buChar char="-"/>
            </a:pPr>
            <a:r>
              <a:rPr lang="en">
                <a:solidFill>
                  <a:schemeClr val="dk1"/>
                </a:solidFill>
              </a:rPr>
              <a:t>Module 3 Part 2 especially supports our thinking around planning and assessment practices that sustain ambitious teaching.</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focus of this session in particular is assessment and feedback structures that sustain ambitious teaching.</a:t>
            </a:r>
            <a:endParaRPr/>
          </a:p>
          <a:p>
            <a:pPr marL="457200" lvl="0" indent="-298450" algn="l" rtl="0">
              <a:lnSpc>
                <a:spcPct val="90000"/>
              </a:lnSpc>
              <a:spcBef>
                <a:spcPts val="0"/>
              </a:spcBef>
              <a:spcAft>
                <a:spcPts val="0"/>
              </a:spcAft>
              <a:buClr>
                <a:schemeClr val="dk1"/>
              </a:buClr>
              <a:buSzPts val="1100"/>
              <a:buFont typeface="Calibri"/>
              <a:buChar char="-"/>
            </a:pPr>
            <a:r>
              <a:rPr lang="en"/>
              <a:t>You might offer participants time to think individually about new insights before sharing aloud.</a:t>
            </a:r>
            <a:endParaRPr b="1" u="sng">
              <a:solidFill>
                <a:srgbClr val="DC5626"/>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jp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6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1;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2" name="Google Shape;62;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3" name="Google Shape;63;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p1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67" name="Google Shape;67;p14"/>
          <p:cNvGrpSpPr/>
          <p:nvPr/>
        </p:nvGrpSpPr>
        <p:grpSpPr>
          <a:xfrm>
            <a:off x="1605267" y="3232902"/>
            <a:ext cx="5933466" cy="1097281"/>
            <a:chOff x="1952025" y="4310537"/>
            <a:chExt cx="7911288" cy="1463041"/>
          </a:xfrm>
        </p:grpSpPr>
        <p:pic>
          <p:nvPicPr>
            <p:cNvPr id="68" name="Google Shape;68;p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9" name="Google Shape;69;p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0" name="Google Shape;70;p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1" name="Google Shape;71;p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3"/>
        <p:cNvGrpSpPr/>
        <p:nvPr/>
      </p:nvGrpSpPr>
      <p:grpSpPr>
        <a:xfrm>
          <a:off x="0" y="0"/>
          <a:ext cx="0" cy="0"/>
          <a:chOff x="0" y="0"/>
          <a:chExt cx="0" cy="0"/>
        </a:xfrm>
      </p:grpSpPr>
      <p:sp>
        <p:nvSpPr>
          <p:cNvPr id="134" name="Google Shape;134;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6" name="Google Shape;136;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8" name="Google Shape;138;p23"/>
          <p:cNvSpPr txBox="1">
            <a:spLocks noGrp="1"/>
          </p:cNvSpPr>
          <p:nvPr>
            <p:ph type="sldNum" idx="12"/>
          </p:nvPr>
        </p:nvSpPr>
        <p:spPr>
          <a:xfrm>
            <a:off x="8360250" y="4711775"/>
            <a:ext cx="625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9" name="Google Shape;139;p23"/>
          <p:cNvGrpSpPr/>
          <p:nvPr/>
        </p:nvGrpSpPr>
        <p:grpSpPr>
          <a:xfrm>
            <a:off x="180290" y="4600563"/>
            <a:ext cx="3539983" cy="342900"/>
            <a:chOff x="180290" y="4600563"/>
            <a:chExt cx="3539983" cy="342900"/>
          </a:xfrm>
        </p:grpSpPr>
        <p:pic>
          <p:nvPicPr>
            <p:cNvPr id="140" name="Google Shape;140;p2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41" name="Google Shape;141;p2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30"/>
        <p:cNvGrpSpPr/>
        <p:nvPr/>
      </p:nvGrpSpPr>
      <p:grpSpPr>
        <a:xfrm>
          <a:off x="0" y="0"/>
          <a:ext cx="0" cy="0"/>
          <a:chOff x="0" y="0"/>
          <a:chExt cx="0" cy="0"/>
        </a:xfrm>
      </p:grpSpPr>
      <p:sp>
        <p:nvSpPr>
          <p:cNvPr id="831" name="Google Shape;831;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2" name="Google Shape;832;p11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3" name="Google Shape;833;p1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34" name="Google Shape;834;p1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5" name="Google Shape;835;p1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36" name="Google Shape;836;p11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37" name="Google Shape;837;p114"/>
          <p:cNvGrpSpPr/>
          <p:nvPr/>
        </p:nvGrpSpPr>
        <p:grpSpPr>
          <a:xfrm>
            <a:off x="1605267" y="3232902"/>
            <a:ext cx="5933466" cy="1097281"/>
            <a:chOff x="1952025" y="4310537"/>
            <a:chExt cx="7911288" cy="1463041"/>
          </a:xfrm>
        </p:grpSpPr>
        <p:pic>
          <p:nvPicPr>
            <p:cNvPr id="838" name="Google Shape;838;p1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39" name="Google Shape;839;p1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40" name="Google Shape;840;p1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41" name="Google Shape;841;p1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842" name="Google Shape;842;p1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43" name="Google Shape;843;p11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844"/>
        <p:cNvGrpSpPr/>
        <p:nvPr/>
      </p:nvGrpSpPr>
      <p:grpSpPr>
        <a:xfrm>
          <a:off x="0" y="0"/>
          <a:ext cx="0" cy="0"/>
          <a:chOff x="0" y="0"/>
          <a:chExt cx="0" cy="0"/>
        </a:xfrm>
      </p:grpSpPr>
      <p:sp>
        <p:nvSpPr>
          <p:cNvPr id="845" name="Google Shape;845;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6" name="Google Shape;846;p11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47" name="Google Shape;847;p1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8" name="Google Shape;848;p11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9" name="Google Shape;849;p1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50" name="Google Shape;850;p1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51" name="Google Shape;851;p1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52" name="Google Shape;852;p1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853"/>
        <p:cNvGrpSpPr/>
        <p:nvPr/>
      </p:nvGrpSpPr>
      <p:grpSpPr>
        <a:xfrm>
          <a:off x="0" y="0"/>
          <a:ext cx="0" cy="0"/>
          <a:chOff x="0" y="0"/>
          <a:chExt cx="0" cy="0"/>
        </a:xfrm>
      </p:grpSpPr>
      <p:sp>
        <p:nvSpPr>
          <p:cNvPr id="854" name="Google Shape;854;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5" name="Google Shape;855;p11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6" name="Google Shape;856;p1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7" name="Google Shape;857;p1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8" name="Google Shape;858;p11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59" name="Google Shape;859;p116"/>
          <p:cNvGrpSpPr/>
          <p:nvPr/>
        </p:nvGrpSpPr>
        <p:grpSpPr>
          <a:xfrm>
            <a:off x="180290" y="4600563"/>
            <a:ext cx="3539983" cy="342900"/>
            <a:chOff x="180290" y="4600563"/>
            <a:chExt cx="3539983" cy="342900"/>
          </a:xfrm>
        </p:grpSpPr>
        <p:pic>
          <p:nvPicPr>
            <p:cNvPr id="860" name="Google Shape;860;p11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61" name="Google Shape;861;p11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862"/>
        <p:cNvGrpSpPr/>
        <p:nvPr/>
      </p:nvGrpSpPr>
      <p:grpSpPr>
        <a:xfrm>
          <a:off x="0" y="0"/>
          <a:ext cx="0" cy="0"/>
          <a:chOff x="0" y="0"/>
          <a:chExt cx="0" cy="0"/>
        </a:xfrm>
      </p:grpSpPr>
      <p:sp>
        <p:nvSpPr>
          <p:cNvPr id="863" name="Google Shape;863;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4" name="Google Shape;864;p11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5" name="Google Shape;865;p11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6" name="Google Shape;866;p1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67" name="Google Shape;867;p117"/>
          <p:cNvSpPr>
            <a:spLocks noGrp="1"/>
          </p:cNvSpPr>
          <p:nvPr>
            <p:ph type="pic" idx="2"/>
          </p:nvPr>
        </p:nvSpPr>
        <p:spPr>
          <a:xfrm>
            <a:off x="537883" y="2655094"/>
            <a:ext cx="2949000" cy="1740600"/>
          </a:xfrm>
          <a:prstGeom prst="rect">
            <a:avLst/>
          </a:prstGeom>
          <a:noFill/>
          <a:ln>
            <a:noFill/>
          </a:ln>
        </p:spPr>
      </p:sp>
      <p:sp>
        <p:nvSpPr>
          <p:cNvPr id="868" name="Google Shape;868;p11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69" name="Google Shape;869;p117"/>
          <p:cNvGrpSpPr/>
          <p:nvPr/>
        </p:nvGrpSpPr>
        <p:grpSpPr>
          <a:xfrm>
            <a:off x="180290" y="4600563"/>
            <a:ext cx="3539983" cy="342900"/>
            <a:chOff x="180290" y="4600563"/>
            <a:chExt cx="3539983" cy="342900"/>
          </a:xfrm>
        </p:grpSpPr>
        <p:pic>
          <p:nvPicPr>
            <p:cNvPr id="870" name="Google Shape;870;p11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71" name="Google Shape;871;p11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872"/>
        <p:cNvGrpSpPr/>
        <p:nvPr/>
      </p:nvGrpSpPr>
      <p:grpSpPr>
        <a:xfrm>
          <a:off x="0" y="0"/>
          <a:ext cx="0" cy="0"/>
          <a:chOff x="0" y="0"/>
          <a:chExt cx="0" cy="0"/>
        </a:xfrm>
      </p:grpSpPr>
      <p:sp>
        <p:nvSpPr>
          <p:cNvPr id="873" name="Google Shape;873;p1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4" name="Google Shape;874;p1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5" name="Google Shape;875;p11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876"/>
        <p:cNvGrpSpPr/>
        <p:nvPr/>
      </p:nvGrpSpPr>
      <p:grpSpPr>
        <a:xfrm>
          <a:off x="0" y="0"/>
          <a:ext cx="0" cy="0"/>
          <a:chOff x="0" y="0"/>
          <a:chExt cx="0" cy="0"/>
        </a:xfrm>
      </p:grpSpPr>
      <p:sp>
        <p:nvSpPr>
          <p:cNvPr id="877" name="Google Shape;877;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8" name="Google Shape;878;p1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9" name="Google Shape;879;p1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0" name="Google Shape;880;p11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881"/>
        <p:cNvGrpSpPr/>
        <p:nvPr/>
      </p:nvGrpSpPr>
      <p:grpSpPr>
        <a:xfrm>
          <a:off x="0" y="0"/>
          <a:ext cx="0" cy="0"/>
          <a:chOff x="0" y="0"/>
          <a:chExt cx="0" cy="0"/>
        </a:xfrm>
      </p:grpSpPr>
      <p:sp>
        <p:nvSpPr>
          <p:cNvPr id="882" name="Google Shape;882;p1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3" name="Google Shape;883;p1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4" name="Google Shape;884;p1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5" name="Google Shape;885;p1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6" name="Google Shape;886;p1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7" name="Google Shape;887;p12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88"/>
        <p:cNvGrpSpPr/>
        <p:nvPr/>
      </p:nvGrpSpPr>
      <p:grpSpPr>
        <a:xfrm>
          <a:off x="0" y="0"/>
          <a:ext cx="0" cy="0"/>
          <a:chOff x="0" y="0"/>
          <a:chExt cx="0" cy="0"/>
        </a:xfrm>
      </p:grpSpPr>
      <p:sp>
        <p:nvSpPr>
          <p:cNvPr id="889" name="Google Shape;889;p1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0" name="Google Shape;890;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1" name="Google Shape;891;p12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92" name="Google Shape;892;p121"/>
          <p:cNvGrpSpPr/>
          <p:nvPr/>
        </p:nvGrpSpPr>
        <p:grpSpPr>
          <a:xfrm>
            <a:off x="180290" y="4600563"/>
            <a:ext cx="3539983" cy="342900"/>
            <a:chOff x="180290" y="4600563"/>
            <a:chExt cx="3539983" cy="342900"/>
          </a:xfrm>
        </p:grpSpPr>
        <p:pic>
          <p:nvPicPr>
            <p:cNvPr id="893" name="Google Shape;893;p1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94" name="Google Shape;894;p1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95"/>
        <p:cNvGrpSpPr/>
        <p:nvPr/>
      </p:nvGrpSpPr>
      <p:grpSpPr>
        <a:xfrm>
          <a:off x="0" y="0"/>
          <a:ext cx="0" cy="0"/>
          <a:chOff x="0" y="0"/>
          <a:chExt cx="0" cy="0"/>
        </a:xfrm>
      </p:grpSpPr>
      <p:sp>
        <p:nvSpPr>
          <p:cNvPr id="896" name="Google Shape;896;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97" name="Google Shape;897;p1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8" name="Google Shape;898;p12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99" name="Google Shape;899;p122"/>
          <p:cNvGrpSpPr/>
          <p:nvPr/>
        </p:nvGrpSpPr>
        <p:grpSpPr>
          <a:xfrm>
            <a:off x="180290" y="4600563"/>
            <a:ext cx="3539983" cy="342900"/>
            <a:chOff x="180290" y="4600563"/>
            <a:chExt cx="3539983" cy="342900"/>
          </a:xfrm>
        </p:grpSpPr>
        <p:pic>
          <p:nvPicPr>
            <p:cNvPr id="900" name="Google Shape;900;p12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901" name="Google Shape;901;p12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902"/>
        <p:cNvGrpSpPr/>
        <p:nvPr/>
      </p:nvGrpSpPr>
      <p:grpSpPr>
        <a:xfrm>
          <a:off x="0" y="0"/>
          <a:ext cx="0" cy="0"/>
          <a:chOff x="0" y="0"/>
          <a:chExt cx="0" cy="0"/>
        </a:xfrm>
      </p:grpSpPr>
      <p:sp>
        <p:nvSpPr>
          <p:cNvPr id="903" name="Google Shape;903;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4" name="Google Shape;904;p1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05" name="Google Shape;905;p1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6" name="Google Shape;906;p1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7" name="Google Shape;907;p12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908" name="Google Shape;908;p123"/>
          <p:cNvGrpSpPr/>
          <p:nvPr/>
        </p:nvGrpSpPr>
        <p:grpSpPr>
          <a:xfrm>
            <a:off x="180290" y="4600563"/>
            <a:ext cx="3539983" cy="342900"/>
            <a:chOff x="180290" y="4600563"/>
            <a:chExt cx="3539983" cy="342900"/>
          </a:xfrm>
        </p:grpSpPr>
        <p:pic>
          <p:nvPicPr>
            <p:cNvPr id="909" name="Google Shape;909;p12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910" name="Google Shape;910;p12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42"/>
        <p:cNvGrpSpPr/>
        <p:nvPr/>
      </p:nvGrpSpPr>
      <p:grpSpPr>
        <a:xfrm>
          <a:off x="0" y="0"/>
          <a:ext cx="0" cy="0"/>
          <a:chOff x="0" y="0"/>
          <a:chExt cx="0" cy="0"/>
        </a:xfrm>
      </p:grpSpPr>
      <p:sp>
        <p:nvSpPr>
          <p:cNvPr id="143" name="Google Shape;143;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4" name="Google Shape;144;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5" name="Google Shape;145;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6" name="Google Shape;146;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7" name="Google Shape;147;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8" name="Google Shape;148;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9" name="Google Shape;149;p2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1" name="Google Shape;151;p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911"/>
        <p:cNvGrpSpPr/>
        <p:nvPr/>
      </p:nvGrpSpPr>
      <p:grpSpPr>
        <a:xfrm>
          <a:off x="0" y="0"/>
          <a:ext cx="0" cy="0"/>
          <a:chOff x="0" y="0"/>
          <a:chExt cx="0" cy="0"/>
        </a:xfrm>
      </p:grpSpPr>
      <p:sp>
        <p:nvSpPr>
          <p:cNvPr id="912" name="Google Shape;912;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3" name="Google Shape;913;p1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4" name="Google Shape;914;p1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15" name="Google Shape;915;p1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16" name="Google Shape;916;p1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17" name="Google Shape;917;p1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18" name="Google Shape;918;p12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19" name="Google Shape;919;p1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20" name="Google Shape;920;p1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921"/>
        <p:cNvGrpSpPr/>
        <p:nvPr/>
      </p:nvGrpSpPr>
      <p:grpSpPr>
        <a:xfrm>
          <a:off x="0" y="0"/>
          <a:ext cx="0" cy="0"/>
          <a:chOff x="0" y="0"/>
          <a:chExt cx="0" cy="0"/>
        </a:xfrm>
      </p:grpSpPr>
      <p:sp>
        <p:nvSpPr>
          <p:cNvPr id="922" name="Google Shape;922;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3" name="Google Shape;923;p12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4" name="Google Shape;924;p1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25" name="Google Shape;925;p1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6" name="Google Shape;926;p1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7" name="Google Shape;927;p12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928" name="Google Shape;928;p125"/>
          <p:cNvGrpSpPr/>
          <p:nvPr/>
        </p:nvGrpSpPr>
        <p:grpSpPr>
          <a:xfrm>
            <a:off x="1605267" y="3232902"/>
            <a:ext cx="5933466" cy="1097281"/>
            <a:chOff x="1952025" y="4310537"/>
            <a:chExt cx="7911288" cy="1463041"/>
          </a:xfrm>
        </p:grpSpPr>
        <p:pic>
          <p:nvPicPr>
            <p:cNvPr id="929" name="Google Shape;929;p1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30" name="Google Shape;930;p1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31" name="Google Shape;931;p1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32" name="Google Shape;932;p1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933" name="Google Shape;933;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34" name="Google Shape;934;p12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935"/>
        <p:cNvGrpSpPr/>
        <p:nvPr/>
      </p:nvGrpSpPr>
      <p:grpSpPr>
        <a:xfrm>
          <a:off x="0" y="0"/>
          <a:ext cx="0" cy="0"/>
          <a:chOff x="0" y="0"/>
          <a:chExt cx="0" cy="0"/>
        </a:xfrm>
      </p:grpSpPr>
      <p:sp>
        <p:nvSpPr>
          <p:cNvPr id="936" name="Google Shape;936;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12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38" name="Google Shape;938;p1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9" name="Google Shape;939;p12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40" name="Google Shape;940;p1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41" name="Google Shape;941;p1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42" name="Google Shape;942;p1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943" name="Google Shape;943;p1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44" name="Google Shape;944;p12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945"/>
        <p:cNvGrpSpPr/>
        <p:nvPr/>
      </p:nvGrpSpPr>
      <p:grpSpPr>
        <a:xfrm>
          <a:off x="0" y="0"/>
          <a:ext cx="0" cy="0"/>
          <a:chOff x="0" y="0"/>
          <a:chExt cx="0" cy="0"/>
        </a:xfrm>
      </p:grpSpPr>
      <p:sp>
        <p:nvSpPr>
          <p:cNvPr id="946" name="Google Shape;946;p1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7" name="Google Shape;947;p12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8" name="Google Shape;948;p1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9" name="Google Shape;949;p1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0" name="Google Shape;950;p12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1" name="Google Shape;951;p1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52" name="Google Shape;952;p1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953"/>
        <p:cNvGrpSpPr/>
        <p:nvPr/>
      </p:nvGrpSpPr>
      <p:grpSpPr>
        <a:xfrm>
          <a:off x="0" y="0"/>
          <a:ext cx="0" cy="0"/>
          <a:chOff x="0" y="0"/>
          <a:chExt cx="0" cy="0"/>
        </a:xfrm>
      </p:grpSpPr>
      <p:sp>
        <p:nvSpPr>
          <p:cNvPr id="954" name="Google Shape;954;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5" name="Google Shape;955;p12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6" name="Google Shape;956;p12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7" name="Google Shape;957;p1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8" name="Google Shape;958;p128"/>
          <p:cNvSpPr>
            <a:spLocks noGrp="1"/>
          </p:cNvSpPr>
          <p:nvPr>
            <p:ph type="pic" idx="2"/>
          </p:nvPr>
        </p:nvSpPr>
        <p:spPr>
          <a:xfrm>
            <a:off x="537883" y="2655094"/>
            <a:ext cx="2949000" cy="1740600"/>
          </a:xfrm>
          <a:prstGeom prst="rect">
            <a:avLst/>
          </a:prstGeom>
          <a:noFill/>
          <a:ln>
            <a:noFill/>
          </a:ln>
        </p:spPr>
      </p:sp>
      <p:sp>
        <p:nvSpPr>
          <p:cNvPr id="959" name="Google Shape;959;p12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0" name="Google Shape;960;p1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61" name="Google Shape;961;p1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962"/>
        <p:cNvGrpSpPr/>
        <p:nvPr/>
      </p:nvGrpSpPr>
      <p:grpSpPr>
        <a:xfrm>
          <a:off x="0" y="0"/>
          <a:ext cx="0" cy="0"/>
          <a:chOff x="0" y="0"/>
          <a:chExt cx="0" cy="0"/>
        </a:xfrm>
      </p:grpSpPr>
      <p:sp>
        <p:nvSpPr>
          <p:cNvPr id="963" name="Google Shape;963;p1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4" name="Google Shape;964;p1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5" name="Google Shape;965;p12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966"/>
        <p:cNvGrpSpPr/>
        <p:nvPr/>
      </p:nvGrpSpPr>
      <p:grpSpPr>
        <a:xfrm>
          <a:off x="0" y="0"/>
          <a:ext cx="0" cy="0"/>
          <a:chOff x="0" y="0"/>
          <a:chExt cx="0" cy="0"/>
        </a:xfrm>
      </p:grpSpPr>
      <p:sp>
        <p:nvSpPr>
          <p:cNvPr id="967" name="Google Shape;967;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8" name="Google Shape;968;p1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9" name="Google Shape;969;p1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0" name="Google Shape;970;p13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971"/>
        <p:cNvGrpSpPr/>
        <p:nvPr/>
      </p:nvGrpSpPr>
      <p:grpSpPr>
        <a:xfrm>
          <a:off x="0" y="0"/>
          <a:ext cx="0" cy="0"/>
          <a:chOff x="0" y="0"/>
          <a:chExt cx="0" cy="0"/>
        </a:xfrm>
      </p:grpSpPr>
      <p:sp>
        <p:nvSpPr>
          <p:cNvPr id="972" name="Google Shape;972;p1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3" name="Google Shape;973;p1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4" name="Google Shape;974;p1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5" name="Google Shape;975;p1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6" name="Google Shape;976;p1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7" name="Google Shape;977;p13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78" name="Google Shape;978;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979"/>
        <p:cNvGrpSpPr/>
        <p:nvPr/>
      </p:nvGrpSpPr>
      <p:grpSpPr>
        <a:xfrm>
          <a:off x="0" y="0"/>
          <a:ext cx="0" cy="0"/>
          <a:chOff x="0" y="0"/>
          <a:chExt cx="0" cy="0"/>
        </a:xfrm>
      </p:grpSpPr>
      <p:sp>
        <p:nvSpPr>
          <p:cNvPr id="980" name="Google Shape;980;p1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1" name="Google Shape;981;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2" name="Google Shape;982;p13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3" name="Google Shape;983;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4" name="Google Shape;984;p1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985"/>
        <p:cNvGrpSpPr/>
        <p:nvPr/>
      </p:nvGrpSpPr>
      <p:grpSpPr>
        <a:xfrm>
          <a:off x="0" y="0"/>
          <a:ext cx="0" cy="0"/>
          <a:chOff x="0" y="0"/>
          <a:chExt cx="0" cy="0"/>
        </a:xfrm>
      </p:grpSpPr>
      <p:sp>
        <p:nvSpPr>
          <p:cNvPr id="986" name="Google Shape;986;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87" name="Google Shape;987;p1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8" name="Google Shape;988;p13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9" name="Google Shape;989;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0" name="Google Shape;990;p1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52"/>
        <p:cNvGrpSpPr/>
        <p:nvPr/>
      </p:nvGrpSpPr>
      <p:grpSpPr>
        <a:xfrm>
          <a:off x="0" y="0"/>
          <a:ext cx="0" cy="0"/>
          <a:chOff x="0" y="0"/>
          <a:chExt cx="0" cy="0"/>
        </a:xfrm>
      </p:grpSpPr>
      <p:sp>
        <p:nvSpPr>
          <p:cNvPr id="153" name="Google Shape;15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 name="Google Shape;15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5" name="Google Shape;15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6" name="Google Shape;15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 name="Google Shape;15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8" name="Google Shape;158;p25"/>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59" name="Google Shape;159;p2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25"/>
          <p:cNvGrpSpPr/>
          <p:nvPr/>
        </p:nvGrpSpPr>
        <p:grpSpPr>
          <a:xfrm>
            <a:off x="1605267" y="3232902"/>
            <a:ext cx="5933466" cy="1097281"/>
            <a:chOff x="1952025" y="4310537"/>
            <a:chExt cx="7911288" cy="1463041"/>
          </a:xfrm>
        </p:grpSpPr>
        <p:pic>
          <p:nvPicPr>
            <p:cNvPr id="161" name="Google Shape;161;p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2" name="Google Shape;162;p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3" name="Google Shape;163;p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4" name="Google Shape;164;p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91"/>
        <p:cNvGrpSpPr/>
        <p:nvPr/>
      </p:nvGrpSpPr>
      <p:grpSpPr>
        <a:xfrm>
          <a:off x="0" y="0"/>
          <a:ext cx="0" cy="0"/>
          <a:chOff x="0" y="0"/>
          <a:chExt cx="0" cy="0"/>
        </a:xfrm>
      </p:grpSpPr>
      <p:sp>
        <p:nvSpPr>
          <p:cNvPr id="992" name="Google Shape;992;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3" name="Google Shape;993;p1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94" name="Google Shape;994;p1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5" name="Google Shape;995;p1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96" name="Google Shape;996;p13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7" name="Google Shape;997;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8" name="Google Shape;998;p1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99"/>
        <p:cNvGrpSpPr/>
        <p:nvPr/>
      </p:nvGrpSpPr>
      <p:grpSpPr>
        <a:xfrm>
          <a:off x="0" y="0"/>
          <a:ext cx="0" cy="0"/>
          <a:chOff x="0" y="0"/>
          <a:chExt cx="0" cy="0"/>
        </a:xfrm>
      </p:grpSpPr>
      <p:sp>
        <p:nvSpPr>
          <p:cNvPr id="1000" name="Google Shape;1000;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1" name="Google Shape;1001;p1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02" name="Google Shape;1002;p1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03" name="Google Shape;1003;p1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04" name="Google Shape;1004;p1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05" name="Google Shape;1005;p1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06" name="Google Shape;1006;p13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7" name="Google Shape;1007;p1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8" name="Google Shape;1008;p1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009"/>
        <p:cNvGrpSpPr/>
        <p:nvPr/>
      </p:nvGrpSpPr>
      <p:grpSpPr>
        <a:xfrm>
          <a:off x="0" y="0"/>
          <a:ext cx="0" cy="0"/>
          <a:chOff x="0" y="0"/>
          <a:chExt cx="0" cy="0"/>
        </a:xfrm>
      </p:grpSpPr>
      <p:sp>
        <p:nvSpPr>
          <p:cNvPr id="1010" name="Google Shape;1010;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1" name="Google Shape;1011;p13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2" name="Google Shape;1012;p1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13" name="Google Shape;1013;p1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4" name="Google Shape;1014;p1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15" name="Google Shape;1015;p13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16" name="Google Shape;1016;p136"/>
          <p:cNvGrpSpPr/>
          <p:nvPr/>
        </p:nvGrpSpPr>
        <p:grpSpPr>
          <a:xfrm>
            <a:off x="1605267" y="3232902"/>
            <a:ext cx="5933466" cy="1097281"/>
            <a:chOff x="1952025" y="4310537"/>
            <a:chExt cx="7911288" cy="1463041"/>
          </a:xfrm>
        </p:grpSpPr>
        <p:pic>
          <p:nvPicPr>
            <p:cNvPr id="1017" name="Google Shape;1017;p1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18" name="Google Shape;1018;p1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19" name="Google Shape;1019;p1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20" name="Google Shape;1020;p1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021" name="Google Shape;1021;p1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22" name="Google Shape;1022;p13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023"/>
        <p:cNvGrpSpPr/>
        <p:nvPr/>
      </p:nvGrpSpPr>
      <p:grpSpPr>
        <a:xfrm>
          <a:off x="0" y="0"/>
          <a:ext cx="0" cy="0"/>
          <a:chOff x="0" y="0"/>
          <a:chExt cx="0" cy="0"/>
        </a:xfrm>
      </p:grpSpPr>
      <p:sp>
        <p:nvSpPr>
          <p:cNvPr id="1024" name="Google Shape;1024;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5" name="Google Shape;1025;p13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26" name="Google Shape;1026;p1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7" name="Google Shape;1027;p13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28" name="Google Shape;1028;p1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29" name="Google Shape;1029;p1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30" name="Google Shape;1030;p1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031" name="Google Shape;1031;p1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32" name="Google Shape;1032;p13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033"/>
        <p:cNvGrpSpPr/>
        <p:nvPr/>
      </p:nvGrpSpPr>
      <p:grpSpPr>
        <a:xfrm>
          <a:off x="0" y="0"/>
          <a:ext cx="0" cy="0"/>
          <a:chOff x="0" y="0"/>
          <a:chExt cx="0" cy="0"/>
        </a:xfrm>
      </p:grpSpPr>
      <p:sp>
        <p:nvSpPr>
          <p:cNvPr id="1034" name="Google Shape;1034;p1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5" name="Google Shape;1035;p13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6" name="Google Shape;1036;p1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7" name="Google Shape;1037;p1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8" name="Google Shape;1038;p13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39" name="Google Shape;1039;p138"/>
          <p:cNvGrpSpPr/>
          <p:nvPr/>
        </p:nvGrpSpPr>
        <p:grpSpPr>
          <a:xfrm>
            <a:off x="180290" y="4600563"/>
            <a:ext cx="3539983" cy="342900"/>
            <a:chOff x="180290" y="4600563"/>
            <a:chExt cx="3539983" cy="342900"/>
          </a:xfrm>
        </p:grpSpPr>
        <p:pic>
          <p:nvPicPr>
            <p:cNvPr id="1040" name="Google Shape;1040;p13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41" name="Google Shape;1041;p13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042"/>
        <p:cNvGrpSpPr/>
        <p:nvPr/>
      </p:nvGrpSpPr>
      <p:grpSpPr>
        <a:xfrm>
          <a:off x="0" y="0"/>
          <a:ext cx="0" cy="0"/>
          <a:chOff x="0" y="0"/>
          <a:chExt cx="0" cy="0"/>
        </a:xfrm>
      </p:grpSpPr>
      <p:sp>
        <p:nvSpPr>
          <p:cNvPr id="1043" name="Google Shape;1043;p1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4" name="Google Shape;1044;p13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5" name="Google Shape;1045;p13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6" name="Google Shape;1046;p1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47" name="Google Shape;1047;p139"/>
          <p:cNvSpPr>
            <a:spLocks noGrp="1"/>
          </p:cNvSpPr>
          <p:nvPr>
            <p:ph type="pic" idx="2"/>
          </p:nvPr>
        </p:nvSpPr>
        <p:spPr>
          <a:xfrm>
            <a:off x="537883" y="2655094"/>
            <a:ext cx="2949000" cy="1740600"/>
          </a:xfrm>
          <a:prstGeom prst="rect">
            <a:avLst/>
          </a:prstGeom>
          <a:noFill/>
          <a:ln>
            <a:noFill/>
          </a:ln>
        </p:spPr>
      </p:sp>
      <p:sp>
        <p:nvSpPr>
          <p:cNvPr id="1048" name="Google Shape;1048;p13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49" name="Google Shape;1049;p1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50" name="Google Shape;1050;p1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051"/>
        <p:cNvGrpSpPr/>
        <p:nvPr/>
      </p:nvGrpSpPr>
      <p:grpSpPr>
        <a:xfrm>
          <a:off x="0" y="0"/>
          <a:ext cx="0" cy="0"/>
          <a:chOff x="0" y="0"/>
          <a:chExt cx="0" cy="0"/>
        </a:xfrm>
      </p:grpSpPr>
      <p:sp>
        <p:nvSpPr>
          <p:cNvPr id="1052" name="Google Shape;1052;p1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3" name="Google Shape;1053;p1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4" name="Google Shape;1054;p14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055"/>
        <p:cNvGrpSpPr/>
        <p:nvPr/>
      </p:nvGrpSpPr>
      <p:grpSpPr>
        <a:xfrm>
          <a:off x="0" y="0"/>
          <a:ext cx="0" cy="0"/>
          <a:chOff x="0" y="0"/>
          <a:chExt cx="0" cy="0"/>
        </a:xfrm>
      </p:grpSpPr>
      <p:sp>
        <p:nvSpPr>
          <p:cNvPr id="1056" name="Google Shape;1056;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7" name="Google Shape;1057;p1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8" name="Google Shape;1058;p1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9" name="Google Shape;1059;p14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060"/>
        <p:cNvGrpSpPr/>
        <p:nvPr/>
      </p:nvGrpSpPr>
      <p:grpSpPr>
        <a:xfrm>
          <a:off x="0" y="0"/>
          <a:ext cx="0" cy="0"/>
          <a:chOff x="0" y="0"/>
          <a:chExt cx="0" cy="0"/>
        </a:xfrm>
      </p:grpSpPr>
      <p:sp>
        <p:nvSpPr>
          <p:cNvPr id="1061" name="Google Shape;1061;p1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2" name="Google Shape;1062;p1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3" name="Google Shape;1063;p1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4" name="Google Shape;1064;p1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5" name="Google Shape;1065;p1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6" name="Google Shape;1066;p14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067"/>
        <p:cNvGrpSpPr/>
        <p:nvPr/>
      </p:nvGrpSpPr>
      <p:grpSpPr>
        <a:xfrm>
          <a:off x="0" y="0"/>
          <a:ext cx="0" cy="0"/>
          <a:chOff x="0" y="0"/>
          <a:chExt cx="0" cy="0"/>
        </a:xfrm>
      </p:grpSpPr>
      <p:sp>
        <p:nvSpPr>
          <p:cNvPr id="1068" name="Google Shape;1068;p1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9" name="Google Shape;1069;p1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0" name="Google Shape;1070;p14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1" name="Google Shape;1071;p1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2" name="Google Shape;1072;p1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5"/>
        <p:cNvGrpSpPr/>
        <p:nvPr/>
      </p:nvGrpSpPr>
      <p:grpSpPr>
        <a:xfrm>
          <a:off x="0" y="0"/>
          <a:ext cx="0" cy="0"/>
          <a:chOff x="0" y="0"/>
          <a:chExt cx="0" cy="0"/>
        </a:xfrm>
      </p:grpSpPr>
      <p:sp>
        <p:nvSpPr>
          <p:cNvPr id="166" name="Google Shape;166;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 name="Google Shape;167;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8" name="Google Shape;168;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2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 name="Google Shape;171;p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2" name="Google Shape;172;p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3" name="Google Shape;173;p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073"/>
        <p:cNvGrpSpPr/>
        <p:nvPr/>
      </p:nvGrpSpPr>
      <p:grpSpPr>
        <a:xfrm>
          <a:off x="0" y="0"/>
          <a:ext cx="0" cy="0"/>
          <a:chOff x="0" y="0"/>
          <a:chExt cx="0" cy="0"/>
        </a:xfrm>
      </p:grpSpPr>
      <p:sp>
        <p:nvSpPr>
          <p:cNvPr id="1074" name="Google Shape;1074;p1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75" name="Google Shape;1075;p1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6" name="Google Shape;1076;p14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7" name="Google Shape;1077;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8" name="Google Shape;1078;p1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079"/>
        <p:cNvGrpSpPr/>
        <p:nvPr/>
      </p:nvGrpSpPr>
      <p:grpSpPr>
        <a:xfrm>
          <a:off x="0" y="0"/>
          <a:ext cx="0" cy="0"/>
          <a:chOff x="0" y="0"/>
          <a:chExt cx="0" cy="0"/>
        </a:xfrm>
      </p:grpSpPr>
      <p:sp>
        <p:nvSpPr>
          <p:cNvPr id="1080" name="Google Shape;1080;p1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81" name="Google Shape;1081;p1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82" name="Google Shape;1082;p1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3" name="Google Shape;1083;p1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84" name="Google Shape;1084;p14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85" name="Google Shape;1085;p1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86" name="Google Shape;1086;p1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087"/>
        <p:cNvGrpSpPr/>
        <p:nvPr/>
      </p:nvGrpSpPr>
      <p:grpSpPr>
        <a:xfrm>
          <a:off x="0" y="0"/>
          <a:ext cx="0" cy="0"/>
          <a:chOff x="0" y="0"/>
          <a:chExt cx="0" cy="0"/>
        </a:xfrm>
      </p:grpSpPr>
      <p:sp>
        <p:nvSpPr>
          <p:cNvPr id="1088" name="Google Shape;1088;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89" name="Google Shape;1089;p1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90" name="Google Shape;1090;p1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91" name="Google Shape;1091;p1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92" name="Google Shape;1092;p1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93" name="Google Shape;1093;p1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94" name="Google Shape;1094;p14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5" name="Google Shape;1095;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96" name="Google Shape;1096;p14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97"/>
        <p:cNvGrpSpPr/>
        <p:nvPr/>
      </p:nvGrpSpPr>
      <p:grpSpPr>
        <a:xfrm>
          <a:off x="0" y="0"/>
          <a:ext cx="0" cy="0"/>
          <a:chOff x="0" y="0"/>
          <a:chExt cx="0" cy="0"/>
        </a:xfrm>
      </p:grpSpPr>
      <p:sp>
        <p:nvSpPr>
          <p:cNvPr id="1098" name="Google Shape;1098;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9" name="Google Shape;1099;p14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0" name="Google Shape;1100;p1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01" name="Google Shape;1101;p1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2" name="Google Shape;1102;p1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03" name="Google Shape;1103;p14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04" name="Google Shape;1104;p147"/>
          <p:cNvGrpSpPr/>
          <p:nvPr/>
        </p:nvGrpSpPr>
        <p:grpSpPr>
          <a:xfrm>
            <a:off x="1605267" y="3232902"/>
            <a:ext cx="5933466" cy="1097281"/>
            <a:chOff x="1952025" y="4310537"/>
            <a:chExt cx="7911288" cy="1463041"/>
          </a:xfrm>
        </p:grpSpPr>
        <p:pic>
          <p:nvPicPr>
            <p:cNvPr id="1105" name="Google Shape;1105;p1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06" name="Google Shape;1106;p1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07" name="Google Shape;1107;p1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08" name="Google Shape;1108;p1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09" name="Google Shape;1109;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10" name="Google Shape;1110;p14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111"/>
        <p:cNvGrpSpPr/>
        <p:nvPr/>
      </p:nvGrpSpPr>
      <p:grpSpPr>
        <a:xfrm>
          <a:off x="0" y="0"/>
          <a:ext cx="0" cy="0"/>
          <a:chOff x="0" y="0"/>
          <a:chExt cx="0" cy="0"/>
        </a:xfrm>
      </p:grpSpPr>
      <p:sp>
        <p:nvSpPr>
          <p:cNvPr id="1112" name="Google Shape;1112;p1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3" name="Google Shape;1113;p14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14" name="Google Shape;1114;p1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5" name="Google Shape;1115;p14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16" name="Google Shape;1116;p1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17" name="Google Shape;1117;p1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18" name="Google Shape;1118;p1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19" name="Google Shape;1119;p1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20" name="Google Shape;1120;p1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121"/>
        <p:cNvGrpSpPr/>
        <p:nvPr/>
      </p:nvGrpSpPr>
      <p:grpSpPr>
        <a:xfrm>
          <a:off x="0" y="0"/>
          <a:ext cx="0" cy="0"/>
          <a:chOff x="0" y="0"/>
          <a:chExt cx="0" cy="0"/>
        </a:xfrm>
      </p:grpSpPr>
      <p:sp>
        <p:nvSpPr>
          <p:cNvPr id="1122" name="Google Shape;1122;p1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3" name="Google Shape;1123;p14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4" name="Google Shape;1124;p1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5" name="Google Shape;1125;p1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6" name="Google Shape;1126;p14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27" name="Google Shape;1127;p1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28" name="Google Shape;1128;p1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129"/>
        <p:cNvGrpSpPr/>
        <p:nvPr/>
      </p:nvGrpSpPr>
      <p:grpSpPr>
        <a:xfrm>
          <a:off x="0" y="0"/>
          <a:ext cx="0" cy="0"/>
          <a:chOff x="0" y="0"/>
          <a:chExt cx="0" cy="0"/>
        </a:xfrm>
      </p:grpSpPr>
      <p:sp>
        <p:nvSpPr>
          <p:cNvPr id="1130" name="Google Shape;1130;p1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1" name="Google Shape;1131;p15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2" name="Google Shape;1132;p15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3" name="Google Shape;1133;p1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34" name="Google Shape;1134;p150"/>
          <p:cNvSpPr>
            <a:spLocks noGrp="1"/>
          </p:cNvSpPr>
          <p:nvPr>
            <p:ph type="pic" idx="2"/>
          </p:nvPr>
        </p:nvSpPr>
        <p:spPr>
          <a:xfrm>
            <a:off x="537883" y="2655094"/>
            <a:ext cx="2949000" cy="1740600"/>
          </a:xfrm>
          <a:prstGeom prst="rect">
            <a:avLst/>
          </a:prstGeom>
          <a:noFill/>
          <a:ln>
            <a:noFill/>
          </a:ln>
        </p:spPr>
      </p:sp>
      <p:sp>
        <p:nvSpPr>
          <p:cNvPr id="1135" name="Google Shape;1135;p15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6" name="Google Shape;1136;p1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7" name="Google Shape;1137;p1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138"/>
        <p:cNvGrpSpPr/>
        <p:nvPr/>
      </p:nvGrpSpPr>
      <p:grpSpPr>
        <a:xfrm>
          <a:off x="0" y="0"/>
          <a:ext cx="0" cy="0"/>
          <a:chOff x="0" y="0"/>
          <a:chExt cx="0" cy="0"/>
        </a:xfrm>
      </p:grpSpPr>
      <p:sp>
        <p:nvSpPr>
          <p:cNvPr id="1139" name="Google Shape;1139;p1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0" name="Google Shape;1140;p1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1" name="Google Shape;1141;p15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2" name="Google Shape;1142;p1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143"/>
        <p:cNvGrpSpPr/>
        <p:nvPr/>
      </p:nvGrpSpPr>
      <p:grpSpPr>
        <a:xfrm>
          <a:off x="0" y="0"/>
          <a:ext cx="0" cy="0"/>
          <a:chOff x="0" y="0"/>
          <a:chExt cx="0" cy="0"/>
        </a:xfrm>
      </p:grpSpPr>
      <p:sp>
        <p:nvSpPr>
          <p:cNvPr id="1144" name="Google Shape;1144;p1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5" name="Google Shape;1145;p1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6" name="Google Shape;1146;p1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7" name="Google Shape;1147;p15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48" name="Google Shape;1148;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149"/>
        <p:cNvGrpSpPr/>
        <p:nvPr/>
      </p:nvGrpSpPr>
      <p:grpSpPr>
        <a:xfrm>
          <a:off x="0" y="0"/>
          <a:ext cx="0" cy="0"/>
          <a:chOff x="0" y="0"/>
          <a:chExt cx="0" cy="0"/>
        </a:xfrm>
      </p:grpSpPr>
      <p:sp>
        <p:nvSpPr>
          <p:cNvPr id="1150" name="Google Shape;1150;p1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1" name="Google Shape;1151;p1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2" name="Google Shape;1152;p1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3" name="Google Shape;1153;p1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4" name="Google Shape;1154;p1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5" name="Google Shape;1155;p15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4"/>
        <p:cNvGrpSpPr/>
        <p:nvPr/>
      </p:nvGrpSpPr>
      <p:grpSpPr>
        <a:xfrm>
          <a:off x="0" y="0"/>
          <a:ext cx="0" cy="0"/>
          <a:chOff x="0" y="0"/>
          <a:chExt cx="0" cy="0"/>
        </a:xfrm>
      </p:grpSpPr>
      <p:sp>
        <p:nvSpPr>
          <p:cNvPr id="175" name="Google Shape;175;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7" name="Google Shape;177;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 name="Google Shape;178;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2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1" name="Google Shape;181;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156"/>
        <p:cNvGrpSpPr/>
        <p:nvPr/>
      </p:nvGrpSpPr>
      <p:grpSpPr>
        <a:xfrm>
          <a:off x="0" y="0"/>
          <a:ext cx="0" cy="0"/>
          <a:chOff x="0" y="0"/>
          <a:chExt cx="0" cy="0"/>
        </a:xfrm>
      </p:grpSpPr>
      <p:sp>
        <p:nvSpPr>
          <p:cNvPr id="1157" name="Google Shape;1157;p1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58" name="Google Shape;1158;p1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9" name="Google Shape;1159;p15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0" name="Google Shape;1160;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61" name="Google Shape;1161;p1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162"/>
        <p:cNvGrpSpPr/>
        <p:nvPr/>
      </p:nvGrpSpPr>
      <p:grpSpPr>
        <a:xfrm>
          <a:off x="0" y="0"/>
          <a:ext cx="0" cy="0"/>
          <a:chOff x="0" y="0"/>
          <a:chExt cx="0" cy="0"/>
        </a:xfrm>
      </p:grpSpPr>
      <p:sp>
        <p:nvSpPr>
          <p:cNvPr id="1163" name="Google Shape;1163;p1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64" name="Google Shape;1164;p1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5" name="Google Shape;1165;p15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6" name="Google Shape;1166;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67" name="Google Shape;1167;p1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168"/>
        <p:cNvGrpSpPr/>
        <p:nvPr/>
      </p:nvGrpSpPr>
      <p:grpSpPr>
        <a:xfrm>
          <a:off x="0" y="0"/>
          <a:ext cx="0" cy="0"/>
          <a:chOff x="0" y="0"/>
          <a:chExt cx="0" cy="0"/>
        </a:xfrm>
      </p:grpSpPr>
      <p:sp>
        <p:nvSpPr>
          <p:cNvPr id="1169" name="Google Shape;1169;p1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70" name="Google Shape;1170;p1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71" name="Google Shape;1171;p1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2" name="Google Shape;1172;p1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73" name="Google Shape;1173;p15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4" name="Google Shape;1174;p1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5" name="Google Shape;1175;p1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176"/>
        <p:cNvGrpSpPr/>
        <p:nvPr/>
      </p:nvGrpSpPr>
      <p:grpSpPr>
        <a:xfrm>
          <a:off x="0" y="0"/>
          <a:ext cx="0" cy="0"/>
          <a:chOff x="0" y="0"/>
          <a:chExt cx="0" cy="0"/>
        </a:xfrm>
      </p:grpSpPr>
      <p:sp>
        <p:nvSpPr>
          <p:cNvPr id="1177" name="Google Shape;1177;p1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78" name="Google Shape;1178;p1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79" name="Google Shape;1179;p1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180" name="Google Shape;1180;p1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81" name="Google Shape;1181;p1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82" name="Google Shape;1182;p1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83" name="Google Shape;1183;p15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84" name="Google Shape;1184;p1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85" name="Google Shape;1185;p1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186"/>
        <p:cNvGrpSpPr/>
        <p:nvPr/>
      </p:nvGrpSpPr>
      <p:grpSpPr>
        <a:xfrm>
          <a:off x="0" y="0"/>
          <a:ext cx="0" cy="0"/>
          <a:chOff x="0" y="0"/>
          <a:chExt cx="0" cy="0"/>
        </a:xfrm>
      </p:grpSpPr>
      <p:sp>
        <p:nvSpPr>
          <p:cNvPr id="1187" name="Google Shape;1187;p1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88" name="Google Shape;1188;p15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9" name="Google Shape;1189;p1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90" name="Google Shape;1190;p1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1" name="Google Shape;1191;p1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92" name="Google Shape;1192;p15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93" name="Google Shape;1193;p158"/>
          <p:cNvGrpSpPr/>
          <p:nvPr/>
        </p:nvGrpSpPr>
        <p:grpSpPr>
          <a:xfrm>
            <a:off x="1605267" y="3232902"/>
            <a:ext cx="5933466" cy="1097281"/>
            <a:chOff x="1952025" y="4310537"/>
            <a:chExt cx="7911288" cy="1463041"/>
          </a:xfrm>
        </p:grpSpPr>
        <p:pic>
          <p:nvPicPr>
            <p:cNvPr id="1194" name="Google Shape;1194;p1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95" name="Google Shape;1195;p1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96" name="Google Shape;1196;p1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97" name="Google Shape;1197;p1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98" name="Google Shape;1198;p1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99" name="Google Shape;1199;p15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200"/>
        <p:cNvGrpSpPr/>
        <p:nvPr/>
      </p:nvGrpSpPr>
      <p:grpSpPr>
        <a:xfrm>
          <a:off x="0" y="0"/>
          <a:ext cx="0" cy="0"/>
          <a:chOff x="0" y="0"/>
          <a:chExt cx="0" cy="0"/>
        </a:xfrm>
      </p:grpSpPr>
      <p:sp>
        <p:nvSpPr>
          <p:cNvPr id="1201" name="Google Shape;1201;p1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02" name="Google Shape;1202;p15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03" name="Google Shape;1203;p1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4" name="Google Shape;1204;p15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05" name="Google Shape;1205;p1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206" name="Google Shape;1206;p1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207" name="Google Shape;1207;p1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208" name="Google Shape;1208;p1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09" name="Google Shape;1209;p1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210"/>
        <p:cNvGrpSpPr/>
        <p:nvPr/>
      </p:nvGrpSpPr>
      <p:grpSpPr>
        <a:xfrm>
          <a:off x="0" y="0"/>
          <a:ext cx="0" cy="0"/>
          <a:chOff x="0" y="0"/>
          <a:chExt cx="0" cy="0"/>
        </a:xfrm>
      </p:grpSpPr>
      <p:sp>
        <p:nvSpPr>
          <p:cNvPr id="1211" name="Google Shape;1211;p1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12" name="Google Shape;1212;p16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13" name="Google Shape;1213;p1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4" name="Google Shape;1214;p1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5" name="Google Shape;1215;p16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16" name="Google Shape;1216;p1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17" name="Google Shape;1217;p1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218"/>
        <p:cNvGrpSpPr/>
        <p:nvPr/>
      </p:nvGrpSpPr>
      <p:grpSpPr>
        <a:xfrm>
          <a:off x="0" y="0"/>
          <a:ext cx="0" cy="0"/>
          <a:chOff x="0" y="0"/>
          <a:chExt cx="0" cy="0"/>
        </a:xfrm>
      </p:grpSpPr>
      <p:sp>
        <p:nvSpPr>
          <p:cNvPr id="1219" name="Google Shape;1219;p1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20" name="Google Shape;1220;p16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21" name="Google Shape;1221;p1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2" name="Google Shape;1222;p1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23" name="Google Shape;1223;p161"/>
          <p:cNvSpPr>
            <a:spLocks noGrp="1"/>
          </p:cNvSpPr>
          <p:nvPr>
            <p:ph type="pic" idx="2"/>
          </p:nvPr>
        </p:nvSpPr>
        <p:spPr>
          <a:xfrm>
            <a:off x="537883" y="2655094"/>
            <a:ext cx="2949000" cy="1740600"/>
          </a:xfrm>
          <a:prstGeom prst="rect">
            <a:avLst/>
          </a:prstGeom>
          <a:noFill/>
          <a:ln>
            <a:noFill/>
          </a:ln>
        </p:spPr>
      </p:sp>
      <p:sp>
        <p:nvSpPr>
          <p:cNvPr id="1224" name="Google Shape;1224;p16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25" name="Google Shape;1225;p1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26" name="Google Shape;1226;p1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227"/>
        <p:cNvGrpSpPr/>
        <p:nvPr/>
      </p:nvGrpSpPr>
      <p:grpSpPr>
        <a:xfrm>
          <a:off x="0" y="0"/>
          <a:ext cx="0" cy="0"/>
          <a:chOff x="0" y="0"/>
          <a:chExt cx="0" cy="0"/>
        </a:xfrm>
      </p:grpSpPr>
      <p:sp>
        <p:nvSpPr>
          <p:cNvPr id="1228" name="Google Shape;1228;p1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9" name="Google Shape;1229;p1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0" name="Google Shape;1230;p16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31" name="Google Shape;1231;p1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232"/>
        <p:cNvGrpSpPr/>
        <p:nvPr/>
      </p:nvGrpSpPr>
      <p:grpSpPr>
        <a:xfrm>
          <a:off x="0" y="0"/>
          <a:ext cx="0" cy="0"/>
          <a:chOff x="0" y="0"/>
          <a:chExt cx="0" cy="0"/>
        </a:xfrm>
      </p:grpSpPr>
      <p:sp>
        <p:nvSpPr>
          <p:cNvPr id="1233" name="Google Shape;1233;p1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4" name="Google Shape;1234;p1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5" name="Google Shape;1235;p1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6" name="Google Shape;1236;p16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37" name="Google Shape;1237;p1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82"/>
        <p:cNvGrpSpPr/>
        <p:nvPr/>
      </p:nvGrpSpPr>
      <p:grpSpPr>
        <a:xfrm>
          <a:off x="0" y="0"/>
          <a:ext cx="0" cy="0"/>
          <a:chOff x="0" y="0"/>
          <a:chExt cx="0" cy="0"/>
        </a:xfrm>
      </p:grpSpPr>
      <p:sp>
        <p:nvSpPr>
          <p:cNvPr id="183" name="Google Shape;183;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 name="Google Shape;185;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 name="Google Shape;186;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7" name="Google Shape;187;p28"/>
          <p:cNvSpPr>
            <a:spLocks noGrp="1"/>
          </p:cNvSpPr>
          <p:nvPr>
            <p:ph type="pic" idx="2"/>
          </p:nvPr>
        </p:nvSpPr>
        <p:spPr>
          <a:xfrm>
            <a:off x="537883" y="2655094"/>
            <a:ext cx="2949000" cy="1740600"/>
          </a:xfrm>
          <a:prstGeom prst="rect">
            <a:avLst/>
          </a:prstGeom>
          <a:noFill/>
          <a:ln>
            <a:noFill/>
          </a:ln>
        </p:spPr>
      </p:sp>
      <p:sp>
        <p:nvSpPr>
          <p:cNvPr id="188" name="Google Shape;188;p2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0" name="Google Shape;190;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238"/>
        <p:cNvGrpSpPr/>
        <p:nvPr/>
      </p:nvGrpSpPr>
      <p:grpSpPr>
        <a:xfrm>
          <a:off x="0" y="0"/>
          <a:ext cx="0" cy="0"/>
          <a:chOff x="0" y="0"/>
          <a:chExt cx="0" cy="0"/>
        </a:xfrm>
      </p:grpSpPr>
      <p:sp>
        <p:nvSpPr>
          <p:cNvPr id="1239" name="Google Shape;1239;p1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40" name="Google Shape;1240;p1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1" name="Google Shape;1241;p1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42" name="Google Shape;1242;p1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43" name="Google Shape;1243;p1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4" name="Google Shape;1244;p164"/>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45" name="Google Shape;1245;p1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246"/>
        <p:cNvGrpSpPr/>
        <p:nvPr/>
      </p:nvGrpSpPr>
      <p:grpSpPr>
        <a:xfrm>
          <a:off x="0" y="0"/>
          <a:ext cx="0" cy="0"/>
          <a:chOff x="0" y="0"/>
          <a:chExt cx="0" cy="0"/>
        </a:xfrm>
      </p:grpSpPr>
      <p:sp>
        <p:nvSpPr>
          <p:cNvPr id="1247" name="Google Shape;1247;p1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48" name="Google Shape;1248;p1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9" name="Google Shape;1249;p16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50" name="Google Shape;1250;p1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51" name="Google Shape;1251;p1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252"/>
        <p:cNvGrpSpPr/>
        <p:nvPr/>
      </p:nvGrpSpPr>
      <p:grpSpPr>
        <a:xfrm>
          <a:off x="0" y="0"/>
          <a:ext cx="0" cy="0"/>
          <a:chOff x="0" y="0"/>
          <a:chExt cx="0" cy="0"/>
        </a:xfrm>
      </p:grpSpPr>
      <p:sp>
        <p:nvSpPr>
          <p:cNvPr id="1253" name="Google Shape;1253;p1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54" name="Google Shape;1254;p1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5" name="Google Shape;1255;p16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56" name="Google Shape;1256;p1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57" name="Google Shape;1257;p1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258"/>
        <p:cNvGrpSpPr/>
        <p:nvPr/>
      </p:nvGrpSpPr>
      <p:grpSpPr>
        <a:xfrm>
          <a:off x="0" y="0"/>
          <a:ext cx="0" cy="0"/>
          <a:chOff x="0" y="0"/>
          <a:chExt cx="0" cy="0"/>
        </a:xfrm>
      </p:grpSpPr>
      <p:sp>
        <p:nvSpPr>
          <p:cNvPr id="1259" name="Google Shape;1259;p1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60" name="Google Shape;1260;p1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1" name="Google Shape;1261;p1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2" name="Google Shape;1262;p1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63" name="Google Shape;1263;p16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64" name="Google Shape;1264;p1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65" name="Google Shape;1265;p16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266"/>
        <p:cNvGrpSpPr/>
        <p:nvPr/>
      </p:nvGrpSpPr>
      <p:grpSpPr>
        <a:xfrm>
          <a:off x="0" y="0"/>
          <a:ext cx="0" cy="0"/>
          <a:chOff x="0" y="0"/>
          <a:chExt cx="0" cy="0"/>
        </a:xfrm>
      </p:grpSpPr>
      <p:sp>
        <p:nvSpPr>
          <p:cNvPr id="1267" name="Google Shape;1267;p1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68" name="Google Shape;1268;p1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9" name="Google Shape;1269;p1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0" name="Google Shape;1270;p1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71" name="Google Shape;1271;p1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72" name="Google Shape;1272;p1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273" name="Google Shape;1273;p16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74" name="Google Shape;1274;p1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75" name="Google Shape;1275;p1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276"/>
        <p:cNvGrpSpPr/>
        <p:nvPr/>
      </p:nvGrpSpPr>
      <p:grpSpPr>
        <a:xfrm>
          <a:off x="0" y="0"/>
          <a:ext cx="0" cy="0"/>
          <a:chOff x="0" y="0"/>
          <a:chExt cx="0" cy="0"/>
        </a:xfrm>
      </p:grpSpPr>
      <p:sp>
        <p:nvSpPr>
          <p:cNvPr id="1277" name="Google Shape;1277;p16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169"/>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279" name="Google Shape;1279;p1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80" name="Google Shape;1280;p1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281"/>
        <p:cNvGrpSpPr/>
        <p:nvPr/>
      </p:nvGrpSpPr>
      <p:grpSpPr>
        <a:xfrm>
          <a:off x="0" y="0"/>
          <a:ext cx="0" cy="0"/>
          <a:chOff x="0" y="0"/>
          <a:chExt cx="0" cy="0"/>
        </a:xfrm>
      </p:grpSpPr>
      <p:sp>
        <p:nvSpPr>
          <p:cNvPr id="1282" name="Google Shape;1282;p1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3" name="Google Shape;1283;p17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4" name="Google Shape;1284;p17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85" name="Google Shape;1285;p17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6"/>
        <p:cNvGrpSpPr/>
        <p:nvPr/>
      </p:nvGrpSpPr>
      <p:grpSpPr>
        <a:xfrm>
          <a:off x="0" y="0"/>
          <a:ext cx="0" cy="0"/>
          <a:chOff x="0" y="0"/>
          <a:chExt cx="0" cy="0"/>
        </a:xfrm>
      </p:grpSpPr>
      <p:sp>
        <p:nvSpPr>
          <p:cNvPr id="1287" name="Google Shape;1287;p171"/>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288" name="Google Shape;1288;p17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89" name="Google Shape;1289;p17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90" name="Google Shape;1290;p1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91"/>
        <p:cNvGrpSpPr/>
        <p:nvPr/>
      </p:nvGrpSpPr>
      <p:grpSpPr>
        <a:xfrm>
          <a:off x="0" y="0"/>
          <a:ext cx="0" cy="0"/>
          <a:chOff x="0" y="0"/>
          <a:chExt cx="0" cy="0"/>
        </a:xfrm>
      </p:grpSpPr>
      <p:sp>
        <p:nvSpPr>
          <p:cNvPr id="1292" name="Google Shape;1292;p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93" name="Google Shape;1293;p172"/>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4" name="Google Shape;1294;p17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95" name="Google Shape;1295;p17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296"/>
        <p:cNvGrpSpPr/>
        <p:nvPr/>
      </p:nvGrpSpPr>
      <p:grpSpPr>
        <a:xfrm>
          <a:off x="0" y="0"/>
          <a:ext cx="0" cy="0"/>
          <a:chOff x="0" y="0"/>
          <a:chExt cx="0" cy="0"/>
        </a:xfrm>
      </p:grpSpPr>
      <p:sp>
        <p:nvSpPr>
          <p:cNvPr id="1297" name="Google Shape;1297;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4" name="Google Shape;194;p2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298"/>
        <p:cNvGrpSpPr/>
        <p:nvPr/>
      </p:nvGrpSpPr>
      <p:grpSpPr>
        <a:xfrm>
          <a:off x="0" y="0"/>
          <a:ext cx="0" cy="0"/>
          <a:chOff x="0" y="0"/>
          <a:chExt cx="0" cy="0"/>
        </a:xfrm>
      </p:grpSpPr>
      <p:sp>
        <p:nvSpPr>
          <p:cNvPr id="1299" name="Google Shape;1299;p1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00" name="Google Shape;1300;p1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301" name="Google Shape;1301;p174"/>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302"/>
        <p:cNvGrpSpPr/>
        <p:nvPr/>
      </p:nvGrpSpPr>
      <p:grpSpPr>
        <a:xfrm>
          <a:off x="0" y="0"/>
          <a:ext cx="0" cy="0"/>
          <a:chOff x="0" y="0"/>
          <a:chExt cx="0" cy="0"/>
        </a:xfrm>
      </p:grpSpPr>
      <p:sp>
        <p:nvSpPr>
          <p:cNvPr id="1303" name="Google Shape;1303;p1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304"/>
        <p:cNvGrpSpPr/>
        <p:nvPr/>
      </p:nvGrpSpPr>
      <p:grpSpPr>
        <a:xfrm>
          <a:off x="0" y="0"/>
          <a:ext cx="0" cy="0"/>
          <a:chOff x="0" y="0"/>
          <a:chExt cx="0" cy="0"/>
        </a:xfrm>
      </p:grpSpPr>
      <p:sp>
        <p:nvSpPr>
          <p:cNvPr id="1305" name="Google Shape;1305;p17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06" name="Google Shape;1306;p17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7" name="Google Shape;1307;p176"/>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308" name="Google Shape;1308;p176"/>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9"/>
        <p:cNvGrpSpPr/>
        <p:nvPr/>
      </p:nvGrpSpPr>
      <p:grpSpPr>
        <a:xfrm>
          <a:off x="0" y="0"/>
          <a:ext cx="0" cy="0"/>
          <a:chOff x="0" y="0"/>
          <a:chExt cx="0" cy="0"/>
        </a:xfrm>
      </p:grpSpPr>
      <p:sp>
        <p:nvSpPr>
          <p:cNvPr id="1310" name="Google Shape;1310;p177"/>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11" name="Google Shape;1311;p1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12" name="Google Shape;1312;p177"/>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3"/>
        <p:cNvGrpSpPr/>
        <p:nvPr/>
      </p:nvGrpSpPr>
      <p:grpSpPr>
        <a:xfrm>
          <a:off x="0" y="0"/>
          <a:ext cx="0" cy="0"/>
          <a:chOff x="0" y="0"/>
          <a:chExt cx="0" cy="0"/>
        </a:xfrm>
      </p:grpSpPr>
      <p:sp>
        <p:nvSpPr>
          <p:cNvPr id="1314" name="Google Shape;1314;p178"/>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78"/>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16" name="Google Shape;1316;p178"/>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7" name="Google Shape;1317;p17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318" name="Google Shape;1318;p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9"/>
        <p:cNvGrpSpPr/>
        <p:nvPr/>
      </p:nvGrpSpPr>
      <p:grpSpPr>
        <a:xfrm>
          <a:off x="0" y="0"/>
          <a:ext cx="0" cy="0"/>
          <a:chOff x="0" y="0"/>
          <a:chExt cx="0" cy="0"/>
        </a:xfrm>
      </p:grpSpPr>
      <p:sp>
        <p:nvSpPr>
          <p:cNvPr id="1320" name="Google Shape;1320;p17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321" name="Google Shape;1321;p1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22" name="Google Shape;1322;p17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323"/>
        <p:cNvGrpSpPr/>
        <p:nvPr/>
      </p:nvGrpSpPr>
      <p:grpSpPr>
        <a:xfrm>
          <a:off x="0" y="0"/>
          <a:ext cx="0" cy="0"/>
          <a:chOff x="0" y="0"/>
          <a:chExt cx="0" cy="0"/>
        </a:xfrm>
      </p:grpSpPr>
      <p:sp>
        <p:nvSpPr>
          <p:cNvPr id="1324" name="Google Shape;1324;p1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25" name="Google Shape;1325;p180"/>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326" name="Google Shape;1326;p180"/>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1327" name="Google Shape;1327;p180"/>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328"/>
        <p:cNvGrpSpPr/>
        <p:nvPr/>
      </p:nvGrpSpPr>
      <p:grpSpPr>
        <a:xfrm>
          <a:off x="0" y="0"/>
          <a:ext cx="0" cy="0"/>
          <a:chOff x="0" y="0"/>
          <a:chExt cx="0" cy="0"/>
        </a:xfrm>
      </p:grpSpPr>
      <p:sp>
        <p:nvSpPr>
          <p:cNvPr id="1329" name="Google Shape;1329;p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1330"/>
        <p:cNvGrpSpPr/>
        <p:nvPr/>
      </p:nvGrpSpPr>
      <p:grpSpPr>
        <a:xfrm>
          <a:off x="0" y="0"/>
          <a:ext cx="0" cy="0"/>
          <a:chOff x="0" y="0"/>
          <a:chExt cx="0" cy="0"/>
        </a:xfrm>
      </p:grpSpPr>
      <p:sp>
        <p:nvSpPr>
          <p:cNvPr id="1331" name="Google Shape;1331;p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1332"/>
        <p:cNvGrpSpPr/>
        <p:nvPr/>
      </p:nvGrpSpPr>
      <p:grpSpPr>
        <a:xfrm>
          <a:off x="0" y="0"/>
          <a:ext cx="0" cy="0"/>
          <a:chOff x="0" y="0"/>
          <a:chExt cx="0" cy="0"/>
        </a:xfrm>
      </p:grpSpPr>
      <p:sp>
        <p:nvSpPr>
          <p:cNvPr id="1333" name="Google Shape;1333;p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 name="Google Shape;197;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8" name="Google Shape;198;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 name="Google Shape;199;p3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1" name="Google Shape;201;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1334"/>
        <p:cNvGrpSpPr/>
        <p:nvPr/>
      </p:nvGrpSpPr>
      <p:grpSpPr>
        <a:xfrm>
          <a:off x="0" y="0"/>
          <a:ext cx="0" cy="0"/>
          <a:chOff x="0" y="0"/>
          <a:chExt cx="0" cy="0"/>
        </a:xfrm>
      </p:grpSpPr>
      <p:sp>
        <p:nvSpPr>
          <p:cNvPr id="1335" name="Google Shape;1335;p1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1336"/>
        <p:cNvGrpSpPr/>
        <p:nvPr/>
      </p:nvGrpSpPr>
      <p:grpSpPr>
        <a:xfrm>
          <a:off x="0" y="0"/>
          <a:ext cx="0" cy="0"/>
          <a:chOff x="0" y="0"/>
          <a:chExt cx="0" cy="0"/>
        </a:xfrm>
      </p:grpSpPr>
      <p:sp>
        <p:nvSpPr>
          <p:cNvPr id="1337" name="Google Shape;1337;p1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1338"/>
        <p:cNvGrpSpPr/>
        <p:nvPr/>
      </p:nvGrpSpPr>
      <p:grpSpPr>
        <a:xfrm>
          <a:off x="0" y="0"/>
          <a:ext cx="0" cy="0"/>
          <a:chOff x="0" y="0"/>
          <a:chExt cx="0" cy="0"/>
        </a:xfrm>
      </p:grpSpPr>
      <p:sp>
        <p:nvSpPr>
          <p:cNvPr id="1339" name="Google Shape;1339;p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1340"/>
        <p:cNvGrpSpPr/>
        <p:nvPr/>
      </p:nvGrpSpPr>
      <p:grpSpPr>
        <a:xfrm>
          <a:off x="0" y="0"/>
          <a:ext cx="0" cy="0"/>
          <a:chOff x="0" y="0"/>
          <a:chExt cx="0" cy="0"/>
        </a:xfrm>
      </p:grpSpPr>
      <p:sp>
        <p:nvSpPr>
          <p:cNvPr id="1341" name="Google Shape;1341;p1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2"/>
        <p:cNvGrpSpPr/>
        <p:nvPr/>
      </p:nvGrpSpPr>
      <p:grpSpPr>
        <a:xfrm>
          <a:off x="0" y="0"/>
          <a:ext cx="0" cy="0"/>
          <a:chOff x="0" y="0"/>
          <a:chExt cx="0" cy="0"/>
        </a:xfrm>
      </p:grpSpPr>
      <p:sp>
        <p:nvSpPr>
          <p:cNvPr id="1343" name="Google Shape;1343;p18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4" name="Google Shape;1344;p18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45" name="Google Shape;1345;p18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46" name="Google Shape;1346;p1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47" name="Google Shape;1347;p1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48" name="Google Shape;1348;p1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1349"/>
        <p:cNvGrpSpPr/>
        <p:nvPr/>
      </p:nvGrpSpPr>
      <p:grpSpPr>
        <a:xfrm>
          <a:off x="0" y="0"/>
          <a:ext cx="0" cy="0"/>
          <a:chOff x="0" y="0"/>
          <a:chExt cx="0" cy="0"/>
        </a:xfrm>
      </p:grpSpPr>
      <p:sp>
        <p:nvSpPr>
          <p:cNvPr id="1350" name="Google Shape;1350;p1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1351"/>
        <p:cNvGrpSpPr/>
        <p:nvPr/>
      </p:nvGrpSpPr>
      <p:grpSpPr>
        <a:xfrm>
          <a:off x="0" y="0"/>
          <a:ext cx="0" cy="0"/>
          <a:chOff x="0" y="0"/>
          <a:chExt cx="0" cy="0"/>
        </a:xfrm>
      </p:grpSpPr>
      <p:sp>
        <p:nvSpPr>
          <p:cNvPr id="1352" name="Google Shape;1352;p1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1353"/>
        <p:cNvGrpSpPr/>
        <p:nvPr/>
      </p:nvGrpSpPr>
      <p:grpSpPr>
        <a:xfrm>
          <a:off x="0" y="0"/>
          <a:ext cx="0" cy="0"/>
          <a:chOff x="0" y="0"/>
          <a:chExt cx="0" cy="0"/>
        </a:xfrm>
      </p:grpSpPr>
      <p:sp>
        <p:nvSpPr>
          <p:cNvPr id="1354" name="Google Shape;1354;p1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1355"/>
        <p:cNvGrpSpPr/>
        <p:nvPr/>
      </p:nvGrpSpPr>
      <p:grpSpPr>
        <a:xfrm>
          <a:off x="0" y="0"/>
          <a:ext cx="0" cy="0"/>
          <a:chOff x="0" y="0"/>
          <a:chExt cx="0" cy="0"/>
        </a:xfrm>
      </p:grpSpPr>
      <p:sp>
        <p:nvSpPr>
          <p:cNvPr id="1356" name="Google Shape;1356;p1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1357"/>
        <p:cNvGrpSpPr/>
        <p:nvPr/>
      </p:nvGrpSpPr>
      <p:grpSpPr>
        <a:xfrm>
          <a:off x="0" y="0"/>
          <a:ext cx="0" cy="0"/>
          <a:chOff x="0" y="0"/>
          <a:chExt cx="0" cy="0"/>
        </a:xfrm>
      </p:grpSpPr>
      <p:sp>
        <p:nvSpPr>
          <p:cNvPr id="1358" name="Google Shape;1358;p1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4" name="Google Shape;204;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5" name="Google Shape;205;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6" name="Google Shape;206;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 name="Google Shape;207;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3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0" name="Google Shape;210;p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1359"/>
        <p:cNvGrpSpPr/>
        <p:nvPr/>
      </p:nvGrpSpPr>
      <p:grpSpPr>
        <a:xfrm>
          <a:off x="0" y="0"/>
          <a:ext cx="0" cy="0"/>
          <a:chOff x="0" y="0"/>
          <a:chExt cx="0" cy="0"/>
        </a:xfrm>
      </p:grpSpPr>
      <p:sp>
        <p:nvSpPr>
          <p:cNvPr id="1360" name="Google Shape;1360;p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1361"/>
        <p:cNvGrpSpPr/>
        <p:nvPr/>
      </p:nvGrpSpPr>
      <p:grpSpPr>
        <a:xfrm>
          <a:off x="0" y="0"/>
          <a:ext cx="0" cy="0"/>
          <a:chOff x="0" y="0"/>
          <a:chExt cx="0" cy="0"/>
        </a:xfrm>
      </p:grpSpPr>
      <p:sp>
        <p:nvSpPr>
          <p:cNvPr id="1362" name="Google Shape;1362;p1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1363"/>
        <p:cNvGrpSpPr/>
        <p:nvPr/>
      </p:nvGrpSpPr>
      <p:grpSpPr>
        <a:xfrm>
          <a:off x="0" y="0"/>
          <a:ext cx="0" cy="0"/>
          <a:chOff x="0" y="0"/>
          <a:chExt cx="0" cy="0"/>
        </a:xfrm>
      </p:grpSpPr>
      <p:sp>
        <p:nvSpPr>
          <p:cNvPr id="1364" name="Google Shape;1364;p1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1365"/>
        <p:cNvGrpSpPr/>
        <p:nvPr/>
      </p:nvGrpSpPr>
      <p:grpSpPr>
        <a:xfrm>
          <a:off x="0" y="0"/>
          <a:ext cx="0" cy="0"/>
          <a:chOff x="0" y="0"/>
          <a:chExt cx="0" cy="0"/>
        </a:xfrm>
      </p:grpSpPr>
      <p:sp>
        <p:nvSpPr>
          <p:cNvPr id="1366" name="Google Shape;1366;p1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1367"/>
        <p:cNvGrpSpPr/>
        <p:nvPr/>
      </p:nvGrpSpPr>
      <p:grpSpPr>
        <a:xfrm>
          <a:off x="0" y="0"/>
          <a:ext cx="0" cy="0"/>
          <a:chOff x="0" y="0"/>
          <a:chExt cx="0" cy="0"/>
        </a:xfrm>
      </p:grpSpPr>
      <p:sp>
        <p:nvSpPr>
          <p:cNvPr id="1368" name="Google Shape;1368;p1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1369"/>
        <p:cNvGrpSpPr/>
        <p:nvPr/>
      </p:nvGrpSpPr>
      <p:grpSpPr>
        <a:xfrm>
          <a:off x="0" y="0"/>
          <a:ext cx="0" cy="0"/>
          <a:chOff x="0" y="0"/>
          <a:chExt cx="0" cy="0"/>
        </a:xfrm>
      </p:grpSpPr>
      <p:sp>
        <p:nvSpPr>
          <p:cNvPr id="1370" name="Google Shape;1370;p1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1371"/>
        <p:cNvGrpSpPr/>
        <p:nvPr/>
      </p:nvGrpSpPr>
      <p:grpSpPr>
        <a:xfrm>
          <a:off x="0" y="0"/>
          <a:ext cx="0" cy="0"/>
          <a:chOff x="0" y="0"/>
          <a:chExt cx="0" cy="0"/>
        </a:xfrm>
      </p:grpSpPr>
      <p:sp>
        <p:nvSpPr>
          <p:cNvPr id="1372" name="Google Shape;1372;p20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3" name="Google Shape;1373;p20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74" name="Google Shape;1374;p20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1375"/>
        <p:cNvGrpSpPr/>
        <p:nvPr/>
      </p:nvGrpSpPr>
      <p:grpSpPr>
        <a:xfrm>
          <a:off x="0" y="0"/>
          <a:ext cx="0" cy="0"/>
          <a:chOff x="0" y="0"/>
          <a:chExt cx="0" cy="0"/>
        </a:xfrm>
      </p:grpSpPr>
      <p:sp>
        <p:nvSpPr>
          <p:cNvPr id="1376" name="Google Shape;1376;p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1377"/>
        <p:cNvGrpSpPr/>
        <p:nvPr/>
      </p:nvGrpSpPr>
      <p:grpSpPr>
        <a:xfrm>
          <a:off x="0" y="0"/>
          <a:ext cx="0" cy="0"/>
          <a:chOff x="0" y="0"/>
          <a:chExt cx="0" cy="0"/>
        </a:xfrm>
      </p:grpSpPr>
      <p:sp>
        <p:nvSpPr>
          <p:cNvPr id="1378" name="Google Shape;1378;p2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1379"/>
        <p:cNvGrpSpPr/>
        <p:nvPr/>
      </p:nvGrpSpPr>
      <p:grpSpPr>
        <a:xfrm>
          <a:off x="0" y="0"/>
          <a:ext cx="0" cy="0"/>
          <a:chOff x="0" y="0"/>
          <a:chExt cx="0" cy="0"/>
        </a:xfrm>
      </p:grpSpPr>
      <p:sp>
        <p:nvSpPr>
          <p:cNvPr id="1380" name="Google Shape;1380;p2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11"/>
        <p:cNvGrpSpPr/>
        <p:nvPr/>
      </p:nvGrpSpPr>
      <p:grpSpPr>
        <a:xfrm>
          <a:off x="0" y="0"/>
          <a:ext cx="0" cy="0"/>
          <a:chOff x="0" y="0"/>
          <a:chExt cx="0" cy="0"/>
        </a:xfrm>
      </p:grpSpPr>
      <p:sp>
        <p:nvSpPr>
          <p:cNvPr id="212" name="Google Shape;212;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 name="Google Shape;213;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32"/>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5" name="Google Shape;215;p32"/>
          <p:cNvGrpSpPr/>
          <p:nvPr/>
        </p:nvGrpSpPr>
        <p:grpSpPr>
          <a:xfrm>
            <a:off x="180290" y="4600563"/>
            <a:ext cx="3539983" cy="342900"/>
            <a:chOff x="180290" y="4600563"/>
            <a:chExt cx="3539983" cy="342900"/>
          </a:xfrm>
        </p:grpSpPr>
        <p:pic>
          <p:nvPicPr>
            <p:cNvPr id="216" name="Google Shape;216;p3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7" name="Google Shape;217;p3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1381"/>
        <p:cNvGrpSpPr/>
        <p:nvPr/>
      </p:nvGrpSpPr>
      <p:grpSpPr>
        <a:xfrm>
          <a:off x="0" y="0"/>
          <a:ext cx="0" cy="0"/>
          <a:chOff x="0" y="0"/>
          <a:chExt cx="0" cy="0"/>
        </a:xfrm>
      </p:grpSpPr>
      <p:sp>
        <p:nvSpPr>
          <p:cNvPr id="1382" name="Google Shape;1382;p2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1383"/>
        <p:cNvGrpSpPr/>
        <p:nvPr/>
      </p:nvGrpSpPr>
      <p:grpSpPr>
        <a:xfrm>
          <a:off x="0" y="0"/>
          <a:ext cx="0" cy="0"/>
          <a:chOff x="0" y="0"/>
          <a:chExt cx="0" cy="0"/>
        </a:xfrm>
      </p:grpSpPr>
      <p:sp>
        <p:nvSpPr>
          <p:cNvPr id="1384" name="Google Shape;1384;p20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5" name="Google Shape;1385;p20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86" name="Google Shape;1386;p20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1387"/>
        <p:cNvGrpSpPr/>
        <p:nvPr/>
      </p:nvGrpSpPr>
      <p:grpSpPr>
        <a:xfrm>
          <a:off x="0" y="0"/>
          <a:ext cx="0" cy="0"/>
          <a:chOff x="0" y="0"/>
          <a:chExt cx="0" cy="0"/>
        </a:xfrm>
      </p:grpSpPr>
      <p:sp>
        <p:nvSpPr>
          <p:cNvPr id="1388" name="Google Shape;1388;p2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9" name="Google Shape;1389;p20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90" name="Google Shape;1390;p20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1" name="Google Shape;1391;p20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92" name="Google Shape;1392;p206"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393" name="Google Shape;1393;p206"/>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394" name="Google Shape;1394;p206"/>
          <p:cNvGrpSpPr/>
          <p:nvPr/>
        </p:nvGrpSpPr>
        <p:grpSpPr>
          <a:xfrm>
            <a:off x="180290" y="4600563"/>
            <a:ext cx="3539983" cy="342900"/>
            <a:chOff x="180290" y="4600563"/>
            <a:chExt cx="3539983" cy="342900"/>
          </a:xfrm>
        </p:grpSpPr>
        <p:pic>
          <p:nvPicPr>
            <p:cNvPr id="1395" name="Google Shape;1395;p206"/>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1396" name="Google Shape;1396;p20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1397"/>
        <p:cNvGrpSpPr/>
        <p:nvPr/>
      </p:nvGrpSpPr>
      <p:grpSpPr>
        <a:xfrm>
          <a:off x="0" y="0"/>
          <a:ext cx="0" cy="0"/>
          <a:chOff x="0" y="0"/>
          <a:chExt cx="0" cy="0"/>
        </a:xfrm>
      </p:grpSpPr>
      <p:sp>
        <p:nvSpPr>
          <p:cNvPr id="1398" name="Google Shape;1398;p2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9" name="Google Shape;1399;p20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00" name="Google Shape;1400;p20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1" name="Google Shape;1401;p20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02" name="Google Shape;1402;p207"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403" name="Google Shape;1403;p207"/>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04" name="Google Shape;1404;p2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05" name="Google Shape;1405;p207"/>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1406"/>
        <p:cNvGrpSpPr/>
        <p:nvPr/>
      </p:nvGrpSpPr>
      <p:grpSpPr>
        <a:xfrm>
          <a:off x="0" y="0"/>
          <a:ext cx="0" cy="0"/>
          <a:chOff x="0" y="0"/>
          <a:chExt cx="0" cy="0"/>
        </a:xfrm>
      </p:grpSpPr>
      <p:sp>
        <p:nvSpPr>
          <p:cNvPr id="1407" name="Google Shape;1407;p2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8" name="Google Shape;1408;p20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09" name="Google Shape;1409;p20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0" name="Google Shape;1410;p20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11" name="Google Shape;1411;p208"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412" name="Google Shape;1412;p208"/>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13" name="Google Shape;1413;p2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14" name="Google Shape;1414;p208"/>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1415"/>
        <p:cNvGrpSpPr/>
        <p:nvPr/>
      </p:nvGrpSpPr>
      <p:grpSpPr>
        <a:xfrm>
          <a:off x="0" y="0"/>
          <a:ext cx="0" cy="0"/>
          <a:chOff x="0" y="0"/>
          <a:chExt cx="0" cy="0"/>
        </a:xfrm>
      </p:grpSpPr>
      <p:sp>
        <p:nvSpPr>
          <p:cNvPr id="1416" name="Google Shape;1416;p2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7" name="Google Shape;1417;p20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18" name="Google Shape;1418;p20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9" name="Google Shape;1419;p20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20" name="Google Shape;1420;p209"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421" name="Google Shape;1421;p209"/>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22" name="Google Shape;1422;p2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23" name="Google Shape;1423;p209"/>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1424"/>
        <p:cNvGrpSpPr/>
        <p:nvPr/>
      </p:nvGrpSpPr>
      <p:grpSpPr>
        <a:xfrm>
          <a:off x="0" y="0"/>
          <a:ext cx="0" cy="0"/>
          <a:chOff x="0" y="0"/>
          <a:chExt cx="0" cy="0"/>
        </a:xfrm>
      </p:grpSpPr>
      <p:sp>
        <p:nvSpPr>
          <p:cNvPr id="1425" name="Google Shape;1425;p2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6" name="Google Shape;1426;p21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27" name="Google Shape;1427;p21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8" name="Google Shape;1428;p21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29" name="Google Shape;1429;p210"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1430" name="Google Shape;1430;p210"/>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31" name="Google Shape;1431;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32" name="Google Shape;1432;p210"/>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1433"/>
        <p:cNvGrpSpPr/>
        <p:nvPr/>
      </p:nvGrpSpPr>
      <p:grpSpPr>
        <a:xfrm>
          <a:off x="0" y="0"/>
          <a:ext cx="0" cy="0"/>
          <a:chOff x="0" y="0"/>
          <a:chExt cx="0" cy="0"/>
        </a:xfrm>
      </p:grpSpPr>
      <p:sp>
        <p:nvSpPr>
          <p:cNvPr id="1434" name="Google Shape;1434;p2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5" name="Google Shape;1435;p211"/>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36" name="Google Shape;1436;p21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7" name="Google Shape;1437;p21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38" name="Google Shape;1438;p21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1439" name="Google Shape;1439;p211"/>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440" name="Google Shape;1440;p21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441" name="Google Shape;1441;p2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42" name="Google Shape;1442;p211"/>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Blank 24">
  <p:cSld name="BLANK_27">
    <p:spTree>
      <p:nvGrpSpPr>
        <p:cNvPr id="1" name="Shape 1443"/>
        <p:cNvGrpSpPr/>
        <p:nvPr/>
      </p:nvGrpSpPr>
      <p:grpSpPr>
        <a:xfrm>
          <a:off x="0" y="0"/>
          <a:ext cx="0" cy="0"/>
          <a:chOff x="0" y="0"/>
          <a:chExt cx="0" cy="0"/>
        </a:xfrm>
      </p:grpSpPr>
      <p:sp>
        <p:nvSpPr>
          <p:cNvPr id="1444" name="Google Shape;1444;p2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454"/>
        <p:cNvGrpSpPr/>
        <p:nvPr/>
      </p:nvGrpSpPr>
      <p:grpSpPr>
        <a:xfrm>
          <a:off x="0" y="0"/>
          <a:ext cx="0" cy="0"/>
          <a:chOff x="0" y="0"/>
          <a:chExt cx="0" cy="0"/>
        </a:xfrm>
      </p:grpSpPr>
      <p:sp>
        <p:nvSpPr>
          <p:cNvPr id="1455" name="Google Shape;1455;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456" name="Google Shape;1456;p2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457" name="Google Shape;1457;p2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58" name="Google Shape;1458;p2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9" name="Google Shape;1459;p2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60" name="Google Shape;1460;p21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61" name="Google Shape;1461;p214"/>
          <p:cNvGrpSpPr/>
          <p:nvPr/>
        </p:nvGrpSpPr>
        <p:grpSpPr>
          <a:xfrm>
            <a:off x="1605267" y="3232902"/>
            <a:ext cx="5933466" cy="1097281"/>
            <a:chOff x="1952025" y="4310537"/>
            <a:chExt cx="7911288" cy="1463041"/>
          </a:xfrm>
        </p:grpSpPr>
        <p:pic>
          <p:nvPicPr>
            <p:cNvPr id="1462" name="Google Shape;1462;p2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63" name="Google Shape;1463;p2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64" name="Google Shape;1464;p2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65" name="Google Shape;1465;p2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466" name="Google Shape;1466;p214"/>
          <p:cNvGrpSpPr/>
          <p:nvPr/>
        </p:nvGrpSpPr>
        <p:grpSpPr>
          <a:xfrm>
            <a:off x="344190" y="4570313"/>
            <a:ext cx="3644410" cy="342900"/>
            <a:chOff x="344190" y="4570313"/>
            <a:chExt cx="3644410" cy="342900"/>
          </a:xfrm>
        </p:grpSpPr>
        <p:sp>
          <p:nvSpPr>
            <p:cNvPr id="1467" name="Google Shape;1467;p214"/>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468" name="Google Shape;1468;p214"/>
            <p:cNvPicPr preferRelativeResize="0"/>
            <p:nvPr/>
          </p:nvPicPr>
          <p:blipFill>
            <a:blip r:embed="rId7">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2"/>
        <p:cNvGrpSpPr/>
        <p:nvPr/>
      </p:nvGrpSpPr>
      <p:grpSpPr>
        <a:xfrm>
          <a:off x="0" y="0"/>
          <a:ext cx="0" cy="0"/>
          <a:chOff x="0" y="0"/>
          <a:chExt cx="0" cy="0"/>
        </a:xfrm>
      </p:grpSpPr>
      <p:sp>
        <p:nvSpPr>
          <p:cNvPr id="73" name="Google Shape;73;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 name="Google Shape;75;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8" name="Google Shape;78;p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9" name="Google Shape;79;p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80" name="Google Shape;80;p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 name="Google Shape;81;p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8"/>
        <p:cNvGrpSpPr/>
        <p:nvPr/>
      </p:nvGrpSpPr>
      <p:grpSpPr>
        <a:xfrm>
          <a:off x="0" y="0"/>
          <a:ext cx="0" cy="0"/>
          <a:chOff x="0" y="0"/>
          <a:chExt cx="0" cy="0"/>
        </a:xfrm>
      </p:grpSpPr>
      <p:sp>
        <p:nvSpPr>
          <p:cNvPr id="219" name="Google Shape;219;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0" name="Google Shape;220;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3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2" name="Google Shape;222;p33"/>
          <p:cNvGrpSpPr/>
          <p:nvPr/>
        </p:nvGrpSpPr>
        <p:grpSpPr>
          <a:xfrm>
            <a:off x="180290" y="4600563"/>
            <a:ext cx="3539983" cy="342900"/>
            <a:chOff x="180290" y="4600563"/>
            <a:chExt cx="3539983" cy="342900"/>
          </a:xfrm>
        </p:grpSpPr>
        <p:pic>
          <p:nvPicPr>
            <p:cNvPr id="223" name="Google Shape;223;p3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4" name="Google Shape;224;p3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469"/>
        <p:cNvGrpSpPr/>
        <p:nvPr/>
      </p:nvGrpSpPr>
      <p:grpSpPr>
        <a:xfrm>
          <a:off x="0" y="0"/>
          <a:ext cx="0" cy="0"/>
          <a:chOff x="0" y="0"/>
          <a:chExt cx="0" cy="0"/>
        </a:xfrm>
      </p:grpSpPr>
      <p:sp>
        <p:nvSpPr>
          <p:cNvPr id="1470" name="Google Shape;1470;p2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1" name="Google Shape;1471;p2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72" name="Google Shape;1472;p2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3" name="Google Shape;1473;p21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474" name="Google Shape;1474;p2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75" name="Google Shape;1475;p2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476" name="Google Shape;1476;p2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477" name="Google Shape;1477;p2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478" name="Google Shape;1478;p215"/>
          <p:cNvGrpSpPr/>
          <p:nvPr/>
        </p:nvGrpSpPr>
        <p:grpSpPr>
          <a:xfrm>
            <a:off x="344190" y="4570313"/>
            <a:ext cx="3644410" cy="342900"/>
            <a:chOff x="344190" y="4570313"/>
            <a:chExt cx="3644410" cy="342900"/>
          </a:xfrm>
        </p:grpSpPr>
        <p:sp>
          <p:nvSpPr>
            <p:cNvPr id="1479" name="Google Shape;1479;p215"/>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480" name="Google Shape;1480;p215"/>
            <p:cNvPicPr preferRelativeResize="0"/>
            <p:nvPr/>
          </p:nvPicPr>
          <p:blipFill>
            <a:blip r:embed="rId5">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481"/>
        <p:cNvGrpSpPr/>
        <p:nvPr/>
      </p:nvGrpSpPr>
      <p:grpSpPr>
        <a:xfrm>
          <a:off x="0" y="0"/>
          <a:ext cx="0" cy="0"/>
          <a:chOff x="0" y="0"/>
          <a:chExt cx="0" cy="0"/>
        </a:xfrm>
      </p:grpSpPr>
      <p:sp>
        <p:nvSpPr>
          <p:cNvPr id="1482" name="Google Shape;1482;p2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3" name="Google Shape;1483;p2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4" name="Google Shape;1484;p2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5" name="Google Shape;1485;p2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86" name="Google Shape;1486;p21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87" name="Google Shape;1487;p216"/>
          <p:cNvGrpSpPr/>
          <p:nvPr/>
        </p:nvGrpSpPr>
        <p:grpSpPr>
          <a:xfrm>
            <a:off x="344190" y="4570313"/>
            <a:ext cx="3644410" cy="342900"/>
            <a:chOff x="344190" y="4570313"/>
            <a:chExt cx="3644410" cy="342900"/>
          </a:xfrm>
        </p:grpSpPr>
        <p:sp>
          <p:nvSpPr>
            <p:cNvPr id="1488" name="Google Shape;1488;p216"/>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489" name="Google Shape;1489;p216"/>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490"/>
        <p:cNvGrpSpPr/>
        <p:nvPr/>
      </p:nvGrpSpPr>
      <p:grpSpPr>
        <a:xfrm>
          <a:off x="0" y="0"/>
          <a:ext cx="0" cy="0"/>
          <a:chOff x="0" y="0"/>
          <a:chExt cx="0" cy="0"/>
        </a:xfrm>
      </p:grpSpPr>
      <p:sp>
        <p:nvSpPr>
          <p:cNvPr id="1491" name="Google Shape;1491;p2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2" name="Google Shape;1492;p2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3" name="Google Shape;1493;p2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4" name="Google Shape;1494;p2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495" name="Google Shape;1495;p217"/>
          <p:cNvSpPr>
            <a:spLocks noGrp="1"/>
          </p:cNvSpPr>
          <p:nvPr>
            <p:ph type="pic" idx="2"/>
          </p:nvPr>
        </p:nvSpPr>
        <p:spPr>
          <a:xfrm>
            <a:off x="537883" y="2655094"/>
            <a:ext cx="2949000" cy="1740600"/>
          </a:xfrm>
          <a:prstGeom prst="rect">
            <a:avLst/>
          </a:prstGeom>
          <a:noFill/>
          <a:ln>
            <a:noFill/>
          </a:ln>
        </p:spPr>
      </p:sp>
      <p:sp>
        <p:nvSpPr>
          <p:cNvPr id="1496" name="Google Shape;1496;p21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97" name="Google Shape;1497;p217"/>
          <p:cNvGrpSpPr/>
          <p:nvPr/>
        </p:nvGrpSpPr>
        <p:grpSpPr>
          <a:xfrm>
            <a:off x="344190" y="4570313"/>
            <a:ext cx="3644410" cy="342900"/>
            <a:chOff x="344190" y="4570313"/>
            <a:chExt cx="3644410" cy="342900"/>
          </a:xfrm>
        </p:grpSpPr>
        <p:sp>
          <p:nvSpPr>
            <p:cNvPr id="1498" name="Google Shape;1498;p217"/>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499" name="Google Shape;1499;p217"/>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500"/>
        <p:cNvGrpSpPr/>
        <p:nvPr/>
      </p:nvGrpSpPr>
      <p:grpSpPr>
        <a:xfrm>
          <a:off x="0" y="0"/>
          <a:ext cx="0" cy="0"/>
          <a:chOff x="0" y="0"/>
          <a:chExt cx="0" cy="0"/>
        </a:xfrm>
      </p:grpSpPr>
      <p:sp>
        <p:nvSpPr>
          <p:cNvPr id="1501" name="Google Shape;1501;p2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2" name="Google Shape;1502;p2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3" name="Google Shape;1503;p21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04" name="Google Shape;1504;p2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505"/>
        <p:cNvGrpSpPr/>
        <p:nvPr/>
      </p:nvGrpSpPr>
      <p:grpSpPr>
        <a:xfrm>
          <a:off x="0" y="0"/>
          <a:ext cx="0" cy="0"/>
          <a:chOff x="0" y="0"/>
          <a:chExt cx="0" cy="0"/>
        </a:xfrm>
      </p:grpSpPr>
      <p:sp>
        <p:nvSpPr>
          <p:cNvPr id="1506" name="Google Shape;1506;p2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7" name="Google Shape;1507;p2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8" name="Google Shape;1508;p2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9" name="Google Shape;1509;p21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10" name="Google Shape;1510;p2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511"/>
        <p:cNvGrpSpPr/>
        <p:nvPr/>
      </p:nvGrpSpPr>
      <p:grpSpPr>
        <a:xfrm>
          <a:off x="0" y="0"/>
          <a:ext cx="0" cy="0"/>
          <a:chOff x="0" y="0"/>
          <a:chExt cx="0" cy="0"/>
        </a:xfrm>
      </p:grpSpPr>
      <p:sp>
        <p:nvSpPr>
          <p:cNvPr id="1512" name="Google Shape;1512;p2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13" name="Google Shape;1513;p2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4" name="Google Shape;1514;p2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15" name="Google Shape;1515;p2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6" name="Google Shape;1516;p2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7" name="Google Shape;1517;p22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18" name="Google Shape;1518;p2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519"/>
        <p:cNvGrpSpPr/>
        <p:nvPr/>
      </p:nvGrpSpPr>
      <p:grpSpPr>
        <a:xfrm>
          <a:off x="0" y="0"/>
          <a:ext cx="0" cy="0"/>
          <a:chOff x="0" y="0"/>
          <a:chExt cx="0" cy="0"/>
        </a:xfrm>
      </p:grpSpPr>
      <p:sp>
        <p:nvSpPr>
          <p:cNvPr id="1520" name="Google Shape;1520;p2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1" name="Google Shape;1521;p2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2" name="Google Shape;1522;p22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23" name="Google Shape;1523;p221"/>
          <p:cNvSpPr txBox="1"/>
          <p:nvPr/>
        </p:nvSpPr>
        <p:spPr>
          <a:xfrm>
            <a:off x="701769" y="4637813"/>
            <a:ext cx="53427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1100"/>
          </a:p>
        </p:txBody>
      </p:sp>
      <p:pic>
        <p:nvPicPr>
          <p:cNvPr id="1524" name="Google Shape;1524;p2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525"/>
        <p:cNvGrpSpPr/>
        <p:nvPr/>
      </p:nvGrpSpPr>
      <p:grpSpPr>
        <a:xfrm>
          <a:off x="0" y="0"/>
          <a:ext cx="0" cy="0"/>
          <a:chOff x="0" y="0"/>
          <a:chExt cx="0" cy="0"/>
        </a:xfrm>
      </p:grpSpPr>
      <p:sp>
        <p:nvSpPr>
          <p:cNvPr id="1526" name="Google Shape;1526;p2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527" name="Google Shape;1527;p2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8" name="Google Shape;1528;p22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29" name="Google Shape;1529;p222"/>
          <p:cNvGrpSpPr/>
          <p:nvPr/>
        </p:nvGrpSpPr>
        <p:grpSpPr>
          <a:xfrm>
            <a:off x="344190" y="4570313"/>
            <a:ext cx="3644410" cy="342900"/>
            <a:chOff x="344190" y="4570313"/>
            <a:chExt cx="3644410" cy="342900"/>
          </a:xfrm>
        </p:grpSpPr>
        <p:sp>
          <p:nvSpPr>
            <p:cNvPr id="1530" name="Google Shape;1530;p222"/>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531" name="Google Shape;1531;p222"/>
            <p:cNvPicPr preferRelativeResize="0"/>
            <p:nvPr/>
          </p:nvPicPr>
          <p:blipFill>
            <a:blip r:embed="rId2">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532"/>
        <p:cNvGrpSpPr/>
        <p:nvPr/>
      </p:nvGrpSpPr>
      <p:grpSpPr>
        <a:xfrm>
          <a:off x="0" y="0"/>
          <a:ext cx="0" cy="0"/>
          <a:chOff x="0" y="0"/>
          <a:chExt cx="0" cy="0"/>
        </a:xfrm>
      </p:grpSpPr>
      <p:sp>
        <p:nvSpPr>
          <p:cNvPr id="1533" name="Google Shape;1533;p2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34" name="Google Shape;1534;p2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35" name="Google Shape;1535;p2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6" name="Google Shape;1536;p2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37" name="Google Shape;1537;p22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38" name="Google Shape;1538;p223"/>
          <p:cNvGrpSpPr/>
          <p:nvPr/>
        </p:nvGrpSpPr>
        <p:grpSpPr>
          <a:xfrm>
            <a:off x="344190" y="4570313"/>
            <a:ext cx="3644410" cy="342900"/>
            <a:chOff x="344190" y="4570313"/>
            <a:chExt cx="3644410" cy="342900"/>
          </a:xfrm>
        </p:grpSpPr>
        <p:sp>
          <p:nvSpPr>
            <p:cNvPr id="1539" name="Google Shape;1539;p223"/>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540" name="Google Shape;1540;p223"/>
            <p:cNvPicPr preferRelativeResize="0"/>
            <p:nvPr/>
          </p:nvPicPr>
          <p:blipFill>
            <a:blip r:embed="rId3">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541"/>
        <p:cNvGrpSpPr/>
        <p:nvPr/>
      </p:nvGrpSpPr>
      <p:grpSpPr>
        <a:xfrm>
          <a:off x="0" y="0"/>
          <a:ext cx="0" cy="0"/>
          <a:chOff x="0" y="0"/>
          <a:chExt cx="0" cy="0"/>
        </a:xfrm>
      </p:grpSpPr>
      <p:sp>
        <p:nvSpPr>
          <p:cNvPr id="1542" name="Google Shape;1542;p2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43" name="Google Shape;1543;p2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44" name="Google Shape;1544;p2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545" name="Google Shape;1545;p2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46" name="Google Shape;1546;p2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47" name="Google Shape;1547;p2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48" name="Google Shape;1548;p22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9" name="Google Shape;1549;p2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50" name="Google Shape;1550;p2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5"/>
        <p:cNvGrpSpPr/>
        <p:nvPr/>
      </p:nvGrpSpPr>
      <p:grpSpPr>
        <a:xfrm>
          <a:off x="0" y="0"/>
          <a:ext cx="0" cy="0"/>
          <a:chOff x="0" y="0"/>
          <a:chExt cx="0" cy="0"/>
        </a:xfrm>
      </p:grpSpPr>
      <p:sp>
        <p:nvSpPr>
          <p:cNvPr id="226" name="Google Shape;226;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 name="Google Shape;227;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8" name="Google Shape;228;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0" name="Google Shape;230;p3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1" name="Google Shape;231;p34"/>
          <p:cNvGrpSpPr/>
          <p:nvPr/>
        </p:nvGrpSpPr>
        <p:grpSpPr>
          <a:xfrm>
            <a:off x="180290" y="4600563"/>
            <a:ext cx="3539983" cy="342900"/>
            <a:chOff x="180290" y="4600563"/>
            <a:chExt cx="3539983" cy="342900"/>
          </a:xfrm>
        </p:grpSpPr>
        <p:pic>
          <p:nvPicPr>
            <p:cNvPr id="232" name="Google Shape;232;p34"/>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33" name="Google Shape;233;p3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551"/>
        <p:cNvGrpSpPr/>
        <p:nvPr/>
      </p:nvGrpSpPr>
      <p:grpSpPr>
        <a:xfrm>
          <a:off x="0" y="0"/>
          <a:ext cx="0" cy="0"/>
          <a:chOff x="0" y="0"/>
          <a:chExt cx="0" cy="0"/>
        </a:xfrm>
      </p:grpSpPr>
      <p:sp>
        <p:nvSpPr>
          <p:cNvPr id="1552" name="Google Shape;1552;p2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3" name="Google Shape;1553;p2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54" name="Google Shape;1554;p2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55" name="Google Shape;1555;p2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6" name="Google Shape;1556;p2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57" name="Google Shape;1557;p22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58" name="Google Shape;1558;p225"/>
          <p:cNvGrpSpPr/>
          <p:nvPr/>
        </p:nvGrpSpPr>
        <p:grpSpPr>
          <a:xfrm>
            <a:off x="1605267" y="3232902"/>
            <a:ext cx="5933466" cy="1097281"/>
            <a:chOff x="1952025" y="4310537"/>
            <a:chExt cx="7911288" cy="1463041"/>
          </a:xfrm>
        </p:grpSpPr>
        <p:pic>
          <p:nvPicPr>
            <p:cNvPr id="1559" name="Google Shape;1559;p2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60" name="Google Shape;1560;p2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61" name="Google Shape;1561;p2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62" name="Google Shape;1562;p2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563" name="Google Shape;1563;p2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64" name="Google Shape;1564;p22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565"/>
        <p:cNvGrpSpPr/>
        <p:nvPr/>
      </p:nvGrpSpPr>
      <p:grpSpPr>
        <a:xfrm>
          <a:off x="0" y="0"/>
          <a:ext cx="0" cy="0"/>
          <a:chOff x="0" y="0"/>
          <a:chExt cx="0" cy="0"/>
        </a:xfrm>
      </p:grpSpPr>
      <p:sp>
        <p:nvSpPr>
          <p:cNvPr id="1566" name="Google Shape;1566;p2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7" name="Google Shape;1567;p2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68" name="Google Shape;1568;p2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9" name="Google Shape;1569;p22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70" name="Google Shape;1570;p2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71" name="Google Shape;1571;p2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72" name="Google Shape;1572;p2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73" name="Google Shape;1573;p2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574"/>
        <p:cNvGrpSpPr/>
        <p:nvPr/>
      </p:nvGrpSpPr>
      <p:grpSpPr>
        <a:xfrm>
          <a:off x="0" y="0"/>
          <a:ext cx="0" cy="0"/>
          <a:chOff x="0" y="0"/>
          <a:chExt cx="0" cy="0"/>
        </a:xfrm>
      </p:grpSpPr>
      <p:sp>
        <p:nvSpPr>
          <p:cNvPr id="1575" name="Google Shape;1575;p2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6" name="Google Shape;1576;p2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7" name="Google Shape;1577;p2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78" name="Google Shape;1578;p2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9" name="Google Shape;1579;p22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0" name="Google Shape;1580;p2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81" name="Google Shape;1581;p2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82"/>
        <p:cNvGrpSpPr/>
        <p:nvPr/>
      </p:nvGrpSpPr>
      <p:grpSpPr>
        <a:xfrm>
          <a:off x="0" y="0"/>
          <a:ext cx="0" cy="0"/>
          <a:chOff x="0" y="0"/>
          <a:chExt cx="0" cy="0"/>
        </a:xfrm>
      </p:grpSpPr>
      <p:sp>
        <p:nvSpPr>
          <p:cNvPr id="1583" name="Google Shape;1583;p2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4" name="Google Shape;1584;p2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5" name="Google Shape;1585;p2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6" name="Google Shape;1586;p2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587" name="Google Shape;1587;p228"/>
          <p:cNvSpPr>
            <a:spLocks noGrp="1"/>
          </p:cNvSpPr>
          <p:nvPr>
            <p:ph type="pic" idx="2"/>
          </p:nvPr>
        </p:nvSpPr>
        <p:spPr>
          <a:xfrm>
            <a:off x="537883" y="2655094"/>
            <a:ext cx="2949000" cy="1740600"/>
          </a:xfrm>
          <a:prstGeom prst="rect">
            <a:avLst/>
          </a:prstGeom>
          <a:noFill/>
          <a:ln>
            <a:noFill/>
          </a:ln>
        </p:spPr>
      </p:sp>
      <p:sp>
        <p:nvSpPr>
          <p:cNvPr id="1588" name="Google Shape;1588;p22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2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90" name="Google Shape;1590;p2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591"/>
        <p:cNvGrpSpPr/>
        <p:nvPr/>
      </p:nvGrpSpPr>
      <p:grpSpPr>
        <a:xfrm>
          <a:off x="0" y="0"/>
          <a:ext cx="0" cy="0"/>
          <a:chOff x="0" y="0"/>
          <a:chExt cx="0" cy="0"/>
        </a:xfrm>
      </p:grpSpPr>
      <p:sp>
        <p:nvSpPr>
          <p:cNvPr id="1592" name="Google Shape;1592;p2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3" name="Google Shape;1593;p2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4" name="Google Shape;1594;p22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95" name="Google Shape;1595;p2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596"/>
        <p:cNvGrpSpPr/>
        <p:nvPr/>
      </p:nvGrpSpPr>
      <p:grpSpPr>
        <a:xfrm>
          <a:off x="0" y="0"/>
          <a:ext cx="0" cy="0"/>
          <a:chOff x="0" y="0"/>
          <a:chExt cx="0" cy="0"/>
        </a:xfrm>
      </p:grpSpPr>
      <p:sp>
        <p:nvSpPr>
          <p:cNvPr id="1597" name="Google Shape;1597;p2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8" name="Google Shape;1598;p2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9" name="Google Shape;1599;p2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0" name="Google Shape;1600;p23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601"/>
        <p:cNvGrpSpPr/>
        <p:nvPr/>
      </p:nvGrpSpPr>
      <p:grpSpPr>
        <a:xfrm>
          <a:off x="0" y="0"/>
          <a:ext cx="0" cy="0"/>
          <a:chOff x="0" y="0"/>
          <a:chExt cx="0" cy="0"/>
        </a:xfrm>
      </p:grpSpPr>
      <p:sp>
        <p:nvSpPr>
          <p:cNvPr id="1602" name="Google Shape;1602;p2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03" name="Google Shape;1603;p2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4" name="Google Shape;1604;p2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05" name="Google Shape;1605;p2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6" name="Google Shape;1606;p2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07" name="Google Shape;1607;p23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08" name="Google Shape;1608;p2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609"/>
        <p:cNvGrpSpPr/>
        <p:nvPr/>
      </p:nvGrpSpPr>
      <p:grpSpPr>
        <a:xfrm>
          <a:off x="0" y="0"/>
          <a:ext cx="0" cy="0"/>
          <a:chOff x="0" y="0"/>
          <a:chExt cx="0" cy="0"/>
        </a:xfrm>
      </p:grpSpPr>
      <p:sp>
        <p:nvSpPr>
          <p:cNvPr id="1610" name="Google Shape;1610;p2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1" name="Google Shape;1611;p2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2" name="Google Shape;1612;p23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13" name="Google Shape;1613;p2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14" name="Google Shape;1614;p2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615"/>
        <p:cNvGrpSpPr/>
        <p:nvPr/>
      </p:nvGrpSpPr>
      <p:grpSpPr>
        <a:xfrm>
          <a:off x="0" y="0"/>
          <a:ext cx="0" cy="0"/>
          <a:chOff x="0" y="0"/>
          <a:chExt cx="0" cy="0"/>
        </a:xfrm>
      </p:grpSpPr>
      <p:sp>
        <p:nvSpPr>
          <p:cNvPr id="1616" name="Google Shape;1616;p2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617" name="Google Shape;1617;p2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18" name="Google Shape;1618;p23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19" name="Google Shape;1619;p2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0" name="Google Shape;1620;p2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621"/>
        <p:cNvGrpSpPr/>
        <p:nvPr/>
      </p:nvGrpSpPr>
      <p:grpSpPr>
        <a:xfrm>
          <a:off x="0" y="0"/>
          <a:ext cx="0" cy="0"/>
          <a:chOff x="0" y="0"/>
          <a:chExt cx="0" cy="0"/>
        </a:xfrm>
      </p:grpSpPr>
      <p:sp>
        <p:nvSpPr>
          <p:cNvPr id="1622" name="Google Shape;1622;p2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23" name="Google Shape;1623;p2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24" name="Google Shape;1624;p2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5" name="Google Shape;1625;p2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26" name="Google Shape;1626;p23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27" name="Google Shape;1627;p2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8" name="Google Shape;1628;p2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4"/>
        <p:cNvGrpSpPr/>
        <p:nvPr/>
      </p:nvGrpSpPr>
      <p:grpSpPr>
        <a:xfrm>
          <a:off x="0" y="0"/>
          <a:ext cx="0" cy="0"/>
          <a:chOff x="0" y="0"/>
          <a:chExt cx="0" cy="0"/>
        </a:xfrm>
      </p:grpSpPr>
      <p:sp>
        <p:nvSpPr>
          <p:cNvPr id="235" name="Google Shape;235;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6" name="Google Shape;236;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7" name="Google Shape;237;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8" name="Google Shape;238;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9" name="Google Shape;239;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0" name="Google Shape;240;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1" name="Google Shape;241;p3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42" name="Google Shape;242;p35"/>
          <p:cNvGrpSpPr/>
          <p:nvPr/>
        </p:nvGrpSpPr>
        <p:grpSpPr>
          <a:xfrm>
            <a:off x="180290" y="4600563"/>
            <a:ext cx="3539983" cy="342900"/>
            <a:chOff x="180290" y="4600563"/>
            <a:chExt cx="3539983" cy="342900"/>
          </a:xfrm>
        </p:grpSpPr>
        <p:pic>
          <p:nvPicPr>
            <p:cNvPr id="243" name="Google Shape;243;p35"/>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244" name="Google Shape;244;p3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629"/>
        <p:cNvGrpSpPr/>
        <p:nvPr/>
      </p:nvGrpSpPr>
      <p:grpSpPr>
        <a:xfrm>
          <a:off x="0" y="0"/>
          <a:ext cx="0" cy="0"/>
          <a:chOff x="0" y="0"/>
          <a:chExt cx="0" cy="0"/>
        </a:xfrm>
      </p:grpSpPr>
      <p:sp>
        <p:nvSpPr>
          <p:cNvPr id="1630" name="Google Shape;1630;p2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31" name="Google Shape;1631;p2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32" name="Google Shape;1632;p2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633" name="Google Shape;1633;p2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34" name="Google Shape;1634;p2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35" name="Google Shape;1635;p2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36" name="Google Shape;1636;p23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37" name="Google Shape;1637;p2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38" name="Google Shape;1638;p2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9"/>
        <p:cNvGrpSpPr/>
        <p:nvPr/>
      </p:nvGrpSpPr>
      <p:grpSpPr>
        <a:xfrm>
          <a:off x="0" y="0"/>
          <a:ext cx="0" cy="0"/>
          <a:chOff x="0" y="0"/>
          <a:chExt cx="0" cy="0"/>
        </a:xfrm>
      </p:grpSpPr>
      <p:sp>
        <p:nvSpPr>
          <p:cNvPr id="1640" name="Google Shape;1640;p2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1" name="Google Shape;1641;p2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42" name="Google Shape;1642;p2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43" name="Google Shape;1643;p2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44" name="Google Shape;1644;p2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645" name="Google Shape;1645;p23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646" name="Google Shape;1646;p236"/>
          <p:cNvGrpSpPr/>
          <p:nvPr/>
        </p:nvGrpSpPr>
        <p:grpSpPr>
          <a:xfrm>
            <a:off x="1605267" y="3232902"/>
            <a:ext cx="5933466" cy="1097281"/>
            <a:chOff x="1952025" y="4310537"/>
            <a:chExt cx="7911288" cy="1463041"/>
          </a:xfrm>
        </p:grpSpPr>
        <p:pic>
          <p:nvPicPr>
            <p:cNvPr id="1647" name="Google Shape;1647;p2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48" name="Google Shape;1648;p2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49" name="Google Shape;1649;p2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50" name="Google Shape;1650;p2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651" name="Google Shape;1651;p2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52" name="Google Shape;1652;p23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653"/>
        <p:cNvGrpSpPr/>
        <p:nvPr/>
      </p:nvGrpSpPr>
      <p:grpSpPr>
        <a:xfrm>
          <a:off x="0" y="0"/>
          <a:ext cx="0" cy="0"/>
          <a:chOff x="0" y="0"/>
          <a:chExt cx="0" cy="0"/>
        </a:xfrm>
      </p:grpSpPr>
      <p:sp>
        <p:nvSpPr>
          <p:cNvPr id="1654" name="Google Shape;1654;p2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55" name="Google Shape;1655;p2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56" name="Google Shape;1656;p2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7" name="Google Shape;1657;p23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58" name="Google Shape;1658;p2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59" name="Google Shape;1659;p2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60" name="Google Shape;1660;p2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661" name="Google Shape;1661;p2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62" name="Google Shape;1662;p23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663"/>
        <p:cNvGrpSpPr/>
        <p:nvPr/>
      </p:nvGrpSpPr>
      <p:grpSpPr>
        <a:xfrm>
          <a:off x="0" y="0"/>
          <a:ext cx="0" cy="0"/>
          <a:chOff x="0" y="0"/>
          <a:chExt cx="0" cy="0"/>
        </a:xfrm>
      </p:grpSpPr>
      <p:sp>
        <p:nvSpPr>
          <p:cNvPr id="1664" name="Google Shape;1664;p2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5" name="Google Shape;1665;p2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6" name="Google Shape;1666;p2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7" name="Google Shape;1667;p2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68" name="Google Shape;1668;p23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69" name="Google Shape;1669;p2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0" name="Google Shape;1670;p2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671"/>
        <p:cNvGrpSpPr/>
        <p:nvPr/>
      </p:nvGrpSpPr>
      <p:grpSpPr>
        <a:xfrm>
          <a:off x="0" y="0"/>
          <a:ext cx="0" cy="0"/>
          <a:chOff x="0" y="0"/>
          <a:chExt cx="0" cy="0"/>
        </a:xfrm>
      </p:grpSpPr>
      <p:sp>
        <p:nvSpPr>
          <p:cNvPr id="1672" name="Google Shape;1672;p2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3" name="Google Shape;1673;p2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4" name="Google Shape;1674;p2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75" name="Google Shape;1675;p2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76" name="Google Shape;1676;p239"/>
          <p:cNvSpPr>
            <a:spLocks noGrp="1"/>
          </p:cNvSpPr>
          <p:nvPr>
            <p:ph type="pic" idx="2"/>
          </p:nvPr>
        </p:nvSpPr>
        <p:spPr>
          <a:xfrm>
            <a:off x="537883" y="2655094"/>
            <a:ext cx="2949000" cy="1740600"/>
          </a:xfrm>
          <a:prstGeom prst="rect">
            <a:avLst/>
          </a:prstGeom>
          <a:noFill/>
          <a:ln>
            <a:noFill/>
          </a:ln>
        </p:spPr>
      </p:sp>
      <p:sp>
        <p:nvSpPr>
          <p:cNvPr id="1677" name="Google Shape;1677;p23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8" name="Google Shape;1678;p2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9" name="Google Shape;1679;p2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680"/>
        <p:cNvGrpSpPr/>
        <p:nvPr/>
      </p:nvGrpSpPr>
      <p:grpSpPr>
        <a:xfrm>
          <a:off x="0" y="0"/>
          <a:ext cx="0" cy="0"/>
          <a:chOff x="0" y="0"/>
          <a:chExt cx="0" cy="0"/>
        </a:xfrm>
      </p:grpSpPr>
      <p:sp>
        <p:nvSpPr>
          <p:cNvPr id="1681" name="Google Shape;1681;p2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2" name="Google Shape;1682;p2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3" name="Google Shape;1683;p24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684"/>
        <p:cNvGrpSpPr/>
        <p:nvPr/>
      </p:nvGrpSpPr>
      <p:grpSpPr>
        <a:xfrm>
          <a:off x="0" y="0"/>
          <a:ext cx="0" cy="0"/>
          <a:chOff x="0" y="0"/>
          <a:chExt cx="0" cy="0"/>
        </a:xfrm>
      </p:grpSpPr>
      <p:sp>
        <p:nvSpPr>
          <p:cNvPr id="1685" name="Google Shape;1685;p2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6" name="Google Shape;1686;p2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7" name="Google Shape;1687;p2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8" name="Google Shape;1688;p24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689"/>
        <p:cNvGrpSpPr/>
        <p:nvPr/>
      </p:nvGrpSpPr>
      <p:grpSpPr>
        <a:xfrm>
          <a:off x="0" y="0"/>
          <a:ext cx="0" cy="0"/>
          <a:chOff x="0" y="0"/>
          <a:chExt cx="0" cy="0"/>
        </a:xfrm>
      </p:grpSpPr>
      <p:sp>
        <p:nvSpPr>
          <p:cNvPr id="1690" name="Google Shape;1690;p2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91" name="Google Shape;1691;p2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92" name="Google Shape;1692;p2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693" name="Google Shape;1693;p2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94" name="Google Shape;1694;p2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5" name="Google Shape;1695;p24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696" name="Google Shape;1696;p2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697"/>
        <p:cNvGrpSpPr/>
        <p:nvPr/>
      </p:nvGrpSpPr>
      <p:grpSpPr>
        <a:xfrm>
          <a:off x="0" y="0"/>
          <a:ext cx="0" cy="0"/>
          <a:chOff x="0" y="0"/>
          <a:chExt cx="0" cy="0"/>
        </a:xfrm>
      </p:grpSpPr>
      <p:sp>
        <p:nvSpPr>
          <p:cNvPr id="1698" name="Google Shape;1698;p2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9" name="Google Shape;1699;p2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0" name="Google Shape;1700;p24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01" name="Google Shape;1701;p2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2" name="Google Shape;1702;p2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703"/>
        <p:cNvGrpSpPr/>
        <p:nvPr/>
      </p:nvGrpSpPr>
      <p:grpSpPr>
        <a:xfrm>
          <a:off x="0" y="0"/>
          <a:ext cx="0" cy="0"/>
          <a:chOff x="0" y="0"/>
          <a:chExt cx="0" cy="0"/>
        </a:xfrm>
      </p:grpSpPr>
      <p:sp>
        <p:nvSpPr>
          <p:cNvPr id="1704" name="Google Shape;1704;p2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705" name="Google Shape;1705;p2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06" name="Google Shape;1706;p24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07" name="Google Shape;1707;p2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8" name="Google Shape;1708;p2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45"/>
        <p:cNvGrpSpPr/>
        <p:nvPr/>
      </p:nvGrpSpPr>
      <p:grpSpPr>
        <a:xfrm>
          <a:off x="0" y="0"/>
          <a:ext cx="0" cy="0"/>
          <a:chOff x="0" y="0"/>
          <a:chExt cx="0" cy="0"/>
        </a:xfrm>
      </p:grpSpPr>
      <p:sp>
        <p:nvSpPr>
          <p:cNvPr id="246" name="Google Shape;246;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8" name="Google Shape;248;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9" name="Google Shape;249;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0" name="Google Shape;250;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1" name="Google Shape;251;p3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53" name="Google Shape;253;p36"/>
          <p:cNvGrpSpPr/>
          <p:nvPr/>
        </p:nvGrpSpPr>
        <p:grpSpPr>
          <a:xfrm>
            <a:off x="1605267" y="3232902"/>
            <a:ext cx="5933466" cy="1097281"/>
            <a:chOff x="1952025" y="4310537"/>
            <a:chExt cx="7911288" cy="1463041"/>
          </a:xfrm>
        </p:grpSpPr>
        <p:pic>
          <p:nvPicPr>
            <p:cNvPr id="254" name="Google Shape;254;p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5" name="Google Shape;255;p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6" name="Google Shape;256;p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7" name="Google Shape;257;p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709"/>
        <p:cNvGrpSpPr/>
        <p:nvPr/>
      </p:nvGrpSpPr>
      <p:grpSpPr>
        <a:xfrm>
          <a:off x="0" y="0"/>
          <a:ext cx="0" cy="0"/>
          <a:chOff x="0" y="0"/>
          <a:chExt cx="0" cy="0"/>
        </a:xfrm>
      </p:grpSpPr>
      <p:sp>
        <p:nvSpPr>
          <p:cNvPr id="1710" name="Google Shape;1710;p2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11" name="Google Shape;1711;p2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12" name="Google Shape;1712;p2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13" name="Google Shape;1713;p2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14" name="Google Shape;1714;p24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5" name="Google Shape;1715;p2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6" name="Google Shape;1716;p2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717"/>
        <p:cNvGrpSpPr/>
        <p:nvPr/>
      </p:nvGrpSpPr>
      <p:grpSpPr>
        <a:xfrm>
          <a:off x="0" y="0"/>
          <a:ext cx="0" cy="0"/>
          <a:chOff x="0" y="0"/>
          <a:chExt cx="0" cy="0"/>
        </a:xfrm>
      </p:grpSpPr>
      <p:sp>
        <p:nvSpPr>
          <p:cNvPr id="1718" name="Google Shape;1718;p2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19" name="Google Shape;1719;p2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20" name="Google Shape;1720;p2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721" name="Google Shape;1721;p2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22" name="Google Shape;1722;p2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23" name="Google Shape;1723;p2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24" name="Google Shape;1724;p24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25" name="Google Shape;1725;p2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26" name="Google Shape;1726;p24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727"/>
        <p:cNvGrpSpPr/>
        <p:nvPr/>
      </p:nvGrpSpPr>
      <p:grpSpPr>
        <a:xfrm>
          <a:off x="0" y="0"/>
          <a:ext cx="0" cy="0"/>
          <a:chOff x="0" y="0"/>
          <a:chExt cx="0" cy="0"/>
        </a:xfrm>
      </p:grpSpPr>
      <p:sp>
        <p:nvSpPr>
          <p:cNvPr id="1728" name="Google Shape;1728;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9" name="Google Shape;1729;p2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30" name="Google Shape;1730;p2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31" name="Google Shape;1731;p2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32" name="Google Shape;1732;p2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33" name="Google Shape;1733;p24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734" name="Google Shape;1734;p247"/>
          <p:cNvGrpSpPr/>
          <p:nvPr/>
        </p:nvGrpSpPr>
        <p:grpSpPr>
          <a:xfrm>
            <a:off x="1605267" y="3232902"/>
            <a:ext cx="5933466" cy="1097281"/>
            <a:chOff x="1952025" y="4310537"/>
            <a:chExt cx="7911288" cy="1463041"/>
          </a:xfrm>
        </p:grpSpPr>
        <p:pic>
          <p:nvPicPr>
            <p:cNvPr id="1735" name="Google Shape;1735;p2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736" name="Google Shape;1736;p2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737" name="Google Shape;1737;p2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738" name="Google Shape;1738;p2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739" name="Google Shape;1739;p2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40" name="Google Shape;1740;p24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741"/>
        <p:cNvGrpSpPr/>
        <p:nvPr/>
      </p:nvGrpSpPr>
      <p:grpSpPr>
        <a:xfrm>
          <a:off x="0" y="0"/>
          <a:ext cx="0" cy="0"/>
          <a:chOff x="0" y="0"/>
          <a:chExt cx="0" cy="0"/>
        </a:xfrm>
      </p:grpSpPr>
      <p:sp>
        <p:nvSpPr>
          <p:cNvPr id="1742" name="Google Shape;1742;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3" name="Google Shape;1743;p2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44" name="Google Shape;1744;p2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45" name="Google Shape;1745;p24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46" name="Google Shape;1746;p2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47" name="Google Shape;1747;p2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48" name="Google Shape;1748;p2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749" name="Google Shape;1749;p2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50" name="Google Shape;1750;p2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751"/>
        <p:cNvGrpSpPr/>
        <p:nvPr/>
      </p:nvGrpSpPr>
      <p:grpSpPr>
        <a:xfrm>
          <a:off x="0" y="0"/>
          <a:ext cx="0" cy="0"/>
          <a:chOff x="0" y="0"/>
          <a:chExt cx="0" cy="0"/>
        </a:xfrm>
      </p:grpSpPr>
      <p:sp>
        <p:nvSpPr>
          <p:cNvPr id="1752" name="Google Shape;1752;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3" name="Google Shape;1753;p2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4" name="Google Shape;1754;p2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55" name="Google Shape;1755;p2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6" name="Google Shape;1756;p24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57" name="Google Shape;1757;p2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58" name="Google Shape;1758;p2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759"/>
        <p:cNvGrpSpPr/>
        <p:nvPr/>
      </p:nvGrpSpPr>
      <p:grpSpPr>
        <a:xfrm>
          <a:off x="0" y="0"/>
          <a:ext cx="0" cy="0"/>
          <a:chOff x="0" y="0"/>
          <a:chExt cx="0" cy="0"/>
        </a:xfrm>
      </p:grpSpPr>
      <p:sp>
        <p:nvSpPr>
          <p:cNvPr id="1760" name="Google Shape;1760;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1" name="Google Shape;1761;p2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2" name="Google Shape;1762;p2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3" name="Google Shape;1763;p2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64" name="Google Shape;1764;p250"/>
          <p:cNvSpPr>
            <a:spLocks noGrp="1"/>
          </p:cNvSpPr>
          <p:nvPr>
            <p:ph type="pic" idx="2"/>
          </p:nvPr>
        </p:nvSpPr>
        <p:spPr>
          <a:xfrm>
            <a:off x="537883" y="2655094"/>
            <a:ext cx="2949000" cy="1740600"/>
          </a:xfrm>
          <a:prstGeom prst="rect">
            <a:avLst/>
          </a:prstGeom>
          <a:noFill/>
          <a:ln>
            <a:noFill/>
          </a:ln>
        </p:spPr>
      </p:sp>
      <p:sp>
        <p:nvSpPr>
          <p:cNvPr id="1765" name="Google Shape;1765;p25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6" name="Google Shape;1766;p2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67" name="Google Shape;1767;p2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768"/>
        <p:cNvGrpSpPr/>
        <p:nvPr/>
      </p:nvGrpSpPr>
      <p:grpSpPr>
        <a:xfrm>
          <a:off x="0" y="0"/>
          <a:ext cx="0" cy="0"/>
          <a:chOff x="0" y="0"/>
          <a:chExt cx="0" cy="0"/>
        </a:xfrm>
      </p:grpSpPr>
      <p:sp>
        <p:nvSpPr>
          <p:cNvPr id="1769" name="Google Shape;1769;p2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0" name="Google Shape;1770;p2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1" name="Google Shape;1771;p25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772"/>
        <p:cNvGrpSpPr/>
        <p:nvPr/>
      </p:nvGrpSpPr>
      <p:grpSpPr>
        <a:xfrm>
          <a:off x="0" y="0"/>
          <a:ext cx="0" cy="0"/>
          <a:chOff x="0" y="0"/>
          <a:chExt cx="0" cy="0"/>
        </a:xfrm>
      </p:grpSpPr>
      <p:sp>
        <p:nvSpPr>
          <p:cNvPr id="1773" name="Google Shape;1773;p2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4" name="Google Shape;1774;p2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5" name="Google Shape;1775;p2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6" name="Google Shape;1776;p25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777"/>
        <p:cNvGrpSpPr/>
        <p:nvPr/>
      </p:nvGrpSpPr>
      <p:grpSpPr>
        <a:xfrm>
          <a:off x="0" y="0"/>
          <a:ext cx="0" cy="0"/>
          <a:chOff x="0" y="0"/>
          <a:chExt cx="0" cy="0"/>
        </a:xfrm>
      </p:grpSpPr>
      <p:sp>
        <p:nvSpPr>
          <p:cNvPr id="1778" name="Google Shape;1778;p2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79" name="Google Shape;1779;p2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0" name="Google Shape;1780;p2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1" name="Google Shape;1781;p2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2" name="Google Shape;1782;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3" name="Google Shape;1783;p25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784"/>
        <p:cNvGrpSpPr/>
        <p:nvPr/>
      </p:nvGrpSpPr>
      <p:grpSpPr>
        <a:xfrm>
          <a:off x="0" y="0"/>
          <a:ext cx="0" cy="0"/>
          <a:chOff x="0" y="0"/>
          <a:chExt cx="0" cy="0"/>
        </a:xfrm>
      </p:grpSpPr>
      <p:sp>
        <p:nvSpPr>
          <p:cNvPr id="1785" name="Google Shape;1785;p2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6" name="Google Shape;1786;p2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7" name="Google Shape;1787;p25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88" name="Google Shape;1788;p2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89" name="Google Shape;1789;p2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8"/>
        <p:cNvGrpSpPr/>
        <p:nvPr/>
      </p:nvGrpSpPr>
      <p:grpSpPr>
        <a:xfrm>
          <a:off x="0" y="0"/>
          <a:ext cx="0" cy="0"/>
          <a:chOff x="0" y="0"/>
          <a:chExt cx="0" cy="0"/>
        </a:xfrm>
      </p:grpSpPr>
      <p:sp>
        <p:nvSpPr>
          <p:cNvPr id="259" name="Google Shape;259;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1" name="Google Shape;261;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 name="Google Shape;262;p3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 name="Google Shape;263;p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4" name="Google Shape;264;p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5" name="Google Shape;265;p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6" name="Google Shape;266;p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790"/>
        <p:cNvGrpSpPr/>
        <p:nvPr/>
      </p:nvGrpSpPr>
      <p:grpSpPr>
        <a:xfrm>
          <a:off x="0" y="0"/>
          <a:ext cx="0" cy="0"/>
          <a:chOff x="0" y="0"/>
          <a:chExt cx="0" cy="0"/>
        </a:xfrm>
      </p:grpSpPr>
      <p:sp>
        <p:nvSpPr>
          <p:cNvPr id="1791" name="Google Shape;1791;p2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792" name="Google Shape;1792;p2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3" name="Google Shape;1793;p25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94" name="Google Shape;1794;p2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95" name="Google Shape;1795;p2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796"/>
        <p:cNvGrpSpPr/>
        <p:nvPr/>
      </p:nvGrpSpPr>
      <p:grpSpPr>
        <a:xfrm>
          <a:off x="0" y="0"/>
          <a:ext cx="0" cy="0"/>
          <a:chOff x="0" y="0"/>
          <a:chExt cx="0" cy="0"/>
        </a:xfrm>
      </p:grpSpPr>
      <p:sp>
        <p:nvSpPr>
          <p:cNvPr id="1797" name="Google Shape;1797;p2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98" name="Google Shape;1798;p2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99" name="Google Shape;1799;p2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0" name="Google Shape;1800;p2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01" name="Google Shape;1801;p25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02" name="Google Shape;1802;p2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3" name="Google Shape;1803;p2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804"/>
        <p:cNvGrpSpPr/>
        <p:nvPr/>
      </p:nvGrpSpPr>
      <p:grpSpPr>
        <a:xfrm>
          <a:off x="0" y="0"/>
          <a:ext cx="0" cy="0"/>
          <a:chOff x="0" y="0"/>
          <a:chExt cx="0" cy="0"/>
        </a:xfrm>
      </p:grpSpPr>
      <p:sp>
        <p:nvSpPr>
          <p:cNvPr id="1805" name="Google Shape;1805;p2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06" name="Google Shape;1806;p2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07" name="Google Shape;1807;p2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808" name="Google Shape;1808;p2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809" name="Google Shape;1809;p2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810" name="Google Shape;1810;p2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811" name="Google Shape;1811;p25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12" name="Google Shape;1812;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13" name="Google Shape;1813;p2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814"/>
        <p:cNvGrpSpPr/>
        <p:nvPr/>
      </p:nvGrpSpPr>
      <p:grpSpPr>
        <a:xfrm>
          <a:off x="0" y="0"/>
          <a:ext cx="0" cy="0"/>
          <a:chOff x="0" y="0"/>
          <a:chExt cx="0" cy="0"/>
        </a:xfrm>
      </p:grpSpPr>
      <p:sp>
        <p:nvSpPr>
          <p:cNvPr id="1815" name="Google Shape;1815;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6" name="Google Shape;1816;p2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17" name="Google Shape;1817;p2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818" name="Google Shape;1818;p2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19" name="Google Shape;1819;p2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20" name="Google Shape;1820;p25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821" name="Google Shape;1821;p258"/>
          <p:cNvGrpSpPr/>
          <p:nvPr/>
        </p:nvGrpSpPr>
        <p:grpSpPr>
          <a:xfrm>
            <a:off x="1605267" y="3232902"/>
            <a:ext cx="5933466" cy="1097281"/>
            <a:chOff x="1952025" y="4310537"/>
            <a:chExt cx="7911288" cy="1463041"/>
          </a:xfrm>
        </p:grpSpPr>
        <p:pic>
          <p:nvPicPr>
            <p:cNvPr id="1822" name="Google Shape;1822;p2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823" name="Google Shape;1823;p2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824" name="Google Shape;1824;p2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825" name="Google Shape;1825;p2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826" name="Google Shape;1826;p2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27" name="Google Shape;1827;p25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828"/>
        <p:cNvGrpSpPr/>
        <p:nvPr/>
      </p:nvGrpSpPr>
      <p:grpSpPr>
        <a:xfrm>
          <a:off x="0" y="0"/>
          <a:ext cx="0" cy="0"/>
          <a:chOff x="0" y="0"/>
          <a:chExt cx="0" cy="0"/>
        </a:xfrm>
      </p:grpSpPr>
      <p:sp>
        <p:nvSpPr>
          <p:cNvPr id="1829" name="Google Shape;1829;p2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0" name="Google Shape;1830;p2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31" name="Google Shape;1831;p2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2" name="Google Shape;1832;p25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33" name="Google Shape;1833;p2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834" name="Google Shape;1834;p2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835" name="Google Shape;1835;p2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836" name="Google Shape;1836;p2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37" name="Google Shape;1837;p2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838"/>
        <p:cNvGrpSpPr/>
        <p:nvPr/>
      </p:nvGrpSpPr>
      <p:grpSpPr>
        <a:xfrm>
          <a:off x="0" y="0"/>
          <a:ext cx="0" cy="0"/>
          <a:chOff x="0" y="0"/>
          <a:chExt cx="0" cy="0"/>
        </a:xfrm>
      </p:grpSpPr>
      <p:sp>
        <p:nvSpPr>
          <p:cNvPr id="1839" name="Google Shape;1839;p2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0" name="Google Shape;1840;p2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1" name="Google Shape;1841;p2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42" name="Google Shape;1842;p2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3" name="Google Shape;1843;p26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44" name="Google Shape;1844;p2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45" name="Google Shape;1845;p2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846"/>
        <p:cNvGrpSpPr/>
        <p:nvPr/>
      </p:nvGrpSpPr>
      <p:grpSpPr>
        <a:xfrm>
          <a:off x="0" y="0"/>
          <a:ext cx="0" cy="0"/>
          <a:chOff x="0" y="0"/>
          <a:chExt cx="0" cy="0"/>
        </a:xfrm>
      </p:grpSpPr>
      <p:sp>
        <p:nvSpPr>
          <p:cNvPr id="1847" name="Google Shape;1847;p2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8" name="Google Shape;1848;p2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9" name="Google Shape;1849;p2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0" name="Google Shape;1850;p2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51" name="Google Shape;1851;p261"/>
          <p:cNvSpPr>
            <a:spLocks noGrp="1"/>
          </p:cNvSpPr>
          <p:nvPr>
            <p:ph type="pic" idx="2"/>
          </p:nvPr>
        </p:nvSpPr>
        <p:spPr>
          <a:xfrm>
            <a:off x="537883" y="2655094"/>
            <a:ext cx="2949000" cy="1740600"/>
          </a:xfrm>
          <a:prstGeom prst="rect">
            <a:avLst/>
          </a:prstGeom>
          <a:noFill/>
          <a:ln>
            <a:noFill/>
          </a:ln>
        </p:spPr>
      </p:sp>
      <p:sp>
        <p:nvSpPr>
          <p:cNvPr id="1852" name="Google Shape;1852;p26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53" name="Google Shape;1853;p2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54" name="Google Shape;1854;p2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855"/>
        <p:cNvGrpSpPr/>
        <p:nvPr/>
      </p:nvGrpSpPr>
      <p:grpSpPr>
        <a:xfrm>
          <a:off x="0" y="0"/>
          <a:ext cx="0" cy="0"/>
          <a:chOff x="0" y="0"/>
          <a:chExt cx="0" cy="0"/>
        </a:xfrm>
      </p:grpSpPr>
      <p:sp>
        <p:nvSpPr>
          <p:cNvPr id="1856" name="Google Shape;1856;p2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7" name="Google Shape;1857;p2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8" name="Google Shape;1858;p26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59" name="Google Shape;1859;p2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860"/>
        <p:cNvGrpSpPr/>
        <p:nvPr/>
      </p:nvGrpSpPr>
      <p:grpSpPr>
        <a:xfrm>
          <a:off x="0" y="0"/>
          <a:ext cx="0" cy="0"/>
          <a:chOff x="0" y="0"/>
          <a:chExt cx="0" cy="0"/>
        </a:xfrm>
      </p:grpSpPr>
      <p:sp>
        <p:nvSpPr>
          <p:cNvPr id="1861" name="Google Shape;1861;p2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2" name="Google Shape;1862;p2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63" name="Google Shape;1863;p2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64" name="Google Shape;1864;p26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65" name="Google Shape;1865;p2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866"/>
        <p:cNvGrpSpPr/>
        <p:nvPr/>
      </p:nvGrpSpPr>
      <p:grpSpPr>
        <a:xfrm>
          <a:off x="0" y="0"/>
          <a:ext cx="0" cy="0"/>
          <a:chOff x="0" y="0"/>
          <a:chExt cx="0" cy="0"/>
        </a:xfrm>
      </p:grpSpPr>
      <p:sp>
        <p:nvSpPr>
          <p:cNvPr id="1867" name="Google Shape;1867;p2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68" name="Google Shape;1868;p2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69" name="Google Shape;1869;p2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70" name="Google Shape;1870;p2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71" name="Google Shape;1871;p2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2" name="Google Shape;1872;p26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7"/>
        <p:cNvGrpSpPr/>
        <p:nvPr/>
      </p:nvGrpSpPr>
      <p:grpSpPr>
        <a:xfrm>
          <a:off x="0" y="0"/>
          <a:ext cx="0" cy="0"/>
          <a:chOff x="0" y="0"/>
          <a:chExt cx="0" cy="0"/>
        </a:xfrm>
      </p:grpSpPr>
      <p:sp>
        <p:nvSpPr>
          <p:cNvPr id="268" name="Google Shape;268;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 name="Google Shape;269;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 name="Google Shape;270;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1" name="Google Shape;271;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 name="Google Shape;272;p3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4" name="Google Shape;274;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873"/>
        <p:cNvGrpSpPr/>
        <p:nvPr/>
      </p:nvGrpSpPr>
      <p:grpSpPr>
        <a:xfrm>
          <a:off x="0" y="0"/>
          <a:ext cx="0" cy="0"/>
          <a:chOff x="0" y="0"/>
          <a:chExt cx="0" cy="0"/>
        </a:xfrm>
      </p:grpSpPr>
      <p:sp>
        <p:nvSpPr>
          <p:cNvPr id="1874" name="Google Shape;1874;p2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5" name="Google Shape;1875;p2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76" name="Google Shape;1876;p26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77" name="Google Shape;1877;p2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78" name="Google Shape;1878;p2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879"/>
        <p:cNvGrpSpPr/>
        <p:nvPr/>
      </p:nvGrpSpPr>
      <p:grpSpPr>
        <a:xfrm>
          <a:off x="0" y="0"/>
          <a:ext cx="0" cy="0"/>
          <a:chOff x="0" y="0"/>
          <a:chExt cx="0" cy="0"/>
        </a:xfrm>
      </p:grpSpPr>
      <p:sp>
        <p:nvSpPr>
          <p:cNvPr id="1880" name="Google Shape;1880;p2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81" name="Google Shape;1881;p2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2" name="Google Shape;1882;p26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83" name="Google Shape;1883;p2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84" name="Google Shape;1884;p2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885"/>
        <p:cNvGrpSpPr/>
        <p:nvPr/>
      </p:nvGrpSpPr>
      <p:grpSpPr>
        <a:xfrm>
          <a:off x="0" y="0"/>
          <a:ext cx="0" cy="0"/>
          <a:chOff x="0" y="0"/>
          <a:chExt cx="0" cy="0"/>
        </a:xfrm>
      </p:grpSpPr>
      <p:sp>
        <p:nvSpPr>
          <p:cNvPr id="1886" name="Google Shape;1886;p2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87" name="Google Shape;1887;p2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88" name="Google Shape;1888;p2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9" name="Google Shape;1889;p2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90" name="Google Shape;1890;p26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91" name="Google Shape;1891;p2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92" name="Google Shape;1892;p26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893"/>
        <p:cNvGrpSpPr/>
        <p:nvPr/>
      </p:nvGrpSpPr>
      <p:grpSpPr>
        <a:xfrm>
          <a:off x="0" y="0"/>
          <a:ext cx="0" cy="0"/>
          <a:chOff x="0" y="0"/>
          <a:chExt cx="0" cy="0"/>
        </a:xfrm>
      </p:grpSpPr>
      <p:sp>
        <p:nvSpPr>
          <p:cNvPr id="1894" name="Google Shape;1894;p2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95" name="Google Shape;1895;p2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96" name="Google Shape;1896;p2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897" name="Google Shape;1897;p2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898" name="Google Shape;1898;p2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899" name="Google Shape;1899;p2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00" name="Google Shape;1900;p26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01" name="Google Shape;1901;p2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02" name="Google Shape;1902;p2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903"/>
        <p:cNvGrpSpPr/>
        <p:nvPr/>
      </p:nvGrpSpPr>
      <p:grpSpPr>
        <a:xfrm>
          <a:off x="0" y="0"/>
          <a:ext cx="0" cy="0"/>
          <a:chOff x="0" y="0"/>
          <a:chExt cx="0" cy="0"/>
        </a:xfrm>
      </p:grpSpPr>
      <p:sp>
        <p:nvSpPr>
          <p:cNvPr id="1904" name="Google Shape;1904;p2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5" name="Google Shape;1905;p2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06" name="Google Shape;1906;p2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07" name="Google Shape;1907;p2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8" name="Google Shape;1908;p2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09" name="Google Shape;1909;p26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910" name="Google Shape;1910;p269"/>
          <p:cNvGrpSpPr/>
          <p:nvPr/>
        </p:nvGrpSpPr>
        <p:grpSpPr>
          <a:xfrm>
            <a:off x="1605267" y="3232902"/>
            <a:ext cx="5933466" cy="1097281"/>
            <a:chOff x="1952025" y="4310537"/>
            <a:chExt cx="7911288" cy="1463041"/>
          </a:xfrm>
        </p:grpSpPr>
        <p:pic>
          <p:nvPicPr>
            <p:cNvPr id="1911" name="Google Shape;1911;p2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12" name="Google Shape;1912;p2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13" name="Google Shape;1913;p2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14" name="Google Shape;1914;p2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915" name="Google Shape;1915;p2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16" name="Google Shape;1916;p2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917"/>
        <p:cNvGrpSpPr/>
        <p:nvPr/>
      </p:nvGrpSpPr>
      <p:grpSpPr>
        <a:xfrm>
          <a:off x="0" y="0"/>
          <a:ext cx="0" cy="0"/>
          <a:chOff x="0" y="0"/>
          <a:chExt cx="0" cy="0"/>
        </a:xfrm>
      </p:grpSpPr>
      <p:sp>
        <p:nvSpPr>
          <p:cNvPr id="1918" name="Google Shape;1918;p2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9" name="Google Shape;1919;p2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20" name="Google Shape;1920;p2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1" name="Google Shape;1921;p27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22" name="Google Shape;1922;p2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23" name="Google Shape;1923;p2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924" name="Google Shape;1924;p2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925" name="Google Shape;1925;p2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26" name="Google Shape;1926;p2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927"/>
        <p:cNvGrpSpPr/>
        <p:nvPr/>
      </p:nvGrpSpPr>
      <p:grpSpPr>
        <a:xfrm>
          <a:off x="0" y="0"/>
          <a:ext cx="0" cy="0"/>
          <a:chOff x="0" y="0"/>
          <a:chExt cx="0" cy="0"/>
        </a:xfrm>
      </p:grpSpPr>
      <p:sp>
        <p:nvSpPr>
          <p:cNvPr id="1928" name="Google Shape;1928;p2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29" name="Google Shape;1929;p2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0" name="Google Shape;1930;p2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31" name="Google Shape;1931;p2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2" name="Google Shape;1932;p27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33" name="Google Shape;1933;p2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34" name="Google Shape;1934;p2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935"/>
        <p:cNvGrpSpPr/>
        <p:nvPr/>
      </p:nvGrpSpPr>
      <p:grpSpPr>
        <a:xfrm>
          <a:off x="0" y="0"/>
          <a:ext cx="0" cy="0"/>
          <a:chOff x="0" y="0"/>
          <a:chExt cx="0" cy="0"/>
        </a:xfrm>
      </p:grpSpPr>
      <p:sp>
        <p:nvSpPr>
          <p:cNvPr id="1936" name="Google Shape;1936;p2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7" name="Google Shape;1937;p2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8" name="Google Shape;1938;p2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9" name="Google Shape;1939;p2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40" name="Google Shape;1940;p272"/>
          <p:cNvSpPr>
            <a:spLocks noGrp="1"/>
          </p:cNvSpPr>
          <p:nvPr>
            <p:ph type="pic" idx="2"/>
          </p:nvPr>
        </p:nvSpPr>
        <p:spPr>
          <a:xfrm>
            <a:off x="537883" y="2655094"/>
            <a:ext cx="2949000" cy="1740600"/>
          </a:xfrm>
          <a:prstGeom prst="rect">
            <a:avLst/>
          </a:prstGeom>
          <a:noFill/>
          <a:ln>
            <a:noFill/>
          </a:ln>
        </p:spPr>
      </p:sp>
      <p:sp>
        <p:nvSpPr>
          <p:cNvPr id="1941" name="Google Shape;1941;p27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42" name="Google Shape;1942;p2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43" name="Google Shape;1943;p2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944"/>
        <p:cNvGrpSpPr/>
        <p:nvPr/>
      </p:nvGrpSpPr>
      <p:grpSpPr>
        <a:xfrm>
          <a:off x="0" y="0"/>
          <a:ext cx="0" cy="0"/>
          <a:chOff x="0" y="0"/>
          <a:chExt cx="0" cy="0"/>
        </a:xfrm>
      </p:grpSpPr>
      <p:sp>
        <p:nvSpPr>
          <p:cNvPr id="1945" name="Google Shape;1945;p2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6" name="Google Shape;1946;p2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47" name="Google Shape;1947;p27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48" name="Google Shape;1948;p2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949"/>
        <p:cNvGrpSpPr/>
        <p:nvPr/>
      </p:nvGrpSpPr>
      <p:grpSpPr>
        <a:xfrm>
          <a:off x="0" y="0"/>
          <a:ext cx="0" cy="0"/>
          <a:chOff x="0" y="0"/>
          <a:chExt cx="0" cy="0"/>
        </a:xfrm>
      </p:grpSpPr>
      <p:sp>
        <p:nvSpPr>
          <p:cNvPr id="1950" name="Google Shape;1950;p2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51" name="Google Shape;1951;p2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52" name="Google Shape;1952;p2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53" name="Google Shape;1953;p27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54" name="Google Shape;1954;p2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5"/>
        <p:cNvGrpSpPr/>
        <p:nvPr/>
      </p:nvGrpSpPr>
      <p:grpSpPr>
        <a:xfrm>
          <a:off x="0" y="0"/>
          <a:ext cx="0" cy="0"/>
          <a:chOff x="0" y="0"/>
          <a:chExt cx="0" cy="0"/>
        </a:xfrm>
      </p:grpSpPr>
      <p:sp>
        <p:nvSpPr>
          <p:cNvPr id="276" name="Google Shape;276;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 name="Google Shape;277;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9" name="Google Shape;279;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80" name="Google Shape;280;p39"/>
          <p:cNvSpPr>
            <a:spLocks noGrp="1"/>
          </p:cNvSpPr>
          <p:nvPr>
            <p:ph type="pic" idx="2"/>
          </p:nvPr>
        </p:nvSpPr>
        <p:spPr>
          <a:xfrm>
            <a:off x="537883" y="2655094"/>
            <a:ext cx="2949000" cy="1740600"/>
          </a:xfrm>
          <a:prstGeom prst="rect">
            <a:avLst/>
          </a:prstGeom>
          <a:noFill/>
          <a:ln>
            <a:noFill/>
          </a:ln>
        </p:spPr>
      </p:sp>
      <p:sp>
        <p:nvSpPr>
          <p:cNvPr id="281" name="Google Shape;281;p3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2" name="Google Shape;282;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3" name="Google Shape;283;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955"/>
        <p:cNvGrpSpPr/>
        <p:nvPr/>
      </p:nvGrpSpPr>
      <p:grpSpPr>
        <a:xfrm>
          <a:off x="0" y="0"/>
          <a:ext cx="0" cy="0"/>
          <a:chOff x="0" y="0"/>
          <a:chExt cx="0" cy="0"/>
        </a:xfrm>
      </p:grpSpPr>
      <p:sp>
        <p:nvSpPr>
          <p:cNvPr id="1956" name="Google Shape;1956;p2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57" name="Google Shape;1957;p2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58" name="Google Shape;1958;p2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959" name="Google Shape;1959;p2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0" name="Google Shape;1960;p2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1" name="Google Shape;1961;p275"/>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62" name="Google Shape;1962;p2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963"/>
        <p:cNvGrpSpPr/>
        <p:nvPr/>
      </p:nvGrpSpPr>
      <p:grpSpPr>
        <a:xfrm>
          <a:off x="0" y="0"/>
          <a:ext cx="0" cy="0"/>
          <a:chOff x="0" y="0"/>
          <a:chExt cx="0" cy="0"/>
        </a:xfrm>
      </p:grpSpPr>
      <p:sp>
        <p:nvSpPr>
          <p:cNvPr id="1964" name="Google Shape;1964;p2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5" name="Google Shape;1965;p2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6" name="Google Shape;1966;p276"/>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67" name="Google Shape;1967;p2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68" name="Google Shape;1968;p2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969"/>
        <p:cNvGrpSpPr/>
        <p:nvPr/>
      </p:nvGrpSpPr>
      <p:grpSpPr>
        <a:xfrm>
          <a:off x="0" y="0"/>
          <a:ext cx="0" cy="0"/>
          <a:chOff x="0" y="0"/>
          <a:chExt cx="0" cy="0"/>
        </a:xfrm>
      </p:grpSpPr>
      <p:sp>
        <p:nvSpPr>
          <p:cNvPr id="1970" name="Google Shape;1970;p2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971" name="Google Shape;1971;p2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2" name="Google Shape;1972;p277"/>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73" name="Google Shape;1973;p2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74" name="Google Shape;1974;p2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975"/>
        <p:cNvGrpSpPr/>
        <p:nvPr/>
      </p:nvGrpSpPr>
      <p:grpSpPr>
        <a:xfrm>
          <a:off x="0" y="0"/>
          <a:ext cx="0" cy="0"/>
          <a:chOff x="0" y="0"/>
          <a:chExt cx="0" cy="0"/>
        </a:xfrm>
      </p:grpSpPr>
      <p:sp>
        <p:nvSpPr>
          <p:cNvPr id="1976" name="Google Shape;1976;p2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77" name="Google Shape;1977;p2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78" name="Google Shape;1978;p2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9" name="Google Shape;1979;p2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80" name="Google Shape;1980;p278"/>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81" name="Google Shape;1981;p2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82" name="Google Shape;1982;p2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983"/>
        <p:cNvGrpSpPr/>
        <p:nvPr/>
      </p:nvGrpSpPr>
      <p:grpSpPr>
        <a:xfrm>
          <a:off x="0" y="0"/>
          <a:ext cx="0" cy="0"/>
          <a:chOff x="0" y="0"/>
          <a:chExt cx="0" cy="0"/>
        </a:xfrm>
      </p:grpSpPr>
      <p:sp>
        <p:nvSpPr>
          <p:cNvPr id="1984" name="Google Shape;1984;p2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85" name="Google Shape;1985;p2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86" name="Google Shape;1986;p2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987" name="Google Shape;1987;p2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988" name="Google Shape;1988;p2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989" name="Google Shape;1989;p2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990" name="Google Shape;1990;p27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91" name="Google Shape;1991;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2" name="Google Shape;1992;p2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93"/>
        <p:cNvGrpSpPr/>
        <p:nvPr/>
      </p:nvGrpSpPr>
      <p:grpSpPr>
        <a:xfrm>
          <a:off x="0" y="0"/>
          <a:ext cx="0" cy="0"/>
          <a:chOff x="0" y="0"/>
          <a:chExt cx="0" cy="0"/>
        </a:xfrm>
      </p:grpSpPr>
      <p:sp>
        <p:nvSpPr>
          <p:cNvPr id="1994" name="Google Shape;1994;p28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995" name="Google Shape;1995;p2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996" name="Google Shape;1996;p28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997" name="Google Shape;1997;p2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998"/>
        <p:cNvGrpSpPr/>
        <p:nvPr/>
      </p:nvGrpSpPr>
      <p:grpSpPr>
        <a:xfrm>
          <a:off x="0" y="0"/>
          <a:ext cx="0" cy="0"/>
          <a:chOff x="0" y="0"/>
          <a:chExt cx="0" cy="0"/>
        </a:xfrm>
      </p:grpSpPr>
      <p:sp>
        <p:nvSpPr>
          <p:cNvPr id="1999" name="Google Shape;1999;p2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2000"/>
        <p:cNvGrpSpPr/>
        <p:nvPr/>
      </p:nvGrpSpPr>
      <p:grpSpPr>
        <a:xfrm>
          <a:off x="0" y="0"/>
          <a:ext cx="0" cy="0"/>
          <a:chOff x="0" y="0"/>
          <a:chExt cx="0" cy="0"/>
        </a:xfrm>
      </p:grpSpPr>
      <p:sp>
        <p:nvSpPr>
          <p:cNvPr id="2001" name="Google Shape;2001;p2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002" name="Google Shape;2002;p2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003" name="Google Shape;2003;p28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2004"/>
        <p:cNvGrpSpPr/>
        <p:nvPr/>
      </p:nvGrpSpPr>
      <p:grpSpPr>
        <a:xfrm>
          <a:off x="0" y="0"/>
          <a:ext cx="0" cy="0"/>
          <a:chOff x="0" y="0"/>
          <a:chExt cx="0" cy="0"/>
        </a:xfrm>
      </p:grpSpPr>
      <p:sp>
        <p:nvSpPr>
          <p:cNvPr id="2005" name="Google Shape;2005;p2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2006"/>
        <p:cNvGrpSpPr/>
        <p:nvPr/>
      </p:nvGrpSpPr>
      <p:grpSpPr>
        <a:xfrm>
          <a:off x="0" y="0"/>
          <a:ext cx="0" cy="0"/>
          <a:chOff x="0" y="0"/>
          <a:chExt cx="0" cy="0"/>
        </a:xfrm>
      </p:grpSpPr>
      <p:sp>
        <p:nvSpPr>
          <p:cNvPr id="2007" name="Google Shape;2007;p2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6" name="Google Shape;286;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7" name="Google Shape;287;p4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9" name="Google Shape;289;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2008"/>
        <p:cNvGrpSpPr/>
        <p:nvPr/>
      </p:nvGrpSpPr>
      <p:grpSpPr>
        <a:xfrm>
          <a:off x="0" y="0"/>
          <a:ext cx="0" cy="0"/>
          <a:chOff x="0" y="0"/>
          <a:chExt cx="0" cy="0"/>
        </a:xfrm>
      </p:grpSpPr>
      <p:sp>
        <p:nvSpPr>
          <p:cNvPr id="2009" name="Google Shape;2009;p2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2010"/>
        <p:cNvGrpSpPr/>
        <p:nvPr/>
      </p:nvGrpSpPr>
      <p:grpSpPr>
        <a:xfrm>
          <a:off x="0" y="0"/>
          <a:ext cx="0" cy="0"/>
          <a:chOff x="0" y="0"/>
          <a:chExt cx="0" cy="0"/>
        </a:xfrm>
      </p:grpSpPr>
      <p:sp>
        <p:nvSpPr>
          <p:cNvPr id="2011" name="Google Shape;2011;p2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2012"/>
        <p:cNvGrpSpPr/>
        <p:nvPr/>
      </p:nvGrpSpPr>
      <p:grpSpPr>
        <a:xfrm>
          <a:off x="0" y="0"/>
          <a:ext cx="0" cy="0"/>
          <a:chOff x="0" y="0"/>
          <a:chExt cx="0" cy="0"/>
        </a:xfrm>
      </p:grpSpPr>
      <p:sp>
        <p:nvSpPr>
          <p:cNvPr id="2013" name="Google Shape;2013;p2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2014"/>
        <p:cNvGrpSpPr/>
        <p:nvPr/>
      </p:nvGrpSpPr>
      <p:grpSpPr>
        <a:xfrm>
          <a:off x="0" y="0"/>
          <a:ext cx="0" cy="0"/>
          <a:chOff x="0" y="0"/>
          <a:chExt cx="0" cy="0"/>
        </a:xfrm>
      </p:grpSpPr>
      <p:sp>
        <p:nvSpPr>
          <p:cNvPr id="2015" name="Google Shape;2015;p2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2016"/>
        <p:cNvGrpSpPr/>
        <p:nvPr/>
      </p:nvGrpSpPr>
      <p:grpSpPr>
        <a:xfrm>
          <a:off x="0" y="0"/>
          <a:ext cx="0" cy="0"/>
          <a:chOff x="0" y="0"/>
          <a:chExt cx="0" cy="0"/>
        </a:xfrm>
      </p:grpSpPr>
      <p:sp>
        <p:nvSpPr>
          <p:cNvPr id="2017" name="Google Shape;2017;p2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2018"/>
        <p:cNvGrpSpPr/>
        <p:nvPr/>
      </p:nvGrpSpPr>
      <p:grpSpPr>
        <a:xfrm>
          <a:off x="0" y="0"/>
          <a:ext cx="0" cy="0"/>
          <a:chOff x="0" y="0"/>
          <a:chExt cx="0" cy="0"/>
        </a:xfrm>
      </p:grpSpPr>
      <p:sp>
        <p:nvSpPr>
          <p:cNvPr id="2019" name="Google Shape;2019;p2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20"/>
        <p:cNvGrpSpPr/>
        <p:nvPr/>
      </p:nvGrpSpPr>
      <p:grpSpPr>
        <a:xfrm>
          <a:off x="0" y="0"/>
          <a:ext cx="0" cy="0"/>
          <a:chOff x="0" y="0"/>
          <a:chExt cx="0" cy="0"/>
        </a:xfrm>
      </p:grpSpPr>
      <p:sp>
        <p:nvSpPr>
          <p:cNvPr id="2021" name="Google Shape;2021;p29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2" name="Google Shape;2022;p29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023" name="Google Shape;2023;p29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024" name="Google Shape;2024;p291"/>
          <p:cNvSpPr txBox="1">
            <a:spLocks noGrp="1"/>
          </p:cNvSpPr>
          <p:nvPr>
            <p:ph type="sldNum" idx="12"/>
          </p:nvPr>
        </p:nvSpPr>
        <p:spPr>
          <a:xfrm>
            <a:off x="8121725" y="4767275"/>
            <a:ext cx="393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2025"/>
        <p:cNvGrpSpPr/>
        <p:nvPr/>
      </p:nvGrpSpPr>
      <p:grpSpPr>
        <a:xfrm>
          <a:off x="0" y="0"/>
          <a:ext cx="0" cy="0"/>
          <a:chOff x="0" y="0"/>
          <a:chExt cx="0" cy="0"/>
        </a:xfrm>
      </p:grpSpPr>
      <p:sp>
        <p:nvSpPr>
          <p:cNvPr id="2026" name="Google Shape;2026;p2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2027"/>
        <p:cNvGrpSpPr/>
        <p:nvPr/>
      </p:nvGrpSpPr>
      <p:grpSpPr>
        <a:xfrm>
          <a:off x="0" y="0"/>
          <a:ext cx="0" cy="0"/>
          <a:chOff x="0" y="0"/>
          <a:chExt cx="0" cy="0"/>
        </a:xfrm>
      </p:grpSpPr>
      <p:sp>
        <p:nvSpPr>
          <p:cNvPr id="2028" name="Google Shape;2028;p2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2029"/>
        <p:cNvGrpSpPr/>
        <p:nvPr/>
      </p:nvGrpSpPr>
      <p:grpSpPr>
        <a:xfrm>
          <a:off x="0" y="0"/>
          <a:ext cx="0" cy="0"/>
          <a:chOff x="0" y="0"/>
          <a:chExt cx="0" cy="0"/>
        </a:xfrm>
      </p:grpSpPr>
      <p:sp>
        <p:nvSpPr>
          <p:cNvPr id="2030" name="Google Shape;2030;p2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 name="Google Shape;292;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 name="Google Shape;294;p4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 name="Google Shape;295;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6" name="Google Shape;296;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2031"/>
        <p:cNvGrpSpPr/>
        <p:nvPr/>
      </p:nvGrpSpPr>
      <p:grpSpPr>
        <a:xfrm>
          <a:off x="0" y="0"/>
          <a:ext cx="0" cy="0"/>
          <a:chOff x="0" y="0"/>
          <a:chExt cx="0" cy="0"/>
        </a:xfrm>
      </p:grpSpPr>
      <p:sp>
        <p:nvSpPr>
          <p:cNvPr id="2032" name="Google Shape;2032;p2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2033"/>
        <p:cNvGrpSpPr/>
        <p:nvPr/>
      </p:nvGrpSpPr>
      <p:grpSpPr>
        <a:xfrm>
          <a:off x="0" y="0"/>
          <a:ext cx="0" cy="0"/>
          <a:chOff x="0" y="0"/>
          <a:chExt cx="0" cy="0"/>
        </a:xfrm>
      </p:grpSpPr>
      <p:sp>
        <p:nvSpPr>
          <p:cNvPr id="2034" name="Google Shape;2034;p2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2035"/>
        <p:cNvGrpSpPr/>
        <p:nvPr/>
      </p:nvGrpSpPr>
      <p:grpSpPr>
        <a:xfrm>
          <a:off x="0" y="0"/>
          <a:ext cx="0" cy="0"/>
          <a:chOff x="0" y="0"/>
          <a:chExt cx="0" cy="0"/>
        </a:xfrm>
      </p:grpSpPr>
      <p:sp>
        <p:nvSpPr>
          <p:cNvPr id="2036" name="Google Shape;2036;p2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2037"/>
        <p:cNvGrpSpPr/>
        <p:nvPr/>
      </p:nvGrpSpPr>
      <p:grpSpPr>
        <a:xfrm>
          <a:off x="0" y="0"/>
          <a:ext cx="0" cy="0"/>
          <a:chOff x="0" y="0"/>
          <a:chExt cx="0" cy="0"/>
        </a:xfrm>
      </p:grpSpPr>
      <p:sp>
        <p:nvSpPr>
          <p:cNvPr id="2038" name="Google Shape;2038;p2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2039"/>
        <p:cNvGrpSpPr/>
        <p:nvPr/>
      </p:nvGrpSpPr>
      <p:grpSpPr>
        <a:xfrm>
          <a:off x="0" y="0"/>
          <a:ext cx="0" cy="0"/>
          <a:chOff x="0" y="0"/>
          <a:chExt cx="0" cy="0"/>
        </a:xfrm>
      </p:grpSpPr>
      <p:sp>
        <p:nvSpPr>
          <p:cNvPr id="2040" name="Google Shape;2040;p2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2041"/>
        <p:cNvGrpSpPr/>
        <p:nvPr/>
      </p:nvGrpSpPr>
      <p:grpSpPr>
        <a:xfrm>
          <a:off x="0" y="0"/>
          <a:ext cx="0" cy="0"/>
          <a:chOff x="0" y="0"/>
          <a:chExt cx="0" cy="0"/>
        </a:xfrm>
      </p:grpSpPr>
      <p:sp>
        <p:nvSpPr>
          <p:cNvPr id="2042" name="Google Shape;2042;p3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2043"/>
        <p:cNvGrpSpPr/>
        <p:nvPr/>
      </p:nvGrpSpPr>
      <p:grpSpPr>
        <a:xfrm>
          <a:off x="0" y="0"/>
          <a:ext cx="0" cy="0"/>
          <a:chOff x="0" y="0"/>
          <a:chExt cx="0" cy="0"/>
        </a:xfrm>
      </p:grpSpPr>
      <p:sp>
        <p:nvSpPr>
          <p:cNvPr id="2044" name="Google Shape;2044;p3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2045"/>
        <p:cNvGrpSpPr/>
        <p:nvPr/>
      </p:nvGrpSpPr>
      <p:grpSpPr>
        <a:xfrm>
          <a:off x="0" y="0"/>
          <a:ext cx="0" cy="0"/>
          <a:chOff x="0" y="0"/>
          <a:chExt cx="0" cy="0"/>
        </a:xfrm>
      </p:grpSpPr>
      <p:sp>
        <p:nvSpPr>
          <p:cNvPr id="2046" name="Google Shape;2046;p3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047"/>
        <p:cNvGrpSpPr/>
        <p:nvPr/>
      </p:nvGrpSpPr>
      <p:grpSpPr>
        <a:xfrm>
          <a:off x="0" y="0"/>
          <a:ext cx="0" cy="0"/>
          <a:chOff x="0" y="0"/>
          <a:chExt cx="0" cy="0"/>
        </a:xfrm>
      </p:grpSpPr>
      <p:sp>
        <p:nvSpPr>
          <p:cNvPr id="2048" name="Google Shape;2048;p30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49" name="Google Shape;2049;p30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050" name="Google Shape;2050;p30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2051"/>
        <p:cNvGrpSpPr/>
        <p:nvPr/>
      </p:nvGrpSpPr>
      <p:grpSpPr>
        <a:xfrm>
          <a:off x="0" y="0"/>
          <a:ext cx="0" cy="0"/>
          <a:chOff x="0" y="0"/>
          <a:chExt cx="0" cy="0"/>
        </a:xfrm>
      </p:grpSpPr>
      <p:sp>
        <p:nvSpPr>
          <p:cNvPr id="2052" name="Google Shape;2052;p3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7"/>
        <p:cNvGrpSpPr/>
        <p:nvPr/>
      </p:nvGrpSpPr>
      <p:grpSpPr>
        <a:xfrm>
          <a:off x="0" y="0"/>
          <a:ext cx="0" cy="0"/>
          <a:chOff x="0" y="0"/>
          <a:chExt cx="0" cy="0"/>
        </a:xfrm>
      </p:grpSpPr>
      <p:sp>
        <p:nvSpPr>
          <p:cNvPr id="298" name="Google Shape;298;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9" name="Google Shape;299;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 name="Google Shape;300;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1" name="Google Shape;301;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 name="Google Shape;302;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 name="Google Shape;303;p42"/>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 name="Google Shape;305;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2053"/>
        <p:cNvGrpSpPr/>
        <p:nvPr/>
      </p:nvGrpSpPr>
      <p:grpSpPr>
        <a:xfrm>
          <a:off x="0" y="0"/>
          <a:ext cx="0" cy="0"/>
          <a:chOff x="0" y="0"/>
          <a:chExt cx="0" cy="0"/>
        </a:xfrm>
      </p:grpSpPr>
      <p:sp>
        <p:nvSpPr>
          <p:cNvPr id="2054" name="Google Shape;2054;p3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2055"/>
        <p:cNvGrpSpPr/>
        <p:nvPr/>
      </p:nvGrpSpPr>
      <p:grpSpPr>
        <a:xfrm>
          <a:off x="0" y="0"/>
          <a:ext cx="0" cy="0"/>
          <a:chOff x="0" y="0"/>
          <a:chExt cx="0" cy="0"/>
        </a:xfrm>
      </p:grpSpPr>
      <p:sp>
        <p:nvSpPr>
          <p:cNvPr id="2056" name="Google Shape;2056;p3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2057"/>
        <p:cNvGrpSpPr/>
        <p:nvPr/>
      </p:nvGrpSpPr>
      <p:grpSpPr>
        <a:xfrm>
          <a:off x="0" y="0"/>
          <a:ext cx="0" cy="0"/>
          <a:chOff x="0" y="0"/>
          <a:chExt cx="0" cy="0"/>
        </a:xfrm>
      </p:grpSpPr>
      <p:sp>
        <p:nvSpPr>
          <p:cNvPr id="2058" name="Google Shape;2058;p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2059"/>
        <p:cNvGrpSpPr/>
        <p:nvPr/>
      </p:nvGrpSpPr>
      <p:grpSpPr>
        <a:xfrm>
          <a:off x="0" y="0"/>
          <a:ext cx="0" cy="0"/>
          <a:chOff x="0" y="0"/>
          <a:chExt cx="0" cy="0"/>
        </a:xfrm>
      </p:grpSpPr>
      <p:sp>
        <p:nvSpPr>
          <p:cNvPr id="2060" name="Google Shape;2060;p308"/>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1" name="Google Shape;2061;p30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062" name="Google Shape;2062;p30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2063"/>
        <p:cNvGrpSpPr/>
        <p:nvPr/>
      </p:nvGrpSpPr>
      <p:grpSpPr>
        <a:xfrm>
          <a:off x="0" y="0"/>
          <a:ext cx="0" cy="0"/>
          <a:chOff x="0" y="0"/>
          <a:chExt cx="0" cy="0"/>
        </a:xfrm>
      </p:grpSpPr>
      <p:sp>
        <p:nvSpPr>
          <p:cNvPr id="2064" name="Google Shape;2064;p3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5" name="Google Shape;2065;p309"/>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66" name="Google Shape;2066;p30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7" name="Google Shape;2067;p309"/>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068" name="Google Shape;2068;p309"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069" name="Google Shape;2069;p309"/>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070" name="Google Shape;2070;p309"/>
          <p:cNvGrpSpPr/>
          <p:nvPr/>
        </p:nvGrpSpPr>
        <p:grpSpPr>
          <a:xfrm>
            <a:off x="344190" y="4570313"/>
            <a:ext cx="3644410" cy="342900"/>
            <a:chOff x="344190" y="4570313"/>
            <a:chExt cx="3644410" cy="342900"/>
          </a:xfrm>
        </p:grpSpPr>
        <p:sp>
          <p:nvSpPr>
            <p:cNvPr id="2071" name="Google Shape;2071;p309"/>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072" name="Google Shape;2072;p309"/>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Gold_2-Section Header 1">
  <p:cSld name="Gold_2-Section Header_1">
    <p:bg>
      <p:bgPr>
        <a:solidFill>
          <a:schemeClr val="accent4"/>
        </a:solidFill>
        <a:effectLst/>
      </p:bgPr>
    </p:bg>
    <p:spTree>
      <p:nvGrpSpPr>
        <p:cNvPr id="1" name="Shape 2073"/>
        <p:cNvGrpSpPr/>
        <p:nvPr/>
      </p:nvGrpSpPr>
      <p:grpSpPr>
        <a:xfrm>
          <a:off x="0" y="0"/>
          <a:ext cx="0" cy="0"/>
          <a:chOff x="0" y="0"/>
          <a:chExt cx="0" cy="0"/>
        </a:xfrm>
      </p:grpSpPr>
      <p:sp>
        <p:nvSpPr>
          <p:cNvPr id="2074" name="Google Shape;2074;p3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5" name="Google Shape;2075;p310"/>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76" name="Google Shape;2076;p31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77" name="Google Shape;2077;p310"/>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078" name="Google Shape;2078;p310"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079" name="Google Shape;2079;p310"/>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080" name="Google Shape;2080;p310"/>
          <p:cNvGrpSpPr/>
          <p:nvPr/>
        </p:nvGrpSpPr>
        <p:grpSpPr>
          <a:xfrm>
            <a:off x="344190" y="4570313"/>
            <a:ext cx="3644410" cy="342900"/>
            <a:chOff x="344190" y="4570313"/>
            <a:chExt cx="3644410" cy="342900"/>
          </a:xfrm>
        </p:grpSpPr>
        <p:sp>
          <p:nvSpPr>
            <p:cNvPr id="2081" name="Google Shape;2081;p310"/>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082" name="Google Shape;2082;p310"/>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Orange_2-Section Header 1">
  <p:cSld name="Orange_2-Section Header_1">
    <p:bg>
      <p:bgPr>
        <a:solidFill>
          <a:schemeClr val="accent3"/>
        </a:solidFill>
        <a:effectLst/>
      </p:bgPr>
    </p:bg>
    <p:spTree>
      <p:nvGrpSpPr>
        <p:cNvPr id="1" name="Shape 2083"/>
        <p:cNvGrpSpPr/>
        <p:nvPr/>
      </p:nvGrpSpPr>
      <p:grpSpPr>
        <a:xfrm>
          <a:off x="0" y="0"/>
          <a:ext cx="0" cy="0"/>
          <a:chOff x="0" y="0"/>
          <a:chExt cx="0" cy="0"/>
        </a:xfrm>
      </p:grpSpPr>
      <p:sp>
        <p:nvSpPr>
          <p:cNvPr id="2084" name="Google Shape;2084;p3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5" name="Google Shape;2085;p31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86" name="Google Shape;2086;p31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7" name="Google Shape;2087;p311"/>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088" name="Google Shape;2088;p31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089" name="Google Shape;2089;p31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090" name="Google Shape;2090;p3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91" name="Google Shape;2091;p311"/>
          <p:cNvPicPr preferRelativeResize="0"/>
          <p:nvPr/>
        </p:nvPicPr>
        <p:blipFill>
          <a:blip r:embed="rId4">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2092"/>
        <p:cNvGrpSpPr/>
        <p:nvPr/>
      </p:nvGrpSpPr>
      <p:grpSpPr>
        <a:xfrm>
          <a:off x="0" y="0"/>
          <a:ext cx="0" cy="0"/>
          <a:chOff x="0" y="0"/>
          <a:chExt cx="0" cy="0"/>
        </a:xfrm>
      </p:grpSpPr>
      <p:sp>
        <p:nvSpPr>
          <p:cNvPr id="2093" name="Google Shape;2093;p3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4" name="Google Shape;2094;p312"/>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95" name="Google Shape;2095;p31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96" name="Google Shape;2096;p312"/>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097" name="Google Shape;2097;p312"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098" name="Google Shape;2098;p312"/>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099" name="Google Shape;2099;p312"/>
          <p:cNvGrpSpPr/>
          <p:nvPr/>
        </p:nvGrpSpPr>
        <p:grpSpPr>
          <a:xfrm>
            <a:off x="344190" y="4570313"/>
            <a:ext cx="3644410" cy="342900"/>
            <a:chOff x="344190" y="4570313"/>
            <a:chExt cx="3644410" cy="342900"/>
          </a:xfrm>
        </p:grpSpPr>
        <p:sp>
          <p:nvSpPr>
            <p:cNvPr id="2100" name="Google Shape;2100;p312"/>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101" name="Google Shape;2101;p312"/>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2102"/>
        <p:cNvGrpSpPr/>
        <p:nvPr/>
      </p:nvGrpSpPr>
      <p:grpSpPr>
        <a:xfrm>
          <a:off x="0" y="0"/>
          <a:ext cx="0" cy="0"/>
          <a:chOff x="0" y="0"/>
          <a:chExt cx="0" cy="0"/>
        </a:xfrm>
      </p:grpSpPr>
      <p:sp>
        <p:nvSpPr>
          <p:cNvPr id="2103" name="Google Shape;2103;p3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4" name="Google Shape;2104;p31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05" name="Google Shape;2105;p31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6" name="Google Shape;2106;p31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107" name="Google Shape;2107;p313"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108" name="Google Shape;2108;p313"/>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109" name="Google Shape;2109;p313"/>
          <p:cNvGrpSpPr/>
          <p:nvPr/>
        </p:nvGrpSpPr>
        <p:grpSpPr>
          <a:xfrm>
            <a:off x="344190" y="4570313"/>
            <a:ext cx="3644410" cy="342900"/>
            <a:chOff x="344190" y="4570313"/>
            <a:chExt cx="3644410" cy="342900"/>
          </a:xfrm>
        </p:grpSpPr>
        <p:sp>
          <p:nvSpPr>
            <p:cNvPr id="2110" name="Google Shape;2110;p313"/>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111" name="Google Shape;2111;p313"/>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Blue_2-Section Header 1">
  <p:cSld name="Blue_2-Section Header_1">
    <p:bg>
      <p:bgPr>
        <a:solidFill>
          <a:schemeClr val="accent1"/>
        </a:solidFill>
        <a:effectLst/>
      </p:bgPr>
    </p:bg>
    <p:spTree>
      <p:nvGrpSpPr>
        <p:cNvPr id="1" name="Shape 2112"/>
        <p:cNvGrpSpPr/>
        <p:nvPr/>
      </p:nvGrpSpPr>
      <p:grpSpPr>
        <a:xfrm>
          <a:off x="0" y="0"/>
          <a:ext cx="0" cy="0"/>
          <a:chOff x="0" y="0"/>
          <a:chExt cx="0" cy="0"/>
        </a:xfrm>
      </p:grpSpPr>
      <p:sp>
        <p:nvSpPr>
          <p:cNvPr id="2113" name="Google Shape;2113;p3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4" name="Google Shape;2114;p31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15" name="Google Shape;2115;p3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16" name="Google Shape;2116;p314"/>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117" name="Google Shape;2117;p314"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sp>
        <p:nvSpPr>
          <p:cNvPr id="2118" name="Google Shape;2118;p31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119" name="Google Shape;2119;p314"/>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120" name="Google Shape;2120;p314"/>
          <p:cNvGrpSpPr/>
          <p:nvPr/>
        </p:nvGrpSpPr>
        <p:grpSpPr>
          <a:xfrm>
            <a:off x="344190" y="4570313"/>
            <a:ext cx="3644410" cy="342900"/>
            <a:chOff x="344190" y="4570313"/>
            <a:chExt cx="3644410" cy="342900"/>
          </a:xfrm>
        </p:grpSpPr>
        <p:sp>
          <p:nvSpPr>
            <p:cNvPr id="2121" name="Google Shape;2121;p314"/>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122" name="Google Shape;2122;p314"/>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82"/>
        <p:cNvGrpSpPr/>
        <p:nvPr/>
      </p:nvGrpSpPr>
      <p:grpSpPr>
        <a:xfrm>
          <a:off x="0" y="0"/>
          <a:ext cx="0" cy="0"/>
          <a:chOff x="0" y="0"/>
          <a:chExt cx="0" cy="0"/>
        </a:xfrm>
      </p:grpSpPr>
      <p:sp>
        <p:nvSpPr>
          <p:cNvPr id="83" name="Google Shape;8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 name="Google Shape;8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 name="Google Shape;8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 name="Google Shape;89;p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6"/>
        <p:cNvGrpSpPr/>
        <p:nvPr/>
      </p:nvGrpSpPr>
      <p:grpSpPr>
        <a:xfrm>
          <a:off x="0" y="0"/>
          <a:ext cx="0" cy="0"/>
          <a:chOff x="0" y="0"/>
          <a:chExt cx="0" cy="0"/>
        </a:xfrm>
      </p:grpSpPr>
      <p:sp>
        <p:nvSpPr>
          <p:cNvPr id="307" name="Google Shape;307;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8" name="Google Shape;308;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9" name="Google Shape;309;p4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129"/>
        <p:cNvGrpSpPr/>
        <p:nvPr/>
      </p:nvGrpSpPr>
      <p:grpSpPr>
        <a:xfrm>
          <a:off x="0" y="0"/>
          <a:ext cx="0" cy="0"/>
          <a:chOff x="0" y="0"/>
          <a:chExt cx="0" cy="0"/>
        </a:xfrm>
      </p:grpSpPr>
      <p:sp>
        <p:nvSpPr>
          <p:cNvPr id="2130" name="Google Shape;2130;p3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31" name="Google Shape;2131;p316"/>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132" name="Google Shape;2132;p31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33" name="Google Shape;2133;p31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4" name="Google Shape;2134;p3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35" name="Google Shape;2135;p3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36" name="Google Shape;2136;p31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37" name="Google Shape;2137;p316"/>
          <p:cNvGrpSpPr/>
          <p:nvPr/>
        </p:nvGrpSpPr>
        <p:grpSpPr>
          <a:xfrm>
            <a:off x="1605267" y="3232902"/>
            <a:ext cx="5933466" cy="1097281"/>
            <a:chOff x="1952025" y="4310537"/>
            <a:chExt cx="7911288" cy="1463041"/>
          </a:xfrm>
        </p:grpSpPr>
        <p:pic>
          <p:nvPicPr>
            <p:cNvPr id="2138" name="Google Shape;2138;p31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39" name="Google Shape;2139;p31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40" name="Google Shape;2140;p31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41" name="Google Shape;2141;p31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142"/>
        <p:cNvGrpSpPr/>
        <p:nvPr/>
      </p:nvGrpSpPr>
      <p:grpSpPr>
        <a:xfrm>
          <a:off x="0" y="0"/>
          <a:ext cx="0" cy="0"/>
          <a:chOff x="0" y="0"/>
          <a:chExt cx="0" cy="0"/>
        </a:xfrm>
      </p:grpSpPr>
      <p:sp>
        <p:nvSpPr>
          <p:cNvPr id="2143" name="Google Shape;2143;p3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4" name="Google Shape;2144;p317"/>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45" name="Google Shape;2145;p31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6" name="Google Shape;2146;p3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147" name="Google Shape;2147;p31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48" name="Google Shape;2148;p31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149" name="Google Shape;2149;p317"/>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150" name="Google Shape;2150;p3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51" name="Google Shape;2151;p31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152"/>
        <p:cNvGrpSpPr/>
        <p:nvPr/>
      </p:nvGrpSpPr>
      <p:grpSpPr>
        <a:xfrm>
          <a:off x="0" y="0"/>
          <a:ext cx="0" cy="0"/>
          <a:chOff x="0" y="0"/>
          <a:chExt cx="0" cy="0"/>
        </a:xfrm>
      </p:grpSpPr>
      <p:sp>
        <p:nvSpPr>
          <p:cNvPr id="2153" name="Google Shape;2153;p3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4" name="Google Shape;2154;p31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5" name="Google Shape;2155;p3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6" name="Google Shape;2156;p3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7" name="Google Shape;2157;p3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58" name="Google Shape;2158;p3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59" name="Google Shape;2159;p3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160"/>
        <p:cNvGrpSpPr/>
        <p:nvPr/>
      </p:nvGrpSpPr>
      <p:grpSpPr>
        <a:xfrm>
          <a:off x="0" y="0"/>
          <a:ext cx="0" cy="0"/>
          <a:chOff x="0" y="0"/>
          <a:chExt cx="0" cy="0"/>
        </a:xfrm>
      </p:grpSpPr>
      <p:sp>
        <p:nvSpPr>
          <p:cNvPr id="2161" name="Google Shape;2161;p3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2" name="Google Shape;2162;p319"/>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3" name="Google Shape;2163;p319"/>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4" name="Google Shape;2164;p31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65" name="Google Shape;2165;p319"/>
          <p:cNvSpPr>
            <a:spLocks noGrp="1"/>
          </p:cNvSpPr>
          <p:nvPr>
            <p:ph type="pic" idx="2"/>
          </p:nvPr>
        </p:nvSpPr>
        <p:spPr>
          <a:xfrm>
            <a:off x="537883" y="2655094"/>
            <a:ext cx="2949000" cy="1740600"/>
          </a:xfrm>
          <a:prstGeom prst="rect">
            <a:avLst/>
          </a:prstGeom>
          <a:noFill/>
          <a:ln>
            <a:noFill/>
          </a:ln>
        </p:spPr>
      </p:sp>
      <p:sp>
        <p:nvSpPr>
          <p:cNvPr id="2166" name="Google Shape;2166;p3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7" name="Google Shape;2167;p3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68" name="Google Shape;2168;p3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169"/>
        <p:cNvGrpSpPr/>
        <p:nvPr/>
      </p:nvGrpSpPr>
      <p:grpSpPr>
        <a:xfrm>
          <a:off x="0" y="0"/>
          <a:ext cx="0" cy="0"/>
          <a:chOff x="0" y="0"/>
          <a:chExt cx="0" cy="0"/>
        </a:xfrm>
      </p:grpSpPr>
      <p:sp>
        <p:nvSpPr>
          <p:cNvPr id="2170" name="Google Shape;2170;p3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1" name="Google Shape;2171;p3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2" name="Google Shape;2172;p3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73" name="Google Shape;2173;p3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4" name="Google Shape;2174;p3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175"/>
        <p:cNvGrpSpPr/>
        <p:nvPr/>
      </p:nvGrpSpPr>
      <p:grpSpPr>
        <a:xfrm>
          <a:off x="0" y="0"/>
          <a:ext cx="0" cy="0"/>
          <a:chOff x="0" y="0"/>
          <a:chExt cx="0" cy="0"/>
        </a:xfrm>
      </p:grpSpPr>
      <p:sp>
        <p:nvSpPr>
          <p:cNvPr id="2176" name="Google Shape;2176;p3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7" name="Google Shape;2177;p32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8" name="Google Shape;2178;p32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9" name="Google Shape;2179;p3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80" name="Google Shape;2180;p3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81" name="Google Shape;2181;p3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182"/>
        <p:cNvGrpSpPr/>
        <p:nvPr/>
      </p:nvGrpSpPr>
      <p:grpSpPr>
        <a:xfrm>
          <a:off x="0" y="0"/>
          <a:ext cx="0" cy="0"/>
          <a:chOff x="0" y="0"/>
          <a:chExt cx="0" cy="0"/>
        </a:xfrm>
      </p:grpSpPr>
      <p:sp>
        <p:nvSpPr>
          <p:cNvPr id="2183" name="Google Shape;2183;p32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84" name="Google Shape;2184;p32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85" name="Google Shape;2185;p32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86" name="Google Shape;2186;p32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87" name="Google Shape;2187;p3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88" name="Google Shape;2188;p3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89" name="Google Shape;2189;p3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90" name="Google Shape;2190;p3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191"/>
        <p:cNvGrpSpPr/>
        <p:nvPr/>
      </p:nvGrpSpPr>
      <p:grpSpPr>
        <a:xfrm>
          <a:off x="0" y="0"/>
          <a:ext cx="0" cy="0"/>
          <a:chOff x="0" y="0"/>
          <a:chExt cx="0" cy="0"/>
        </a:xfrm>
      </p:grpSpPr>
      <p:sp>
        <p:nvSpPr>
          <p:cNvPr id="2192" name="Google Shape;2192;p3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3" name="Google Shape;2193;p3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94" name="Google Shape;2194;p3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5" name="Google Shape;2195;p3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96" name="Google Shape;2196;p3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197"/>
        <p:cNvGrpSpPr/>
        <p:nvPr/>
      </p:nvGrpSpPr>
      <p:grpSpPr>
        <a:xfrm>
          <a:off x="0" y="0"/>
          <a:ext cx="0" cy="0"/>
          <a:chOff x="0" y="0"/>
          <a:chExt cx="0" cy="0"/>
        </a:xfrm>
      </p:grpSpPr>
      <p:sp>
        <p:nvSpPr>
          <p:cNvPr id="2198" name="Google Shape;2198;p3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199" name="Google Shape;2199;p32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0" name="Google Shape;2200;p3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1" name="Google Shape;2201;p3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02" name="Google Shape;2202;p3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203"/>
        <p:cNvGrpSpPr/>
        <p:nvPr/>
      </p:nvGrpSpPr>
      <p:grpSpPr>
        <a:xfrm>
          <a:off x="0" y="0"/>
          <a:ext cx="0" cy="0"/>
          <a:chOff x="0" y="0"/>
          <a:chExt cx="0" cy="0"/>
        </a:xfrm>
      </p:grpSpPr>
      <p:sp>
        <p:nvSpPr>
          <p:cNvPr id="2204" name="Google Shape;2204;p3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05" name="Google Shape;2205;p3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06" name="Google Shape;2206;p3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7" name="Google Shape;2207;p32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08" name="Google Shape;2208;p3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9" name="Google Shape;2209;p3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10" name="Google Shape;2210;p32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11"/>
        <p:cNvGrpSpPr/>
        <p:nvPr/>
      </p:nvGrpSpPr>
      <p:grpSpPr>
        <a:xfrm>
          <a:off x="0" y="0"/>
          <a:ext cx="0" cy="0"/>
          <a:chOff x="0" y="0"/>
          <a:chExt cx="0" cy="0"/>
        </a:xfrm>
      </p:grpSpPr>
      <p:sp>
        <p:nvSpPr>
          <p:cNvPr id="312" name="Google Shape;312;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13" name="Google Shape;313;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4" name="Google Shape;314;p4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6" name="Google Shape;316;p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211"/>
        <p:cNvGrpSpPr/>
        <p:nvPr/>
      </p:nvGrpSpPr>
      <p:grpSpPr>
        <a:xfrm>
          <a:off x="0" y="0"/>
          <a:ext cx="0" cy="0"/>
          <a:chOff x="0" y="0"/>
          <a:chExt cx="0" cy="0"/>
        </a:xfrm>
      </p:grpSpPr>
      <p:sp>
        <p:nvSpPr>
          <p:cNvPr id="2212" name="Google Shape;2212;p3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13" name="Google Shape;2213;p3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14" name="Google Shape;2214;p3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215" name="Google Shape;2215;p32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16" name="Google Shape;2216;p32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17" name="Google Shape;2217;p32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18" name="Google Shape;2218;p3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19" name="Google Shape;2219;p3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20" name="Google Shape;2220;p32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221"/>
        <p:cNvGrpSpPr/>
        <p:nvPr/>
      </p:nvGrpSpPr>
      <p:grpSpPr>
        <a:xfrm>
          <a:off x="0" y="0"/>
          <a:ext cx="0" cy="0"/>
          <a:chOff x="0" y="0"/>
          <a:chExt cx="0" cy="0"/>
        </a:xfrm>
      </p:grpSpPr>
      <p:sp>
        <p:nvSpPr>
          <p:cNvPr id="2222" name="Google Shape;2222;p3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3" name="Google Shape;2223;p327"/>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24" name="Google Shape;2224;p32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25" name="Google Shape;2225;p32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26" name="Google Shape;2226;p3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27" name="Google Shape;2227;p327"/>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228" name="Google Shape;2228;p3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29" name="Google Shape;2229;p327"/>
          <p:cNvGrpSpPr/>
          <p:nvPr/>
        </p:nvGrpSpPr>
        <p:grpSpPr>
          <a:xfrm>
            <a:off x="1605267" y="3232902"/>
            <a:ext cx="5933466" cy="1097281"/>
            <a:chOff x="1952025" y="4310537"/>
            <a:chExt cx="7911288" cy="1463041"/>
          </a:xfrm>
        </p:grpSpPr>
        <p:pic>
          <p:nvPicPr>
            <p:cNvPr id="2230" name="Google Shape;2230;p32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31" name="Google Shape;2231;p32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32" name="Google Shape;2232;p32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33" name="Google Shape;2233;p32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234"/>
        <p:cNvGrpSpPr/>
        <p:nvPr/>
      </p:nvGrpSpPr>
      <p:grpSpPr>
        <a:xfrm>
          <a:off x="0" y="0"/>
          <a:ext cx="0" cy="0"/>
          <a:chOff x="0" y="0"/>
          <a:chExt cx="0" cy="0"/>
        </a:xfrm>
      </p:grpSpPr>
      <p:sp>
        <p:nvSpPr>
          <p:cNvPr id="2235" name="Google Shape;2235;p3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36" name="Google Shape;2236;p328"/>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37" name="Google Shape;2237;p32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8" name="Google Shape;2238;p3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39" name="Google Shape;2239;p32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40" name="Google Shape;2240;p32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41" name="Google Shape;2241;p32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42" name="Google Shape;2242;p32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243"/>
        <p:cNvGrpSpPr/>
        <p:nvPr/>
      </p:nvGrpSpPr>
      <p:grpSpPr>
        <a:xfrm>
          <a:off x="0" y="0"/>
          <a:ext cx="0" cy="0"/>
          <a:chOff x="0" y="0"/>
          <a:chExt cx="0" cy="0"/>
        </a:xfrm>
      </p:grpSpPr>
      <p:sp>
        <p:nvSpPr>
          <p:cNvPr id="2244" name="Google Shape;2244;p3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5" name="Google Shape;2245;p329"/>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46" name="Google Shape;2246;p3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7" name="Google Shape;2247;p3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8" name="Google Shape;2248;p3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49" name="Google Shape;2249;p3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50" name="Google Shape;2250;p3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251"/>
        <p:cNvGrpSpPr/>
        <p:nvPr/>
      </p:nvGrpSpPr>
      <p:grpSpPr>
        <a:xfrm>
          <a:off x="0" y="0"/>
          <a:ext cx="0" cy="0"/>
          <a:chOff x="0" y="0"/>
          <a:chExt cx="0" cy="0"/>
        </a:xfrm>
      </p:grpSpPr>
      <p:sp>
        <p:nvSpPr>
          <p:cNvPr id="2252" name="Google Shape;2252;p3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3" name="Google Shape;2253;p330"/>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4" name="Google Shape;2254;p330"/>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5" name="Google Shape;2255;p33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256" name="Google Shape;2256;p330"/>
          <p:cNvSpPr>
            <a:spLocks noGrp="1"/>
          </p:cNvSpPr>
          <p:nvPr>
            <p:ph type="pic" idx="2"/>
          </p:nvPr>
        </p:nvSpPr>
        <p:spPr>
          <a:xfrm>
            <a:off x="537883" y="2655094"/>
            <a:ext cx="2949000" cy="1740600"/>
          </a:xfrm>
          <a:prstGeom prst="rect">
            <a:avLst/>
          </a:prstGeom>
          <a:noFill/>
          <a:ln>
            <a:noFill/>
          </a:ln>
        </p:spPr>
      </p:sp>
      <p:sp>
        <p:nvSpPr>
          <p:cNvPr id="2257" name="Google Shape;2257;p3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58" name="Google Shape;2258;p3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59" name="Google Shape;2259;p3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260"/>
        <p:cNvGrpSpPr/>
        <p:nvPr/>
      </p:nvGrpSpPr>
      <p:grpSpPr>
        <a:xfrm>
          <a:off x="0" y="0"/>
          <a:ext cx="0" cy="0"/>
          <a:chOff x="0" y="0"/>
          <a:chExt cx="0" cy="0"/>
        </a:xfrm>
      </p:grpSpPr>
      <p:sp>
        <p:nvSpPr>
          <p:cNvPr id="2261" name="Google Shape;2261;p3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2" name="Google Shape;2262;p3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63" name="Google Shape;2263;p3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64" name="Google Shape;2264;p3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65" name="Google Shape;2265;p3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266"/>
        <p:cNvGrpSpPr/>
        <p:nvPr/>
      </p:nvGrpSpPr>
      <p:grpSpPr>
        <a:xfrm>
          <a:off x="0" y="0"/>
          <a:ext cx="0" cy="0"/>
          <a:chOff x="0" y="0"/>
          <a:chExt cx="0" cy="0"/>
        </a:xfrm>
      </p:grpSpPr>
      <p:sp>
        <p:nvSpPr>
          <p:cNvPr id="2267" name="Google Shape;2267;p3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8" name="Google Shape;2268;p33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69" name="Google Shape;2269;p33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70" name="Google Shape;2270;p3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71" name="Google Shape;2271;p3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72" name="Google Shape;2272;p3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273"/>
        <p:cNvGrpSpPr/>
        <p:nvPr/>
      </p:nvGrpSpPr>
      <p:grpSpPr>
        <a:xfrm>
          <a:off x="0" y="0"/>
          <a:ext cx="0" cy="0"/>
          <a:chOff x="0" y="0"/>
          <a:chExt cx="0" cy="0"/>
        </a:xfrm>
      </p:grpSpPr>
      <p:sp>
        <p:nvSpPr>
          <p:cNvPr id="2274" name="Google Shape;2274;p33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75" name="Google Shape;2275;p33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76" name="Google Shape;2276;p33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277" name="Google Shape;2277;p33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78" name="Google Shape;2278;p3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9" name="Google Shape;2279;p3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0" name="Google Shape;2280;p3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81" name="Google Shape;2281;p3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282"/>
        <p:cNvGrpSpPr/>
        <p:nvPr/>
      </p:nvGrpSpPr>
      <p:grpSpPr>
        <a:xfrm>
          <a:off x="0" y="0"/>
          <a:ext cx="0" cy="0"/>
          <a:chOff x="0" y="0"/>
          <a:chExt cx="0" cy="0"/>
        </a:xfrm>
      </p:grpSpPr>
      <p:sp>
        <p:nvSpPr>
          <p:cNvPr id="2283" name="Google Shape;2283;p3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4" name="Google Shape;2284;p3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5" name="Google Shape;2285;p3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6" name="Google Shape;2286;p3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87" name="Google Shape;2287;p3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288"/>
        <p:cNvGrpSpPr/>
        <p:nvPr/>
      </p:nvGrpSpPr>
      <p:grpSpPr>
        <a:xfrm>
          <a:off x="0" y="0"/>
          <a:ext cx="0" cy="0"/>
          <a:chOff x="0" y="0"/>
          <a:chExt cx="0" cy="0"/>
        </a:xfrm>
      </p:grpSpPr>
      <p:sp>
        <p:nvSpPr>
          <p:cNvPr id="2289" name="Google Shape;2289;p3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90" name="Google Shape;2290;p33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91" name="Google Shape;2291;p3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292" name="Google Shape;2292;p335"/>
          <p:cNvGrpSpPr/>
          <p:nvPr/>
        </p:nvGrpSpPr>
        <p:grpSpPr>
          <a:xfrm>
            <a:off x="180290" y="4600563"/>
            <a:ext cx="3539983" cy="342900"/>
            <a:chOff x="180290" y="4600563"/>
            <a:chExt cx="3539983" cy="342900"/>
          </a:xfrm>
        </p:grpSpPr>
        <p:pic>
          <p:nvPicPr>
            <p:cNvPr id="2293" name="Google Shape;2293;p33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294" name="Google Shape;2294;p33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7"/>
        <p:cNvGrpSpPr/>
        <p:nvPr/>
      </p:nvGrpSpPr>
      <p:grpSpPr>
        <a:xfrm>
          <a:off x="0" y="0"/>
          <a:ext cx="0" cy="0"/>
          <a:chOff x="0" y="0"/>
          <a:chExt cx="0" cy="0"/>
        </a:xfrm>
      </p:grpSpPr>
      <p:sp>
        <p:nvSpPr>
          <p:cNvPr id="318" name="Google Shape;318;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9" name="Google Shape;319;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0" name="Google Shape;320;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 name="Google Shape;321;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2" name="Google Shape;322;p4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3" name="Google Shape;323;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4" name="Google Shape;324;p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95"/>
        <p:cNvGrpSpPr/>
        <p:nvPr/>
      </p:nvGrpSpPr>
      <p:grpSpPr>
        <a:xfrm>
          <a:off x="0" y="0"/>
          <a:ext cx="0" cy="0"/>
          <a:chOff x="0" y="0"/>
          <a:chExt cx="0" cy="0"/>
        </a:xfrm>
      </p:grpSpPr>
      <p:sp>
        <p:nvSpPr>
          <p:cNvPr id="2296" name="Google Shape;2296;p3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97" name="Google Shape;2297;p3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98" name="Google Shape;2298;p3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9" name="Google Shape;2299;p33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00" name="Google Shape;2300;p3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01" name="Google Shape;2301;p336"/>
          <p:cNvGrpSpPr/>
          <p:nvPr/>
        </p:nvGrpSpPr>
        <p:grpSpPr>
          <a:xfrm>
            <a:off x="180290" y="4600563"/>
            <a:ext cx="3539983" cy="342900"/>
            <a:chOff x="180290" y="4600563"/>
            <a:chExt cx="3539983" cy="342900"/>
          </a:xfrm>
        </p:grpSpPr>
        <p:pic>
          <p:nvPicPr>
            <p:cNvPr id="2302" name="Google Shape;2302;p336"/>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303" name="Google Shape;2303;p33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04"/>
        <p:cNvGrpSpPr/>
        <p:nvPr/>
      </p:nvGrpSpPr>
      <p:grpSpPr>
        <a:xfrm>
          <a:off x="0" y="0"/>
          <a:ext cx="0" cy="0"/>
          <a:chOff x="0" y="0"/>
          <a:chExt cx="0" cy="0"/>
        </a:xfrm>
      </p:grpSpPr>
      <p:sp>
        <p:nvSpPr>
          <p:cNvPr id="2305" name="Google Shape;2305;p3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06" name="Google Shape;2306;p3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07" name="Google Shape;2307;p3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08" name="Google Shape;2308;p33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09" name="Google Shape;2309;p33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10" name="Google Shape;2310;p33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11" name="Google Shape;2311;p3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2" name="Google Shape;2312;p3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3" name="Google Shape;2313;p33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314"/>
        <p:cNvGrpSpPr/>
        <p:nvPr/>
      </p:nvGrpSpPr>
      <p:grpSpPr>
        <a:xfrm>
          <a:off x="0" y="0"/>
          <a:ext cx="0" cy="0"/>
          <a:chOff x="0" y="0"/>
          <a:chExt cx="0" cy="0"/>
        </a:xfrm>
      </p:grpSpPr>
      <p:sp>
        <p:nvSpPr>
          <p:cNvPr id="2315" name="Google Shape;2315;p3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6" name="Google Shape;2316;p338"/>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17" name="Google Shape;2317;p3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18" name="Google Shape;2318;p3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9" name="Google Shape;2319;p3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20" name="Google Shape;2320;p3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21" name="Google Shape;2321;p33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322" name="Google Shape;2322;p338"/>
          <p:cNvGrpSpPr/>
          <p:nvPr/>
        </p:nvGrpSpPr>
        <p:grpSpPr>
          <a:xfrm>
            <a:off x="1605267" y="3232902"/>
            <a:ext cx="5933466" cy="1097281"/>
            <a:chOff x="1952025" y="4310537"/>
            <a:chExt cx="7911288" cy="1463041"/>
          </a:xfrm>
        </p:grpSpPr>
        <p:pic>
          <p:nvPicPr>
            <p:cNvPr id="2323" name="Google Shape;2323;p33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324" name="Google Shape;2324;p33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325" name="Google Shape;2325;p33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326" name="Google Shape;2326;p33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327"/>
        <p:cNvGrpSpPr/>
        <p:nvPr/>
      </p:nvGrpSpPr>
      <p:grpSpPr>
        <a:xfrm>
          <a:off x="0" y="0"/>
          <a:ext cx="0" cy="0"/>
          <a:chOff x="0" y="0"/>
          <a:chExt cx="0" cy="0"/>
        </a:xfrm>
      </p:grpSpPr>
      <p:sp>
        <p:nvSpPr>
          <p:cNvPr id="2328" name="Google Shape;2328;p3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29" name="Google Shape;2329;p339"/>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30" name="Google Shape;2330;p33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1" name="Google Shape;2331;p3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2" name="Google Shape;2332;p33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33" name="Google Shape;2333;p33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34" name="Google Shape;2334;p33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35" name="Google Shape;2335;p33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336"/>
        <p:cNvGrpSpPr/>
        <p:nvPr/>
      </p:nvGrpSpPr>
      <p:grpSpPr>
        <a:xfrm>
          <a:off x="0" y="0"/>
          <a:ext cx="0" cy="0"/>
          <a:chOff x="0" y="0"/>
          <a:chExt cx="0" cy="0"/>
        </a:xfrm>
      </p:grpSpPr>
      <p:sp>
        <p:nvSpPr>
          <p:cNvPr id="2337" name="Google Shape;2337;p3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8" name="Google Shape;2338;p340"/>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39" name="Google Shape;2339;p3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40" name="Google Shape;2340;p3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41" name="Google Shape;2341;p3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42" name="Google Shape;2342;p3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43" name="Google Shape;2343;p3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44"/>
        <p:cNvGrpSpPr/>
        <p:nvPr/>
      </p:nvGrpSpPr>
      <p:grpSpPr>
        <a:xfrm>
          <a:off x="0" y="0"/>
          <a:ext cx="0" cy="0"/>
          <a:chOff x="0" y="0"/>
          <a:chExt cx="0" cy="0"/>
        </a:xfrm>
      </p:grpSpPr>
      <p:sp>
        <p:nvSpPr>
          <p:cNvPr id="2345" name="Google Shape;2345;p3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6" name="Google Shape;2346;p341"/>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7" name="Google Shape;2347;p341"/>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48" name="Google Shape;2348;p34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49" name="Google Shape;2349;p341"/>
          <p:cNvSpPr>
            <a:spLocks noGrp="1"/>
          </p:cNvSpPr>
          <p:nvPr>
            <p:ph type="pic" idx="2"/>
          </p:nvPr>
        </p:nvSpPr>
        <p:spPr>
          <a:xfrm>
            <a:off x="537883" y="2655094"/>
            <a:ext cx="2949000" cy="1740600"/>
          </a:xfrm>
          <a:prstGeom prst="rect">
            <a:avLst/>
          </a:prstGeom>
          <a:noFill/>
          <a:ln>
            <a:noFill/>
          </a:ln>
        </p:spPr>
      </p:sp>
      <p:sp>
        <p:nvSpPr>
          <p:cNvPr id="2350" name="Google Shape;2350;p3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1" name="Google Shape;2351;p3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52" name="Google Shape;2352;p3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353"/>
        <p:cNvGrpSpPr/>
        <p:nvPr/>
      </p:nvGrpSpPr>
      <p:grpSpPr>
        <a:xfrm>
          <a:off x="0" y="0"/>
          <a:ext cx="0" cy="0"/>
          <a:chOff x="0" y="0"/>
          <a:chExt cx="0" cy="0"/>
        </a:xfrm>
      </p:grpSpPr>
      <p:sp>
        <p:nvSpPr>
          <p:cNvPr id="2354" name="Google Shape;2354;p3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55" name="Google Shape;2355;p3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56" name="Google Shape;2356;p3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7" name="Google Shape;2357;p3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58" name="Google Shape;2358;p3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359"/>
        <p:cNvGrpSpPr/>
        <p:nvPr/>
      </p:nvGrpSpPr>
      <p:grpSpPr>
        <a:xfrm>
          <a:off x="0" y="0"/>
          <a:ext cx="0" cy="0"/>
          <a:chOff x="0" y="0"/>
          <a:chExt cx="0" cy="0"/>
        </a:xfrm>
      </p:grpSpPr>
      <p:sp>
        <p:nvSpPr>
          <p:cNvPr id="2360" name="Google Shape;2360;p3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1" name="Google Shape;2361;p34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62" name="Google Shape;2362;p34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63" name="Google Shape;2363;p3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64" name="Google Shape;2364;p3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65" name="Google Shape;2365;p3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366"/>
        <p:cNvGrpSpPr/>
        <p:nvPr/>
      </p:nvGrpSpPr>
      <p:grpSpPr>
        <a:xfrm>
          <a:off x="0" y="0"/>
          <a:ext cx="0" cy="0"/>
          <a:chOff x="0" y="0"/>
          <a:chExt cx="0" cy="0"/>
        </a:xfrm>
      </p:grpSpPr>
      <p:sp>
        <p:nvSpPr>
          <p:cNvPr id="2367" name="Google Shape;2367;p34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68" name="Google Shape;2368;p34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69" name="Google Shape;2369;p34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370" name="Google Shape;2370;p34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1" name="Google Shape;2371;p3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2" name="Google Shape;2372;p3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73" name="Google Shape;2373;p3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74" name="Google Shape;2374;p3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375"/>
        <p:cNvGrpSpPr/>
        <p:nvPr/>
      </p:nvGrpSpPr>
      <p:grpSpPr>
        <a:xfrm>
          <a:off x="0" y="0"/>
          <a:ext cx="0" cy="0"/>
          <a:chOff x="0" y="0"/>
          <a:chExt cx="0" cy="0"/>
        </a:xfrm>
      </p:grpSpPr>
      <p:sp>
        <p:nvSpPr>
          <p:cNvPr id="2376" name="Google Shape;2376;p3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77" name="Google Shape;2377;p3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8" name="Google Shape;2378;p3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79" name="Google Shape;2379;p34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25"/>
        <p:cNvGrpSpPr/>
        <p:nvPr/>
      </p:nvGrpSpPr>
      <p:grpSpPr>
        <a:xfrm>
          <a:off x="0" y="0"/>
          <a:ext cx="0" cy="0"/>
          <a:chOff x="0" y="0"/>
          <a:chExt cx="0" cy="0"/>
        </a:xfrm>
      </p:grpSpPr>
      <p:sp>
        <p:nvSpPr>
          <p:cNvPr id="326" name="Google Shape;326;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7" name="Google Shape;327;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8" name="Google Shape;328;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9" name="Google Shape;329;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0" name="Google Shape;330;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1" name="Google Shape;331;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2" name="Google Shape;332;p4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380"/>
        <p:cNvGrpSpPr/>
        <p:nvPr/>
      </p:nvGrpSpPr>
      <p:grpSpPr>
        <a:xfrm>
          <a:off x="0" y="0"/>
          <a:ext cx="0" cy="0"/>
          <a:chOff x="0" y="0"/>
          <a:chExt cx="0" cy="0"/>
        </a:xfrm>
      </p:grpSpPr>
      <p:sp>
        <p:nvSpPr>
          <p:cNvPr id="2381" name="Google Shape;2381;p3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382" name="Google Shape;2382;p34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3" name="Google Shape;2383;p3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84" name="Google Shape;2384;p3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85" name="Google Shape;2385;p3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386"/>
        <p:cNvGrpSpPr/>
        <p:nvPr/>
      </p:nvGrpSpPr>
      <p:grpSpPr>
        <a:xfrm>
          <a:off x="0" y="0"/>
          <a:ext cx="0" cy="0"/>
          <a:chOff x="0" y="0"/>
          <a:chExt cx="0" cy="0"/>
        </a:xfrm>
      </p:grpSpPr>
      <p:sp>
        <p:nvSpPr>
          <p:cNvPr id="2387" name="Google Shape;2387;p3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88" name="Google Shape;2388;p3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89" name="Google Shape;2389;p3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0" name="Google Shape;2390;p34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391" name="Google Shape;2391;p3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92" name="Google Shape;2392;p3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93" name="Google Shape;2393;p34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94"/>
        <p:cNvGrpSpPr/>
        <p:nvPr/>
      </p:nvGrpSpPr>
      <p:grpSpPr>
        <a:xfrm>
          <a:off x="0" y="0"/>
          <a:ext cx="0" cy="0"/>
          <a:chOff x="0" y="0"/>
          <a:chExt cx="0" cy="0"/>
        </a:xfrm>
      </p:grpSpPr>
      <p:sp>
        <p:nvSpPr>
          <p:cNvPr id="2395" name="Google Shape;2395;p3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96" name="Google Shape;2396;p3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97" name="Google Shape;2397;p3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98" name="Google Shape;2398;p34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99" name="Google Shape;2399;p34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00" name="Google Shape;2400;p34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01" name="Google Shape;2401;p3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02" name="Google Shape;2402;p3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03"/>
        <p:cNvGrpSpPr/>
        <p:nvPr/>
      </p:nvGrpSpPr>
      <p:grpSpPr>
        <a:xfrm>
          <a:off x="0" y="0"/>
          <a:ext cx="0" cy="0"/>
          <a:chOff x="0" y="0"/>
          <a:chExt cx="0" cy="0"/>
        </a:xfrm>
      </p:grpSpPr>
      <p:sp>
        <p:nvSpPr>
          <p:cNvPr id="2404" name="Google Shape;2404;p3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5" name="Google Shape;2405;p349"/>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06" name="Google Shape;2406;p3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07" name="Google Shape;2407;p3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08" name="Google Shape;2408;p3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09" name="Google Shape;2409;p3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10" name="Google Shape;2410;p34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411" name="Google Shape;2411;p349"/>
          <p:cNvGrpSpPr/>
          <p:nvPr/>
        </p:nvGrpSpPr>
        <p:grpSpPr>
          <a:xfrm>
            <a:off x="1605267" y="3232902"/>
            <a:ext cx="5933466" cy="1097281"/>
            <a:chOff x="1952025" y="4310537"/>
            <a:chExt cx="7911288" cy="1463041"/>
          </a:xfrm>
        </p:grpSpPr>
        <p:pic>
          <p:nvPicPr>
            <p:cNvPr id="2412" name="Google Shape;2412;p3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413" name="Google Shape;2413;p3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414" name="Google Shape;2414;p3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415" name="Google Shape;2415;p3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416"/>
        <p:cNvGrpSpPr/>
        <p:nvPr/>
      </p:nvGrpSpPr>
      <p:grpSpPr>
        <a:xfrm>
          <a:off x="0" y="0"/>
          <a:ext cx="0" cy="0"/>
          <a:chOff x="0" y="0"/>
          <a:chExt cx="0" cy="0"/>
        </a:xfrm>
      </p:grpSpPr>
      <p:sp>
        <p:nvSpPr>
          <p:cNvPr id="2417" name="Google Shape;2417;p3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18" name="Google Shape;2418;p350"/>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19" name="Google Shape;2419;p3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20" name="Google Shape;2420;p3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1" name="Google Shape;2421;p35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22" name="Google Shape;2422;p3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423" name="Google Shape;2423;p3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424" name="Google Shape;2424;p3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425"/>
        <p:cNvGrpSpPr/>
        <p:nvPr/>
      </p:nvGrpSpPr>
      <p:grpSpPr>
        <a:xfrm>
          <a:off x="0" y="0"/>
          <a:ext cx="0" cy="0"/>
          <a:chOff x="0" y="0"/>
          <a:chExt cx="0" cy="0"/>
        </a:xfrm>
      </p:grpSpPr>
      <p:sp>
        <p:nvSpPr>
          <p:cNvPr id="2426" name="Google Shape;2426;p3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27" name="Google Shape;2427;p351"/>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28" name="Google Shape;2428;p3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29" name="Google Shape;2429;p3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0" name="Google Shape;2430;p3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31" name="Google Shape;2431;p3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2" name="Google Shape;2432;p3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433"/>
        <p:cNvGrpSpPr/>
        <p:nvPr/>
      </p:nvGrpSpPr>
      <p:grpSpPr>
        <a:xfrm>
          <a:off x="0" y="0"/>
          <a:ext cx="0" cy="0"/>
          <a:chOff x="0" y="0"/>
          <a:chExt cx="0" cy="0"/>
        </a:xfrm>
      </p:grpSpPr>
      <p:sp>
        <p:nvSpPr>
          <p:cNvPr id="2434" name="Google Shape;2434;p3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5" name="Google Shape;2435;p352"/>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6" name="Google Shape;2436;p352"/>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7" name="Google Shape;2437;p3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438" name="Google Shape;2438;p352"/>
          <p:cNvSpPr>
            <a:spLocks noGrp="1"/>
          </p:cNvSpPr>
          <p:nvPr>
            <p:ph type="pic" idx="2"/>
          </p:nvPr>
        </p:nvSpPr>
        <p:spPr>
          <a:xfrm>
            <a:off x="537883" y="2655094"/>
            <a:ext cx="2949000" cy="1740600"/>
          </a:xfrm>
          <a:prstGeom prst="rect">
            <a:avLst/>
          </a:prstGeom>
          <a:noFill/>
          <a:ln>
            <a:noFill/>
          </a:ln>
        </p:spPr>
      </p:sp>
      <p:sp>
        <p:nvSpPr>
          <p:cNvPr id="2439" name="Google Shape;2439;p3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40" name="Google Shape;2440;p3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41" name="Google Shape;2441;p3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442"/>
        <p:cNvGrpSpPr/>
        <p:nvPr/>
      </p:nvGrpSpPr>
      <p:grpSpPr>
        <a:xfrm>
          <a:off x="0" y="0"/>
          <a:ext cx="0" cy="0"/>
          <a:chOff x="0" y="0"/>
          <a:chExt cx="0" cy="0"/>
        </a:xfrm>
      </p:grpSpPr>
      <p:sp>
        <p:nvSpPr>
          <p:cNvPr id="2443" name="Google Shape;2443;p3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44" name="Google Shape;2444;p3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5" name="Google Shape;2445;p3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46" name="Google Shape;2446;p3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47" name="Google Shape;2447;p3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448"/>
        <p:cNvGrpSpPr/>
        <p:nvPr/>
      </p:nvGrpSpPr>
      <p:grpSpPr>
        <a:xfrm>
          <a:off x="0" y="0"/>
          <a:ext cx="0" cy="0"/>
          <a:chOff x="0" y="0"/>
          <a:chExt cx="0" cy="0"/>
        </a:xfrm>
      </p:grpSpPr>
      <p:sp>
        <p:nvSpPr>
          <p:cNvPr id="2449" name="Google Shape;2449;p3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50" name="Google Shape;2450;p3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1" name="Google Shape;2451;p3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2" name="Google Shape;2452;p3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53" name="Google Shape;2453;p3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54" name="Google Shape;2454;p3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455"/>
        <p:cNvGrpSpPr/>
        <p:nvPr/>
      </p:nvGrpSpPr>
      <p:grpSpPr>
        <a:xfrm>
          <a:off x="0" y="0"/>
          <a:ext cx="0" cy="0"/>
          <a:chOff x="0" y="0"/>
          <a:chExt cx="0" cy="0"/>
        </a:xfrm>
      </p:grpSpPr>
      <p:sp>
        <p:nvSpPr>
          <p:cNvPr id="2456" name="Google Shape;2456;p3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57" name="Google Shape;2457;p3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8" name="Google Shape;2458;p3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59" name="Google Shape;2459;p3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60" name="Google Shape;2460;p3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1" name="Google Shape;2461;p3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2" name="Google Shape;2462;p3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3" name="Google Shape;2463;p3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34"/>
        <p:cNvGrpSpPr/>
        <p:nvPr/>
      </p:nvGrpSpPr>
      <p:grpSpPr>
        <a:xfrm>
          <a:off x="0" y="0"/>
          <a:ext cx="0" cy="0"/>
          <a:chOff x="0" y="0"/>
          <a:chExt cx="0" cy="0"/>
        </a:xfrm>
      </p:grpSpPr>
      <p:sp>
        <p:nvSpPr>
          <p:cNvPr id="335" name="Google Shape;335;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7" name="Google Shape;337;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8" name="Google Shape;338;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0" name="Google Shape;340;p4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1" name="Google Shape;341;p4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42" name="Google Shape;342;p47"/>
          <p:cNvGrpSpPr/>
          <p:nvPr/>
        </p:nvGrpSpPr>
        <p:grpSpPr>
          <a:xfrm>
            <a:off x="1605267" y="3232902"/>
            <a:ext cx="5933466" cy="1097281"/>
            <a:chOff x="1952025" y="4310537"/>
            <a:chExt cx="7911288" cy="1463041"/>
          </a:xfrm>
        </p:grpSpPr>
        <p:pic>
          <p:nvPicPr>
            <p:cNvPr id="343" name="Google Shape;343;p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4" name="Google Shape;344;p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5" name="Google Shape;345;p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6" name="Google Shape;346;p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464"/>
        <p:cNvGrpSpPr/>
        <p:nvPr/>
      </p:nvGrpSpPr>
      <p:grpSpPr>
        <a:xfrm>
          <a:off x="0" y="0"/>
          <a:ext cx="0" cy="0"/>
          <a:chOff x="0" y="0"/>
          <a:chExt cx="0" cy="0"/>
        </a:xfrm>
      </p:grpSpPr>
      <p:sp>
        <p:nvSpPr>
          <p:cNvPr id="2465" name="Google Shape;2465;p3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66" name="Google Shape;2466;p3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7" name="Google Shape;2467;p3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8" name="Google Shape;2468;p3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9" name="Google Shape;2469;p3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470"/>
        <p:cNvGrpSpPr/>
        <p:nvPr/>
      </p:nvGrpSpPr>
      <p:grpSpPr>
        <a:xfrm>
          <a:off x="0" y="0"/>
          <a:ext cx="0" cy="0"/>
          <a:chOff x="0" y="0"/>
          <a:chExt cx="0" cy="0"/>
        </a:xfrm>
      </p:grpSpPr>
      <p:sp>
        <p:nvSpPr>
          <p:cNvPr id="2471" name="Google Shape;2471;p3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472" name="Google Shape;2472;p3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73" name="Google Shape;2473;p3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74" name="Google Shape;2474;p3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75" name="Google Shape;2475;p3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476"/>
        <p:cNvGrpSpPr/>
        <p:nvPr/>
      </p:nvGrpSpPr>
      <p:grpSpPr>
        <a:xfrm>
          <a:off x="0" y="0"/>
          <a:ext cx="0" cy="0"/>
          <a:chOff x="0" y="0"/>
          <a:chExt cx="0" cy="0"/>
        </a:xfrm>
      </p:grpSpPr>
      <p:sp>
        <p:nvSpPr>
          <p:cNvPr id="2477" name="Google Shape;2477;p3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78" name="Google Shape;2478;p3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79" name="Google Shape;2479;p3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0" name="Google Shape;2480;p3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81" name="Google Shape;2481;p3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82" name="Google Shape;2482;p3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83" name="Google Shape;2483;p35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484"/>
        <p:cNvGrpSpPr/>
        <p:nvPr/>
      </p:nvGrpSpPr>
      <p:grpSpPr>
        <a:xfrm>
          <a:off x="0" y="0"/>
          <a:ext cx="0" cy="0"/>
          <a:chOff x="0" y="0"/>
          <a:chExt cx="0" cy="0"/>
        </a:xfrm>
      </p:grpSpPr>
      <p:sp>
        <p:nvSpPr>
          <p:cNvPr id="2485" name="Google Shape;2485;p3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86" name="Google Shape;2486;p3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87" name="Google Shape;2487;p3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488" name="Google Shape;2488;p3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89" name="Google Shape;2489;p3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90" name="Google Shape;2490;p3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91" name="Google Shape;2491;p3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92" name="Google Shape;2492;p3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93" name="Google Shape;2493;p3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494"/>
        <p:cNvGrpSpPr/>
        <p:nvPr/>
      </p:nvGrpSpPr>
      <p:grpSpPr>
        <a:xfrm>
          <a:off x="0" y="0"/>
          <a:ext cx="0" cy="0"/>
          <a:chOff x="0" y="0"/>
          <a:chExt cx="0" cy="0"/>
        </a:xfrm>
      </p:grpSpPr>
      <p:sp>
        <p:nvSpPr>
          <p:cNvPr id="2495" name="Google Shape;2495;p3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6" name="Google Shape;2496;p360"/>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97" name="Google Shape;2497;p3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98" name="Google Shape;2498;p3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99" name="Google Shape;2499;p3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00" name="Google Shape;2500;p3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01" name="Google Shape;2501;p36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502" name="Google Shape;2502;p360"/>
          <p:cNvGrpSpPr/>
          <p:nvPr/>
        </p:nvGrpSpPr>
        <p:grpSpPr>
          <a:xfrm>
            <a:off x="1605267" y="3232902"/>
            <a:ext cx="5933466" cy="1097281"/>
            <a:chOff x="1952025" y="4310537"/>
            <a:chExt cx="7911288" cy="1463041"/>
          </a:xfrm>
        </p:grpSpPr>
        <p:pic>
          <p:nvPicPr>
            <p:cNvPr id="2503" name="Google Shape;2503;p3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04" name="Google Shape;2504;p3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05" name="Google Shape;2505;p3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06" name="Google Shape;2506;p3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507"/>
        <p:cNvGrpSpPr/>
        <p:nvPr/>
      </p:nvGrpSpPr>
      <p:grpSpPr>
        <a:xfrm>
          <a:off x="0" y="0"/>
          <a:ext cx="0" cy="0"/>
          <a:chOff x="0" y="0"/>
          <a:chExt cx="0" cy="0"/>
        </a:xfrm>
      </p:grpSpPr>
      <p:sp>
        <p:nvSpPr>
          <p:cNvPr id="2508" name="Google Shape;2508;p3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09" name="Google Shape;2509;p361"/>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10" name="Google Shape;2510;p3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1" name="Google Shape;2511;p3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12" name="Google Shape;2512;p36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13" name="Google Shape;2513;p3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514" name="Google Shape;2514;p3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515" name="Google Shape;2515;p3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516"/>
        <p:cNvGrpSpPr/>
        <p:nvPr/>
      </p:nvGrpSpPr>
      <p:grpSpPr>
        <a:xfrm>
          <a:off x="0" y="0"/>
          <a:ext cx="0" cy="0"/>
          <a:chOff x="0" y="0"/>
          <a:chExt cx="0" cy="0"/>
        </a:xfrm>
      </p:grpSpPr>
      <p:sp>
        <p:nvSpPr>
          <p:cNvPr id="2517" name="Google Shape;2517;p3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8" name="Google Shape;2518;p362"/>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9" name="Google Shape;2519;p3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20" name="Google Shape;2520;p3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1" name="Google Shape;2521;p3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22" name="Google Shape;2522;p3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23" name="Google Shape;2523;p3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524"/>
        <p:cNvGrpSpPr/>
        <p:nvPr/>
      </p:nvGrpSpPr>
      <p:grpSpPr>
        <a:xfrm>
          <a:off x="0" y="0"/>
          <a:ext cx="0" cy="0"/>
          <a:chOff x="0" y="0"/>
          <a:chExt cx="0" cy="0"/>
        </a:xfrm>
      </p:grpSpPr>
      <p:sp>
        <p:nvSpPr>
          <p:cNvPr id="2525" name="Google Shape;2525;p3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6" name="Google Shape;2526;p363"/>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7" name="Google Shape;2527;p36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8" name="Google Shape;2528;p3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529" name="Google Shape;2529;p363"/>
          <p:cNvSpPr>
            <a:spLocks noGrp="1"/>
          </p:cNvSpPr>
          <p:nvPr>
            <p:ph type="pic" idx="2"/>
          </p:nvPr>
        </p:nvSpPr>
        <p:spPr>
          <a:xfrm>
            <a:off x="537883" y="2655094"/>
            <a:ext cx="2949000" cy="1740600"/>
          </a:xfrm>
          <a:prstGeom prst="rect">
            <a:avLst/>
          </a:prstGeom>
          <a:noFill/>
          <a:ln>
            <a:noFill/>
          </a:ln>
        </p:spPr>
      </p:sp>
      <p:sp>
        <p:nvSpPr>
          <p:cNvPr id="2530" name="Google Shape;2530;p3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31" name="Google Shape;2531;p3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32" name="Google Shape;2532;p3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533"/>
        <p:cNvGrpSpPr/>
        <p:nvPr/>
      </p:nvGrpSpPr>
      <p:grpSpPr>
        <a:xfrm>
          <a:off x="0" y="0"/>
          <a:ext cx="0" cy="0"/>
          <a:chOff x="0" y="0"/>
          <a:chExt cx="0" cy="0"/>
        </a:xfrm>
      </p:grpSpPr>
      <p:sp>
        <p:nvSpPr>
          <p:cNvPr id="2534" name="Google Shape;2534;p3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35" name="Google Shape;2535;p3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36" name="Google Shape;2536;p3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37" name="Google Shape;2537;p3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38" name="Google Shape;2538;p3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539"/>
        <p:cNvGrpSpPr/>
        <p:nvPr/>
      </p:nvGrpSpPr>
      <p:grpSpPr>
        <a:xfrm>
          <a:off x="0" y="0"/>
          <a:ext cx="0" cy="0"/>
          <a:chOff x="0" y="0"/>
          <a:chExt cx="0" cy="0"/>
        </a:xfrm>
      </p:grpSpPr>
      <p:sp>
        <p:nvSpPr>
          <p:cNvPr id="2540" name="Google Shape;2540;p3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41" name="Google Shape;2541;p3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42" name="Google Shape;2542;p3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43" name="Google Shape;2543;p3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44" name="Google Shape;2544;p3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45" name="Google Shape;2545;p3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7"/>
        <p:cNvGrpSpPr/>
        <p:nvPr/>
      </p:nvGrpSpPr>
      <p:grpSpPr>
        <a:xfrm>
          <a:off x="0" y="0"/>
          <a:ext cx="0" cy="0"/>
          <a:chOff x="0" y="0"/>
          <a:chExt cx="0" cy="0"/>
        </a:xfrm>
      </p:grpSpPr>
      <p:sp>
        <p:nvSpPr>
          <p:cNvPr id="348" name="Google Shape;348;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9" name="Google Shape;349;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0" name="Google Shape;350;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3" name="Google Shape;353;p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4" name="Google Shape;354;p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5" name="Google Shape;355;p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546"/>
        <p:cNvGrpSpPr/>
        <p:nvPr/>
      </p:nvGrpSpPr>
      <p:grpSpPr>
        <a:xfrm>
          <a:off x="0" y="0"/>
          <a:ext cx="0" cy="0"/>
          <a:chOff x="0" y="0"/>
          <a:chExt cx="0" cy="0"/>
        </a:xfrm>
      </p:grpSpPr>
      <p:sp>
        <p:nvSpPr>
          <p:cNvPr id="2547" name="Google Shape;2547;p3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8" name="Google Shape;2548;p3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49" name="Google Shape;2549;p3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50" name="Google Shape;2550;p3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1" name="Google Shape;2551;p3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2" name="Google Shape;2552;p3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53" name="Google Shape;2553;p36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554"/>
        <p:cNvGrpSpPr/>
        <p:nvPr/>
      </p:nvGrpSpPr>
      <p:grpSpPr>
        <a:xfrm>
          <a:off x="0" y="0"/>
          <a:ext cx="0" cy="0"/>
          <a:chOff x="0" y="0"/>
          <a:chExt cx="0" cy="0"/>
        </a:xfrm>
      </p:grpSpPr>
      <p:sp>
        <p:nvSpPr>
          <p:cNvPr id="2555" name="Google Shape;2555;p3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6" name="Google Shape;2556;p3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7" name="Google Shape;2557;p3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58" name="Google Shape;2558;p3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59" name="Google Shape;2559;p3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560"/>
        <p:cNvGrpSpPr/>
        <p:nvPr/>
      </p:nvGrpSpPr>
      <p:grpSpPr>
        <a:xfrm>
          <a:off x="0" y="0"/>
          <a:ext cx="0" cy="0"/>
          <a:chOff x="0" y="0"/>
          <a:chExt cx="0" cy="0"/>
        </a:xfrm>
      </p:grpSpPr>
      <p:sp>
        <p:nvSpPr>
          <p:cNvPr id="2561" name="Google Shape;2561;p3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562" name="Google Shape;2562;p3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63" name="Google Shape;2563;p3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64" name="Google Shape;2564;p3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65" name="Google Shape;2565;p3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566"/>
        <p:cNvGrpSpPr/>
        <p:nvPr/>
      </p:nvGrpSpPr>
      <p:grpSpPr>
        <a:xfrm>
          <a:off x="0" y="0"/>
          <a:ext cx="0" cy="0"/>
          <a:chOff x="0" y="0"/>
          <a:chExt cx="0" cy="0"/>
        </a:xfrm>
      </p:grpSpPr>
      <p:sp>
        <p:nvSpPr>
          <p:cNvPr id="2567" name="Google Shape;2567;p3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68" name="Google Shape;2568;p3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69" name="Google Shape;2569;p3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70" name="Google Shape;2570;p3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71" name="Google Shape;2571;p3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72" name="Google Shape;2572;p36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573"/>
        <p:cNvGrpSpPr/>
        <p:nvPr/>
      </p:nvGrpSpPr>
      <p:grpSpPr>
        <a:xfrm>
          <a:off x="0" y="0"/>
          <a:ext cx="0" cy="0"/>
          <a:chOff x="0" y="0"/>
          <a:chExt cx="0" cy="0"/>
        </a:xfrm>
      </p:grpSpPr>
      <p:sp>
        <p:nvSpPr>
          <p:cNvPr id="2574" name="Google Shape;2574;p3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75" name="Google Shape;2575;p3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76" name="Google Shape;2576;p3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577" name="Google Shape;2577;p3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578" name="Google Shape;2578;p3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579" name="Google Shape;2579;p3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580" name="Google Shape;2580;p3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81" name="Google Shape;2581;p3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82" name="Google Shape;2582;p3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583"/>
        <p:cNvGrpSpPr/>
        <p:nvPr/>
      </p:nvGrpSpPr>
      <p:grpSpPr>
        <a:xfrm>
          <a:off x="0" y="0"/>
          <a:ext cx="0" cy="0"/>
          <a:chOff x="0" y="0"/>
          <a:chExt cx="0" cy="0"/>
        </a:xfrm>
      </p:grpSpPr>
      <p:sp>
        <p:nvSpPr>
          <p:cNvPr id="2584" name="Google Shape;2584;p3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5" name="Google Shape;2585;p371"/>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86" name="Google Shape;2586;p37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587" name="Google Shape;2587;p37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8" name="Google Shape;2588;p37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89" name="Google Shape;2589;p3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590" name="Google Shape;2590;p371"/>
          <p:cNvGrpSpPr/>
          <p:nvPr/>
        </p:nvGrpSpPr>
        <p:grpSpPr>
          <a:xfrm>
            <a:off x="1605267" y="3232902"/>
            <a:ext cx="5933466" cy="1097281"/>
            <a:chOff x="1952025" y="4310537"/>
            <a:chExt cx="7911288" cy="1463041"/>
          </a:xfrm>
        </p:grpSpPr>
        <p:pic>
          <p:nvPicPr>
            <p:cNvPr id="2591" name="Google Shape;2591;p37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92" name="Google Shape;2592;p37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93" name="Google Shape;2593;p37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94" name="Google Shape;2594;p37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595" name="Google Shape;2595;p3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96" name="Google Shape;2596;p37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597"/>
        <p:cNvGrpSpPr/>
        <p:nvPr/>
      </p:nvGrpSpPr>
      <p:grpSpPr>
        <a:xfrm>
          <a:off x="0" y="0"/>
          <a:ext cx="0" cy="0"/>
          <a:chOff x="0" y="0"/>
          <a:chExt cx="0" cy="0"/>
        </a:xfrm>
      </p:grpSpPr>
      <p:sp>
        <p:nvSpPr>
          <p:cNvPr id="2598" name="Google Shape;2598;p3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99" name="Google Shape;2599;p372"/>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00" name="Google Shape;2600;p37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1" name="Google Shape;2601;p3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602" name="Google Shape;2602;p37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03" name="Google Shape;2603;p37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04" name="Google Shape;2604;p37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605" name="Google Shape;2605;p3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06" name="Google Shape;2606;p3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607"/>
        <p:cNvGrpSpPr/>
        <p:nvPr/>
      </p:nvGrpSpPr>
      <p:grpSpPr>
        <a:xfrm>
          <a:off x="0" y="0"/>
          <a:ext cx="0" cy="0"/>
          <a:chOff x="0" y="0"/>
          <a:chExt cx="0" cy="0"/>
        </a:xfrm>
      </p:grpSpPr>
      <p:sp>
        <p:nvSpPr>
          <p:cNvPr id="2608" name="Google Shape;2608;p3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9" name="Google Shape;2609;p373"/>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0" name="Google Shape;2610;p3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11" name="Google Shape;2611;p3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2" name="Google Shape;2612;p3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13" name="Google Shape;2613;p3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14" name="Google Shape;2614;p3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615"/>
        <p:cNvGrpSpPr/>
        <p:nvPr/>
      </p:nvGrpSpPr>
      <p:grpSpPr>
        <a:xfrm>
          <a:off x="0" y="0"/>
          <a:ext cx="0" cy="0"/>
          <a:chOff x="0" y="0"/>
          <a:chExt cx="0" cy="0"/>
        </a:xfrm>
      </p:grpSpPr>
      <p:sp>
        <p:nvSpPr>
          <p:cNvPr id="2616" name="Google Shape;2616;p3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7" name="Google Shape;2617;p374"/>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8" name="Google Shape;2618;p37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19" name="Google Shape;2619;p3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20" name="Google Shape;2620;p374"/>
          <p:cNvSpPr>
            <a:spLocks noGrp="1"/>
          </p:cNvSpPr>
          <p:nvPr>
            <p:ph type="pic" idx="2"/>
          </p:nvPr>
        </p:nvSpPr>
        <p:spPr>
          <a:xfrm>
            <a:off x="537883" y="2655094"/>
            <a:ext cx="2949000" cy="1740600"/>
          </a:xfrm>
          <a:prstGeom prst="rect">
            <a:avLst/>
          </a:prstGeom>
          <a:noFill/>
          <a:ln>
            <a:noFill/>
          </a:ln>
        </p:spPr>
      </p:sp>
      <p:sp>
        <p:nvSpPr>
          <p:cNvPr id="2621" name="Google Shape;2621;p3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22" name="Google Shape;2622;p3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23" name="Google Shape;2623;p3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624"/>
        <p:cNvGrpSpPr/>
        <p:nvPr/>
      </p:nvGrpSpPr>
      <p:grpSpPr>
        <a:xfrm>
          <a:off x="0" y="0"/>
          <a:ext cx="0" cy="0"/>
          <a:chOff x="0" y="0"/>
          <a:chExt cx="0" cy="0"/>
        </a:xfrm>
      </p:grpSpPr>
      <p:sp>
        <p:nvSpPr>
          <p:cNvPr id="2625" name="Google Shape;2625;p3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6" name="Google Shape;2626;p3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27" name="Google Shape;2627;p3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28" name="Google Shape;2628;p3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29" name="Google Shape;2629;p3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6"/>
        <p:cNvGrpSpPr/>
        <p:nvPr/>
      </p:nvGrpSpPr>
      <p:grpSpPr>
        <a:xfrm>
          <a:off x="0" y="0"/>
          <a:ext cx="0" cy="0"/>
          <a:chOff x="0" y="0"/>
          <a:chExt cx="0" cy="0"/>
        </a:xfrm>
      </p:grpSpPr>
      <p:sp>
        <p:nvSpPr>
          <p:cNvPr id="357" name="Google Shape;357;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 name="Google Shape;358;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9" name="Google Shape;359;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0" name="Google Shape;360;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 name="Google Shape;361;p4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2" name="Google Shape;362;p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3" name="Google Shape;363;p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630"/>
        <p:cNvGrpSpPr/>
        <p:nvPr/>
      </p:nvGrpSpPr>
      <p:grpSpPr>
        <a:xfrm>
          <a:off x="0" y="0"/>
          <a:ext cx="0" cy="0"/>
          <a:chOff x="0" y="0"/>
          <a:chExt cx="0" cy="0"/>
        </a:xfrm>
      </p:grpSpPr>
      <p:sp>
        <p:nvSpPr>
          <p:cNvPr id="2631" name="Google Shape;2631;p3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2" name="Google Shape;2632;p37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33" name="Google Shape;2633;p37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34" name="Google Shape;2634;p3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5" name="Google Shape;2635;p3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36" name="Google Shape;2636;p3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637"/>
        <p:cNvGrpSpPr/>
        <p:nvPr/>
      </p:nvGrpSpPr>
      <p:grpSpPr>
        <a:xfrm>
          <a:off x="0" y="0"/>
          <a:ext cx="0" cy="0"/>
          <a:chOff x="0" y="0"/>
          <a:chExt cx="0" cy="0"/>
        </a:xfrm>
      </p:grpSpPr>
      <p:sp>
        <p:nvSpPr>
          <p:cNvPr id="2638" name="Google Shape;2638;p37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39" name="Google Shape;2639;p37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40" name="Google Shape;2640;p37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641" name="Google Shape;2641;p37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42" name="Google Shape;2642;p3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43" name="Google Shape;2643;p3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44" name="Google Shape;2644;p3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45" name="Google Shape;2645;p3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646"/>
        <p:cNvGrpSpPr/>
        <p:nvPr/>
      </p:nvGrpSpPr>
      <p:grpSpPr>
        <a:xfrm>
          <a:off x="0" y="0"/>
          <a:ext cx="0" cy="0"/>
          <a:chOff x="0" y="0"/>
          <a:chExt cx="0" cy="0"/>
        </a:xfrm>
      </p:grpSpPr>
      <p:sp>
        <p:nvSpPr>
          <p:cNvPr id="2647" name="Google Shape;2647;p3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8" name="Google Shape;2648;p3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49" name="Google Shape;2649;p3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50" name="Google Shape;2650;p3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51" name="Google Shape;2651;p3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652"/>
        <p:cNvGrpSpPr/>
        <p:nvPr/>
      </p:nvGrpSpPr>
      <p:grpSpPr>
        <a:xfrm>
          <a:off x="0" y="0"/>
          <a:ext cx="0" cy="0"/>
          <a:chOff x="0" y="0"/>
          <a:chExt cx="0" cy="0"/>
        </a:xfrm>
      </p:grpSpPr>
      <p:sp>
        <p:nvSpPr>
          <p:cNvPr id="2653" name="Google Shape;2653;p3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54" name="Google Shape;2654;p37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55" name="Google Shape;2655;p3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56" name="Google Shape;2656;p379"/>
          <p:cNvGrpSpPr/>
          <p:nvPr/>
        </p:nvGrpSpPr>
        <p:grpSpPr>
          <a:xfrm>
            <a:off x="180290" y="4600563"/>
            <a:ext cx="3539983" cy="342900"/>
            <a:chOff x="180290" y="4600563"/>
            <a:chExt cx="3539983" cy="342900"/>
          </a:xfrm>
        </p:grpSpPr>
        <p:pic>
          <p:nvPicPr>
            <p:cNvPr id="2657" name="Google Shape;2657;p37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58" name="Google Shape;2658;p37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659"/>
        <p:cNvGrpSpPr/>
        <p:nvPr/>
      </p:nvGrpSpPr>
      <p:grpSpPr>
        <a:xfrm>
          <a:off x="0" y="0"/>
          <a:ext cx="0" cy="0"/>
          <a:chOff x="0" y="0"/>
          <a:chExt cx="0" cy="0"/>
        </a:xfrm>
      </p:grpSpPr>
      <p:sp>
        <p:nvSpPr>
          <p:cNvPr id="2660" name="Google Shape;2660;p3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61" name="Google Shape;2661;p3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62" name="Google Shape;2662;p3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63" name="Google Shape;2663;p3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64" name="Google Shape;2664;p3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65" name="Google Shape;2665;p3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66" name="Google Shape;2666;p380"/>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667"/>
        <p:cNvGrpSpPr/>
        <p:nvPr/>
      </p:nvGrpSpPr>
      <p:grpSpPr>
        <a:xfrm>
          <a:off x="0" y="0"/>
          <a:ext cx="0" cy="0"/>
          <a:chOff x="0" y="0"/>
          <a:chExt cx="0" cy="0"/>
        </a:xfrm>
      </p:grpSpPr>
      <p:sp>
        <p:nvSpPr>
          <p:cNvPr id="2668" name="Google Shape;2668;p3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69" name="Google Shape;2669;p3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70" name="Google Shape;2670;p3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671" name="Google Shape;2671;p38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672" name="Google Shape;2672;p38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673" name="Google Shape;2673;p38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674" name="Google Shape;2674;p3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5" name="Google Shape;2675;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76" name="Google Shape;2676;p38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77"/>
        <p:cNvGrpSpPr/>
        <p:nvPr/>
      </p:nvGrpSpPr>
      <p:grpSpPr>
        <a:xfrm>
          <a:off x="0" y="0"/>
          <a:ext cx="0" cy="0"/>
          <a:chOff x="0" y="0"/>
          <a:chExt cx="0" cy="0"/>
        </a:xfrm>
      </p:grpSpPr>
      <p:sp>
        <p:nvSpPr>
          <p:cNvPr id="2678" name="Google Shape;2678;p382"/>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382"/>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680" name="Google Shape;2680;p38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681" name="Google Shape;2681;p38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682" name="Google Shape;2682;p3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83"/>
        <p:cNvGrpSpPr/>
        <p:nvPr/>
      </p:nvGrpSpPr>
      <p:grpSpPr>
        <a:xfrm>
          <a:off x="0" y="0"/>
          <a:ext cx="0" cy="0"/>
          <a:chOff x="0" y="0"/>
          <a:chExt cx="0" cy="0"/>
        </a:xfrm>
      </p:grpSpPr>
      <p:sp>
        <p:nvSpPr>
          <p:cNvPr id="2684" name="Google Shape;2684;p383"/>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685" name="Google Shape;2685;p3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86" name="Google Shape;2686;p383"/>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687"/>
        <p:cNvGrpSpPr/>
        <p:nvPr/>
      </p:nvGrpSpPr>
      <p:grpSpPr>
        <a:xfrm>
          <a:off x="0" y="0"/>
          <a:ext cx="0" cy="0"/>
          <a:chOff x="0" y="0"/>
          <a:chExt cx="0" cy="0"/>
        </a:xfrm>
      </p:grpSpPr>
      <p:sp>
        <p:nvSpPr>
          <p:cNvPr id="2688" name="Google Shape;2688;p384"/>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384"/>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2690" name="Google Shape;2690;p3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691" name="Google Shape;2691;p3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692"/>
        <p:cNvGrpSpPr/>
        <p:nvPr/>
      </p:nvGrpSpPr>
      <p:grpSpPr>
        <a:xfrm>
          <a:off x="0" y="0"/>
          <a:ext cx="0" cy="0"/>
          <a:chOff x="0" y="0"/>
          <a:chExt cx="0" cy="0"/>
        </a:xfrm>
      </p:grpSpPr>
      <p:sp>
        <p:nvSpPr>
          <p:cNvPr id="2693" name="Google Shape;2693;p3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94" name="Google Shape;2694;p385"/>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5" name="Google Shape;2695;p38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696" name="Google Shape;2696;p38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4"/>
        <p:cNvGrpSpPr/>
        <p:nvPr/>
      </p:nvGrpSpPr>
      <p:grpSpPr>
        <a:xfrm>
          <a:off x="0" y="0"/>
          <a:ext cx="0" cy="0"/>
          <a:chOff x="0" y="0"/>
          <a:chExt cx="0" cy="0"/>
        </a:xfrm>
      </p:grpSpPr>
      <p:sp>
        <p:nvSpPr>
          <p:cNvPr id="365" name="Google Shape;365;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 name="Google Shape;366;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 name="Google Shape;367;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 name="Google Shape;368;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9" name="Google Shape;369;p50"/>
          <p:cNvSpPr>
            <a:spLocks noGrp="1"/>
          </p:cNvSpPr>
          <p:nvPr>
            <p:ph type="pic" idx="2"/>
          </p:nvPr>
        </p:nvSpPr>
        <p:spPr>
          <a:xfrm>
            <a:off x="537883" y="2655094"/>
            <a:ext cx="2949000" cy="1740600"/>
          </a:xfrm>
          <a:prstGeom prst="rect">
            <a:avLst/>
          </a:prstGeom>
          <a:noFill/>
          <a:ln>
            <a:noFill/>
          </a:ln>
        </p:spPr>
      </p:sp>
      <p:sp>
        <p:nvSpPr>
          <p:cNvPr id="370" name="Google Shape;370;p5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1" name="Google Shape;371;p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2" name="Google Shape;372;p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7"/>
        <p:cNvGrpSpPr/>
        <p:nvPr/>
      </p:nvGrpSpPr>
      <p:grpSpPr>
        <a:xfrm>
          <a:off x="0" y="0"/>
          <a:ext cx="0" cy="0"/>
          <a:chOff x="0" y="0"/>
          <a:chExt cx="0" cy="0"/>
        </a:xfrm>
      </p:grpSpPr>
      <p:sp>
        <p:nvSpPr>
          <p:cNvPr id="2698" name="Google Shape;2698;p3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2699"/>
        <p:cNvGrpSpPr/>
        <p:nvPr/>
      </p:nvGrpSpPr>
      <p:grpSpPr>
        <a:xfrm>
          <a:off x="0" y="0"/>
          <a:ext cx="0" cy="0"/>
          <a:chOff x="0" y="0"/>
          <a:chExt cx="0" cy="0"/>
        </a:xfrm>
      </p:grpSpPr>
      <p:sp>
        <p:nvSpPr>
          <p:cNvPr id="2700" name="Google Shape;2700;p3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01" name="Google Shape;2701;p38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2" name="Google Shape;2702;p38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03" name="Google Shape;2703;p38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2704"/>
        <p:cNvGrpSpPr/>
        <p:nvPr/>
      </p:nvGrpSpPr>
      <p:grpSpPr>
        <a:xfrm>
          <a:off x="0" y="0"/>
          <a:ext cx="0" cy="0"/>
          <a:chOff x="0" y="0"/>
          <a:chExt cx="0" cy="0"/>
        </a:xfrm>
      </p:grpSpPr>
      <p:sp>
        <p:nvSpPr>
          <p:cNvPr id="2705" name="Google Shape;2705;p3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06" name="Google Shape;2706;p38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7" name="Google Shape;2707;p38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08" name="Google Shape;2708;p38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2709"/>
        <p:cNvGrpSpPr/>
        <p:nvPr/>
      </p:nvGrpSpPr>
      <p:grpSpPr>
        <a:xfrm>
          <a:off x="0" y="0"/>
          <a:ext cx="0" cy="0"/>
          <a:chOff x="0" y="0"/>
          <a:chExt cx="0" cy="0"/>
        </a:xfrm>
      </p:grpSpPr>
      <p:sp>
        <p:nvSpPr>
          <p:cNvPr id="2710" name="Google Shape;2710;p3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2711"/>
        <p:cNvGrpSpPr/>
        <p:nvPr/>
      </p:nvGrpSpPr>
      <p:grpSpPr>
        <a:xfrm>
          <a:off x="0" y="0"/>
          <a:ext cx="0" cy="0"/>
          <a:chOff x="0" y="0"/>
          <a:chExt cx="0" cy="0"/>
        </a:xfrm>
      </p:grpSpPr>
      <p:sp>
        <p:nvSpPr>
          <p:cNvPr id="2712" name="Google Shape;2712;p3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13" name="Google Shape;2713;p39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14" name="Google Shape;2714;p39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15" name="Google Shape;2715;p39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16"/>
        <p:cNvGrpSpPr/>
        <p:nvPr/>
      </p:nvGrpSpPr>
      <p:grpSpPr>
        <a:xfrm>
          <a:off x="0" y="0"/>
          <a:ext cx="0" cy="0"/>
          <a:chOff x="0" y="0"/>
          <a:chExt cx="0" cy="0"/>
        </a:xfrm>
      </p:grpSpPr>
      <p:sp>
        <p:nvSpPr>
          <p:cNvPr id="2717" name="Google Shape;2717;p391"/>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391"/>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2719" name="Google Shape;2719;p391"/>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20" name="Google Shape;2720;p39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721" name="Google Shape;2721;p3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2722"/>
        <p:cNvGrpSpPr/>
        <p:nvPr/>
      </p:nvGrpSpPr>
      <p:grpSpPr>
        <a:xfrm>
          <a:off x="0" y="0"/>
          <a:ext cx="0" cy="0"/>
          <a:chOff x="0" y="0"/>
          <a:chExt cx="0" cy="0"/>
        </a:xfrm>
      </p:grpSpPr>
      <p:sp>
        <p:nvSpPr>
          <p:cNvPr id="2723" name="Google Shape;2723;p3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24" name="Google Shape;2724;p39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5" name="Google Shape;2725;p39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26" name="Google Shape;2726;p39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727"/>
        <p:cNvGrpSpPr/>
        <p:nvPr/>
      </p:nvGrpSpPr>
      <p:grpSpPr>
        <a:xfrm>
          <a:off x="0" y="0"/>
          <a:ext cx="0" cy="0"/>
          <a:chOff x="0" y="0"/>
          <a:chExt cx="0" cy="0"/>
        </a:xfrm>
      </p:grpSpPr>
      <p:sp>
        <p:nvSpPr>
          <p:cNvPr id="2728" name="Google Shape;2728;p3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29" name="Google Shape;2729;p393"/>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730" name="Google Shape;2730;p393"/>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2731" name="Google Shape;2731;p393"/>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2732"/>
        <p:cNvGrpSpPr/>
        <p:nvPr/>
      </p:nvGrpSpPr>
      <p:grpSpPr>
        <a:xfrm>
          <a:off x="0" y="0"/>
          <a:ext cx="0" cy="0"/>
          <a:chOff x="0" y="0"/>
          <a:chExt cx="0" cy="0"/>
        </a:xfrm>
      </p:grpSpPr>
      <p:sp>
        <p:nvSpPr>
          <p:cNvPr id="2733" name="Google Shape;2733;p3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34" name="Google Shape;2734;p39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5" name="Google Shape;2735;p39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36" name="Google Shape;2736;p39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2737"/>
        <p:cNvGrpSpPr/>
        <p:nvPr/>
      </p:nvGrpSpPr>
      <p:grpSpPr>
        <a:xfrm>
          <a:off x="0" y="0"/>
          <a:ext cx="0" cy="0"/>
          <a:chOff x="0" y="0"/>
          <a:chExt cx="0" cy="0"/>
        </a:xfrm>
      </p:grpSpPr>
      <p:sp>
        <p:nvSpPr>
          <p:cNvPr id="2738" name="Google Shape;2738;p3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39" name="Google Shape;2739;p39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0" name="Google Shape;2740;p39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41" name="Google Shape;2741;p39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 name="Google Shape;375;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6" name="Google Shape;376;p5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7" name="Google Shape;377;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8" name="Google Shape;378;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2742"/>
        <p:cNvGrpSpPr/>
        <p:nvPr/>
      </p:nvGrpSpPr>
      <p:grpSpPr>
        <a:xfrm>
          <a:off x="0" y="0"/>
          <a:ext cx="0" cy="0"/>
          <a:chOff x="0" y="0"/>
          <a:chExt cx="0" cy="0"/>
        </a:xfrm>
      </p:grpSpPr>
      <p:sp>
        <p:nvSpPr>
          <p:cNvPr id="2743" name="Google Shape;2743;p3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44" name="Google Shape;2744;p39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5" name="Google Shape;2745;p39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46" name="Google Shape;2746;p39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47"/>
        <p:cNvGrpSpPr/>
        <p:nvPr/>
      </p:nvGrpSpPr>
      <p:grpSpPr>
        <a:xfrm>
          <a:off x="0" y="0"/>
          <a:ext cx="0" cy="0"/>
          <a:chOff x="0" y="0"/>
          <a:chExt cx="0" cy="0"/>
        </a:xfrm>
      </p:grpSpPr>
      <p:sp>
        <p:nvSpPr>
          <p:cNvPr id="2748" name="Google Shape;2748;p39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2749" name="Google Shape;2749;p3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50" name="Google Shape;2750;p397"/>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2751"/>
        <p:cNvGrpSpPr/>
        <p:nvPr/>
      </p:nvGrpSpPr>
      <p:grpSpPr>
        <a:xfrm>
          <a:off x="0" y="0"/>
          <a:ext cx="0" cy="0"/>
          <a:chOff x="0" y="0"/>
          <a:chExt cx="0" cy="0"/>
        </a:xfrm>
      </p:grpSpPr>
      <p:sp>
        <p:nvSpPr>
          <p:cNvPr id="2752" name="Google Shape;2752;p3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53" name="Google Shape;2753;p39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4" name="Google Shape;2754;p39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55" name="Google Shape;2755;p39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56"/>
        <p:cNvGrpSpPr/>
        <p:nvPr/>
      </p:nvGrpSpPr>
      <p:grpSpPr>
        <a:xfrm>
          <a:off x="0" y="0"/>
          <a:ext cx="0" cy="0"/>
          <a:chOff x="0" y="0"/>
          <a:chExt cx="0" cy="0"/>
        </a:xfrm>
      </p:grpSpPr>
      <p:sp>
        <p:nvSpPr>
          <p:cNvPr id="2757" name="Google Shape;2757;p39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58" name="Google Shape;2758;p39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59" name="Google Shape;2759;p39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60" name="Google Shape;2760;p3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761" name="Google Shape;2761;p3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762" name="Google Shape;2762;p39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2763"/>
        <p:cNvGrpSpPr/>
        <p:nvPr/>
      </p:nvGrpSpPr>
      <p:grpSpPr>
        <a:xfrm>
          <a:off x="0" y="0"/>
          <a:ext cx="0" cy="0"/>
          <a:chOff x="0" y="0"/>
          <a:chExt cx="0" cy="0"/>
        </a:xfrm>
      </p:grpSpPr>
      <p:sp>
        <p:nvSpPr>
          <p:cNvPr id="2764" name="Google Shape;2764;p40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5" name="Google Shape;2765;p40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766" name="Google Shape;2766;p40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2767"/>
        <p:cNvGrpSpPr/>
        <p:nvPr/>
      </p:nvGrpSpPr>
      <p:grpSpPr>
        <a:xfrm>
          <a:off x="0" y="0"/>
          <a:ext cx="0" cy="0"/>
          <a:chOff x="0" y="0"/>
          <a:chExt cx="0" cy="0"/>
        </a:xfrm>
      </p:grpSpPr>
      <p:sp>
        <p:nvSpPr>
          <p:cNvPr id="2768" name="Google Shape;2768;p4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69" name="Google Shape;2769;p40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70" name="Google Shape;2770;p40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771" name="Google Shape;2771;p40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Green_2-Section Header 1">
  <p:cSld name="Green_2-Section Header_1">
    <p:bg>
      <p:bgPr>
        <a:solidFill>
          <a:schemeClr val="accent5"/>
        </a:solidFill>
        <a:effectLst/>
      </p:bgPr>
    </p:bg>
    <p:spTree>
      <p:nvGrpSpPr>
        <p:cNvPr id="1" name="Shape 2772"/>
        <p:cNvGrpSpPr/>
        <p:nvPr/>
      </p:nvGrpSpPr>
      <p:grpSpPr>
        <a:xfrm>
          <a:off x="0" y="0"/>
          <a:ext cx="0" cy="0"/>
          <a:chOff x="0" y="0"/>
          <a:chExt cx="0" cy="0"/>
        </a:xfrm>
      </p:grpSpPr>
      <p:sp>
        <p:nvSpPr>
          <p:cNvPr id="2773" name="Google Shape;2773;p4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4" name="Google Shape;2774;p402"/>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75" name="Google Shape;2775;p40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76" name="Google Shape;2776;p4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7" name="Google Shape;2777;p40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78" name="Google Shape;2778;p402"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779" name="Google Shape;2779;p402"/>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2780"/>
        <p:cNvGrpSpPr/>
        <p:nvPr/>
      </p:nvGrpSpPr>
      <p:grpSpPr>
        <a:xfrm>
          <a:off x="0" y="0"/>
          <a:ext cx="0" cy="0"/>
          <a:chOff x="0" y="0"/>
          <a:chExt cx="0" cy="0"/>
        </a:xfrm>
      </p:grpSpPr>
      <p:sp>
        <p:nvSpPr>
          <p:cNvPr id="2781" name="Google Shape;2781;p4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2" name="Google Shape;2782;p40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83" name="Google Shape;2783;p40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84" name="Google Shape;2784;p40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785" name="Google Shape;2785;p403"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2786" name="Google Shape;2786;p403"/>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787" name="Google Shape;2787;p403"/>
          <p:cNvGrpSpPr/>
          <p:nvPr/>
        </p:nvGrpSpPr>
        <p:grpSpPr>
          <a:xfrm>
            <a:off x="344190" y="4570313"/>
            <a:ext cx="3644410" cy="342900"/>
            <a:chOff x="344190" y="4570313"/>
            <a:chExt cx="3644410" cy="342900"/>
          </a:xfrm>
        </p:grpSpPr>
        <p:sp>
          <p:nvSpPr>
            <p:cNvPr id="2788" name="Google Shape;2788;p403"/>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2789" name="Google Shape;2789;p403"/>
            <p:cNvPicPr preferRelativeResize="0"/>
            <p:nvPr/>
          </p:nvPicPr>
          <p:blipFill>
            <a:blip r:embed="rId4">
              <a:alphaModFix/>
            </a:blip>
            <a:stretch>
              <a:fillRect/>
            </a:stretch>
          </p:blipFill>
          <p:spPr>
            <a:xfrm>
              <a:off x="344190" y="4570313"/>
              <a:ext cx="357596" cy="342900"/>
            </a:xfrm>
            <a:prstGeom prst="rect">
              <a:avLst/>
            </a:prstGeom>
            <a:noFill/>
            <a:ln>
              <a:noFill/>
            </a:ln>
          </p:spPr>
        </p:pic>
      </p:gr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799"/>
        <p:cNvGrpSpPr/>
        <p:nvPr/>
      </p:nvGrpSpPr>
      <p:grpSpPr>
        <a:xfrm>
          <a:off x="0" y="0"/>
          <a:ext cx="0" cy="0"/>
          <a:chOff x="0" y="0"/>
          <a:chExt cx="0" cy="0"/>
        </a:xfrm>
      </p:grpSpPr>
      <p:sp>
        <p:nvSpPr>
          <p:cNvPr id="2800" name="Google Shape;2800;p4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801" name="Google Shape;2801;p405"/>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802" name="Google Shape;2802;p40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03" name="Google Shape;2803;p40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4" name="Google Shape;2804;p40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05" name="Google Shape;2805;p4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06" name="Google Shape;2806;p405"/>
          <p:cNvGrpSpPr/>
          <p:nvPr/>
        </p:nvGrpSpPr>
        <p:grpSpPr>
          <a:xfrm>
            <a:off x="1605267" y="3232902"/>
            <a:ext cx="5933466" cy="1097281"/>
            <a:chOff x="1952025" y="4310537"/>
            <a:chExt cx="7911288" cy="1463041"/>
          </a:xfrm>
        </p:grpSpPr>
        <p:pic>
          <p:nvPicPr>
            <p:cNvPr id="2807" name="Google Shape;2807;p40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08" name="Google Shape;2808;p40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09" name="Google Shape;2809;p40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10" name="Google Shape;2810;p40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811" name="Google Shape;2811;p4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12" name="Google Shape;2812;p40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813"/>
        <p:cNvGrpSpPr/>
        <p:nvPr/>
      </p:nvGrpSpPr>
      <p:grpSpPr>
        <a:xfrm>
          <a:off x="0" y="0"/>
          <a:ext cx="0" cy="0"/>
          <a:chOff x="0" y="0"/>
          <a:chExt cx="0" cy="0"/>
        </a:xfrm>
      </p:grpSpPr>
      <p:sp>
        <p:nvSpPr>
          <p:cNvPr id="2814" name="Google Shape;2814;p4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5" name="Google Shape;2815;p406"/>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16" name="Google Shape;2816;p40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7" name="Google Shape;2817;p40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818" name="Google Shape;2818;p40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19" name="Google Shape;2819;p40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820" name="Google Shape;2820;p406"/>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2821" name="Google Shape;2821;p40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2822" name="Google Shape;2822;p406"/>
          <p:cNvGrpSpPr/>
          <p:nvPr/>
        </p:nvGrpSpPr>
        <p:grpSpPr>
          <a:xfrm>
            <a:off x="180290" y="4600563"/>
            <a:ext cx="3539983" cy="342900"/>
            <a:chOff x="180290" y="4600563"/>
            <a:chExt cx="3539983" cy="342900"/>
          </a:xfrm>
        </p:grpSpPr>
        <p:pic>
          <p:nvPicPr>
            <p:cNvPr id="2823" name="Google Shape;2823;p406"/>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2824" name="Google Shape;2824;p40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1" name="Google Shape;381;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3" name="Google Shape;383;p52"/>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5" name="Google Shape;385;p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825"/>
        <p:cNvGrpSpPr/>
        <p:nvPr/>
      </p:nvGrpSpPr>
      <p:grpSpPr>
        <a:xfrm>
          <a:off x="0" y="0"/>
          <a:ext cx="0" cy="0"/>
          <a:chOff x="0" y="0"/>
          <a:chExt cx="0" cy="0"/>
        </a:xfrm>
      </p:grpSpPr>
      <p:sp>
        <p:nvSpPr>
          <p:cNvPr id="2826" name="Google Shape;2826;p4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7" name="Google Shape;2827;p407"/>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8" name="Google Shape;2828;p40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9" name="Google Shape;2829;p4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0" name="Google Shape;2830;p40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31" name="Google Shape;2831;p407"/>
          <p:cNvGrpSpPr/>
          <p:nvPr/>
        </p:nvGrpSpPr>
        <p:grpSpPr>
          <a:xfrm>
            <a:off x="180290" y="4600563"/>
            <a:ext cx="3539983" cy="342900"/>
            <a:chOff x="180290" y="4600563"/>
            <a:chExt cx="3539983" cy="342900"/>
          </a:xfrm>
        </p:grpSpPr>
        <p:pic>
          <p:nvPicPr>
            <p:cNvPr id="2832" name="Google Shape;2832;p40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833" name="Google Shape;2833;p40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834"/>
        <p:cNvGrpSpPr/>
        <p:nvPr/>
      </p:nvGrpSpPr>
      <p:grpSpPr>
        <a:xfrm>
          <a:off x="0" y="0"/>
          <a:ext cx="0" cy="0"/>
          <a:chOff x="0" y="0"/>
          <a:chExt cx="0" cy="0"/>
        </a:xfrm>
      </p:grpSpPr>
      <p:sp>
        <p:nvSpPr>
          <p:cNvPr id="2835" name="Google Shape;2835;p4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6" name="Google Shape;2836;p408"/>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37" name="Google Shape;2837;p408"/>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8" name="Google Shape;2838;p40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839" name="Google Shape;2839;p408"/>
          <p:cNvSpPr>
            <a:spLocks noGrp="1"/>
          </p:cNvSpPr>
          <p:nvPr>
            <p:ph type="pic" idx="2"/>
          </p:nvPr>
        </p:nvSpPr>
        <p:spPr>
          <a:xfrm>
            <a:off x="537883" y="2655094"/>
            <a:ext cx="2949000" cy="1740600"/>
          </a:xfrm>
          <a:prstGeom prst="rect">
            <a:avLst/>
          </a:prstGeom>
          <a:noFill/>
          <a:ln>
            <a:noFill/>
          </a:ln>
        </p:spPr>
      </p:sp>
      <p:sp>
        <p:nvSpPr>
          <p:cNvPr id="2840" name="Google Shape;2840;p40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41" name="Google Shape;2841;p408"/>
          <p:cNvGrpSpPr/>
          <p:nvPr/>
        </p:nvGrpSpPr>
        <p:grpSpPr>
          <a:xfrm>
            <a:off x="180290" y="4600563"/>
            <a:ext cx="3539983" cy="342900"/>
            <a:chOff x="180290" y="4600563"/>
            <a:chExt cx="3539983" cy="342900"/>
          </a:xfrm>
        </p:grpSpPr>
        <p:pic>
          <p:nvPicPr>
            <p:cNvPr id="2842" name="Google Shape;2842;p40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843" name="Google Shape;2843;p40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844"/>
        <p:cNvGrpSpPr/>
        <p:nvPr/>
      </p:nvGrpSpPr>
      <p:grpSpPr>
        <a:xfrm>
          <a:off x="0" y="0"/>
          <a:ext cx="0" cy="0"/>
          <a:chOff x="0" y="0"/>
          <a:chExt cx="0" cy="0"/>
        </a:xfrm>
      </p:grpSpPr>
      <p:sp>
        <p:nvSpPr>
          <p:cNvPr id="2845" name="Google Shape;2845;p4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46" name="Google Shape;2846;p40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47" name="Google Shape;2847;p40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848"/>
        <p:cNvGrpSpPr/>
        <p:nvPr/>
      </p:nvGrpSpPr>
      <p:grpSpPr>
        <a:xfrm>
          <a:off x="0" y="0"/>
          <a:ext cx="0" cy="0"/>
          <a:chOff x="0" y="0"/>
          <a:chExt cx="0" cy="0"/>
        </a:xfrm>
      </p:grpSpPr>
      <p:sp>
        <p:nvSpPr>
          <p:cNvPr id="2849" name="Google Shape;2849;p4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0" name="Google Shape;2850;p41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1" name="Google Shape;2851;p41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2" name="Google Shape;2852;p41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853"/>
        <p:cNvGrpSpPr/>
        <p:nvPr/>
      </p:nvGrpSpPr>
      <p:grpSpPr>
        <a:xfrm>
          <a:off x="0" y="0"/>
          <a:ext cx="0" cy="0"/>
          <a:chOff x="0" y="0"/>
          <a:chExt cx="0" cy="0"/>
        </a:xfrm>
      </p:grpSpPr>
      <p:sp>
        <p:nvSpPr>
          <p:cNvPr id="2854" name="Google Shape;2854;p41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55" name="Google Shape;2855;p41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6" name="Google Shape;2856;p41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57" name="Google Shape;2857;p41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58" name="Google Shape;2858;p4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59" name="Google Shape;2859;p41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860"/>
        <p:cNvGrpSpPr/>
        <p:nvPr/>
      </p:nvGrpSpPr>
      <p:grpSpPr>
        <a:xfrm>
          <a:off x="0" y="0"/>
          <a:ext cx="0" cy="0"/>
          <a:chOff x="0" y="0"/>
          <a:chExt cx="0" cy="0"/>
        </a:xfrm>
      </p:grpSpPr>
      <p:sp>
        <p:nvSpPr>
          <p:cNvPr id="2861" name="Google Shape;2861;p4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62" name="Google Shape;2862;p4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63" name="Google Shape;2863;p41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64" name="Google Shape;2864;p4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5" name="Google Shape;2865;p4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866"/>
        <p:cNvGrpSpPr/>
        <p:nvPr/>
      </p:nvGrpSpPr>
      <p:grpSpPr>
        <a:xfrm>
          <a:off x="0" y="0"/>
          <a:ext cx="0" cy="0"/>
          <a:chOff x="0" y="0"/>
          <a:chExt cx="0" cy="0"/>
        </a:xfrm>
      </p:grpSpPr>
      <p:sp>
        <p:nvSpPr>
          <p:cNvPr id="2867" name="Google Shape;2867;p4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868" name="Google Shape;2868;p41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69" name="Google Shape;2869;p41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70" name="Google Shape;2870;p4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71" name="Google Shape;2871;p4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872"/>
        <p:cNvGrpSpPr/>
        <p:nvPr/>
      </p:nvGrpSpPr>
      <p:grpSpPr>
        <a:xfrm>
          <a:off x="0" y="0"/>
          <a:ext cx="0" cy="0"/>
          <a:chOff x="0" y="0"/>
          <a:chExt cx="0" cy="0"/>
        </a:xfrm>
      </p:grpSpPr>
      <p:sp>
        <p:nvSpPr>
          <p:cNvPr id="2873" name="Google Shape;2873;p4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74" name="Google Shape;2874;p4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75" name="Google Shape;2875;p4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6" name="Google Shape;2876;p41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77" name="Google Shape;2877;p41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78" name="Google Shape;2878;p414"/>
          <p:cNvGrpSpPr/>
          <p:nvPr/>
        </p:nvGrpSpPr>
        <p:grpSpPr>
          <a:xfrm>
            <a:off x="180290" y="4600563"/>
            <a:ext cx="3539983" cy="342900"/>
            <a:chOff x="180290" y="4600563"/>
            <a:chExt cx="3539983" cy="342900"/>
          </a:xfrm>
        </p:grpSpPr>
        <p:pic>
          <p:nvPicPr>
            <p:cNvPr id="2879" name="Google Shape;2879;p414"/>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880" name="Google Shape;2880;p41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881"/>
        <p:cNvGrpSpPr/>
        <p:nvPr/>
      </p:nvGrpSpPr>
      <p:grpSpPr>
        <a:xfrm>
          <a:off x="0" y="0"/>
          <a:ext cx="0" cy="0"/>
          <a:chOff x="0" y="0"/>
          <a:chExt cx="0" cy="0"/>
        </a:xfrm>
      </p:grpSpPr>
      <p:sp>
        <p:nvSpPr>
          <p:cNvPr id="2882" name="Google Shape;2882;p4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83" name="Google Shape;2883;p4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84" name="Google Shape;2884;p4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85" name="Google Shape;2885;p41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86" name="Google Shape;2886;p41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87" name="Google Shape;2887;p41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88" name="Google Shape;2888;p41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9" name="Google Shape;2889;p4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90" name="Google Shape;2890;p41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891"/>
        <p:cNvGrpSpPr/>
        <p:nvPr/>
      </p:nvGrpSpPr>
      <p:grpSpPr>
        <a:xfrm>
          <a:off x="0" y="0"/>
          <a:ext cx="0" cy="0"/>
          <a:chOff x="0" y="0"/>
          <a:chExt cx="0" cy="0"/>
        </a:xfrm>
      </p:grpSpPr>
      <p:sp>
        <p:nvSpPr>
          <p:cNvPr id="2892" name="Google Shape;2892;p4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93" name="Google Shape;2893;p416"/>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4" name="Google Shape;2894;p41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95" name="Google Shape;2895;p41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6" name="Google Shape;2896;p4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897" name="Google Shape;2897;p41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98" name="Google Shape;2898;p416"/>
          <p:cNvGrpSpPr/>
          <p:nvPr/>
        </p:nvGrpSpPr>
        <p:grpSpPr>
          <a:xfrm>
            <a:off x="1605267" y="3232902"/>
            <a:ext cx="5933466" cy="1097281"/>
            <a:chOff x="1952025" y="4310537"/>
            <a:chExt cx="7911288" cy="1463041"/>
          </a:xfrm>
        </p:grpSpPr>
        <p:pic>
          <p:nvPicPr>
            <p:cNvPr id="2899" name="Google Shape;2899;p41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00" name="Google Shape;2900;p41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01" name="Google Shape;2901;p41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02" name="Google Shape;2902;p41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03" name="Google Shape;2903;p4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04" name="Google Shape;2904;p416"/>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90"/>
        <p:cNvGrpSpPr/>
        <p:nvPr/>
      </p:nvGrpSpPr>
      <p:grpSpPr>
        <a:xfrm>
          <a:off x="0" y="0"/>
          <a:ext cx="0" cy="0"/>
          <a:chOff x="0" y="0"/>
          <a:chExt cx="0" cy="0"/>
        </a:xfrm>
      </p:grpSpPr>
      <p:sp>
        <p:nvSpPr>
          <p:cNvPr id="91" name="Google Shape;91;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 name="Google Shape;95;p17"/>
          <p:cNvSpPr>
            <a:spLocks noGrp="1"/>
          </p:cNvSpPr>
          <p:nvPr>
            <p:ph type="pic" idx="2"/>
          </p:nvPr>
        </p:nvSpPr>
        <p:spPr>
          <a:xfrm>
            <a:off x="537883" y="2655094"/>
            <a:ext cx="2949000" cy="1740600"/>
          </a:xfrm>
          <a:prstGeom prst="rect">
            <a:avLst/>
          </a:prstGeom>
          <a:noFill/>
          <a:ln>
            <a:noFill/>
          </a:ln>
        </p:spPr>
      </p:sp>
      <p:sp>
        <p:nvSpPr>
          <p:cNvPr id="96" name="Google Shape;96;p1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 name="Google Shape;98;p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86"/>
        <p:cNvGrpSpPr/>
        <p:nvPr/>
      </p:nvGrpSpPr>
      <p:grpSpPr>
        <a:xfrm>
          <a:off x="0" y="0"/>
          <a:ext cx="0" cy="0"/>
          <a:chOff x="0" y="0"/>
          <a:chExt cx="0" cy="0"/>
        </a:xfrm>
      </p:grpSpPr>
      <p:sp>
        <p:nvSpPr>
          <p:cNvPr id="387" name="Google Shape;387;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 name="Google Shape;390;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1" name="Google Shape;391;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2" name="Google Shape;392;p5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3" name="Google Shape;393;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4" name="Google Shape;394;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905"/>
        <p:cNvGrpSpPr/>
        <p:nvPr/>
      </p:nvGrpSpPr>
      <p:grpSpPr>
        <a:xfrm>
          <a:off x="0" y="0"/>
          <a:ext cx="0" cy="0"/>
          <a:chOff x="0" y="0"/>
          <a:chExt cx="0" cy="0"/>
        </a:xfrm>
      </p:grpSpPr>
      <p:sp>
        <p:nvSpPr>
          <p:cNvPr id="2906" name="Google Shape;2906;p4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7" name="Google Shape;2907;p417"/>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08" name="Google Shape;2908;p41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09" name="Google Shape;2909;p41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0" name="Google Shape;2910;p4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11" name="Google Shape;2911;p41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12" name="Google Shape;2912;p41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13" name="Google Shape;2913;p41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914"/>
        <p:cNvGrpSpPr/>
        <p:nvPr/>
      </p:nvGrpSpPr>
      <p:grpSpPr>
        <a:xfrm>
          <a:off x="0" y="0"/>
          <a:ext cx="0" cy="0"/>
          <a:chOff x="0" y="0"/>
          <a:chExt cx="0" cy="0"/>
        </a:xfrm>
      </p:grpSpPr>
      <p:sp>
        <p:nvSpPr>
          <p:cNvPr id="2915" name="Google Shape;2915;p4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6" name="Google Shape;2916;p418"/>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7" name="Google Shape;2917;p4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8" name="Google Shape;2918;p4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9" name="Google Shape;2919;p41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20" name="Google Shape;2920;p418"/>
          <p:cNvGrpSpPr/>
          <p:nvPr/>
        </p:nvGrpSpPr>
        <p:grpSpPr>
          <a:xfrm>
            <a:off x="180290" y="4600563"/>
            <a:ext cx="3539983" cy="342900"/>
            <a:chOff x="180290" y="4600563"/>
            <a:chExt cx="3539983" cy="342900"/>
          </a:xfrm>
        </p:grpSpPr>
        <p:pic>
          <p:nvPicPr>
            <p:cNvPr id="2921" name="Google Shape;2921;p41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22" name="Google Shape;2922;p41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923"/>
        <p:cNvGrpSpPr/>
        <p:nvPr/>
      </p:nvGrpSpPr>
      <p:grpSpPr>
        <a:xfrm>
          <a:off x="0" y="0"/>
          <a:ext cx="0" cy="0"/>
          <a:chOff x="0" y="0"/>
          <a:chExt cx="0" cy="0"/>
        </a:xfrm>
      </p:grpSpPr>
      <p:sp>
        <p:nvSpPr>
          <p:cNvPr id="2924" name="Google Shape;2924;p4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5" name="Google Shape;2925;p419"/>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6" name="Google Shape;2926;p419"/>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27" name="Google Shape;2927;p41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928" name="Google Shape;2928;p41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29" name="Google Shape;2929;p419"/>
          <p:cNvGrpSpPr/>
          <p:nvPr/>
        </p:nvGrpSpPr>
        <p:grpSpPr>
          <a:xfrm>
            <a:off x="180290" y="4600563"/>
            <a:ext cx="3539983" cy="342900"/>
            <a:chOff x="180290" y="4600563"/>
            <a:chExt cx="3539983" cy="342900"/>
          </a:xfrm>
        </p:grpSpPr>
        <p:pic>
          <p:nvPicPr>
            <p:cNvPr id="2930" name="Google Shape;2930;p41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931" name="Google Shape;2931;p41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932"/>
        <p:cNvGrpSpPr/>
        <p:nvPr/>
      </p:nvGrpSpPr>
      <p:grpSpPr>
        <a:xfrm>
          <a:off x="0" y="0"/>
          <a:ext cx="0" cy="0"/>
          <a:chOff x="0" y="0"/>
          <a:chExt cx="0" cy="0"/>
        </a:xfrm>
      </p:grpSpPr>
      <p:sp>
        <p:nvSpPr>
          <p:cNvPr id="2933" name="Google Shape;2933;p4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4" name="Google Shape;2934;p4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5" name="Google Shape;2935;p42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936"/>
        <p:cNvGrpSpPr/>
        <p:nvPr/>
      </p:nvGrpSpPr>
      <p:grpSpPr>
        <a:xfrm>
          <a:off x="0" y="0"/>
          <a:ext cx="0" cy="0"/>
          <a:chOff x="0" y="0"/>
          <a:chExt cx="0" cy="0"/>
        </a:xfrm>
      </p:grpSpPr>
      <p:sp>
        <p:nvSpPr>
          <p:cNvPr id="2937" name="Google Shape;2937;p4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8" name="Google Shape;2938;p42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9" name="Google Shape;2939;p42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0" name="Google Shape;2940;p42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941"/>
        <p:cNvGrpSpPr/>
        <p:nvPr/>
      </p:nvGrpSpPr>
      <p:grpSpPr>
        <a:xfrm>
          <a:off x="0" y="0"/>
          <a:ext cx="0" cy="0"/>
          <a:chOff x="0" y="0"/>
          <a:chExt cx="0" cy="0"/>
        </a:xfrm>
      </p:grpSpPr>
      <p:sp>
        <p:nvSpPr>
          <p:cNvPr id="2942" name="Google Shape;2942;p42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43" name="Google Shape;2943;p42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4" name="Google Shape;2944;p42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45" name="Google Shape;2945;p42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6" name="Google Shape;2946;p4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47" name="Google Shape;2947;p42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948"/>
        <p:cNvGrpSpPr/>
        <p:nvPr/>
      </p:nvGrpSpPr>
      <p:grpSpPr>
        <a:xfrm>
          <a:off x="0" y="0"/>
          <a:ext cx="0" cy="0"/>
          <a:chOff x="0" y="0"/>
          <a:chExt cx="0" cy="0"/>
        </a:xfrm>
      </p:grpSpPr>
      <p:sp>
        <p:nvSpPr>
          <p:cNvPr id="2949" name="Google Shape;2949;p4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50" name="Google Shape;2950;p4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51" name="Google Shape;2951;p42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2" name="Google Shape;2952;p4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3" name="Google Shape;2953;p4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954"/>
        <p:cNvGrpSpPr/>
        <p:nvPr/>
      </p:nvGrpSpPr>
      <p:grpSpPr>
        <a:xfrm>
          <a:off x="0" y="0"/>
          <a:ext cx="0" cy="0"/>
          <a:chOff x="0" y="0"/>
          <a:chExt cx="0" cy="0"/>
        </a:xfrm>
      </p:grpSpPr>
      <p:sp>
        <p:nvSpPr>
          <p:cNvPr id="2955" name="Google Shape;2955;p4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56" name="Google Shape;2956;p42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7" name="Google Shape;2957;p42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8" name="Google Shape;2958;p4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9" name="Google Shape;2959;p4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960"/>
        <p:cNvGrpSpPr/>
        <p:nvPr/>
      </p:nvGrpSpPr>
      <p:grpSpPr>
        <a:xfrm>
          <a:off x="0" y="0"/>
          <a:ext cx="0" cy="0"/>
          <a:chOff x="0" y="0"/>
          <a:chExt cx="0" cy="0"/>
        </a:xfrm>
      </p:grpSpPr>
      <p:sp>
        <p:nvSpPr>
          <p:cNvPr id="2961" name="Google Shape;2961;p4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62" name="Google Shape;2962;p4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63" name="Google Shape;2963;p4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64" name="Google Shape;2964;p42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65" name="Google Shape;2965;p42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66" name="Google Shape;2966;p425"/>
          <p:cNvGrpSpPr/>
          <p:nvPr/>
        </p:nvGrpSpPr>
        <p:grpSpPr>
          <a:xfrm>
            <a:off x="180290" y="4600563"/>
            <a:ext cx="3539983" cy="342900"/>
            <a:chOff x="180290" y="4600563"/>
            <a:chExt cx="3539983" cy="342900"/>
          </a:xfrm>
        </p:grpSpPr>
        <p:pic>
          <p:nvPicPr>
            <p:cNvPr id="2967" name="Google Shape;2967;p425"/>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2968" name="Google Shape;2968;p42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969"/>
        <p:cNvGrpSpPr/>
        <p:nvPr/>
      </p:nvGrpSpPr>
      <p:grpSpPr>
        <a:xfrm>
          <a:off x="0" y="0"/>
          <a:ext cx="0" cy="0"/>
          <a:chOff x="0" y="0"/>
          <a:chExt cx="0" cy="0"/>
        </a:xfrm>
      </p:grpSpPr>
      <p:sp>
        <p:nvSpPr>
          <p:cNvPr id="2970" name="Google Shape;2970;p4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1" name="Google Shape;2971;p4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72" name="Google Shape;2972;p4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73" name="Google Shape;2973;p42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74" name="Google Shape;2974;p42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75" name="Google Shape;2975;p42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76" name="Google Shape;2976;p42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77" name="Google Shape;2977;p4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78" name="Google Shape;2978;p42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95"/>
        <p:cNvGrpSpPr/>
        <p:nvPr/>
      </p:nvGrpSpPr>
      <p:grpSpPr>
        <a:xfrm>
          <a:off x="0" y="0"/>
          <a:ext cx="0" cy="0"/>
          <a:chOff x="0" y="0"/>
          <a:chExt cx="0" cy="0"/>
        </a:xfrm>
      </p:grpSpPr>
      <p:sp>
        <p:nvSpPr>
          <p:cNvPr id="396" name="Google Shape;396;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7" name="Google Shape;397;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8" name="Google Shape;398;p5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9" name="Google Shape;399;p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0" name="Google Shape;400;p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979"/>
        <p:cNvGrpSpPr/>
        <p:nvPr/>
      </p:nvGrpSpPr>
      <p:grpSpPr>
        <a:xfrm>
          <a:off x="0" y="0"/>
          <a:ext cx="0" cy="0"/>
          <a:chOff x="0" y="0"/>
          <a:chExt cx="0" cy="0"/>
        </a:xfrm>
      </p:grpSpPr>
      <p:sp>
        <p:nvSpPr>
          <p:cNvPr id="2980" name="Google Shape;2980;p4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81" name="Google Shape;2981;p427"/>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82" name="Google Shape;2982;p42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83" name="Google Shape;2983;p42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84" name="Google Shape;2984;p4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85" name="Google Shape;2985;p42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86" name="Google Shape;2986;p427"/>
          <p:cNvGrpSpPr/>
          <p:nvPr/>
        </p:nvGrpSpPr>
        <p:grpSpPr>
          <a:xfrm>
            <a:off x="1605267" y="3232902"/>
            <a:ext cx="5933466" cy="1097281"/>
            <a:chOff x="1952025" y="4310537"/>
            <a:chExt cx="7911288" cy="1463041"/>
          </a:xfrm>
        </p:grpSpPr>
        <p:pic>
          <p:nvPicPr>
            <p:cNvPr id="2987" name="Google Shape;2987;p42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88" name="Google Shape;2988;p42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89" name="Google Shape;2989;p42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90" name="Google Shape;2990;p42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91" name="Google Shape;2991;p4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92" name="Google Shape;2992;p42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993"/>
        <p:cNvGrpSpPr/>
        <p:nvPr/>
      </p:nvGrpSpPr>
      <p:grpSpPr>
        <a:xfrm>
          <a:off x="0" y="0"/>
          <a:ext cx="0" cy="0"/>
          <a:chOff x="0" y="0"/>
          <a:chExt cx="0" cy="0"/>
        </a:xfrm>
      </p:grpSpPr>
      <p:sp>
        <p:nvSpPr>
          <p:cNvPr id="2994" name="Google Shape;2994;p4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95" name="Google Shape;2995;p428"/>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96" name="Google Shape;2996;p42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7" name="Google Shape;2997;p42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998" name="Google Shape;2998;p42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99" name="Google Shape;2999;p42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00" name="Google Shape;3000;p42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001" name="Google Shape;3001;p4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02" name="Google Shape;3002;p42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003"/>
        <p:cNvGrpSpPr/>
        <p:nvPr/>
      </p:nvGrpSpPr>
      <p:grpSpPr>
        <a:xfrm>
          <a:off x="0" y="0"/>
          <a:ext cx="0" cy="0"/>
          <a:chOff x="0" y="0"/>
          <a:chExt cx="0" cy="0"/>
        </a:xfrm>
      </p:grpSpPr>
      <p:sp>
        <p:nvSpPr>
          <p:cNvPr id="3004" name="Google Shape;3004;p4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5" name="Google Shape;3005;p429"/>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6" name="Google Shape;3006;p4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07" name="Google Shape;3007;p4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8" name="Google Shape;3008;p42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09" name="Google Shape;3009;p4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0" name="Google Shape;3010;p4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011"/>
        <p:cNvGrpSpPr/>
        <p:nvPr/>
      </p:nvGrpSpPr>
      <p:grpSpPr>
        <a:xfrm>
          <a:off x="0" y="0"/>
          <a:ext cx="0" cy="0"/>
          <a:chOff x="0" y="0"/>
          <a:chExt cx="0" cy="0"/>
        </a:xfrm>
      </p:grpSpPr>
      <p:sp>
        <p:nvSpPr>
          <p:cNvPr id="3012" name="Google Shape;3012;p4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3" name="Google Shape;3013;p430"/>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4" name="Google Shape;3014;p430"/>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5" name="Google Shape;3015;p43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016" name="Google Shape;3016;p430"/>
          <p:cNvSpPr>
            <a:spLocks noGrp="1"/>
          </p:cNvSpPr>
          <p:nvPr>
            <p:ph type="pic" idx="2"/>
          </p:nvPr>
        </p:nvSpPr>
        <p:spPr>
          <a:xfrm>
            <a:off x="537883" y="2655094"/>
            <a:ext cx="2949000" cy="1740600"/>
          </a:xfrm>
          <a:prstGeom prst="rect">
            <a:avLst/>
          </a:prstGeom>
          <a:noFill/>
          <a:ln>
            <a:noFill/>
          </a:ln>
        </p:spPr>
      </p:sp>
      <p:sp>
        <p:nvSpPr>
          <p:cNvPr id="3017" name="Google Shape;3017;p43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8" name="Google Shape;3018;p4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9" name="Google Shape;3019;p4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020"/>
        <p:cNvGrpSpPr/>
        <p:nvPr/>
      </p:nvGrpSpPr>
      <p:grpSpPr>
        <a:xfrm>
          <a:off x="0" y="0"/>
          <a:ext cx="0" cy="0"/>
          <a:chOff x="0" y="0"/>
          <a:chExt cx="0" cy="0"/>
        </a:xfrm>
      </p:grpSpPr>
      <p:sp>
        <p:nvSpPr>
          <p:cNvPr id="3021" name="Google Shape;3021;p4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22" name="Google Shape;3022;p4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3" name="Google Shape;3023;p43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024"/>
        <p:cNvGrpSpPr/>
        <p:nvPr/>
      </p:nvGrpSpPr>
      <p:grpSpPr>
        <a:xfrm>
          <a:off x="0" y="0"/>
          <a:ext cx="0" cy="0"/>
          <a:chOff x="0" y="0"/>
          <a:chExt cx="0" cy="0"/>
        </a:xfrm>
      </p:grpSpPr>
      <p:sp>
        <p:nvSpPr>
          <p:cNvPr id="3025" name="Google Shape;3025;p4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26" name="Google Shape;3026;p43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7" name="Google Shape;3027;p43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8" name="Google Shape;3028;p43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029"/>
        <p:cNvGrpSpPr/>
        <p:nvPr/>
      </p:nvGrpSpPr>
      <p:grpSpPr>
        <a:xfrm>
          <a:off x="0" y="0"/>
          <a:ext cx="0" cy="0"/>
          <a:chOff x="0" y="0"/>
          <a:chExt cx="0" cy="0"/>
        </a:xfrm>
      </p:grpSpPr>
      <p:sp>
        <p:nvSpPr>
          <p:cNvPr id="3030" name="Google Shape;3030;p43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31" name="Google Shape;3031;p43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32" name="Google Shape;3032;p43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033" name="Google Shape;3033;p43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34" name="Google Shape;3034;p4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5" name="Google Shape;3035;p43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36" name="Google Shape;3036;p4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37"/>
        <p:cNvGrpSpPr/>
        <p:nvPr/>
      </p:nvGrpSpPr>
      <p:grpSpPr>
        <a:xfrm>
          <a:off x="0" y="0"/>
          <a:ext cx="0" cy="0"/>
          <a:chOff x="0" y="0"/>
          <a:chExt cx="0" cy="0"/>
        </a:xfrm>
      </p:grpSpPr>
      <p:sp>
        <p:nvSpPr>
          <p:cNvPr id="3038" name="Google Shape;3038;p4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39" name="Google Shape;3039;p4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40" name="Google Shape;3040;p43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1" name="Google Shape;3041;p4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42" name="Google Shape;3042;p4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43"/>
        <p:cNvGrpSpPr/>
        <p:nvPr/>
      </p:nvGrpSpPr>
      <p:grpSpPr>
        <a:xfrm>
          <a:off x="0" y="0"/>
          <a:ext cx="0" cy="0"/>
          <a:chOff x="0" y="0"/>
          <a:chExt cx="0" cy="0"/>
        </a:xfrm>
      </p:grpSpPr>
      <p:sp>
        <p:nvSpPr>
          <p:cNvPr id="3044" name="Google Shape;3044;p4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45" name="Google Shape;3045;p43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46" name="Google Shape;3046;p43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7" name="Google Shape;3047;p4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48" name="Google Shape;3048;p4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049"/>
        <p:cNvGrpSpPr/>
        <p:nvPr/>
      </p:nvGrpSpPr>
      <p:grpSpPr>
        <a:xfrm>
          <a:off x="0" y="0"/>
          <a:ext cx="0" cy="0"/>
          <a:chOff x="0" y="0"/>
          <a:chExt cx="0" cy="0"/>
        </a:xfrm>
      </p:grpSpPr>
      <p:sp>
        <p:nvSpPr>
          <p:cNvPr id="3050" name="Google Shape;3050;p4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51" name="Google Shape;3051;p4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52" name="Google Shape;3052;p4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3" name="Google Shape;3053;p43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54" name="Google Shape;3054;p43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55" name="Google Shape;3055;p4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6" name="Google Shape;3056;p43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401"/>
        <p:cNvGrpSpPr/>
        <p:nvPr/>
      </p:nvGrpSpPr>
      <p:grpSpPr>
        <a:xfrm>
          <a:off x="0" y="0"/>
          <a:ext cx="0" cy="0"/>
          <a:chOff x="0" y="0"/>
          <a:chExt cx="0" cy="0"/>
        </a:xfrm>
      </p:grpSpPr>
      <p:sp>
        <p:nvSpPr>
          <p:cNvPr id="402" name="Google Shape;40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03" name="Google Shape;40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4" name="Google Shape;404;p5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p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6" name="Google Shape;406;p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057"/>
        <p:cNvGrpSpPr/>
        <p:nvPr/>
      </p:nvGrpSpPr>
      <p:grpSpPr>
        <a:xfrm>
          <a:off x="0" y="0"/>
          <a:ext cx="0" cy="0"/>
          <a:chOff x="0" y="0"/>
          <a:chExt cx="0" cy="0"/>
        </a:xfrm>
      </p:grpSpPr>
      <p:sp>
        <p:nvSpPr>
          <p:cNvPr id="3058" name="Google Shape;3058;p4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59" name="Google Shape;3059;p4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60" name="Google Shape;3060;p4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61" name="Google Shape;3061;p43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62" name="Google Shape;3062;p43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63" name="Google Shape;3063;p43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64" name="Google Shape;3064;p43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65" name="Google Shape;3065;p4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66" name="Google Shape;3066;p43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067"/>
        <p:cNvGrpSpPr/>
        <p:nvPr/>
      </p:nvGrpSpPr>
      <p:grpSpPr>
        <a:xfrm>
          <a:off x="0" y="0"/>
          <a:ext cx="0" cy="0"/>
          <a:chOff x="0" y="0"/>
          <a:chExt cx="0" cy="0"/>
        </a:xfrm>
      </p:grpSpPr>
      <p:sp>
        <p:nvSpPr>
          <p:cNvPr id="3068" name="Google Shape;3068;p4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69" name="Google Shape;3069;p438"/>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70" name="Google Shape;3070;p43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071" name="Google Shape;3071;p43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2" name="Google Shape;3072;p4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3" name="Google Shape;3073;p43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074" name="Google Shape;3074;p438"/>
          <p:cNvGrpSpPr/>
          <p:nvPr/>
        </p:nvGrpSpPr>
        <p:grpSpPr>
          <a:xfrm>
            <a:off x="1605267" y="3232902"/>
            <a:ext cx="5933466" cy="1097281"/>
            <a:chOff x="1952025" y="4310537"/>
            <a:chExt cx="7911288" cy="1463041"/>
          </a:xfrm>
        </p:grpSpPr>
        <p:pic>
          <p:nvPicPr>
            <p:cNvPr id="3075" name="Google Shape;3075;p43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076" name="Google Shape;3076;p43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077" name="Google Shape;3077;p43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078" name="Google Shape;3078;p43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079" name="Google Shape;3079;p4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80" name="Google Shape;3080;p43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081"/>
        <p:cNvGrpSpPr/>
        <p:nvPr/>
      </p:nvGrpSpPr>
      <p:grpSpPr>
        <a:xfrm>
          <a:off x="0" y="0"/>
          <a:ext cx="0" cy="0"/>
          <a:chOff x="0" y="0"/>
          <a:chExt cx="0" cy="0"/>
        </a:xfrm>
      </p:grpSpPr>
      <p:sp>
        <p:nvSpPr>
          <p:cNvPr id="3082" name="Google Shape;3082;p4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83" name="Google Shape;3083;p439"/>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84" name="Google Shape;3084;p43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85" name="Google Shape;3085;p43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086" name="Google Shape;3086;p43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087" name="Google Shape;3087;p43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088" name="Google Shape;3088;p43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089" name="Google Shape;3089;p4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90" name="Google Shape;3090;p43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91"/>
        <p:cNvGrpSpPr/>
        <p:nvPr/>
      </p:nvGrpSpPr>
      <p:grpSpPr>
        <a:xfrm>
          <a:off x="0" y="0"/>
          <a:ext cx="0" cy="0"/>
          <a:chOff x="0" y="0"/>
          <a:chExt cx="0" cy="0"/>
        </a:xfrm>
      </p:grpSpPr>
      <p:sp>
        <p:nvSpPr>
          <p:cNvPr id="3092" name="Google Shape;3092;p4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3" name="Google Shape;3093;p440"/>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4" name="Google Shape;3094;p4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5" name="Google Shape;3095;p4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96" name="Google Shape;3096;p44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097" name="Google Shape;3097;p440"/>
          <p:cNvGrpSpPr/>
          <p:nvPr/>
        </p:nvGrpSpPr>
        <p:grpSpPr>
          <a:xfrm>
            <a:off x="180290" y="4600563"/>
            <a:ext cx="3539983" cy="342900"/>
            <a:chOff x="180290" y="4600563"/>
            <a:chExt cx="3539983" cy="342900"/>
          </a:xfrm>
        </p:grpSpPr>
        <p:pic>
          <p:nvPicPr>
            <p:cNvPr id="3098" name="Google Shape;3098;p44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099" name="Google Shape;3099;p44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100"/>
        <p:cNvGrpSpPr/>
        <p:nvPr/>
      </p:nvGrpSpPr>
      <p:grpSpPr>
        <a:xfrm>
          <a:off x="0" y="0"/>
          <a:ext cx="0" cy="0"/>
          <a:chOff x="0" y="0"/>
          <a:chExt cx="0" cy="0"/>
        </a:xfrm>
      </p:grpSpPr>
      <p:sp>
        <p:nvSpPr>
          <p:cNvPr id="3101" name="Google Shape;3101;p4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2" name="Google Shape;3102;p441"/>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3" name="Google Shape;3103;p441"/>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04" name="Google Shape;3104;p44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05" name="Google Shape;3105;p441"/>
          <p:cNvSpPr>
            <a:spLocks noGrp="1"/>
          </p:cNvSpPr>
          <p:nvPr>
            <p:ph type="pic" idx="2"/>
          </p:nvPr>
        </p:nvSpPr>
        <p:spPr>
          <a:xfrm>
            <a:off x="537883" y="2655094"/>
            <a:ext cx="2949000" cy="1740600"/>
          </a:xfrm>
          <a:prstGeom prst="rect">
            <a:avLst/>
          </a:prstGeom>
          <a:noFill/>
          <a:ln>
            <a:noFill/>
          </a:ln>
        </p:spPr>
      </p:sp>
      <p:sp>
        <p:nvSpPr>
          <p:cNvPr id="3106" name="Google Shape;3106;p44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07" name="Google Shape;3107;p4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08" name="Google Shape;3108;p4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09"/>
        <p:cNvGrpSpPr/>
        <p:nvPr/>
      </p:nvGrpSpPr>
      <p:grpSpPr>
        <a:xfrm>
          <a:off x="0" y="0"/>
          <a:ext cx="0" cy="0"/>
          <a:chOff x="0" y="0"/>
          <a:chExt cx="0" cy="0"/>
        </a:xfrm>
      </p:grpSpPr>
      <p:sp>
        <p:nvSpPr>
          <p:cNvPr id="3110" name="Google Shape;3110;p4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11" name="Google Shape;3111;p4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2" name="Google Shape;3112;p44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113"/>
        <p:cNvGrpSpPr/>
        <p:nvPr/>
      </p:nvGrpSpPr>
      <p:grpSpPr>
        <a:xfrm>
          <a:off x="0" y="0"/>
          <a:ext cx="0" cy="0"/>
          <a:chOff x="0" y="0"/>
          <a:chExt cx="0" cy="0"/>
        </a:xfrm>
      </p:grpSpPr>
      <p:sp>
        <p:nvSpPr>
          <p:cNvPr id="3114" name="Google Shape;3114;p4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15" name="Google Shape;3115;p44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6" name="Google Shape;3116;p44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7" name="Google Shape;3117;p44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118"/>
        <p:cNvGrpSpPr/>
        <p:nvPr/>
      </p:nvGrpSpPr>
      <p:grpSpPr>
        <a:xfrm>
          <a:off x="0" y="0"/>
          <a:ext cx="0" cy="0"/>
          <a:chOff x="0" y="0"/>
          <a:chExt cx="0" cy="0"/>
        </a:xfrm>
      </p:grpSpPr>
      <p:sp>
        <p:nvSpPr>
          <p:cNvPr id="3119" name="Google Shape;3119;p44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20" name="Google Shape;3120;p44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21" name="Google Shape;3121;p44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22" name="Google Shape;3122;p44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23" name="Google Shape;3123;p4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4" name="Google Shape;3124;p44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125"/>
        <p:cNvGrpSpPr/>
        <p:nvPr/>
      </p:nvGrpSpPr>
      <p:grpSpPr>
        <a:xfrm>
          <a:off x="0" y="0"/>
          <a:ext cx="0" cy="0"/>
          <a:chOff x="0" y="0"/>
          <a:chExt cx="0" cy="0"/>
        </a:xfrm>
      </p:grpSpPr>
      <p:sp>
        <p:nvSpPr>
          <p:cNvPr id="3126" name="Google Shape;3126;p4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7" name="Google Shape;3127;p4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8" name="Google Shape;3128;p44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29" name="Google Shape;3129;p4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30" name="Google Shape;3130;p4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131"/>
        <p:cNvGrpSpPr/>
        <p:nvPr/>
      </p:nvGrpSpPr>
      <p:grpSpPr>
        <a:xfrm>
          <a:off x="0" y="0"/>
          <a:ext cx="0" cy="0"/>
          <a:chOff x="0" y="0"/>
          <a:chExt cx="0" cy="0"/>
        </a:xfrm>
      </p:grpSpPr>
      <p:sp>
        <p:nvSpPr>
          <p:cNvPr id="3132" name="Google Shape;3132;p4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133" name="Google Shape;3133;p44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4" name="Google Shape;3134;p44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35" name="Google Shape;3135;p4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36" name="Google Shape;3136;p4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07"/>
        <p:cNvGrpSpPr/>
        <p:nvPr/>
      </p:nvGrpSpPr>
      <p:grpSpPr>
        <a:xfrm>
          <a:off x="0" y="0"/>
          <a:ext cx="0" cy="0"/>
          <a:chOff x="0" y="0"/>
          <a:chExt cx="0" cy="0"/>
        </a:xfrm>
      </p:grpSpPr>
      <p:sp>
        <p:nvSpPr>
          <p:cNvPr id="408" name="Google Shape;408;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9" name="Google Shape;409;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0" name="Google Shape;410;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1" name="Google Shape;411;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2" name="Google Shape;412;p5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3" name="Google Shape;413;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4" name="Google Shape;414;p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137"/>
        <p:cNvGrpSpPr/>
        <p:nvPr/>
      </p:nvGrpSpPr>
      <p:grpSpPr>
        <a:xfrm>
          <a:off x="0" y="0"/>
          <a:ext cx="0" cy="0"/>
          <a:chOff x="0" y="0"/>
          <a:chExt cx="0" cy="0"/>
        </a:xfrm>
      </p:grpSpPr>
      <p:sp>
        <p:nvSpPr>
          <p:cNvPr id="3138" name="Google Shape;3138;p4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39" name="Google Shape;3139;p4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40" name="Google Shape;3140;p4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41" name="Google Shape;3141;p44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42" name="Google Shape;3142;p44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43" name="Google Shape;3143;p4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44" name="Google Shape;3144;p44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45"/>
        <p:cNvGrpSpPr/>
        <p:nvPr/>
      </p:nvGrpSpPr>
      <p:grpSpPr>
        <a:xfrm>
          <a:off x="0" y="0"/>
          <a:ext cx="0" cy="0"/>
          <a:chOff x="0" y="0"/>
          <a:chExt cx="0" cy="0"/>
        </a:xfrm>
      </p:grpSpPr>
      <p:sp>
        <p:nvSpPr>
          <p:cNvPr id="3146" name="Google Shape;3146;p4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47" name="Google Shape;3147;p44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48" name="Google Shape;3148;p44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149" name="Google Shape;3149;p44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50" name="Google Shape;3150;p44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51" name="Google Shape;3151;p44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152" name="Google Shape;3152;p44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53" name="Google Shape;3153;p4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54" name="Google Shape;3154;p4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55"/>
        <p:cNvGrpSpPr/>
        <p:nvPr/>
      </p:nvGrpSpPr>
      <p:grpSpPr>
        <a:xfrm>
          <a:off x="0" y="0"/>
          <a:ext cx="0" cy="0"/>
          <a:chOff x="0" y="0"/>
          <a:chExt cx="0" cy="0"/>
        </a:xfrm>
      </p:grpSpPr>
      <p:sp>
        <p:nvSpPr>
          <p:cNvPr id="3156" name="Google Shape;3156;p4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57" name="Google Shape;3157;p449"/>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58" name="Google Shape;3158;p44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59" name="Google Shape;3159;p44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0" name="Google Shape;3160;p44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61" name="Google Shape;3161;p44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162" name="Google Shape;3162;p449"/>
          <p:cNvGrpSpPr/>
          <p:nvPr/>
        </p:nvGrpSpPr>
        <p:grpSpPr>
          <a:xfrm>
            <a:off x="1605267" y="3232902"/>
            <a:ext cx="5933466" cy="1097281"/>
            <a:chOff x="1952025" y="4310537"/>
            <a:chExt cx="7911288" cy="1463041"/>
          </a:xfrm>
        </p:grpSpPr>
        <p:pic>
          <p:nvPicPr>
            <p:cNvPr id="3163" name="Google Shape;3163;p44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164" name="Google Shape;3164;p44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165" name="Google Shape;3165;p44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166" name="Google Shape;3166;p44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167" name="Google Shape;3167;p4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68" name="Google Shape;3168;p44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169"/>
        <p:cNvGrpSpPr/>
        <p:nvPr/>
      </p:nvGrpSpPr>
      <p:grpSpPr>
        <a:xfrm>
          <a:off x="0" y="0"/>
          <a:ext cx="0" cy="0"/>
          <a:chOff x="0" y="0"/>
          <a:chExt cx="0" cy="0"/>
        </a:xfrm>
      </p:grpSpPr>
      <p:sp>
        <p:nvSpPr>
          <p:cNvPr id="3170" name="Google Shape;3170;p4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71" name="Google Shape;3171;p450"/>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72" name="Google Shape;3172;p45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3" name="Google Shape;3173;p45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174" name="Google Shape;3174;p45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175" name="Google Shape;3175;p45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176" name="Google Shape;3176;p45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177" name="Google Shape;3177;p4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78" name="Google Shape;3178;p45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179"/>
        <p:cNvGrpSpPr/>
        <p:nvPr/>
      </p:nvGrpSpPr>
      <p:grpSpPr>
        <a:xfrm>
          <a:off x="0" y="0"/>
          <a:ext cx="0" cy="0"/>
          <a:chOff x="0" y="0"/>
          <a:chExt cx="0" cy="0"/>
        </a:xfrm>
      </p:grpSpPr>
      <p:sp>
        <p:nvSpPr>
          <p:cNvPr id="3180" name="Google Shape;3180;p4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1" name="Google Shape;3181;p451"/>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2" name="Google Shape;3182;p4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83" name="Google Shape;3183;p4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4" name="Google Shape;3184;p45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185" name="Google Shape;3185;p451"/>
          <p:cNvGrpSpPr/>
          <p:nvPr/>
        </p:nvGrpSpPr>
        <p:grpSpPr>
          <a:xfrm>
            <a:off x="180290" y="4600563"/>
            <a:ext cx="3539983" cy="342900"/>
            <a:chOff x="180290" y="4600563"/>
            <a:chExt cx="3539983" cy="342900"/>
          </a:xfrm>
        </p:grpSpPr>
        <p:pic>
          <p:nvPicPr>
            <p:cNvPr id="3186" name="Google Shape;3186;p45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187" name="Google Shape;3187;p45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188"/>
        <p:cNvGrpSpPr/>
        <p:nvPr/>
      </p:nvGrpSpPr>
      <p:grpSpPr>
        <a:xfrm>
          <a:off x="0" y="0"/>
          <a:ext cx="0" cy="0"/>
          <a:chOff x="0" y="0"/>
          <a:chExt cx="0" cy="0"/>
        </a:xfrm>
      </p:grpSpPr>
      <p:sp>
        <p:nvSpPr>
          <p:cNvPr id="3189" name="Google Shape;3189;p4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0" name="Google Shape;3190;p452"/>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91" name="Google Shape;3191;p452"/>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2" name="Google Shape;3192;p45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93" name="Google Shape;3193;p45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194" name="Google Shape;3194;p452"/>
          <p:cNvGrpSpPr/>
          <p:nvPr/>
        </p:nvGrpSpPr>
        <p:grpSpPr>
          <a:xfrm>
            <a:off x="180290" y="4600563"/>
            <a:ext cx="3539983" cy="342900"/>
            <a:chOff x="180290" y="4600563"/>
            <a:chExt cx="3539983" cy="342900"/>
          </a:xfrm>
        </p:grpSpPr>
        <p:pic>
          <p:nvPicPr>
            <p:cNvPr id="3195" name="Google Shape;3195;p45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196" name="Google Shape;3196;p45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197"/>
        <p:cNvGrpSpPr/>
        <p:nvPr/>
      </p:nvGrpSpPr>
      <p:grpSpPr>
        <a:xfrm>
          <a:off x="0" y="0"/>
          <a:ext cx="0" cy="0"/>
          <a:chOff x="0" y="0"/>
          <a:chExt cx="0" cy="0"/>
        </a:xfrm>
      </p:grpSpPr>
      <p:sp>
        <p:nvSpPr>
          <p:cNvPr id="3198" name="Google Shape;3198;p4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9" name="Google Shape;3199;p4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0" name="Google Shape;3200;p45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201"/>
        <p:cNvGrpSpPr/>
        <p:nvPr/>
      </p:nvGrpSpPr>
      <p:grpSpPr>
        <a:xfrm>
          <a:off x="0" y="0"/>
          <a:ext cx="0" cy="0"/>
          <a:chOff x="0" y="0"/>
          <a:chExt cx="0" cy="0"/>
        </a:xfrm>
      </p:grpSpPr>
      <p:sp>
        <p:nvSpPr>
          <p:cNvPr id="3202" name="Google Shape;3202;p4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03" name="Google Shape;3203;p45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4" name="Google Shape;3204;p45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5" name="Google Shape;3205;p45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206"/>
        <p:cNvGrpSpPr/>
        <p:nvPr/>
      </p:nvGrpSpPr>
      <p:grpSpPr>
        <a:xfrm>
          <a:off x="0" y="0"/>
          <a:ext cx="0" cy="0"/>
          <a:chOff x="0" y="0"/>
          <a:chExt cx="0" cy="0"/>
        </a:xfrm>
      </p:grpSpPr>
      <p:sp>
        <p:nvSpPr>
          <p:cNvPr id="3207" name="Google Shape;3207;p45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08" name="Google Shape;3208;p45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9" name="Google Shape;3209;p45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10" name="Google Shape;3210;p45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11" name="Google Shape;3211;p4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2" name="Google Shape;3212;p45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213"/>
        <p:cNvGrpSpPr/>
        <p:nvPr/>
      </p:nvGrpSpPr>
      <p:grpSpPr>
        <a:xfrm>
          <a:off x="0" y="0"/>
          <a:ext cx="0" cy="0"/>
          <a:chOff x="0" y="0"/>
          <a:chExt cx="0" cy="0"/>
        </a:xfrm>
      </p:grpSpPr>
      <p:sp>
        <p:nvSpPr>
          <p:cNvPr id="3214" name="Google Shape;3214;p4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5" name="Google Shape;3215;p4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6" name="Google Shape;3216;p45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17" name="Google Shape;3217;p456"/>
          <p:cNvGrpSpPr/>
          <p:nvPr/>
        </p:nvGrpSpPr>
        <p:grpSpPr>
          <a:xfrm>
            <a:off x="180290" y="4600563"/>
            <a:ext cx="3539983" cy="342900"/>
            <a:chOff x="180290" y="4600563"/>
            <a:chExt cx="3539983" cy="342900"/>
          </a:xfrm>
        </p:grpSpPr>
        <p:pic>
          <p:nvPicPr>
            <p:cNvPr id="3218" name="Google Shape;3218;p45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19" name="Google Shape;3219;p45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5"/>
        <p:cNvGrpSpPr/>
        <p:nvPr/>
      </p:nvGrpSpPr>
      <p:grpSpPr>
        <a:xfrm>
          <a:off x="0" y="0"/>
          <a:ext cx="0" cy="0"/>
          <a:chOff x="0" y="0"/>
          <a:chExt cx="0" cy="0"/>
        </a:xfrm>
      </p:grpSpPr>
      <p:sp>
        <p:nvSpPr>
          <p:cNvPr id="416" name="Google Shape;416;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7" name="Google Shape;417;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8" name="Google Shape;418;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9" name="Google Shape;419;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20" name="Google Shape;420;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21" name="Google Shape;421;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2" name="Google Shape;422;p5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3" name="Google Shape;423;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4" name="Google Shape;424;p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220"/>
        <p:cNvGrpSpPr/>
        <p:nvPr/>
      </p:nvGrpSpPr>
      <p:grpSpPr>
        <a:xfrm>
          <a:off x="0" y="0"/>
          <a:ext cx="0" cy="0"/>
          <a:chOff x="0" y="0"/>
          <a:chExt cx="0" cy="0"/>
        </a:xfrm>
      </p:grpSpPr>
      <p:sp>
        <p:nvSpPr>
          <p:cNvPr id="3221" name="Google Shape;3221;p4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222" name="Google Shape;3222;p45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3" name="Google Shape;3223;p4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24" name="Google Shape;3224;p4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25" name="Google Shape;3225;p4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226"/>
        <p:cNvGrpSpPr/>
        <p:nvPr/>
      </p:nvGrpSpPr>
      <p:grpSpPr>
        <a:xfrm>
          <a:off x="0" y="0"/>
          <a:ext cx="0" cy="0"/>
          <a:chOff x="0" y="0"/>
          <a:chExt cx="0" cy="0"/>
        </a:xfrm>
      </p:grpSpPr>
      <p:sp>
        <p:nvSpPr>
          <p:cNvPr id="3227" name="Google Shape;3227;p4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28" name="Google Shape;3228;p4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29" name="Google Shape;3229;p4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0" name="Google Shape;3230;p45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31" name="Google Shape;3231;p4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32" name="Google Shape;3232;p458"/>
          <p:cNvGrpSpPr/>
          <p:nvPr/>
        </p:nvGrpSpPr>
        <p:grpSpPr>
          <a:xfrm>
            <a:off x="180290" y="4600563"/>
            <a:ext cx="3539983" cy="342900"/>
            <a:chOff x="180290" y="4600563"/>
            <a:chExt cx="3539983" cy="342900"/>
          </a:xfrm>
        </p:grpSpPr>
        <p:pic>
          <p:nvPicPr>
            <p:cNvPr id="3233" name="Google Shape;3233;p45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234" name="Google Shape;3234;p45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235"/>
        <p:cNvGrpSpPr/>
        <p:nvPr/>
      </p:nvGrpSpPr>
      <p:grpSpPr>
        <a:xfrm>
          <a:off x="0" y="0"/>
          <a:ext cx="0" cy="0"/>
          <a:chOff x="0" y="0"/>
          <a:chExt cx="0" cy="0"/>
        </a:xfrm>
      </p:grpSpPr>
      <p:sp>
        <p:nvSpPr>
          <p:cNvPr id="3236" name="Google Shape;3236;p4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37" name="Google Shape;3237;p45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38" name="Google Shape;3238;p45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39" name="Google Shape;3239;p45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40" name="Google Shape;3240;p45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41" name="Google Shape;3241;p45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42" name="Google Shape;3242;p4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43" name="Google Shape;3243;p4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44" name="Google Shape;3244;p45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245"/>
        <p:cNvGrpSpPr/>
        <p:nvPr/>
      </p:nvGrpSpPr>
      <p:grpSpPr>
        <a:xfrm>
          <a:off x="0" y="0"/>
          <a:ext cx="0" cy="0"/>
          <a:chOff x="0" y="0"/>
          <a:chExt cx="0" cy="0"/>
        </a:xfrm>
      </p:grpSpPr>
      <p:sp>
        <p:nvSpPr>
          <p:cNvPr id="3246" name="Google Shape;3246;p4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47" name="Google Shape;3247;p460"/>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8" name="Google Shape;3248;p46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49" name="Google Shape;3249;p46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50" name="Google Shape;3250;p4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51" name="Google Shape;3251;p4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52" name="Google Shape;3252;p460"/>
          <p:cNvGrpSpPr/>
          <p:nvPr/>
        </p:nvGrpSpPr>
        <p:grpSpPr>
          <a:xfrm>
            <a:off x="1605267" y="3232902"/>
            <a:ext cx="5933466" cy="1097281"/>
            <a:chOff x="1952025" y="4310537"/>
            <a:chExt cx="7911288" cy="1463041"/>
          </a:xfrm>
        </p:grpSpPr>
        <p:pic>
          <p:nvPicPr>
            <p:cNvPr id="3253" name="Google Shape;3253;p46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54" name="Google Shape;3254;p46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55" name="Google Shape;3255;p46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56" name="Google Shape;3256;p46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257" name="Google Shape;3257;p4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58" name="Google Shape;3258;p46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259"/>
        <p:cNvGrpSpPr/>
        <p:nvPr/>
      </p:nvGrpSpPr>
      <p:grpSpPr>
        <a:xfrm>
          <a:off x="0" y="0"/>
          <a:ext cx="0" cy="0"/>
          <a:chOff x="0" y="0"/>
          <a:chExt cx="0" cy="0"/>
        </a:xfrm>
      </p:grpSpPr>
      <p:sp>
        <p:nvSpPr>
          <p:cNvPr id="3260" name="Google Shape;3260;p4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61" name="Google Shape;3261;p461"/>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62" name="Google Shape;3262;p46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63" name="Google Shape;3263;p4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64" name="Google Shape;3264;p46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65" name="Google Shape;3265;p46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266" name="Google Shape;3266;p46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267" name="Google Shape;3267;p4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68" name="Google Shape;3268;p4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269"/>
        <p:cNvGrpSpPr/>
        <p:nvPr/>
      </p:nvGrpSpPr>
      <p:grpSpPr>
        <a:xfrm>
          <a:off x="0" y="0"/>
          <a:ext cx="0" cy="0"/>
          <a:chOff x="0" y="0"/>
          <a:chExt cx="0" cy="0"/>
        </a:xfrm>
      </p:grpSpPr>
      <p:sp>
        <p:nvSpPr>
          <p:cNvPr id="3270" name="Google Shape;3270;p4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71" name="Google Shape;3271;p462"/>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72" name="Google Shape;3272;p4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73" name="Google Shape;3273;p4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4" name="Google Shape;3274;p4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75" name="Google Shape;3275;p4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76" name="Google Shape;3276;p4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277"/>
        <p:cNvGrpSpPr/>
        <p:nvPr/>
      </p:nvGrpSpPr>
      <p:grpSpPr>
        <a:xfrm>
          <a:off x="0" y="0"/>
          <a:ext cx="0" cy="0"/>
          <a:chOff x="0" y="0"/>
          <a:chExt cx="0" cy="0"/>
        </a:xfrm>
      </p:grpSpPr>
      <p:sp>
        <p:nvSpPr>
          <p:cNvPr id="3278" name="Google Shape;3278;p4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79" name="Google Shape;3279;p463"/>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0" name="Google Shape;3280;p46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1" name="Google Shape;3281;p46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82" name="Google Shape;3282;p463"/>
          <p:cNvSpPr>
            <a:spLocks noGrp="1"/>
          </p:cNvSpPr>
          <p:nvPr>
            <p:ph type="pic" idx="2"/>
          </p:nvPr>
        </p:nvSpPr>
        <p:spPr>
          <a:xfrm>
            <a:off x="537883" y="2655094"/>
            <a:ext cx="2949000" cy="1740600"/>
          </a:xfrm>
          <a:prstGeom prst="rect">
            <a:avLst/>
          </a:prstGeom>
          <a:noFill/>
          <a:ln>
            <a:noFill/>
          </a:ln>
        </p:spPr>
      </p:sp>
      <p:sp>
        <p:nvSpPr>
          <p:cNvPr id="3283" name="Google Shape;3283;p4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84" name="Google Shape;3284;p4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85" name="Google Shape;3285;p4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286"/>
        <p:cNvGrpSpPr/>
        <p:nvPr/>
      </p:nvGrpSpPr>
      <p:grpSpPr>
        <a:xfrm>
          <a:off x="0" y="0"/>
          <a:ext cx="0" cy="0"/>
          <a:chOff x="0" y="0"/>
          <a:chExt cx="0" cy="0"/>
        </a:xfrm>
      </p:grpSpPr>
      <p:sp>
        <p:nvSpPr>
          <p:cNvPr id="3287" name="Google Shape;3287;p4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8" name="Google Shape;3288;p4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9" name="Google Shape;3289;p4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90" name="Google Shape;3290;p4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291"/>
        <p:cNvGrpSpPr/>
        <p:nvPr/>
      </p:nvGrpSpPr>
      <p:grpSpPr>
        <a:xfrm>
          <a:off x="0" y="0"/>
          <a:ext cx="0" cy="0"/>
          <a:chOff x="0" y="0"/>
          <a:chExt cx="0" cy="0"/>
        </a:xfrm>
      </p:grpSpPr>
      <p:sp>
        <p:nvSpPr>
          <p:cNvPr id="3292" name="Google Shape;3292;p4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3" name="Google Shape;3293;p46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94" name="Google Shape;3294;p46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95" name="Google Shape;3295;p4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96" name="Google Shape;3296;p4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297"/>
        <p:cNvGrpSpPr/>
        <p:nvPr/>
      </p:nvGrpSpPr>
      <p:grpSpPr>
        <a:xfrm>
          <a:off x="0" y="0"/>
          <a:ext cx="0" cy="0"/>
          <a:chOff x="0" y="0"/>
          <a:chExt cx="0" cy="0"/>
        </a:xfrm>
      </p:grpSpPr>
      <p:sp>
        <p:nvSpPr>
          <p:cNvPr id="3298" name="Google Shape;3298;p46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99" name="Google Shape;3299;p46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0" name="Google Shape;3300;p46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1" name="Google Shape;3301;p46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2" name="Google Shape;3302;p4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3" name="Google Shape;3303;p4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04" name="Google Shape;3304;p4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5"/>
        <p:cNvGrpSpPr/>
        <p:nvPr/>
      </p:nvGrpSpPr>
      <p:grpSpPr>
        <a:xfrm>
          <a:off x="0" y="0"/>
          <a:ext cx="0" cy="0"/>
          <a:chOff x="0" y="0"/>
          <a:chExt cx="0" cy="0"/>
        </a:xfrm>
      </p:grpSpPr>
      <p:sp>
        <p:nvSpPr>
          <p:cNvPr id="426" name="Google Shape;426;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7" name="Google Shape;427;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8" name="Google Shape;428;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9" name="Google Shape;429;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0" name="Google Shape;430;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1" name="Google Shape;431;p5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2" name="Google Shape;432;p5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33" name="Google Shape;433;p58"/>
          <p:cNvGrpSpPr/>
          <p:nvPr/>
        </p:nvGrpSpPr>
        <p:grpSpPr>
          <a:xfrm>
            <a:off x="1605267" y="3232902"/>
            <a:ext cx="5933466" cy="1097281"/>
            <a:chOff x="1952025" y="4310537"/>
            <a:chExt cx="7911288" cy="1463041"/>
          </a:xfrm>
        </p:grpSpPr>
        <p:pic>
          <p:nvPicPr>
            <p:cNvPr id="434" name="Google Shape;434;p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5" name="Google Shape;435;p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6" name="Google Shape;436;p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7" name="Google Shape;437;p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305"/>
        <p:cNvGrpSpPr/>
        <p:nvPr/>
      </p:nvGrpSpPr>
      <p:grpSpPr>
        <a:xfrm>
          <a:off x="0" y="0"/>
          <a:ext cx="0" cy="0"/>
          <a:chOff x="0" y="0"/>
          <a:chExt cx="0" cy="0"/>
        </a:xfrm>
      </p:grpSpPr>
      <p:sp>
        <p:nvSpPr>
          <p:cNvPr id="3306" name="Google Shape;3306;p4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7" name="Google Shape;3307;p4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8" name="Google Shape;3308;p4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09" name="Google Shape;3309;p4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10" name="Google Shape;3310;p4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311"/>
        <p:cNvGrpSpPr/>
        <p:nvPr/>
      </p:nvGrpSpPr>
      <p:grpSpPr>
        <a:xfrm>
          <a:off x="0" y="0"/>
          <a:ext cx="0" cy="0"/>
          <a:chOff x="0" y="0"/>
          <a:chExt cx="0" cy="0"/>
        </a:xfrm>
      </p:grpSpPr>
      <p:sp>
        <p:nvSpPr>
          <p:cNvPr id="3312" name="Google Shape;3312;p4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313" name="Google Shape;3313;p46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4" name="Google Shape;3314;p4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15" name="Google Shape;3315;p4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16" name="Google Shape;3316;p4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317"/>
        <p:cNvGrpSpPr/>
        <p:nvPr/>
      </p:nvGrpSpPr>
      <p:grpSpPr>
        <a:xfrm>
          <a:off x="0" y="0"/>
          <a:ext cx="0" cy="0"/>
          <a:chOff x="0" y="0"/>
          <a:chExt cx="0" cy="0"/>
        </a:xfrm>
      </p:grpSpPr>
      <p:sp>
        <p:nvSpPr>
          <p:cNvPr id="3318" name="Google Shape;3318;p4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19" name="Google Shape;3319;p4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20" name="Google Shape;3320;p4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1" name="Google Shape;3321;p46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22" name="Google Shape;3322;p4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23" name="Google Shape;3323;p4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24" name="Google Shape;3324;p46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325"/>
        <p:cNvGrpSpPr/>
        <p:nvPr/>
      </p:nvGrpSpPr>
      <p:grpSpPr>
        <a:xfrm>
          <a:off x="0" y="0"/>
          <a:ext cx="0" cy="0"/>
          <a:chOff x="0" y="0"/>
          <a:chExt cx="0" cy="0"/>
        </a:xfrm>
      </p:grpSpPr>
      <p:sp>
        <p:nvSpPr>
          <p:cNvPr id="3326" name="Google Shape;3326;p4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27" name="Google Shape;3327;p47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28" name="Google Shape;3328;p47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29" name="Google Shape;3329;p47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30" name="Google Shape;3330;p47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31" name="Google Shape;3331;p47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32" name="Google Shape;3332;p4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33" name="Google Shape;3333;p4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34" name="Google Shape;3334;p4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335"/>
        <p:cNvGrpSpPr/>
        <p:nvPr/>
      </p:nvGrpSpPr>
      <p:grpSpPr>
        <a:xfrm>
          <a:off x="0" y="0"/>
          <a:ext cx="0" cy="0"/>
          <a:chOff x="0" y="0"/>
          <a:chExt cx="0" cy="0"/>
        </a:xfrm>
      </p:grpSpPr>
      <p:sp>
        <p:nvSpPr>
          <p:cNvPr id="3336" name="Google Shape;3336;p471"/>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7" name="Google Shape;3337;p471"/>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338" name="Google Shape;3338;p4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339" name="Google Shape;3339;p4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340"/>
        <p:cNvGrpSpPr/>
        <p:nvPr/>
      </p:nvGrpSpPr>
      <p:grpSpPr>
        <a:xfrm>
          <a:off x="0" y="0"/>
          <a:ext cx="0" cy="0"/>
          <a:chOff x="0" y="0"/>
          <a:chExt cx="0" cy="0"/>
        </a:xfrm>
      </p:grpSpPr>
      <p:sp>
        <p:nvSpPr>
          <p:cNvPr id="3341" name="Google Shape;3341;p4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42" name="Google Shape;3342;p47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3" name="Google Shape;3343;p47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344" name="Google Shape;3344;p47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45"/>
        <p:cNvGrpSpPr/>
        <p:nvPr/>
      </p:nvGrpSpPr>
      <p:grpSpPr>
        <a:xfrm>
          <a:off x="0" y="0"/>
          <a:ext cx="0" cy="0"/>
          <a:chOff x="0" y="0"/>
          <a:chExt cx="0" cy="0"/>
        </a:xfrm>
      </p:grpSpPr>
      <p:sp>
        <p:nvSpPr>
          <p:cNvPr id="3346" name="Google Shape;3346;p473"/>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347" name="Google Shape;3347;p47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348" name="Google Shape;3348;p47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349" name="Google Shape;3349;p4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350"/>
        <p:cNvGrpSpPr/>
        <p:nvPr/>
      </p:nvGrpSpPr>
      <p:grpSpPr>
        <a:xfrm>
          <a:off x="0" y="0"/>
          <a:ext cx="0" cy="0"/>
          <a:chOff x="0" y="0"/>
          <a:chExt cx="0" cy="0"/>
        </a:xfrm>
      </p:grpSpPr>
      <p:sp>
        <p:nvSpPr>
          <p:cNvPr id="3351" name="Google Shape;3351;p4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52" name="Google Shape;3352;p474"/>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53" name="Google Shape;3353;p47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354" name="Google Shape;3354;p47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355"/>
        <p:cNvGrpSpPr/>
        <p:nvPr/>
      </p:nvGrpSpPr>
      <p:grpSpPr>
        <a:xfrm>
          <a:off x="0" y="0"/>
          <a:ext cx="0" cy="0"/>
          <a:chOff x="0" y="0"/>
          <a:chExt cx="0" cy="0"/>
        </a:xfrm>
      </p:grpSpPr>
      <p:sp>
        <p:nvSpPr>
          <p:cNvPr id="3356" name="Google Shape;3356;p4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357"/>
        <p:cNvGrpSpPr/>
        <p:nvPr/>
      </p:nvGrpSpPr>
      <p:grpSpPr>
        <a:xfrm>
          <a:off x="0" y="0"/>
          <a:ext cx="0" cy="0"/>
          <a:chOff x="0" y="0"/>
          <a:chExt cx="0" cy="0"/>
        </a:xfrm>
      </p:grpSpPr>
      <p:sp>
        <p:nvSpPr>
          <p:cNvPr id="3358" name="Google Shape;3358;p4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59" name="Google Shape;3359;p4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360" name="Google Shape;3360;p476"/>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38"/>
        <p:cNvGrpSpPr/>
        <p:nvPr/>
      </p:nvGrpSpPr>
      <p:grpSpPr>
        <a:xfrm>
          <a:off x="0" y="0"/>
          <a:ext cx="0" cy="0"/>
          <a:chOff x="0" y="0"/>
          <a:chExt cx="0" cy="0"/>
        </a:xfrm>
      </p:grpSpPr>
      <p:sp>
        <p:nvSpPr>
          <p:cNvPr id="439" name="Google Shape;439;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41" name="Google Shape;441;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2" name="Google Shape;442;p5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3" name="Google Shape;443;p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4" name="Google Shape;444;p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5" name="Google Shape;445;p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6" name="Google Shape;446;p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361"/>
        <p:cNvGrpSpPr/>
        <p:nvPr/>
      </p:nvGrpSpPr>
      <p:grpSpPr>
        <a:xfrm>
          <a:off x="0" y="0"/>
          <a:ext cx="0" cy="0"/>
          <a:chOff x="0" y="0"/>
          <a:chExt cx="0" cy="0"/>
        </a:xfrm>
      </p:grpSpPr>
      <p:sp>
        <p:nvSpPr>
          <p:cNvPr id="3362" name="Google Shape;3362;p4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363"/>
        <p:cNvGrpSpPr/>
        <p:nvPr/>
      </p:nvGrpSpPr>
      <p:grpSpPr>
        <a:xfrm>
          <a:off x="0" y="0"/>
          <a:ext cx="0" cy="0"/>
          <a:chOff x="0" y="0"/>
          <a:chExt cx="0" cy="0"/>
        </a:xfrm>
      </p:grpSpPr>
      <p:sp>
        <p:nvSpPr>
          <p:cNvPr id="3364" name="Google Shape;3364;p47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65" name="Google Shape;3365;p47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66" name="Google Shape;3366;p478"/>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367" name="Google Shape;3367;p478"/>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68"/>
        <p:cNvGrpSpPr/>
        <p:nvPr/>
      </p:nvGrpSpPr>
      <p:grpSpPr>
        <a:xfrm>
          <a:off x="0" y="0"/>
          <a:ext cx="0" cy="0"/>
          <a:chOff x="0" y="0"/>
          <a:chExt cx="0" cy="0"/>
        </a:xfrm>
      </p:grpSpPr>
      <p:sp>
        <p:nvSpPr>
          <p:cNvPr id="3369" name="Google Shape;3369;p479"/>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70" name="Google Shape;3370;p4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71" name="Google Shape;3371;p479"/>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72"/>
        <p:cNvGrpSpPr/>
        <p:nvPr/>
      </p:nvGrpSpPr>
      <p:grpSpPr>
        <a:xfrm>
          <a:off x="0" y="0"/>
          <a:ext cx="0" cy="0"/>
          <a:chOff x="0" y="0"/>
          <a:chExt cx="0" cy="0"/>
        </a:xfrm>
      </p:grpSpPr>
      <p:sp>
        <p:nvSpPr>
          <p:cNvPr id="3373" name="Google Shape;3373;p480"/>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4" name="Google Shape;3374;p480"/>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375" name="Google Shape;3375;p480"/>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76" name="Google Shape;3376;p48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377" name="Google Shape;3377;p4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78"/>
        <p:cNvGrpSpPr/>
        <p:nvPr/>
      </p:nvGrpSpPr>
      <p:grpSpPr>
        <a:xfrm>
          <a:off x="0" y="0"/>
          <a:ext cx="0" cy="0"/>
          <a:chOff x="0" y="0"/>
          <a:chExt cx="0" cy="0"/>
        </a:xfrm>
      </p:grpSpPr>
      <p:sp>
        <p:nvSpPr>
          <p:cNvPr id="3379" name="Google Shape;3379;p48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380" name="Google Shape;3380;p4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81" name="Google Shape;3381;p481"/>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382"/>
        <p:cNvGrpSpPr/>
        <p:nvPr/>
      </p:nvGrpSpPr>
      <p:grpSpPr>
        <a:xfrm>
          <a:off x="0" y="0"/>
          <a:ext cx="0" cy="0"/>
          <a:chOff x="0" y="0"/>
          <a:chExt cx="0" cy="0"/>
        </a:xfrm>
      </p:grpSpPr>
      <p:sp>
        <p:nvSpPr>
          <p:cNvPr id="3383" name="Google Shape;3383;p4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384" name="Google Shape;3384;p482"/>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385" name="Google Shape;3385;p482"/>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386" name="Google Shape;3386;p482"/>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387"/>
        <p:cNvGrpSpPr/>
        <p:nvPr/>
      </p:nvGrpSpPr>
      <p:grpSpPr>
        <a:xfrm>
          <a:off x="0" y="0"/>
          <a:ext cx="0" cy="0"/>
          <a:chOff x="0" y="0"/>
          <a:chExt cx="0" cy="0"/>
        </a:xfrm>
      </p:grpSpPr>
      <p:sp>
        <p:nvSpPr>
          <p:cNvPr id="3388" name="Google Shape;3388;p4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395"/>
        <p:cNvGrpSpPr/>
        <p:nvPr/>
      </p:nvGrpSpPr>
      <p:grpSpPr>
        <a:xfrm>
          <a:off x="0" y="0"/>
          <a:ext cx="0" cy="0"/>
          <a:chOff x="0" y="0"/>
          <a:chExt cx="0" cy="0"/>
        </a:xfrm>
      </p:grpSpPr>
      <p:sp>
        <p:nvSpPr>
          <p:cNvPr id="3396" name="Google Shape;3396;p4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397" name="Google Shape;3397;p485"/>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398" name="Google Shape;3398;p48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99" name="Google Shape;3399;p48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0" name="Google Shape;3400;p48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01" name="Google Shape;3401;p4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02" name="Google Shape;3402;p48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403" name="Google Shape;3403;p485"/>
          <p:cNvGrpSpPr/>
          <p:nvPr/>
        </p:nvGrpSpPr>
        <p:grpSpPr>
          <a:xfrm>
            <a:off x="1605267" y="3232902"/>
            <a:ext cx="5933466" cy="1097281"/>
            <a:chOff x="1952025" y="4310537"/>
            <a:chExt cx="7911288" cy="1463041"/>
          </a:xfrm>
        </p:grpSpPr>
        <p:pic>
          <p:nvPicPr>
            <p:cNvPr id="3404" name="Google Shape;3404;p48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05" name="Google Shape;3405;p48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06" name="Google Shape;3406;p48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07" name="Google Shape;3407;p48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408"/>
        <p:cNvGrpSpPr/>
        <p:nvPr/>
      </p:nvGrpSpPr>
      <p:grpSpPr>
        <a:xfrm>
          <a:off x="0" y="0"/>
          <a:ext cx="0" cy="0"/>
          <a:chOff x="0" y="0"/>
          <a:chExt cx="0" cy="0"/>
        </a:xfrm>
      </p:grpSpPr>
      <p:sp>
        <p:nvSpPr>
          <p:cNvPr id="3409" name="Google Shape;3409;p4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10" name="Google Shape;3410;p486"/>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11" name="Google Shape;3411;p48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2" name="Google Shape;3412;p4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13" name="Google Shape;3413;p48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14" name="Google Shape;3414;p48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415" name="Google Shape;3415;p486"/>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3416" name="Google Shape;3416;p48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17" name="Google Shape;3417;p48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418"/>
        <p:cNvGrpSpPr/>
        <p:nvPr/>
      </p:nvGrpSpPr>
      <p:grpSpPr>
        <a:xfrm>
          <a:off x="0" y="0"/>
          <a:ext cx="0" cy="0"/>
          <a:chOff x="0" y="0"/>
          <a:chExt cx="0" cy="0"/>
        </a:xfrm>
      </p:grpSpPr>
      <p:sp>
        <p:nvSpPr>
          <p:cNvPr id="3419" name="Google Shape;3419;p4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0" name="Google Shape;3420;p487"/>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1" name="Google Shape;3421;p48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2" name="Google Shape;3422;p4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3" name="Google Shape;3423;p4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24" name="Google Shape;3424;p4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25" name="Google Shape;3425;p4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7"/>
        <p:cNvGrpSpPr/>
        <p:nvPr/>
      </p:nvGrpSpPr>
      <p:grpSpPr>
        <a:xfrm>
          <a:off x="0" y="0"/>
          <a:ext cx="0" cy="0"/>
          <a:chOff x="0" y="0"/>
          <a:chExt cx="0" cy="0"/>
        </a:xfrm>
      </p:grpSpPr>
      <p:sp>
        <p:nvSpPr>
          <p:cNvPr id="448" name="Google Shape;448;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0" name="Google Shape;450;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1" name="Google Shape;451;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2" name="Google Shape;452;p6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53" name="Google Shape;453;p60"/>
          <p:cNvGrpSpPr/>
          <p:nvPr/>
        </p:nvGrpSpPr>
        <p:grpSpPr>
          <a:xfrm>
            <a:off x="180290" y="4600563"/>
            <a:ext cx="3539983" cy="342900"/>
            <a:chOff x="180290" y="4600563"/>
            <a:chExt cx="3539983" cy="342900"/>
          </a:xfrm>
        </p:grpSpPr>
        <p:pic>
          <p:nvPicPr>
            <p:cNvPr id="454" name="Google Shape;454;p6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55" name="Google Shape;455;p6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26"/>
        <p:cNvGrpSpPr/>
        <p:nvPr/>
      </p:nvGrpSpPr>
      <p:grpSpPr>
        <a:xfrm>
          <a:off x="0" y="0"/>
          <a:ext cx="0" cy="0"/>
          <a:chOff x="0" y="0"/>
          <a:chExt cx="0" cy="0"/>
        </a:xfrm>
      </p:grpSpPr>
      <p:sp>
        <p:nvSpPr>
          <p:cNvPr id="3427" name="Google Shape;3427;p4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8" name="Google Shape;3428;p488"/>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29" name="Google Shape;3429;p488"/>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0" name="Google Shape;3430;p48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31" name="Google Shape;3431;p488"/>
          <p:cNvSpPr>
            <a:spLocks noGrp="1"/>
          </p:cNvSpPr>
          <p:nvPr>
            <p:ph type="pic" idx="2"/>
          </p:nvPr>
        </p:nvSpPr>
        <p:spPr>
          <a:xfrm>
            <a:off x="537883" y="2655094"/>
            <a:ext cx="2949000" cy="1740600"/>
          </a:xfrm>
          <a:prstGeom prst="rect">
            <a:avLst/>
          </a:prstGeom>
          <a:noFill/>
          <a:ln>
            <a:noFill/>
          </a:ln>
        </p:spPr>
      </p:sp>
      <p:sp>
        <p:nvSpPr>
          <p:cNvPr id="3432" name="Google Shape;3432;p4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33" name="Google Shape;3433;p4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34" name="Google Shape;3434;p4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435"/>
        <p:cNvGrpSpPr/>
        <p:nvPr/>
      </p:nvGrpSpPr>
      <p:grpSpPr>
        <a:xfrm>
          <a:off x="0" y="0"/>
          <a:ext cx="0" cy="0"/>
          <a:chOff x="0" y="0"/>
          <a:chExt cx="0" cy="0"/>
        </a:xfrm>
      </p:grpSpPr>
      <p:sp>
        <p:nvSpPr>
          <p:cNvPr id="3436" name="Google Shape;3436;p4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37" name="Google Shape;3437;p4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38" name="Google Shape;3438;p4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39" name="Google Shape;3439;p4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40" name="Google Shape;3440;p4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441"/>
        <p:cNvGrpSpPr/>
        <p:nvPr/>
      </p:nvGrpSpPr>
      <p:grpSpPr>
        <a:xfrm>
          <a:off x="0" y="0"/>
          <a:ext cx="0" cy="0"/>
          <a:chOff x="0" y="0"/>
          <a:chExt cx="0" cy="0"/>
        </a:xfrm>
      </p:grpSpPr>
      <p:sp>
        <p:nvSpPr>
          <p:cNvPr id="3442" name="Google Shape;3442;p4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3" name="Google Shape;3443;p49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4" name="Google Shape;3444;p49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5" name="Google Shape;3445;p4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46" name="Google Shape;3446;p4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47" name="Google Shape;3447;p4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448"/>
        <p:cNvGrpSpPr/>
        <p:nvPr/>
      </p:nvGrpSpPr>
      <p:grpSpPr>
        <a:xfrm>
          <a:off x="0" y="0"/>
          <a:ext cx="0" cy="0"/>
          <a:chOff x="0" y="0"/>
          <a:chExt cx="0" cy="0"/>
        </a:xfrm>
      </p:grpSpPr>
      <p:sp>
        <p:nvSpPr>
          <p:cNvPr id="3449" name="Google Shape;3449;p49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50" name="Google Shape;3450;p49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51" name="Google Shape;3451;p49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52" name="Google Shape;3452;p49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53" name="Google Shape;3453;p4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4" name="Google Shape;3454;p4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55" name="Google Shape;3455;p4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56" name="Google Shape;3456;p4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457"/>
        <p:cNvGrpSpPr/>
        <p:nvPr/>
      </p:nvGrpSpPr>
      <p:grpSpPr>
        <a:xfrm>
          <a:off x="0" y="0"/>
          <a:ext cx="0" cy="0"/>
          <a:chOff x="0" y="0"/>
          <a:chExt cx="0" cy="0"/>
        </a:xfrm>
      </p:grpSpPr>
      <p:sp>
        <p:nvSpPr>
          <p:cNvPr id="3458" name="Google Shape;3458;p4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9" name="Google Shape;3459;p4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60" name="Google Shape;3460;p4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61" name="Google Shape;3461;p4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62" name="Google Shape;3462;p4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463"/>
        <p:cNvGrpSpPr/>
        <p:nvPr/>
      </p:nvGrpSpPr>
      <p:grpSpPr>
        <a:xfrm>
          <a:off x="0" y="0"/>
          <a:ext cx="0" cy="0"/>
          <a:chOff x="0" y="0"/>
          <a:chExt cx="0" cy="0"/>
        </a:xfrm>
      </p:grpSpPr>
      <p:sp>
        <p:nvSpPr>
          <p:cNvPr id="3464" name="Google Shape;3464;p4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65" name="Google Shape;3465;p49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6" name="Google Shape;3466;p4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67" name="Google Shape;3467;p4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68" name="Google Shape;3468;p4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469"/>
        <p:cNvGrpSpPr/>
        <p:nvPr/>
      </p:nvGrpSpPr>
      <p:grpSpPr>
        <a:xfrm>
          <a:off x="0" y="0"/>
          <a:ext cx="0" cy="0"/>
          <a:chOff x="0" y="0"/>
          <a:chExt cx="0" cy="0"/>
        </a:xfrm>
      </p:grpSpPr>
      <p:sp>
        <p:nvSpPr>
          <p:cNvPr id="3470" name="Google Shape;3470;p4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71" name="Google Shape;3471;p4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72" name="Google Shape;3472;p4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3" name="Google Shape;3473;p49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74" name="Google Shape;3474;p4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75" name="Google Shape;3475;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76" name="Google Shape;3476;p49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477"/>
        <p:cNvGrpSpPr/>
        <p:nvPr/>
      </p:nvGrpSpPr>
      <p:grpSpPr>
        <a:xfrm>
          <a:off x="0" y="0"/>
          <a:ext cx="0" cy="0"/>
          <a:chOff x="0" y="0"/>
          <a:chExt cx="0" cy="0"/>
        </a:xfrm>
      </p:grpSpPr>
      <p:sp>
        <p:nvSpPr>
          <p:cNvPr id="3478" name="Google Shape;3478;p4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79" name="Google Shape;3479;p49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80" name="Google Shape;3480;p49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81" name="Google Shape;3481;p49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82" name="Google Shape;3482;p49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83" name="Google Shape;3483;p49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84" name="Google Shape;3484;p4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5" name="Google Shape;3485;p4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6" name="Google Shape;3486;p49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487"/>
        <p:cNvGrpSpPr/>
        <p:nvPr/>
      </p:nvGrpSpPr>
      <p:grpSpPr>
        <a:xfrm>
          <a:off x="0" y="0"/>
          <a:ext cx="0" cy="0"/>
          <a:chOff x="0" y="0"/>
          <a:chExt cx="0" cy="0"/>
        </a:xfrm>
      </p:grpSpPr>
      <p:sp>
        <p:nvSpPr>
          <p:cNvPr id="3488" name="Google Shape;3488;p4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89" name="Google Shape;3489;p496"/>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90" name="Google Shape;3490;p49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91" name="Google Shape;3491;p49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2" name="Google Shape;3492;p49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93" name="Google Shape;3493;p496"/>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3494" name="Google Shape;3494;p4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95" name="Google Shape;3495;p496"/>
          <p:cNvGrpSpPr/>
          <p:nvPr/>
        </p:nvGrpSpPr>
        <p:grpSpPr>
          <a:xfrm>
            <a:off x="1605267" y="3232902"/>
            <a:ext cx="5933466" cy="1097281"/>
            <a:chOff x="1952025" y="4310537"/>
            <a:chExt cx="7911288" cy="1463041"/>
          </a:xfrm>
        </p:grpSpPr>
        <p:pic>
          <p:nvPicPr>
            <p:cNvPr id="3496" name="Google Shape;3496;p49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97" name="Google Shape;3497;p49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98" name="Google Shape;3498;p49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99" name="Google Shape;3499;p49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500"/>
        <p:cNvGrpSpPr/>
        <p:nvPr/>
      </p:nvGrpSpPr>
      <p:grpSpPr>
        <a:xfrm>
          <a:off x="0" y="0"/>
          <a:ext cx="0" cy="0"/>
          <a:chOff x="0" y="0"/>
          <a:chExt cx="0" cy="0"/>
        </a:xfrm>
      </p:grpSpPr>
      <p:sp>
        <p:nvSpPr>
          <p:cNvPr id="3501" name="Google Shape;3501;p4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02" name="Google Shape;3502;p497"/>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03" name="Google Shape;3503;p49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4" name="Google Shape;3504;p4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05" name="Google Shape;3505;p49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6" name="Google Shape;3506;p49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07" name="Google Shape;3507;p49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08" name="Google Shape;3508;p49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56"/>
        <p:cNvGrpSpPr/>
        <p:nvPr/>
      </p:nvGrpSpPr>
      <p:grpSpPr>
        <a:xfrm>
          <a:off x="0" y="0"/>
          <a:ext cx="0" cy="0"/>
          <a:chOff x="0" y="0"/>
          <a:chExt cx="0" cy="0"/>
        </a:xfrm>
      </p:grpSpPr>
      <p:sp>
        <p:nvSpPr>
          <p:cNvPr id="457" name="Google Shape;457;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8" name="Google Shape;458;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9" name="Google Shape;459;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0" name="Google Shape;460;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1" name="Google Shape;461;p61"/>
          <p:cNvSpPr>
            <a:spLocks noGrp="1"/>
          </p:cNvSpPr>
          <p:nvPr>
            <p:ph type="pic" idx="2"/>
          </p:nvPr>
        </p:nvSpPr>
        <p:spPr>
          <a:xfrm>
            <a:off x="537883" y="2655094"/>
            <a:ext cx="2949000" cy="1740600"/>
          </a:xfrm>
          <a:prstGeom prst="rect">
            <a:avLst/>
          </a:prstGeom>
          <a:noFill/>
          <a:ln>
            <a:noFill/>
          </a:ln>
        </p:spPr>
      </p:sp>
      <p:sp>
        <p:nvSpPr>
          <p:cNvPr id="462" name="Google Shape;462;p6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63" name="Google Shape;463;p61"/>
          <p:cNvGrpSpPr/>
          <p:nvPr/>
        </p:nvGrpSpPr>
        <p:grpSpPr>
          <a:xfrm>
            <a:off x="180290" y="4600563"/>
            <a:ext cx="3539983" cy="342900"/>
            <a:chOff x="180290" y="4600563"/>
            <a:chExt cx="3539983" cy="342900"/>
          </a:xfrm>
        </p:grpSpPr>
        <p:pic>
          <p:nvPicPr>
            <p:cNvPr id="464" name="Google Shape;464;p6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65" name="Google Shape;465;p6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509"/>
        <p:cNvGrpSpPr/>
        <p:nvPr/>
      </p:nvGrpSpPr>
      <p:grpSpPr>
        <a:xfrm>
          <a:off x="0" y="0"/>
          <a:ext cx="0" cy="0"/>
          <a:chOff x="0" y="0"/>
          <a:chExt cx="0" cy="0"/>
        </a:xfrm>
      </p:grpSpPr>
      <p:sp>
        <p:nvSpPr>
          <p:cNvPr id="3510" name="Google Shape;3510;p4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1" name="Google Shape;3511;p498"/>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2" name="Google Shape;3512;p49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13" name="Google Shape;3513;p4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4" name="Google Shape;3514;p4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15" name="Google Shape;3515;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16" name="Google Shape;3516;p4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517"/>
        <p:cNvGrpSpPr/>
        <p:nvPr/>
      </p:nvGrpSpPr>
      <p:grpSpPr>
        <a:xfrm>
          <a:off x="0" y="0"/>
          <a:ext cx="0" cy="0"/>
          <a:chOff x="0" y="0"/>
          <a:chExt cx="0" cy="0"/>
        </a:xfrm>
      </p:grpSpPr>
      <p:sp>
        <p:nvSpPr>
          <p:cNvPr id="3518" name="Google Shape;3518;p4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19" name="Google Shape;3519;p499"/>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20" name="Google Shape;3520;p499"/>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21" name="Google Shape;3521;p49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22" name="Google Shape;3522;p499"/>
          <p:cNvSpPr>
            <a:spLocks noGrp="1"/>
          </p:cNvSpPr>
          <p:nvPr>
            <p:ph type="pic" idx="2"/>
          </p:nvPr>
        </p:nvSpPr>
        <p:spPr>
          <a:xfrm>
            <a:off x="537883" y="2655094"/>
            <a:ext cx="2949000" cy="1740600"/>
          </a:xfrm>
          <a:prstGeom prst="rect">
            <a:avLst/>
          </a:prstGeom>
          <a:noFill/>
          <a:ln>
            <a:noFill/>
          </a:ln>
        </p:spPr>
      </p:sp>
      <p:sp>
        <p:nvSpPr>
          <p:cNvPr id="3523" name="Google Shape;3523;p4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4" name="Google Shape;3524;p4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25" name="Google Shape;3525;p4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526"/>
        <p:cNvGrpSpPr/>
        <p:nvPr/>
      </p:nvGrpSpPr>
      <p:grpSpPr>
        <a:xfrm>
          <a:off x="0" y="0"/>
          <a:ext cx="0" cy="0"/>
          <a:chOff x="0" y="0"/>
          <a:chExt cx="0" cy="0"/>
        </a:xfrm>
      </p:grpSpPr>
      <p:sp>
        <p:nvSpPr>
          <p:cNvPr id="3527" name="Google Shape;3527;p5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28" name="Google Shape;3528;p50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29" name="Google Shape;3529;p5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0" name="Google Shape;3530;p5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31" name="Google Shape;3531;p5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532"/>
        <p:cNvGrpSpPr/>
        <p:nvPr/>
      </p:nvGrpSpPr>
      <p:grpSpPr>
        <a:xfrm>
          <a:off x="0" y="0"/>
          <a:ext cx="0" cy="0"/>
          <a:chOff x="0" y="0"/>
          <a:chExt cx="0" cy="0"/>
        </a:xfrm>
      </p:grpSpPr>
      <p:sp>
        <p:nvSpPr>
          <p:cNvPr id="3533" name="Google Shape;3533;p5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4" name="Google Shape;3534;p50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35" name="Google Shape;3535;p50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36" name="Google Shape;3536;p5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37" name="Google Shape;3537;p5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38" name="Google Shape;3538;p5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539"/>
        <p:cNvGrpSpPr/>
        <p:nvPr/>
      </p:nvGrpSpPr>
      <p:grpSpPr>
        <a:xfrm>
          <a:off x="0" y="0"/>
          <a:ext cx="0" cy="0"/>
          <a:chOff x="0" y="0"/>
          <a:chExt cx="0" cy="0"/>
        </a:xfrm>
      </p:grpSpPr>
      <p:sp>
        <p:nvSpPr>
          <p:cNvPr id="3540" name="Google Shape;3540;p50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41" name="Google Shape;3541;p50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2" name="Google Shape;3542;p50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43" name="Google Shape;3543;p50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4" name="Google Shape;3544;p5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5" name="Google Shape;3545;p5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46" name="Google Shape;3546;p5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47" name="Google Shape;3547;p5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548"/>
        <p:cNvGrpSpPr/>
        <p:nvPr/>
      </p:nvGrpSpPr>
      <p:grpSpPr>
        <a:xfrm>
          <a:off x="0" y="0"/>
          <a:ext cx="0" cy="0"/>
          <a:chOff x="0" y="0"/>
          <a:chExt cx="0" cy="0"/>
        </a:xfrm>
      </p:grpSpPr>
      <p:sp>
        <p:nvSpPr>
          <p:cNvPr id="3549" name="Google Shape;3549;p5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0" name="Google Shape;3550;p5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1" name="Google Shape;3551;p5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52" name="Google Shape;3552;p5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53" name="Google Shape;3553;p5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554"/>
        <p:cNvGrpSpPr/>
        <p:nvPr/>
      </p:nvGrpSpPr>
      <p:grpSpPr>
        <a:xfrm>
          <a:off x="0" y="0"/>
          <a:ext cx="0" cy="0"/>
          <a:chOff x="0" y="0"/>
          <a:chExt cx="0" cy="0"/>
        </a:xfrm>
      </p:grpSpPr>
      <p:sp>
        <p:nvSpPr>
          <p:cNvPr id="3555" name="Google Shape;3555;p5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56" name="Google Shape;3556;p50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7" name="Google Shape;3557;p5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58" name="Google Shape;3558;p5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59" name="Google Shape;3559;p5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560"/>
        <p:cNvGrpSpPr/>
        <p:nvPr/>
      </p:nvGrpSpPr>
      <p:grpSpPr>
        <a:xfrm>
          <a:off x="0" y="0"/>
          <a:ext cx="0" cy="0"/>
          <a:chOff x="0" y="0"/>
          <a:chExt cx="0" cy="0"/>
        </a:xfrm>
      </p:grpSpPr>
      <p:sp>
        <p:nvSpPr>
          <p:cNvPr id="3561" name="Google Shape;3561;p5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62" name="Google Shape;3562;p5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3" name="Google Shape;3563;p5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4" name="Google Shape;3564;p50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65" name="Google Shape;3565;p5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66" name="Google Shape;3566;p5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67" name="Google Shape;3567;p50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568"/>
        <p:cNvGrpSpPr/>
        <p:nvPr/>
      </p:nvGrpSpPr>
      <p:grpSpPr>
        <a:xfrm>
          <a:off x="0" y="0"/>
          <a:ext cx="0" cy="0"/>
          <a:chOff x="0" y="0"/>
          <a:chExt cx="0" cy="0"/>
        </a:xfrm>
      </p:grpSpPr>
      <p:sp>
        <p:nvSpPr>
          <p:cNvPr id="3569" name="Google Shape;3569;p5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70" name="Google Shape;3570;p50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71" name="Google Shape;3571;p50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2" name="Google Shape;3572;p50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73" name="Google Shape;3573;p50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74" name="Google Shape;3574;p50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75" name="Google Shape;3575;p5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76" name="Google Shape;3576;p5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77" name="Google Shape;3577;p50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578"/>
        <p:cNvGrpSpPr/>
        <p:nvPr/>
      </p:nvGrpSpPr>
      <p:grpSpPr>
        <a:xfrm>
          <a:off x="0" y="0"/>
          <a:ext cx="0" cy="0"/>
          <a:chOff x="0" y="0"/>
          <a:chExt cx="0" cy="0"/>
        </a:xfrm>
      </p:grpSpPr>
      <p:sp>
        <p:nvSpPr>
          <p:cNvPr id="3579" name="Google Shape;3579;p5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0" name="Google Shape;3580;p507"/>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81" name="Google Shape;3581;p50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82" name="Google Shape;3582;p50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3" name="Google Shape;3583;p50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84" name="Google Shape;3584;p5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85" name="Google Shape;3585;p50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586" name="Google Shape;3586;p507"/>
          <p:cNvGrpSpPr/>
          <p:nvPr/>
        </p:nvGrpSpPr>
        <p:grpSpPr>
          <a:xfrm>
            <a:off x="1605267" y="3232902"/>
            <a:ext cx="5933466" cy="1097281"/>
            <a:chOff x="1952025" y="4310537"/>
            <a:chExt cx="7911288" cy="1463041"/>
          </a:xfrm>
        </p:grpSpPr>
        <p:pic>
          <p:nvPicPr>
            <p:cNvPr id="3587" name="Google Shape;3587;p50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88" name="Google Shape;3588;p50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89" name="Google Shape;3589;p50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90" name="Google Shape;3590;p50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66"/>
        <p:cNvGrpSpPr/>
        <p:nvPr/>
      </p:nvGrpSpPr>
      <p:grpSpPr>
        <a:xfrm>
          <a:off x="0" y="0"/>
          <a:ext cx="0" cy="0"/>
          <a:chOff x="0" y="0"/>
          <a:chExt cx="0" cy="0"/>
        </a:xfrm>
      </p:grpSpPr>
      <p:sp>
        <p:nvSpPr>
          <p:cNvPr id="467" name="Google Shape;467;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8" name="Google Shape;468;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9" name="Google Shape;469;p62"/>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591"/>
        <p:cNvGrpSpPr/>
        <p:nvPr/>
      </p:nvGrpSpPr>
      <p:grpSpPr>
        <a:xfrm>
          <a:off x="0" y="0"/>
          <a:ext cx="0" cy="0"/>
          <a:chOff x="0" y="0"/>
          <a:chExt cx="0" cy="0"/>
        </a:xfrm>
      </p:grpSpPr>
      <p:sp>
        <p:nvSpPr>
          <p:cNvPr id="3592" name="Google Shape;3592;p5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93" name="Google Shape;3593;p508"/>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94" name="Google Shape;3594;p50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5" name="Google Shape;3595;p5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96" name="Google Shape;3596;p50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97" name="Google Shape;3597;p50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98" name="Google Shape;3598;p50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99" name="Google Shape;3599;p50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600"/>
        <p:cNvGrpSpPr/>
        <p:nvPr/>
      </p:nvGrpSpPr>
      <p:grpSpPr>
        <a:xfrm>
          <a:off x="0" y="0"/>
          <a:ext cx="0" cy="0"/>
          <a:chOff x="0" y="0"/>
          <a:chExt cx="0" cy="0"/>
        </a:xfrm>
      </p:grpSpPr>
      <p:sp>
        <p:nvSpPr>
          <p:cNvPr id="3601" name="Google Shape;3601;p5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2" name="Google Shape;3602;p509"/>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3" name="Google Shape;3603;p50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04" name="Google Shape;3604;p5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5" name="Google Shape;3605;p5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06" name="Google Shape;3606;p5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07" name="Google Shape;3607;p5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608"/>
        <p:cNvGrpSpPr/>
        <p:nvPr/>
      </p:nvGrpSpPr>
      <p:grpSpPr>
        <a:xfrm>
          <a:off x="0" y="0"/>
          <a:ext cx="0" cy="0"/>
          <a:chOff x="0" y="0"/>
          <a:chExt cx="0" cy="0"/>
        </a:xfrm>
      </p:grpSpPr>
      <p:sp>
        <p:nvSpPr>
          <p:cNvPr id="3609" name="Google Shape;3609;p5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0" name="Google Shape;3610;p510"/>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1" name="Google Shape;3611;p510"/>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2" name="Google Shape;3612;p51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13" name="Google Shape;3613;p510"/>
          <p:cNvSpPr>
            <a:spLocks noGrp="1"/>
          </p:cNvSpPr>
          <p:nvPr>
            <p:ph type="pic" idx="2"/>
          </p:nvPr>
        </p:nvSpPr>
        <p:spPr>
          <a:xfrm>
            <a:off x="537883" y="2655094"/>
            <a:ext cx="2949000" cy="1740600"/>
          </a:xfrm>
          <a:prstGeom prst="rect">
            <a:avLst/>
          </a:prstGeom>
          <a:noFill/>
          <a:ln>
            <a:noFill/>
          </a:ln>
        </p:spPr>
      </p:sp>
      <p:sp>
        <p:nvSpPr>
          <p:cNvPr id="3614" name="Google Shape;3614;p5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15" name="Google Shape;3615;p5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16" name="Google Shape;3616;p5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617"/>
        <p:cNvGrpSpPr/>
        <p:nvPr/>
      </p:nvGrpSpPr>
      <p:grpSpPr>
        <a:xfrm>
          <a:off x="0" y="0"/>
          <a:ext cx="0" cy="0"/>
          <a:chOff x="0" y="0"/>
          <a:chExt cx="0" cy="0"/>
        </a:xfrm>
      </p:grpSpPr>
      <p:sp>
        <p:nvSpPr>
          <p:cNvPr id="3618" name="Google Shape;3618;p5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19" name="Google Shape;3619;p51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0" name="Google Shape;3620;p5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21" name="Google Shape;3621;p5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22" name="Google Shape;3622;p5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623"/>
        <p:cNvGrpSpPr/>
        <p:nvPr/>
      </p:nvGrpSpPr>
      <p:grpSpPr>
        <a:xfrm>
          <a:off x="0" y="0"/>
          <a:ext cx="0" cy="0"/>
          <a:chOff x="0" y="0"/>
          <a:chExt cx="0" cy="0"/>
        </a:xfrm>
      </p:grpSpPr>
      <p:sp>
        <p:nvSpPr>
          <p:cNvPr id="3624" name="Google Shape;3624;p5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5" name="Google Shape;3625;p51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6" name="Google Shape;3626;p51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27" name="Google Shape;3627;p5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28" name="Google Shape;3628;p5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29" name="Google Shape;3629;p5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630"/>
        <p:cNvGrpSpPr/>
        <p:nvPr/>
      </p:nvGrpSpPr>
      <p:grpSpPr>
        <a:xfrm>
          <a:off x="0" y="0"/>
          <a:ext cx="0" cy="0"/>
          <a:chOff x="0" y="0"/>
          <a:chExt cx="0" cy="0"/>
        </a:xfrm>
      </p:grpSpPr>
      <p:sp>
        <p:nvSpPr>
          <p:cNvPr id="3631" name="Google Shape;3631;p51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32" name="Google Shape;3632;p51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33" name="Google Shape;3633;p51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34" name="Google Shape;3634;p51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35" name="Google Shape;3635;p5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6" name="Google Shape;3636;p5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37" name="Google Shape;3637;p5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38" name="Google Shape;3638;p5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639"/>
        <p:cNvGrpSpPr/>
        <p:nvPr/>
      </p:nvGrpSpPr>
      <p:grpSpPr>
        <a:xfrm>
          <a:off x="0" y="0"/>
          <a:ext cx="0" cy="0"/>
          <a:chOff x="0" y="0"/>
          <a:chExt cx="0" cy="0"/>
        </a:xfrm>
      </p:grpSpPr>
      <p:sp>
        <p:nvSpPr>
          <p:cNvPr id="3640" name="Google Shape;3640;p5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1" name="Google Shape;3641;p5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2" name="Google Shape;3642;p5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43" name="Google Shape;3643;p5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644"/>
        <p:cNvGrpSpPr/>
        <p:nvPr/>
      </p:nvGrpSpPr>
      <p:grpSpPr>
        <a:xfrm>
          <a:off x="0" y="0"/>
          <a:ext cx="0" cy="0"/>
          <a:chOff x="0" y="0"/>
          <a:chExt cx="0" cy="0"/>
        </a:xfrm>
      </p:grpSpPr>
      <p:sp>
        <p:nvSpPr>
          <p:cNvPr id="3645" name="Google Shape;3645;p5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646" name="Google Shape;3646;p51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7" name="Google Shape;3647;p5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48" name="Google Shape;3648;p5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49" name="Google Shape;3649;p5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650"/>
        <p:cNvGrpSpPr/>
        <p:nvPr/>
      </p:nvGrpSpPr>
      <p:grpSpPr>
        <a:xfrm>
          <a:off x="0" y="0"/>
          <a:ext cx="0" cy="0"/>
          <a:chOff x="0" y="0"/>
          <a:chExt cx="0" cy="0"/>
        </a:xfrm>
      </p:grpSpPr>
      <p:sp>
        <p:nvSpPr>
          <p:cNvPr id="3651" name="Google Shape;3651;p5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2" name="Google Shape;3652;p5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53" name="Google Shape;3653;p5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4" name="Google Shape;3654;p51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55" name="Google Shape;3655;p5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56" name="Google Shape;3656;p5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57" name="Google Shape;3657;p51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658"/>
        <p:cNvGrpSpPr/>
        <p:nvPr/>
      </p:nvGrpSpPr>
      <p:grpSpPr>
        <a:xfrm>
          <a:off x="0" y="0"/>
          <a:ext cx="0" cy="0"/>
          <a:chOff x="0" y="0"/>
          <a:chExt cx="0" cy="0"/>
        </a:xfrm>
      </p:grpSpPr>
      <p:sp>
        <p:nvSpPr>
          <p:cNvPr id="3659" name="Google Shape;3659;p5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60" name="Google Shape;3660;p51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61" name="Google Shape;3661;p51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62" name="Google Shape;3662;p51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63" name="Google Shape;3663;p51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64" name="Google Shape;3664;p51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65" name="Google Shape;3665;p5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66" name="Google Shape;3666;p5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1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4" name="Google Shape;104;p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70"/>
        <p:cNvGrpSpPr/>
        <p:nvPr/>
      </p:nvGrpSpPr>
      <p:grpSpPr>
        <a:xfrm>
          <a:off x="0" y="0"/>
          <a:ext cx="0" cy="0"/>
          <a:chOff x="0" y="0"/>
          <a:chExt cx="0" cy="0"/>
        </a:xfrm>
      </p:grpSpPr>
      <p:sp>
        <p:nvSpPr>
          <p:cNvPr id="471" name="Google Shape;471;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2" name="Google Shape;472;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3" name="Google Shape;473;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4" name="Google Shape;474;p6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5" name="Google Shape;475;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76" name="Google Shape;476;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667"/>
        <p:cNvGrpSpPr/>
        <p:nvPr/>
      </p:nvGrpSpPr>
      <p:grpSpPr>
        <a:xfrm>
          <a:off x="0" y="0"/>
          <a:ext cx="0" cy="0"/>
          <a:chOff x="0" y="0"/>
          <a:chExt cx="0" cy="0"/>
        </a:xfrm>
      </p:grpSpPr>
      <p:sp>
        <p:nvSpPr>
          <p:cNvPr id="3668" name="Google Shape;3668;p5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69" name="Google Shape;3669;p518"/>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70" name="Google Shape;3670;p51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71" name="Google Shape;3671;p51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2" name="Google Shape;3672;p51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73" name="Google Shape;3673;p5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74" name="Google Shape;3674;p51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675" name="Google Shape;3675;p518"/>
          <p:cNvGrpSpPr/>
          <p:nvPr/>
        </p:nvGrpSpPr>
        <p:grpSpPr>
          <a:xfrm>
            <a:off x="1605267" y="3232902"/>
            <a:ext cx="5933466" cy="1097281"/>
            <a:chOff x="1952025" y="4310537"/>
            <a:chExt cx="7911288" cy="1463041"/>
          </a:xfrm>
        </p:grpSpPr>
        <p:pic>
          <p:nvPicPr>
            <p:cNvPr id="3676" name="Google Shape;3676;p51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77" name="Google Shape;3677;p51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78" name="Google Shape;3678;p51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79" name="Google Shape;3679;p51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680"/>
        <p:cNvGrpSpPr/>
        <p:nvPr/>
      </p:nvGrpSpPr>
      <p:grpSpPr>
        <a:xfrm>
          <a:off x="0" y="0"/>
          <a:ext cx="0" cy="0"/>
          <a:chOff x="0" y="0"/>
          <a:chExt cx="0" cy="0"/>
        </a:xfrm>
      </p:grpSpPr>
      <p:sp>
        <p:nvSpPr>
          <p:cNvPr id="3681" name="Google Shape;3681;p5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2" name="Google Shape;3682;p519"/>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83" name="Google Shape;3683;p51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4" name="Google Shape;3684;p5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85" name="Google Shape;3685;p51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86" name="Google Shape;3686;p51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87" name="Google Shape;3687;p51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88" name="Google Shape;3688;p51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689"/>
        <p:cNvGrpSpPr/>
        <p:nvPr/>
      </p:nvGrpSpPr>
      <p:grpSpPr>
        <a:xfrm>
          <a:off x="0" y="0"/>
          <a:ext cx="0" cy="0"/>
          <a:chOff x="0" y="0"/>
          <a:chExt cx="0" cy="0"/>
        </a:xfrm>
      </p:grpSpPr>
      <p:sp>
        <p:nvSpPr>
          <p:cNvPr id="3690" name="Google Shape;3690;p5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1" name="Google Shape;3691;p520"/>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92" name="Google Shape;3692;p5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93" name="Google Shape;3693;p5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4" name="Google Shape;3694;p520"/>
          <p:cNvSpPr txBox="1">
            <a:spLocks noGrp="1"/>
          </p:cNvSpPr>
          <p:nvPr>
            <p:ph type="sldNum" idx="12"/>
          </p:nvPr>
        </p:nvSpPr>
        <p:spPr>
          <a:xfrm>
            <a:off x="8575300" y="4707350"/>
            <a:ext cx="410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95" name="Google Shape;3695;p520"/>
          <p:cNvGrpSpPr/>
          <p:nvPr/>
        </p:nvGrpSpPr>
        <p:grpSpPr>
          <a:xfrm>
            <a:off x="180290" y="4600563"/>
            <a:ext cx="3539983" cy="342900"/>
            <a:chOff x="180290" y="4600563"/>
            <a:chExt cx="3539983" cy="342900"/>
          </a:xfrm>
        </p:grpSpPr>
        <p:pic>
          <p:nvPicPr>
            <p:cNvPr id="3696" name="Google Shape;3696;p52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97" name="Google Shape;3697;p52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98"/>
        <p:cNvGrpSpPr/>
        <p:nvPr/>
      </p:nvGrpSpPr>
      <p:grpSpPr>
        <a:xfrm>
          <a:off x="0" y="0"/>
          <a:ext cx="0" cy="0"/>
          <a:chOff x="0" y="0"/>
          <a:chExt cx="0" cy="0"/>
        </a:xfrm>
      </p:grpSpPr>
      <p:sp>
        <p:nvSpPr>
          <p:cNvPr id="3699" name="Google Shape;3699;p5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00" name="Google Shape;3700;p521"/>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01" name="Google Shape;3701;p521"/>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2" name="Google Shape;3702;p52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703" name="Google Shape;3703;p521"/>
          <p:cNvSpPr>
            <a:spLocks noGrp="1"/>
          </p:cNvSpPr>
          <p:nvPr>
            <p:ph type="pic" idx="2"/>
          </p:nvPr>
        </p:nvSpPr>
        <p:spPr>
          <a:xfrm>
            <a:off x="537883" y="2655094"/>
            <a:ext cx="2949000" cy="1740600"/>
          </a:xfrm>
          <a:prstGeom prst="rect">
            <a:avLst/>
          </a:prstGeom>
          <a:noFill/>
          <a:ln>
            <a:noFill/>
          </a:ln>
        </p:spPr>
      </p:sp>
      <p:sp>
        <p:nvSpPr>
          <p:cNvPr id="3704" name="Google Shape;3704;p5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05" name="Google Shape;3705;p5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6" name="Google Shape;3706;p5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707"/>
        <p:cNvGrpSpPr/>
        <p:nvPr/>
      </p:nvGrpSpPr>
      <p:grpSpPr>
        <a:xfrm>
          <a:off x="0" y="0"/>
          <a:ext cx="0" cy="0"/>
          <a:chOff x="0" y="0"/>
          <a:chExt cx="0" cy="0"/>
        </a:xfrm>
      </p:grpSpPr>
      <p:sp>
        <p:nvSpPr>
          <p:cNvPr id="3708" name="Google Shape;3708;p5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9" name="Google Shape;3709;p52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0" name="Google Shape;3710;p5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11" name="Google Shape;3711;p5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12" name="Google Shape;3712;p5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13"/>
        <p:cNvGrpSpPr/>
        <p:nvPr/>
      </p:nvGrpSpPr>
      <p:grpSpPr>
        <a:xfrm>
          <a:off x="0" y="0"/>
          <a:ext cx="0" cy="0"/>
          <a:chOff x="0" y="0"/>
          <a:chExt cx="0" cy="0"/>
        </a:xfrm>
      </p:grpSpPr>
      <p:sp>
        <p:nvSpPr>
          <p:cNvPr id="3714" name="Google Shape;3714;p5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5" name="Google Shape;3715;p52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6" name="Google Shape;3716;p52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7" name="Google Shape;3717;p5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18" name="Google Shape;3718;p5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19" name="Google Shape;3719;p5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720"/>
        <p:cNvGrpSpPr/>
        <p:nvPr/>
      </p:nvGrpSpPr>
      <p:grpSpPr>
        <a:xfrm>
          <a:off x="0" y="0"/>
          <a:ext cx="0" cy="0"/>
          <a:chOff x="0" y="0"/>
          <a:chExt cx="0" cy="0"/>
        </a:xfrm>
      </p:grpSpPr>
      <p:sp>
        <p:nvSpPr>
          <p:cNvPr id="3721" name="Google Shape;3721;p52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22" name="Google Shape;3722;p52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23" name="Google Shape;3723;p52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724" name="Google Shape;3724;p52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25" name="Google Shape;3725;p5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26" name="Google Shape;3726;p5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27" name="Google Shape;3727;p5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28" name="Google Shape;3728;p5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729"/>
        <p:cNvGrpSpPr/>
        <p:nvPr/>
      </p:nvGrpSpPr>
      <p:grpSpPr>
        <a:xfrm>
          <a:off x="0" y="0"/>
          <a:ext cx="0" cy="0"/>
          <a:chOff x="0" y="0"/>
          <a:chExt cx="0" cy="0"/>
        </a:xfrm>
      </p:grpSpPr>
      <p:sp>
        <p:nvSpPr>
          <p:cNvPr id="3730" name="Google Shape;3730;p5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1" name="Google Shape;3731;p5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2" name="Google Shape;3732;p5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33" name="Google Shape;3733;p5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34" name="Google Shape;3734;p5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735"/>
        <p:cNvGrpSpPr/>
        <p:nvPr/>
      </p:nvGrpSpPr>
      <p:grpSpPr>
        <a:xfrm>
          <a:off x="0" y="0"/>
          <a:ext cx="0" cy="0"/>
          <a:chOff x="0" y="0"/>
          <a:chExt cx="0" cy="0"/>
        </a:xfrm>
      </p:grpSpPr>
      <p:sp>
        <p:nvSpPr>
          <p:cNvPr id="3736" name="Google Shape;3736;p5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737" name="Google Shape;3737;p52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38" name="Google Shape;3738;p5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39" name="Google Shape;3739;p5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40" name="Google Shape;3740;p5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741"/>
        <p:cNvGrpSpPr/>
        <p:nvPr/>
      </p:nvGrpSpPr>
      <p:grpSpPr>
        <a:xfrm>
          <a:off x="0" y="0"/>
          <a:ext cx="0" cy="0"/>
          <a:chOff x="0" y="0"/>
          <a:chExt cx="0" cy="0"/>
        </a:xfrm>
      </p:grpSpPr>
      <p:sp>
        <p:nvSpPr>
          <p:cNvPr id="3742" name="Google Shape;3742;p5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43" name="Google Shape;3743;p5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44" name="Google Shape;3744;p5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5" name="Google Shape;3745;p52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46" name="Google Shape;3746;p5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47" name="Google Shape;3747;p5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48" name="Google Shape;3748;p52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77"/>
        <p:cNvGrpSpPr/>
        <p:nvPr/>
      </p:nvGrpSpPr>
      <p:grpSpPr>
        <a:xfrm>
          <a:off x="0" y="0"/>
          <a:ext cx="0" cy="0"/>
          <a:chOff x="0" y="0"/>
          <a:chExt cx="0" cy="0"/>
        </a:xfrm>
      </p:grpSpPr>
      <p:sp>
        <p:nvSpPr>
          <p:cNvPr id="478" name="Google Shape;478;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9" name="Google Shape;479;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0" name="Google Shape;480;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1" name="Google Shape;481;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2" name="Google Shape;482;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3" name="Google Shape;483;p6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4" name="Google Shape;484;p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749"/>
        <p:cNvGrpSpPr/>
        <p:nvPr/>
      </p:nvGrpSpPr>
      <p:grpSpPr>
        <a:xfrm>
          <a:off x="0" y="0"/>
          <a:ext cx="0" cy="0"/>
          <a:chOff x="0" y="0"/>
          <a:chExt cx="0" cy="0"/>
        </a:xfrm>
      </p:grpSpPr>
      <p:sp>
        <p:nvSpPr>
          <p:cNvPr id="3750" name="Google Shape;3750;p5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51" name="Google Shape;3751;p5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52" name="Google Shape;3752;p5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3" name="Google Shape;3753;p52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54" name="Google Shape;3754;p52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55" name="Google Shape;3755;p52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56" name="Google Shape;3756;p5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57" name="Google Shape;3757;p5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58" name="Google Shape;3758;p52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759"/>
        <p:cNvGrpSpPr/>
        <p:nvPr/>
      </p:nvGrpSpPr>
      <p:grpSpPr>
        <a:xfrm>
          <a:off x="0" y="0"/>
          <a:ext cx="0" cy="0"/>
          <a:chOff x="0" y="0"/>
          <a:chExt cx="0" cy="0"/>
        </a:xfrm>
      </p:grpSpPr>
      <p:sp>
        <p:nvSpPr>
          <p:cNvPr id="3760" name="Google Shape;3760;p5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61" name="Google Shape;3761;p529"/>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62" name="Google Shape;3762;p52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763" name="Google Shape;3763;p52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64" name="Google Shape;3764;p52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65" name="Google Shape;3765;p5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66" name="Google Shape;3766;p52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767" name="Google Shape;3767;p529"/>
          <p:cNvGrpSpPr/>
          <p:nvPr/>
        </p:nvGrpSpPr>
        <p:grpSpPr>
          <a:xfrm>
            <a:off x="1605267" y="3232902"/>
            <a:ext cx="5933466" cy="1097281"/>
            <a:chOff x="1952025" y="4310537"/>
            <a:chExt cx="7911288" cy="1463041"/>
          </a:xfrm>
        </p:grpSpPr>
        <p:pic>
          <p:nvPicPr>
            <p:cNvPr id="3768" name="Google Shape;3768;p52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769" name="Google Shape;3769;p52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770" name="Google Shape;3770;p52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771" name="Google Shape;3771;p52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72"/>
        <p:cNvGrpSpPr/>
        <p:nvPr/>
      </p:nvGrpSpPr>
      <p:grpSpPr>
        <a:xfrm>
          <a:off x="0" y="0"/>
          <a:ext cx="0" cy="0"/>
          <a:chOff x="0" y="0"/>
          <a:chExt cx="0" cy="0"/>
        </a:xfrm>
      </p:grpSpPr>
      <p:sp>
        <p:nvSpPr>
          <p:cNvPr id="3773" name="Google Shape;3773;p5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74" name="Google Shape;3774;p530"/>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75" name="Google Shape;3775;p53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76" name="Google Shape;3776;p5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77" name="Google Shape;3777;p530"/>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78" name="Google Shape;3778;p53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779" name="Google Shape;3779;p53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780" name="Google Shape;3780;p53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1"/>
        <p:cNvGrpSpPr/>
        <p:nvPr/>
      </p:nvGrpSpPr>
      <p:grpSpPr>
        <a:xfrm>
          <a:off x="0" y="0"/>
          <a:ext cx="0" cy="0"/>
          <a:chOff x="0" y="0"/>
          <a:chExt cx="0" cy="0"/>
        </a:xfrm>
      </p:grpSpPr>
      <p:sp>
        <p:nvSpPr>
          <p:cNvPr id="3782" name="Google Shape;3782;p5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83" name="Google Shape;3783;p531"/>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84" name="Google Shape;3784;p5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85" name="Google Shape;3785;p5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86" name="Google Shape;3786;p5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87" name="Google Shape;3787;p5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88" name="Google Shape;3788;p5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789"/>
        <p:cNvGrpSpPr/>
        <p:nvPr/>
      </p:nvGrpSpPr>
      <p:grpSpPr>
        <a:xfrm>
          <a:off x="0" y="0"/>
          <a:ext cx="0" cy="0"/>
          <a:chOff x="0" y="0"/>
          <a:chExt cx="0" cy="0"/>
        </a:xfrm>
      </p:grpSpPr>
      <p:sp>
        <p:nvSpPr>
          <p:cNvPr id="3790" name="Google Shape;3790;p5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91" name="Google Shape;3791;p532"/>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92" name="Google Shape;3792;p53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93" name="Google Shape;3793;p53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794" name="Google Shape;3794;p532"/>
          <p:cNvSpPr>
            <a:spLocks noGrp="1"/>
          </p:cNvSpPr>
          <p:nvPr>
            <p:ph type="pic" idx="2"/>
          </p:nvPr>
        </p:nvSpPr>
        <p:spPr>
          <a:xfrm>
            <a:off x="537883" y="2655094"/>
            <a:ext cx="2949000" cy="1740600"/>
          </a:xfrm>
          <a:prstGeom prst="rect">
            <a:avLst/>
          </a:prstGeom>
          <a:noFill/>
          <a:ln>
            <a:noFill/>
          </a:ln>
        </p:spPr>
      </p:sp>
      <p:sp>
        <p:nvSpPr>
          <p:cNvPr id="3795" name="Google Shape;3795;p5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96" name="Google Shape;3796;p5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97" name="Google Shape;3797;p5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798"/>
        <p:cNvGrpSpPr/>
        <p:nvPr/>
      </p:nvGrpSpPr>
      <p:grpSpPr>
        <a:xfrm>
          <a:off x="0" y="0"/>
          <a:ext cx="0" cy="0"/>
          <a:chOff x="0" y="0"/>
          <a:chExt cx="0" cy="0"/>
        </a:xfrm>
      </p:grpSpPr>
      <p:sp>
        <p:nvSpPr>
          <p:cNvPr id="3799" name="Google Shape;3799;p5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00" name="Google Shape;3800;p53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01" name="Google Shape;3801;p5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02" name="Google Shape;3802;p5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03" name="Google Shape;3803;p5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804"/>
        <p:cNvGrpSpPr/>
        <p:nvPr/>
      </p:nvGrpSpPr>
      <p:grpSpPr>
        <a:xfrm>
          <a:off x="0" y="0"/>
          <a:ext cx="0" cy="0"/>
          <a:chOff x="0" y="0"/>
          <a:chExt cx="0" cy="0"/>
        </a:xfrm>
      </p:grpSpPr>
      <p:sp>
        <p:nvSpPr>
          <p:cNvPr id="3805" name="Google Shape;3805;p5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06" name="Google Shape;3806;p53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07" name="Google Shape;3807;p53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08" name="Google Shape;3808;p5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09" name="Google Shape;3809;p5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10" name="Google Shape;3810;p5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811"/>
        <p:cNvGrpSpPr/>
        <p:nvPr/>
      </p:nvGrpSpPr>
      <p:grpSpPr>
        <a:xfrm>
          <a:off x="0" y="0"/>
          <a:ext cx="0" cy="0"/>
          <a:chOff x="0" y="0"/>
          <a:chExt cx="0" cy="0"/>
        </a:xfrm>
      </p:grpSpPr>
      <p:sp>
        <p:nvSpPr>
          <p:cNvPr id="3812" name="Google Shape;3812;p53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13" name="Google Shape;3813;p53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4" name="Google Shape;3814;p53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15" name="Google Shape;3815;p53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6" name="Google Shape;3816;p5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17" name="Google Shape;3817;p5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18" name="Google Shape;3818;p53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819"/>
        <p:cNvGrpSpPr/>
        <p:nvPr/>
      </p:nvGrpSpPr>
      <p:grpSpPr>
        <a:xfrm>
          <a:off x="0" y="0"/>
          <a:ext cx="0" cy="0"/>
          <a:chOff x="0" y="0"/>
          <a:chExt cx="0" cy="0"/>
        </a:xfrm>
      </p:grpSpPr>
      <p:sp>
        <p:nvSpPr>
          <p:cNvPr id="3820" name="Google Shape;3820;p5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21" name="Google Shape;3821;p5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22" name="Google Shape;3822;p5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23" name="Google Shape;3823;p5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24" name="Google Shape;3824;p5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825"/>
        <p:cNvGrpSpPr/>
        <p:nvPr/>
      </p:nvGrpSpPr>
      <p:grpSpPr>
        <a:xfrm>
          <a:off x="0" y="0"/>
          <a:ext cx="0" cy="0"/>
          <a:chOff x="0" y="0"/>
          <a:chExt cx="0" cy="0"/>
        </a:xfrm>
      </p:grpSpPr>
      <p:sp>
        <p:nvSpPr>
          <p:cNvPr id="3826" name="Google Shape;3826;p5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827" name="Google Shape;3827;p53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8" name="Google Shape;3828;p5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29" name="Google Shape;3829;p5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30" name="Google Shape;3830;p53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85"/>
        <p:cNvGrpSpPr/>
        <p:nvPr/>
      </p:nvGrpSpPr>
      <p:grpSpPr>
        <a:xfrm>
          <a:off x="0" y="0"/>
          <a:ext cx="0" cy="0"/>
          <a:chOff x="0" y="0"/>
          <a:chExt cx="0" cy="0"/>
        </a:xfrm>
      </p:grpSpPr>
      <p:sp>
        <p:nvSpPr>
          <p:cNvPr id="486" name="Google Shape;486;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7" name="Google Shape;487;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8" name="Google Shape;488;p6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89" name="Google Shape;489;p65"/>
          <p:cNvGrpSpPr/>
          <p:nvPr/>
        </p:nvGrpSpPr>
        <p:grpSpPr>
          <a:xfrm>
            <a:off x="180290" y="4600563"/>
            <a:ext cx="3539983" cy="342900"/>
            <a:chOff x="180290" y="4600563"/>
            <a:chExt cx="3539983" cy="342900"/>
          </a:xfrm>
        </p:grpSpPr>
        <p:pic>
          <p:nvPicPr>
            <p:cNvPr id="490" name="Google Shape;490;p6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91" name="Google Shape;491;p6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31"/>
        <p:cNvGrpSpPr/>
        <p:nvPr/>
      </p:nvGrpSpPr>
      <p:grpSpPr>
        <a:xfrm>
          <a:off x="0" y="0"/>
          <a:ext cx="0" cy="0"/>
          <a:chOff x="0" y="0"/>
          <a:chExt cx="0" cy="0"/>
        </a:xfrm>
      </p:grpSpPr>
      <p:sp>
        <p:nvSpPr>
          <p:cNvPr id="3832" name="Google Shape;3832;p5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33" name="Google Shape;3833;p5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34" name="Google Shape;3834;p5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5" name="Google Shape;3835;p53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836" name="Google Shape;3836;p5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37" name="Google Shape;3837;p53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38"/>
        <p:cNvGrpSpPr/>
        <p:nvPr/>
      </p:nvGrpSpPr>
      <p:grpSpPr>
        <a:xfrm>
          <a:off x="0" y="0"/>
          <a:ext cx="0" cy="0"/>
          <a:chOff x="0" y="0"/>
          <a:chExt cx="0" cy="0"/>
        </a:xfrm>
      </p:grpSpPr>
      <p:sp>
        <p:nvSpPr>
          <p:cNvPr id="3839" name="Google Shape;3839;p5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40" name="Google Shape;3840;p53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41" name="Google Shape;3841;p53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842" name="Google Shape;3842;p53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43" name="Google Shape;3843;p53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44" name="Google Shape;3844;p53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45" name="Google Shape;3845;p5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46" name="Google Shape;3846;p5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47" name="Google Shape;3847;p53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848"/>
        <p:cNvGrpSpPr/>
        <p:nvPr/>
      </p:nvGrpSpPr>
      <p:grpSpPr>
        <a:xfrm>
          <a:off x="0" y="0"/>
          <a:ext cx="0" cy="0"/>
          <a:chOff x="0" y="0"/>
          <a:chExt cx="0" cy="0"/>
        </a:xfrm>
      </p:grpSpPr>
      <p:sp>
        <p:nvSpPr>
          <p:cNvPr id="3849" name="Google Shape;3849;p5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50" name="Google Shape;3850;p540"/>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51" name="Google Shape;3851;p54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852" name="Google Shape;3852;p54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53" name="Google Shape;3853;p5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854" name="Google Shape;3854;p5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855" name="Google Shape;3855;p540"/>
          <p:cNvGrpSpPr/>
          <p:nvPr/>
        </p:nvGrpSpPr>
        <p:grpSpPr>
          <a:xfrm>
            <a:off x="1605267" y="3232902"/>
            <a:ext cx="5933466" cy="1097281"/>
            <a:chOff x="1952025" y="4310537"/>
            <a:chExt cx="7911288" cy="1463041"/>
          </a:xfrm>
        </p:grpSpPr>
        <p:pic>
          <p:nvPicPr>
            <p:cNvPr id="3856" name="Google Shape;3856;p54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857" name="Google Shape;3857;p54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858" name="Google Shape;3858;p54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859" name="Google Shape;3859;p54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860" name="Google Shape;3860;p5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61" name="Google Shape;3861;p54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862"/>
        <p:cNvGrpSpPr/>
        <p:nvPr/>
      </p:nvGrpSpPr>
      <p:grpSpPr>
        <a:xfrm>
          <a:off x="0" y="0"/>
          <a:ext cx="0" cy="0"/>
          <a:chOff x="0" y="0"/>
          <a:chExt cx="0" cy="0"/>
        </a:xfrm>
      </p:grpSpPr>
      <p:sp>
        <p:nvSpPr>
          <p:cNvPr id="3863" name="Google Shape;3863;p5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64" name="Google Shape;3864;p541"/>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65" name="Google Shape;3865;p54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66" name="Google Shape;3866;p5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867" name="Google Shape;3867;p54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868" name="Google Shape;3868;p54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869" name="Google Shape;3869;p54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870" name="Google Shape;3870;p5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71" name="Google Shape;3871;p54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872"/>
        <p:cNvGrpSpPr/>
        <p:nvPr/>
      </p:nvGrpSpPr>
      <p:grpSpPr>
        <a:xfrm>
          <a:off x="0" y="0"/>
          <a:ext cx="0" cy="0"/>
          <a:chOff x="0" y="0"/>
          <a:chExt cx="0" cy="0"/>
        </a:xfrm>
      </p:grpSpPr>
      <p:sp>
        <p:nvSpPr>
          <p:cNvPr id="3873" name="Google Shape;3873;p5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4" name="Google Shape;3874;p542"/>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5" name="Google Shape;3875;p5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76" name="Google Shape;3876;p5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7" name="Google Shape;3877;p5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78" name="Google Shape;3878;p5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79" name="Google Shape;3879;p5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880"/>
        <p:cNvGrpSpPr/>
        <p:nvPr/>
      </p:nvGrpSpPr>
      <p:grpSpPr>
        <a:xfrm>
          <a:off x="0" y="0"/>
          <a:ext cx="0" cy="0"/>
          <a:chOff x="0" y="0"/>
          <a:chExt cx="0" cy="0"/>
        </a:xfrm>
      </p:grpSpPr>
      <p:sp>
        <p:nvSpPr>
          <p:cNvPr id="3881" name="Google Shape;3881;p5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2" name="Google Shape;3882;p543"/>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3" name="Google Shape;3883;p54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4" name="Google Shape;3884;p54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885" name="Google Shape;3885;p543"/>
          <p:cNvSpPr>
            <a:spLocks noGrp="1"/>
          </p:cNvSpPr>
          <p:nvPr>
            <p:ph type="pic" idx="2"/>
          </p:nvPr>
        </p:nvSpPr>
        <p:spPr>
          <a:xfrm>
            <a:off x="537883" y="2655094"/>
            <a:ext cx="2949000" cy="1740600"/>
          </a:xfrm>
          <a:prstGeom prst="rect">
            <a:avLst/>
          </a:prstGeom>
          <a:noFill/>
          <a:ln>
            <a:noFill/>
          </a:ln>
        </p:spPr>
      </p:sp>
      <p:sp>
        <p:nvSpPr>
          <p:cNvPr id="3886" name="Google Shape;3886;p5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87" name="Google Shape;3887;p5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88" name="Google Shape;3888;p5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889"/>
        <p:cNvGrpSpPr/>
        <p:nvPr/>
      </p:nvGrpSpPr>
      <p:grpSpPr>
        <a:xfrm>
          <a:off x="0" y="0"/>
          <a:ext cx="0" cy="0"/>
          <a:chOff x="0" y="0"/>
          <a:chExt cx="0" cy="0"/>
        </a:xfrm>
      </p:grpSpPr>
      <p:sp>
        <p:nvSpPr>
          <p:cNvPr id="3890" name="Google Shape;3890;p5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1" name="Google Shape;3891;p54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2" name="Google Shape;3892;p5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93" name="Google Shape;3893;p5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94" name="Google Shape;3894;p5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895"/>
        <p:cNvGrpSpPr/>
        <p:nvPr/>
      </p:nvGrpSpPr>
      <p:grpSpPr>
        <a:xfrm>
          <a:off x="0" y="0"/>
          <a:ext cx="0" cy="0"/>
          <a:chOff x="0" y="0"/>
          <a:chExt cx="0" cy="0"/>
        </a:xfrm>
      </p:grpSpPr>
      <p:sp>
        <p:nvSpPr>
          <p:cNvPr id="3896" name="Google Shape;3896;p5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7" name="Google Shape;3897;p54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8" name="Google Shape;3898;p54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9" name="Google Shape;3899;p5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00" name="Google Shape;3900;p5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01" name="Google Shape;3901;p5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902"/>
        <p:cNvGrpSpPr/>
        <p:nvPr/>
      </p:nvGrpSpPr>
      <p:grpSpPr>
        <a:xfrm>
          <a:off x="0" y="0"/>
          <a:ext cx="0" cy="0"/>
          <a:chOff x="0" y="0"/>
          <a:chExt cx="0" cy="0"/>
        </a:xfrm>
      </p:grpSpPr>
      <p:sp>
        <p:nvSpPr>
          <p:cNvPr id="3903" name="Google Shape;3903;p54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4" name="Google Shape;3904;p54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05" name="Google Shape;3905;p54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6" name="Google Shape;3906;p54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07" name="Google Shape;3907;p5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08" name="Google Shape;3908;p5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09" name="Google Shape;3909;p5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10" name="Google Shape;3910;p54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911"/>
        <p:cNvGrpSpPr/>
        <p:nvPr/>
      </p:nvGrpSpPr>
      <p:grpSpPr>
        <a:xfrm>
          <a:off x="0" y="0"/>
          <a:ext cx="0" cy="0"/>
          <a:chOff x="0" y="0"/>
          <a:chExt cx="0" cy="0"/>
        </a:xfrm>
      </p:grpSpPr>
      <p:sp>
        <p:nvSpPr>
          <p:cNvPr id="3912" name="Google Shape;3912;p5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13" name="Google Shape;3913;p5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14" name="Google Shape;3914;p5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15" name="Google Shape;3915;p5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16" name="Google Shape;3916;p5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92"/>
        <p:cNvGrpSpPr/>
        <p:nvPr/>
      </p:nvGrpSpPr>
      <p:grpSpPr>
        <a:xfrm>
          <a:off x="0" y="0"/>
          <a:ext cx="0" cy="0"/>
          <a:chOff x="0" y="0"/>
          <a:chExt cx="0" cy="0"/>
        </a:xfrm>
      </p:grpSpPr>
      <p:sp>
        <p:nvSpPr>
          <p:cNvPr id="493" name="Google Shape;493;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4" name="Google Shape;494;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5" name="Google Shape;495;p6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6" name="Google Shape;496;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97" name="Google Shape;497;p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917"/>
        <p:cNvGrpSpPr/>
        <p:nvPr/>
      </p:nvGrpSpPr>
      <p:grpSpPr>
        <a:xfrm>
          <a:off x="0" y="0"/>
          <a:ext cx="0" cy="0"/>
          <a:chOff x="0" y="0"/>
          <a:chExt cx="0" cy="0"/>
        </a:xfrm>
      </p:grpSpPr>
      <p:sp>
        <p:nvSpPr>
          <p:cNvPr id="3918" name="Google Shape;3918;p5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919" name="Google Shape;3919;p54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20" name="Google Shape;3920;p5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21" name="Google Shape;3921;p5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22" name="Google Shape;3922;p5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923"/>
        <p:cNvGrpSpPr/>
        <p:nvPr/>
      </p:nvGrpSpPr>
      <p:grpSpPr>
        <a:xfrm>
          <a:off x="0" y="0"/>
          <a:ext cx="0" cy="0"/>
          <a:chOff x="0" y="0"/>
          <a:chExt cx="0" cy="0"/>
        </a:xfrm>
      </p:grpSpPr>
      <p:sp>
        <p:nvSpPr>
          <p:cNvPr id="3924" name="Google Shape;3924;p5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25" name="Google Shape;3925;p54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26" name="Google Shape;3926;p54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27" name="Google Shape;3927;p54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928" name="Google Shape;3928;p5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29" name="Google Shape;3929;p5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30" name="Google Shape;3930;p549"/>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931"/>
        <p:cNvGrpSpPr/>
        <p:nvPr/>
      </p:nvGrpSpPr>
      <p:grpSpPr>
        <a:xfrm>
          <a:off x="0" y="0"/>
          <a:ext cx="0" cy="0"/>
          <a:chOff x="0" y="0"/>
          <a:chExt cx="0" cy="0"/>
        </a:xfrm>
      </p:grpSpPr>
      <p:sp>
        <p:nvSpPr>
          <p:cNvPr id="3932" name="Google Shape;3932;p5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33" name="Google Shape;3933;p55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34" name="Google Shape;3934;p5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935" name="Google Shape;3935;p55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936" name="Google Shape;3936;p55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37" name="Google Shape;3937;p55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938" name="Google Shape;3938;p5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39" name="Google Shape;3939;p5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40" name="Google Shape;3940;p55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41"/>
        <p:cNvGrpSpPr/>
        <p:nvPr/>
      </p:nvGrpSpPr>
      <p:grpSpPr>
        <a:xfrm>
          <a:off x="0" y="0"/>
          <a:ext cx="0" cy="0"/>
          <a:chOff x="0" y="0"/>
          <a:chExt cx="0" cy="0"/>
        </a:xfrm>
      </p:grpSpPr>
      <p:sp>
        <p:nvSpPr>
          <p:cNvPr id="3942" name="Google Shape;3942;p551"/>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3" name="Google Shape;3943;p551"/>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944" name="Google Shape;3944;p5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945" name="Google Shape;3945;p5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946" name="Google Shape;3946;p5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47"/>
        <p:cNvGrpSpPr/>
        <p:nvPr/>
      </p:nvGrpSpPr>
      <p:grpSpPr>
        <a:xfrm>
          <a:off x="0" y="0"/>
          <a:ext cx="0" cy="0"/>
          <a:chOff x="0" y="0"/>
          <a:chExt cx="0" cy="0"/>
        </a:xfrm>
      </p:grpSpPr>
      <p:sp>
        <p:nvSpPr>
          <p:cNvPr id="3948" name="Google Shape;3948;p55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949" name="Google Shape;3949;p5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50" name="Google Shape;3950;p55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951"/>
        <p:cNvGrpSpPr/>
        <p:nvPr/>
      </p:nvGrpSpPr>
      <p:grpSpPr>
        <a:xfrm>
          <a:off x="0" y="0"/>
          <a:ext cx="0" cy="0"/>
          <a:chOff x="0" y="0"/>
          <a:chExt cx="0" cy="0"/>
        </a:xfrm>
      </p:grpSpPr>
      <p:sp>
        <p:nvSpPr>
          <p:cNvPr id="3952" name="Google Shape;3952;p553"/>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3" name="Google Shape;3953;p553"/>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954" name="Google Shape;3954;p5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955" name="Google Shape;3955;p5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956"/>
        <p:cNvGrpSpPr/>
        <p:nvPr/>
      </p:nvGrpSpPr>
      <p:grpSpPr>
        <a:xfrm>
          <a:off x="0" y="0"/>
          <a:ext cx="0" cy="0"/>
          <a:chOff x="0" y="0"/>
          <a:chExt cx="0" cy="0"/>
        </a:xfrm>
      </p:grpSpPr>
      <p:sp>
        <p:nvSpPr>
          <p:cNvPr id="3957" name="Google Shape;3957;p5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58" name="Google Shape;3958;p554"/>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9" name="Google Shape;3959;p55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960" name="Google Shape;3960;p55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61"/>
        <p:cNvGrpSpPr/>
        <p:nvPr/>
      </p:nvGrpSpPr>
      <p:grpSpPr>
        <a:xfrm>
          <a:off x="0" y="0"/>
          <a:ext cx="0" cy="0"/>
          <a:chOff x="0" y="0"/>
          <a:chExt cx="0" cy="0"/>
        </a:xfrm>
      </p:grpSpPr>
      <p:sp>
        <p:nvSpPr>
          <p:cNvPr id="3962" name="Google Shape;3962;p5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3963"/>
        <p:cNvGrpSpPr/>
        <p:nvPr/>
      </p:nvGrpSpPr>
      <p:grpSpPr>
        <a:xfrm>
          <a:off x="0" y="0"/>
          <a:ext cx="0" cy="0"/>
          <a:chOff x="0" y="0"/>
          <a:chExt cx="0" cy="0"/>
        </a:xfrm>
      </p:grpSpPr>
      <p:sp>
        <p:nvSpPr>
          <p:cNvPr id="3964" name="Google Shape;3964;p5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65" name="Google Shape;3965;p55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6" name="Google Shape;3966;p55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967" name="Google Shape;3967;p55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3968"/>
        <p:cNvGrpSpPr/>
        <p:nvPr/>
      </p:nvGrpSpPr>
      <p:grpSpPr>
        <a:xfrm>
          <a:off x="0" y="0"/>
          <a:ext cx="0" cy="0"/>
          <a:chOff x="0" y="0"/>
          <a:chExt cx="0" cy="0"/>
        </a:xfrm>
      </p:grpSpPr>
      <p:sp>
        <p:nvSpPr>
          <p:cNvPr id="3969" name="Google Shape;3969;p5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70" name="Google Shape;3970;p55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71" name="Google Shape;3971;p55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972" name="Google Shape;3972;p55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8"/>
        <p:cNvGrpSpPr/>
        <p:nvPr/>
      </p:nvGrpSpPr>
      <p:grpSpPr>
        <a:xfrm>
          <a:off x="0" y="0"/>
          <a:ext cx="0" cy="0"/>
          <a:chOff x="0" y="0"/>
          <a:chExt cx="0" cy="0"/>
        </a:xfrm>
      </p:grpSpPr>
      <p:sp>
        <p:nvSpPr>
          <p:cNvPr id="499" name="Google Shape;499;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6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04" name="Google Shape;504;p67"/>
          <p:cNvGrpSpPr/>
          <p:nvPr/>
        </p:nvGrpSpPr>
        <p:grpSpPr>
          <a:xfrm>
            <a:off x="180290" y="4600563"/>
            <a:ext cx="3539983" cy="342900"/>
            <a:chOff x="180290" y="4600563"/>
            <a:chExt cx="3539983" cy="342900"/>
          </a:xfrm>
        </p:grpSpPr>
        <p:pic>
          <p:nvPicPr>
            <p:cNvPr id="505" name="Google Shape;505;p67"/>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506" name="Google Shape;506;p6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3973"/>
        <p:cNvGrpSpPr/>
        <p:nvPr/>
      </p:nvGrpSpPr>
      <p:grpSpPr>
        <a:xfrm>
          <a:off x="0" y="0"/>
          <a:ext cx="0" cy="0"/>
          <a:chOff x="0" y="0"/>
          <a:chExt cx="0" cy="0"/>
        </a:xfrm>
      </p:grpSpPr>
      <p:sp>
        <p:nvSpPr>
          <p:cNvPr id="3974" name="Google Shape;3974;p5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3975"/>
        <p:cNvGrpSpPr/>
        <p:nvPr/>
      </p:nvGrpSpPr>
      <p:grpSpPr>
        <a:xfrm>
          <a:off x="0" y="0"/>
          <a:ext cx="0" cy="0"/>
          <a:chOff x="0" y="0"/>
          <a:chExt cx="0" cy="0"/>
        </a:xfrm>
      </p:grpSpPr>
      <p:sp>
        <p:nvSpPr>
          <p:cNvPr id="3976" name="Google Shape;3976;p5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77" name="Google Shape;3977;p55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78" name="Google Shape;3978;p55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979" name="Google Shape;3979;p55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80"/>
        <p:cNvGrpSpPr/>
        <p:nvPr/>
      </p:nvGrpSpPr>
      <p:grpSpPr>
        <a:xfrm>
          <a:off x="0" y="0"/>
          <a:ext cx="0" cy="0"/>
          <a:chOff x="0" y="0"/>
          <a:chExt cx="0" cy="0"/>
        </a:xfrm>
      </p:grpSpPr>
      <p:sp>
        <p:nvSpPr>
          <p:cNvPr id="3981" name="Google Shape;3981;p560"/>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2" name="Google Shape;3982;p560"/>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983" name="Google Shape;3983;p560"/>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84" name="Google Shape;3984;p5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985" name="Google Shape;3985;p5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3986"/>
        <p:cNvGrpSpPr/>
        <p:nvPr/>
      </p:nvGrpSpPr>
      <p:grpSpPr>
        <a:xfrm>
          <a:off x="0" y="0"/>
          <a:ext cx="0" cy="0"/>
          <a:chOff x="0" y="0"/>
          <a:chExt cx="0" cy="0"/>
        </a:xfrm>
      </p:grpSpPr>
      <p:sp>
        <p:nvSpPr>
          <p:cNvPr id="3987" name="Google Shape;3987;p5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88" name="Google Shape;3988;p56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9" name="Google Shape;3989;p56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990" name="Google Shape;3990;p56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991"/>
        <p:cNvGrpSpPr/>
        <p:nvPr/>
      </p:nvGrpSpPr>
      <p:grpSpPr>
        <a:xfrm>
          <a:off x="0" y="0"/>
          <a:ext cx="0" cy="0"/>
          <a:chOff x="0" y="0"/>
          <a:chExt cx="0" cy="0"/>
        </a:xfrm>
      </p:grpSpPr>
      <p:sp>
        <p:nvSpPr>
          <p:cNvPr id="3992" name="Google Shape;3992;p5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93" name="Google Shape;3993;p562"/>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994" name="Google Shape;3994;p562"/>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995" name="Google Shape;3995;p562"/>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3996"/>
        <p:cNvGrpSpPr/>
        <p:nvPr/>
      </p:nvGrpSpPr>
      <p:grpSpPr>
        <a:xfrm>
          <a:off x="0" y="0"/>
          <a:ext cx="0" cy="0"/>
          <a:chOff x="0" y="0"/>
          <a:chExt cx="0" cy="0"/>
        </a:xfrm>
      </p:grpSpPr>
      <p:sp>
        <p:nvSpPr>
          <p:cNvPr id="3997" name="Google Shape;3997;p5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98" name="Google Shape;3998;p56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99" name="Google Shape;3999;p56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000" name="Google Shape;4000;p56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4001"/>
        <p:cNvGrpSpPr/>
        <p:nvPr/>
      </p:nvGrpSpPr>
      <p:grpSpPr>
        <a:xfrm>
          <a:off x="0" y="0"/>
          <a:ext cx="0" cy="0"/>
          <a:chOff x="0" y="0"/>
          <a:chExt cx="0" cy="0"/>
        </a:xfrm>
      </p:grpSpPr>
      <p:sp>
        <p:nvSpPr>
          <p:cNvPr id="4002" name="Google Shape;4002;p5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03" name="Google Shape;4003;p56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4" name="Google Shape;4004;p56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005" name="Google Shape;4005;p56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4006"/>
        <p:cNvGrpSpPr/>
        <p:nvPr/>
      </p:nvGrpSpPr>
      <p:grpSpPr>
        <a:xfrm>
          <a:off x="0" y="0"/>
          <a:ext cx="0" cy="0"/>
          <a:chOff x="0" y="0"/>
          <a:chExt cx="0" cy="0"/>
        </a:xfrm>
      </p:grpSpPr>
      <p:sp>
        <p:nvSpPr>
          <p:cNvPr id="4007" name="Google Shape;4007;p5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08" name="Google Shape;4008;p56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9" name="Google Shape;4009;p56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010" name="Google Shape;4010;p56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11"/>
        <p:cNvGrpSpPr/>
        <p:nvPr/>
      </p:nvGrpSpPr>
      <p:grpSpPr>
        <a:xfrm>
          <a:off x="0" y="0"/>
          <a:ext cx="0" cy="0"/>
          <a:chOff x="0" y="0"/>
          <a:chExt cx="0" cy="0"/>
        </a:xfrm>
      </p:grpSpPr>
      <p:sp>
        <p:nvSpPr>
          <p:cNvPr id="4012" name="Google Shape;4012;p56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4013" name="Google Shape;4013;p5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14" name="Google Shape;4014;p56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4015"/>
        <p:cNvGrpSpPr/>
        <p:nvPr/>
      </p:nvGrpSpPr>
      <p:grpSpPr>
        <a:xfrm>
          <a:off x="0" y="0"/>
          <a:ext cx="0" cy="0"/>
          <a:chOff x="0" y="0"/>
          <a:chExt cx="0" cy="0"/>
        </a:xfrm>
      </p:grpSpPr>
      <p:sp>
        <p:nvSpPr>
          <p:cNvPr id="4016" name="Google Shape;4016;p5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17" name="Google Shape;4017;p56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18" name="Google Shape;4018;p56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019" name="Google Shape;4019;p56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507"/>
        <p:cNvGrpSpPr/>
        <p:nvPr/>
      </p:nvGrpSpPr>
      <p:grpSpPr>
        <a:xfrm>
          <a:off x="0" y="0"/>
          <a:ext cx="0" cy="0"/>
          <a:chOff x="0" y="0"/>
          <a:chExt cx="0" cy="0"/>
        </a:xfrm>
      </p:grpSpPr>
      <p:sp>
        <p:nvSpPr>
          <p:cNvPr id="508" name="Google Shape;508;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9" name="Google Shape;509;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0" name="Google Shape;510;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11" name="Google Shape;511;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2" name="Google Shape;512;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3" name="Google Shape;513;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4" name="Google Shape;514;p68"/>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5" name="Google Shape;515;p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16" name="Google Shape;516;p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20"/>
        <p:cNvGrpSpPr/>
        <p:nvPr/>
      </p:nvGrpSpPr>
      <p:grpSpPr>
        <a:xfrm>
          <a:off x="0" y="0"/>
          <a:ext cx="0" cy="0"/>
          <a:chOff x="0" y="0"/>
          <a:chExt cx="0" cy="0"/>
        </a:xfrm>
      </p:grpSpPr>
      <p:sp>
        <p:nvSpPr>
          <p:cNvPr id="4021" name="Google Shape;4021;p56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22" name="Google Shape;4022;p56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023" name="Google Shape;4023;p56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024" name="Google Shape;4024;p5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025" name="Google Shape;4025;p5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026" name="Google Shape;4026;p5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4027"/>
        <p:cNvGrpSpPr/>
        <p:nvPr/>
      </p:nvGrpSpPr>
      <p:grpSpPr>
        <a:xfrm>
          <a:off x="0" y="0"/>
          <a:ext cx="0" cy="0"/>
          <a:chOff x="0" y="0"/>
          <a:chExt cx="0" cy="0"/>
        </a:xfrm>
      </p:grpSpPr>
      <p:sp>
        <p:nvSpPr>
          <p:cNvPr id="4028" name="Google Shape;4028;p569"/>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29" name="Google Shape;4029;p569"/>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030" name="Google Shape;4030;p56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4031"/>
        <p:cNvGrpSpPr/>
        <p:nvPr/>
      </p:nvGrpSpPr>
      <p:grpSpPr>
        <a:xfrm>
          <a:off x="0" y="0"/>
          <a:ext cx="0" cy="0"/>
          <a:chOff x="0" y="0"/>
          <a:chExt cx="0" cy="0"/>
        </a:xfrm>
      </p:grpSpPr>
      <p:sp>
        <p:nvSpPr>
          <p:cNvPr id="4032" name="Google Shape;4032;p5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33" name="Google Shape;4033;p57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4" name="Google Shape;4034;p57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035" name="Google Shape;4035;p57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4042"/>
        <p:cNvGrpSpPr/>
        <p:nvPr/>
      </p:nvGrpSpPr>
      <p:grpSpPr>
        <a:xfrm>
          <a:off x="0" y="0"/>
          <a:ext cx="0" cy="0"/>
          <a:chOff x="0" y="0"/>
          <a:chExt cx="0" cy="0"/>
        </a:xfrm>
      </p:grpSpPr>
      <p:sp>
        <p:nvSpPr>
          <p:cNvPr id="4043" name="Google Shape;4043;p5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044" name="Google Shape;4044;p572"/>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4045" name="Google Shape;4045;p57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046" name="Google Shape;4046;p57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47" name="Google Shape;4047;p57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48" name="Google Shape;4048;p5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49" name="Google Shape;4049;p57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050" name="Google Shape;4050;p572"/>
          <p:cNvGrpSpPr/>
          <p:nvPr/>
        </p:nvGrpSpPr>
        <p:grpSpPr>
          <a:xfrm>
            <a:off x="1605267" y="3232902"/>
            <a:ext cx="5933466" cy="1097281"/>
            <a:chOff x="1952025" y="4310537"/>
            <a:chExt cx="7911288" cy="1463041"/>
          </a:xfrm>
        </p:grpSpPr>
        <p:pic>
          <p:nvPicPr>
            <p:cNvPr id="4051" name="Google Shape;4051;p57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052" name="Google Shape;4052;p57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053" name="Google Shape;4053;p57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054" name="Google Shape;4054;p57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4055"/>
        <p:cNvGrpSpPr/>
        <p:nvPr/>
      </p:nvGrpSpPr>
      <p:grpSpPr>
        <a:xfrm>
          <a:off x="0" y="0"/>
          <a:ext cx="0" cy="0"/>
          <a:chOff x="0" y="0"/>
          <a:chExt cx="0" cy="0"/>
        </a:xfrm>
      </p:grpSpPr>
      <p:sp>
        <p:nvSpPr>
          <p:cNvPr id="4056" name="Google Shape;4056;p5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7" name="Google Shape;4057;p573"/>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058" name="Google Shape;4058;p57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9" name="Google Shape;4059;p5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060" name="Google Shape;4060;p57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061" name="Google Shape;4061;p57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4062" name="Google Shape;4062;p573"/>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4063" name="Google Shape;4063;p57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64" name="Google Shape;4064;p57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4065"/>
        <p:cNvGrpSpPr/>
        <p:nvPr/>
      </p:nvGrpSpPr>
      <p:grpSpPr>
        <a:xfrm>
          <a:off x="0" y="0"/>
          <a:ext cx="0" cy="0"/>
          <a:chOff x="0" y="0"/>
          <a:chExt cx="0" cy="0"/>
        </a:xfrm>
      </p:grpSpPr>
      <p:sp>
        <p:nvSpPr>
          <p:cNvPr id="4066" name="Google Shape;4066;p5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67" name="Google Shape;4067;p574"/>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68" name="Google Shape;4068;p57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69" name="Google Shape;4069;p5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70" name="Google Shape;4070;p5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71" name="Google Shape;4071;p5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72" name="Google Shape;4072;p5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073"/>
        <p:cNvGrpSpPr/>
        <p:nvPr/>
      </p:nvGrpSpPr>
      <p:grpSpPr>
        <a:xfrm>
          <a:off x="0" y="0"/>
          <a:ext cx="0" cy="0"/>
          <a:chOff x="0" y="0"/>
          <a:chExt cx="0" cy="0"/>
        </a:xfrm>
      </p:grpSpPr>
      <p:sp>
        <p:nvSpPr>
          <p:cNvPr id="4074" name="Google Shape;4074;p5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75" name="Google Shape;4075;p575"/>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76" name="Google Shape;4076;p57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77" name="Google Shape;4077;p57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078" name="Google Shape;4078;p575"/>
          <p:cNvSpPr>
            <a:spLocks noGrp="1"/>
          </p:cNvSpPr>
          <p:nvPr>
            <p:ph type="pic" idx="2"/>
          </p:nvPr>
        </p:nvSpPr>
        <p:spPr>
          <a:xfrm>
            <a:off x="537883" y="2655094"/>
            <a:ext cx="2949000" cy="1740600"/>
          </a:xfrm>
          <a:prstGeom prst="rect">
            <a:avLst/>
          </a:prstGeom>
          <a:noFill/>
          <a:ln>
            <a:noFill/>
          </a:ln>
        </p:spPr>
      </p:sp>
      <p:sp>
        <p:nvSpPr>
          <p:cNvPr id="4079" name="Google Shape;4079;p5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80" name="Google Shape;4080;p5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81" name="Google Shape;4081;p5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082"/>
        <p:cNvGrpSpPr/>
        <p:nvPr/>
      </p:nvGrpSpPr>
      <p:grpSpPr>
        <a:xfrm>
          <a:off x="0" y="0"/>
          <a:ext cx="0" cy="0"/>
          <a:chOff x="0" y="0"/>
          <a:chExt cx="0" cy="0"/>
        </a:xfrm>
      </p:grpSpPr>
      <p:sp>
        <p:nvSpPr>
          <p:cNvPr id="4083" name="Google Shape;4083;p5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84" name="Google Shape;4084;p57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85" name="Google Shape;4085;p5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86" name="Google Shape;4086;p5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87" name="Google Shape;4087;p5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088"/>
        <p:cNvGrpSpPr/>
        <p:nvPr/>
      </p:nvGrpSpPr>
      <p:grpSpPr>
        <a:xfrm>
          <a:off x="0" y="0"/>
          <a:ext cx="0" cy="0"/>
          <a:chOff x="0" y="0"/>
          <a:chExt cx="0" cy="0"/>
        </a:xfrm>
      </p:grpSpPr>
      <p:sp>
        <p:nvSpPr>
          <p:cNvPr id="4089" name="Google Shape;4089;p5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0" name="Google Shape;4090;p57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1" name="Google Shape;4091;p57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2" name="Google Shape;4092;p5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93" name="Google Shape;4093;p5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94" name="Google Shape;4094;p5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4095"/>
        <p:cNvGrpSpPr/>
        <p:nvPr/>
      </p:nvGrpSpPr>
      <p:grpSpPr>
        <a:xfrm>
          <a:off x="0" y="0"/>
          <a:ext cx="0" cy="0"/>
          <a:chOff x="0" y="0"/>
          <a:chExt cx="0" cy="0"/>
        </a:xfrm>
      </p:grpSpPr>
      <p:sp>
        <p:nvSpPr>
          <p:cNvPr id="4096" name="Google Shape;4096;p57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97" name="Google Shape;4097;p57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8" name="Google Shape;4098;p57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99" name="Google Shape;4099;p57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00" name="Google Shape;4100;p5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1" name="Google Shape;4101;p5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02" name="Google Shape;4102;p5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03" name="Google Shape;4103;p5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517"/>
        <p:cNvGrpSpPr/>
        <p:nvPr/>
      </p:nvGrpSpPr>
      <p:grpSpPr>
        <a:xfrm>
          <a:off x="0" y="0"/>
          <a:ext cx="0" cy="0"/>
          <a:chOff x="0" y="0"/>
          <a:chExt cx="0" cy="0"/>
        </a:xfrm>
      </p:grpSpPr>
      <p:sp>
        <p:nvSpPr>
          <p:cNvPr id="518" name="Google Shape;518;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9" name="Google Shape;519;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20" name="Google Shape;520;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21" name="Google Shape;521;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2" name="Google Shape;522;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23" name="Google Shape;523;p6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24" name="Google Shape;524;p69"/>
          <p:cNvGrpSpPr/>
          <p:nvPr/>
        </p:nvGrpSpPr>
        <p:grpSpPr>
          <a:xfrm>
            <a:off x="1605267" y="3232902"/>
            <a:ext cx="5933466" cy="1097281"/>
            <a:chOff x="1952025" y="4310537"/>
            <a:chExt cx="7911288" cy="1463041"/>
          </a:xfrm>
        </p:grpSpPr>
        <p:pic>
          <p:nvPicPr>
            <p:cNvPr id="525" name="Google Shape;525;p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26" name="Google Shape;526;p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27" name="Google Shape;527;p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28" name="Google Shape;528;p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529" name="Google Shape;529;p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30" name="Google Shape;530;p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4104"/>
        <p:cNvGrpSpPr/>
        <p:nvPr/>
      </p:nvGrpSpPr>
      <p:grpSpPr>
        <a:xfrm>
          <a:off x="0" y="0"/>
          <a:ext cx="0" cy="0"/>
          <a:chOff x="0" y="0"/>
          <a:chExt cx="0" cy="0"/>
        </a:xfrm>
      </p:grpSpPr>
      <p:sp>
        <p:nvSpPr>
          <p:cNvPr id="4105" name="Google Shape;4105;p5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06" name="Google Shape;4106;p5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7" name="Google Shape;4107;p5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08" name="Google Shape;4108;p5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09" name="Google Shape;4109;p5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4110"/>
        <p:cNvGrpSpPr/>
        <p:nvPr/>
      </p:nvGrpSpPr>
      <p:grpSpPr>
        <a:xfrm>
          <a:off x="0" y="0"/>
          <a:ext cx="0" cy="0"/>
          <a:chOff x="0" y="0"/>
          <a:chExt cx="0" cy="0"/>
        </a:xfrm>
      </p:grpSpPr>
      <p:sp>
        <p:nvSpPr>
          <p:cNvPr id="4111" name="Google Shape;4111;p5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12" name="Google Shape;4112;p58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13" name="Google Shape;4113;p5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14" name="Google Shape;4114;p5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15" name="Google Shape;4115;p5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4116"/>
        <p:cNvGrpSpPr/>
        <p:nvPr/>
      </p:nvGrpSpPr>
      <p:grpSpPr>
        <a:xfrm>
          <a:off x="0" y="0"/>
          <a:ext cx="0" cy="0"/>
          <a:chOff x="0" y="0"/>
          <a:chExt cx="0" cy="0"/>
        </a:xfrm>
      </p:grpSpPr>
      <p:sp>
        <p:nvSpPr>
          <p:cNvPr id="4117" name="Google Shape;4117;p5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18" name="Google Shape;4118;p5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19" name="Google Shape;4119;p5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20" name="Google Shape;4120;p5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21" name="Google Shape;4121;p5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22" name="Google Shape;4122;p5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23" name="Google Shape;4123;p58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4124"/>
        <p:cNvGrpSpPr/>
        <p:nvPr/>
      </p:nvGrpSpPr>
      <p:grpSpPr>
        <a:xfrm>
          <a:off x="0" y="0"/>
          <a:ext cx="0" cy="0"/>
          <a:chOff x="0" y="0"/>
          <a:chExt cx="0" cy="0"/>
        </a:xfrm>
      </p:grpSpPr>
      <p:sp>
        <p:nvSpPr>
          <p:cNvPr id="4125" name="Google Shape;4125;p5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26" name="Google Shape;4126;p5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27" name="Google Shape;4127;p5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28" name="Google Shape;4128;p58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29" name="Google Shape;4129;p58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30" name="Google Shape;4130;p58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131" name="Google Shape;4131;p5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32" name="Google Shape;4132;p5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33" name="Google Shape;4133;p58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4134"/>
        <p:cNvGrpSpPr/>
        <p:nvPr/>
      </p:nvGrpSpPr>
      <p:grpSpPr>
        <a:xfrm>
          <a:off x="0" y="0"/>
          <a:ext cx="0" cy="0"/>
          <a:chOff x="0" y="0"/>
          <a:chExt cx="0" cy="0"/>
        </a:xfrm>
      </p:grpSpPr>
      <p:sp>
        <p:nvSpPr>
          <p:cNvPr id="4135" name="Google Shape;4135;p5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6" name="Google Shape;4136;p583"/>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37" name="Google Shape;4137;p58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138" name="Google Shape;4138;p58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39" name="Google Shape;4139;p58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40" name="Google Shape;4140;p583"/>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4141" name="Google Shape;4141;p5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142" name="Google Shape;4142;p583"/>
          <p:cNvGrpSpPr/>
          <p:nvPr/>
        </p:nvGrpSpPr>
        <p:grpSpPr>
          <a:xfrm>
            <a:off x="1605267" y="3232902"/>
            <a:ext cx="5933466" cy="1097281"/>
            <a:chOff x="1952025" y="4310537"/>
            <a:chExt cx="7911288" cy="1463041"/>
          </a:xfrm>
        </p:grpSpPr>
        <p:pic>
          <p:nvPicPr>
            <p:cNvPr id="4143" name="Google Shape;4143;p58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144" name="Google Shape;4144;p58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145" name="Google Shape;4145;p58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146" name="Google Shape;4146;p58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4147"/>
        <p:cNvGrpSpPr/>
        <p:nvPr/>
      </p:nvGrpSpPr>
      <p:grpSpPr>
        <a:xfrm>
          <a:off x="0" y="0"/>
          <a:ext cx="0" cy="0"/>
          <a:chOff x="0" y="0"/>
          <a:chExt cx="0" cy="0"/>
        </a:xfrm>
      </p:grpSpPr>
      <p:sp>
        <p:nvSpPr>
          <p:cNvPr id="4148" name="Google Shape;4148;p5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9" name="Google Shape;4149;p58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150" name="Google Shape;4150;p58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1" name="Google Shape;4151;p5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52" name="Google Shape;4152;p58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53" name="Google Shape;4153;p58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154" name="Google Shape;4154;p58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155" name="Google Shape;4155;p58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4156"/>
        <p:cNvGrpSpPr/>
        <p:nvPr/>
      </p:nvGrpSpPr>
      <p:grpSpPr>
        <a:xfrm>
          <a:off x="0" y="0"/>
          <a:ext cx="0" cy="0"/>
          <a:chOff x="0" y="0"/>
          <a:chExt cx="0" cy="0"/>
        </a:xfrm>
      </p:grpSpPr>
      <p:sp>
        <p:nvSpPr>
          <p:cNvPr id="4157" name="Google Shape;4157;p5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8" name="Google Shape;4158;p585"/>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9" name="Google Shape;4159;p58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60" name="Google Shape;4160;p5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1" name="Google Shape;4161;p5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62" name="Google Shape;4162;p5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63" name="Google Shape;4163;p58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4164"/>
        <p:cNvGrpSpPr/>
        <p:nvPr/>
      </p:nvGrpSpPr>
      <p:grpSpPr>
        <a:xfrm>
          <a:off x="0" y="0"/>
          <a:ext cx="0" cy="0"/>
          <a:chOff x="0" y="0"/>
          <a:chExt cx="0" cy="0"/>
        </a:xfrm>
      </p:grpSpPr>
      <p:sp>
        <p:nvSpPr>
          <p:cNvPr id="4165" name="Google Shape;4165;p5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66" name="Google Shape;4166;p586"/>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67" name="Google Shape;4167;p58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8" name="Google Shape;4168;p58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169" name="Google Shape;4169;p586"/>
          <p:cNvSpPr>
            <a:spLocks noGrp="1"/>
          </p:cNvSpPr>
          <p:nvPr>
            <p:ph type="pic" idx="2"/>
          </p:nvPr>
        </p:nvSpPr>
        <p:spPr>
          <a:xfrm>
            <a:off x="537883" y="2655094"/>
            <a:ext cx="2949000" cy="1740600"/>
          </a:xfrm>
          <a:prstGeom prst="rect">
            <a:avLst/>
          </a:prstGeom>
          <a:noFill/>
          <a:ln>
            <a:noFill/>
          </a:ln>
        </p:spPr>
      </p:sp>
      <p:sp>
        <p:nvSpPr>
          <p:cNvPr id="4170" name="Google Shape;4170;p5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71" name="Google Shape;4171;p5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72" name="Google Shape;4172;p5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4173"/>
        <p:cNvGrpSpPr/>
        <p:nvPr/>
      </p:nvGrpSpPr>
      <p:grpSpPr>
        <a:xfrm>
          <a:off x="0" y="0"/>
          <a:ext cx="0" cy="0"/>
          <a:chOff x="0" y="0"/>
          <a:chExt cx="0" cy="0"/>
        </a:xfrm>
      </p:grpSpPr>
      <p:sp>
        <p:nvSpPr>
          <p:cNvPr id="4174" name="Google Shape;4174;p58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75" name="Google Shape;4175;p58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76" name="Google Shape;4176;p5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77" name="Google Shape;4177;p5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78" name="Google Shape;4178;p5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4179"/>
        <p:cNvGrpSpPr/>
        <p:nvPr/>
      </p:nvGrpSpPr>
      <p:grpSpPr>
        <a:xfrm>
          <a:off x="0" y="0"/>
          <a:ext cx="0" cy="0"/>
          <a:chOff x="0" y="0"/>
          <a:chExt cx="0" cy="0"/>
        </a:xfrm>
      </p:grpSpPr>
      <p:sp>
        <p:nvSpPr>
          <p:cNvPr id="4180" name="Google Shape;4180;p5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81" name="Google Shape;4181;p58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82" name="Google Shape;4182;p58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83" name="Google Shape;4183;p5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84" name="Google Shape;4184;p5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85" name="Google Shape;4185;p5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531"/>
        <p:cNvGrpSpPr/>
        <p:nvPr/>
      </p:nvGrpSpPr>
      <p:grpSpPr>
        <a:xfrm>
          <a:off x="0" y="0"/>
          <a:ext cx="0" cy="0"/>
          <a:chOff x="0" y="0"/>
          <a:chExt cx="0" cy="0"/>
        </a:xfrm>
      </p:grpSpPr>
      <p:sp>
        <p:nvSpPr>
          <p:cNvPr id="532" name="Google Shape;532;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3" name="Google Shape;533;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34" name="Google Shape;534;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5" name="Google Shape;535;p7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36" name="Google Shape;536;p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37" name="Google Shape;537;p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38" name="Google Shape;538;p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39" name="Google Shape;539;p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40" name="Google Shape;540;p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4186"/>
        <p:cNvGrpSpPr/>
        <p:nvPr/>
      </p:nvGrpSpPr>
      <p:grpSpPr>
        <a:xfrm>
          <a:off x="0" y="0"/>
          <a:ext cx="0" cy="0"/>
          <a:chOff x="0" y="0"/>
          <a:chExt cx="0" cy="0"/>
        </a:xfrm>
      </p:grpSpPr>
      <p:sp>
        <p:nvSpPr>
          <p:cNvPr id="4187" name="Google Shape;4187;p58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188" name="Google Shape;4188;p58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89" name="Google Shape;4189;p58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190" name="Google Shape;4190;p58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91" name="Google Shape;4191;p5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92" name="Google Shape;4192;p5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93" name="Google Shape;4193;p5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94" name="Google Shape;4194;p5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4195"/>
        <p:cNvGrpSpPr/>
        <p:nvPr/>
      </p:nvGrpSpPr>
      <p:grpSpPr>
        <a:xfrm>
          <a:off x="0" y="0"/>
          <a:ext cx="0" cy="0"/>
          <a:chOff x="0" y="0"/>
          <a:chExt cx="0" cy="0"/>
        </a:xfrm>
      </p:grpSpPr>
      <p:sp>
        <p:nvSpPr>
          <p:cNvPr id="4196" name="Google Shape;4196;p5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97" name="Google Shape;4197;p5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98" name="Google Shape;4198;p5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99" name="Google Shape;4199;p5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00" name="Google Shape;4200;p5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201"/>
        <p:cNvGrpSpPr/>
        <p:nvPr/>
      </p:nvGrpSpPr>
      <p:grpSpPr>
        <a:xfrm>
          <a:off x="0" y="0"/>
          <a:ext cx="0" cy="0"/>
          <a:chOff x="0" y="0"/>
          <a:chExt cx="0" cy="0"/>
        </a:xfrm>
      </p:grpSpPr>
      <p:sp>
        <p:nvSpPr>
          <p:cNvPr id="4202" name="Google Shape;4202;p5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203" name="Google Shape;4203;p59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4" name="Google Shape;4204;p5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05" name="Google Shape;4205;p5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06" name="Google Shape;4206;p5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207"/>
        <p:cNvGrpSpPr/>
        <p:nvPr/>
      </p:nvGrpSpPr>
      <p:grpSpPr>
        <a:xfrm>
          <a:off x="0" y="0"/>
          <a:ext cx="0" cy="0"/>
          <a:chOff x="0" y="0"/>
          <a:chExt cx="0" cy="0"/>
        </a:xfrm>
      </p:grpSpPr>
      <p:sp>
        <p:nvSpPr>
          <p:cNvPr id="4208" name="Google Shape;4208;p5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09" name="Google Shape;4209;p59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10" name="Google Shape;4210;p59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11" name="Google Shape;4211;p59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12" name="Google Shape;4212;p5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13" name="Google Shape;4213;p5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14" name="Google Shape;4214;p59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215"/>
        <p:cNvGrpSpPr/>
        <p:nvPr/>
      </p:nvGrpSpPr>
      <p:grpSpPr>
        <a:xfrm>
          <a:off x="0" y="0"/>
          <a:ext cx="0" cy="0"/>
          <a:chOff x="0" y="0"/>
          <a:chExt cx="0" cy="0"/>
        </a:xfrm>
      </p:grpSpPr>
      <p:sp>
        <p:nvSpPr>
          <p:cNvPr id="4216" name="Google Shape;4216;p5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17" name="Google Shape;4217;p59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18" name="Google Shape;4218;p59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219" name="Google Shape;4219;p59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220" name="Google Shape;4220;p59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221" name="Google Shape;4221;p59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22" name="Google Shape;4222;p5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23" name="Google Shape;4223;p5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24" name="Google Shape;4224;p59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225"/>
        <p:cNvGrpSpPr/>
        <p:nvPr/>
      </p:nvGrpSpPr>
      <p:grpSpPr>
        <a:xfrm>
          <a:off x="0" y="0"/>
          <a:ext cx="0" cy="0"/>
          <a:chOff x="0" y="0"/>
          <a:chExt cx="0" cy="0"/>
        </a:xfrm>
      </p:grpSpPr>
      <p:sp>
        <p:nvSpPr>
          <p:cNvPr id="4226" name="Google Shape;4226;p5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27" name="Google Shape;4227;p59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28" name="Google Shape;4228;p59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29" name="Google Shape;4229;p59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30" name="Google Shape;4230;p59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31" name="Google Shape;4231;p5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32" name="Google Shape;4232;p59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233" name="Google Shape;4233;p594"/>
          <p:cNvGrpSpPr/>
          <p:nvPr/>
        </p:nvGrpSpPr>
        <p:grpSpPr>
          <a:xfrm>
            <a:off x="1605267" y="3232902"/>
            <a:ext cx="5933466" cy="1097281"/>
            <a:chOff x="1952025" y="4310537"/>
            <a:chExt cx="7911288" cy="1463041"/>
          </a:xfrm>
        </p:grpSpPr>
        <p:pic>
          <p:nvPicPr>
            <p:cNvPr id="4234" name="Google Shape;4234;p59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235" name="Google Shape;4235;p59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236" name="Google Shape;4236;p59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237" name="Google Shape;4237;p59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238"/>
        <p:cNvGrpSpPr/>
        <p:nvPr/>
      </p:nvGrpSpPr>
      <p:grpSpPr>
        <a:xfrm>
          <a:off x="0" y="0"/>
          <a:ext cx="0" cy="0"/>
          <a:chOff x="0" y="0"/>
          <a:chExt cx="0" cy="0"/>
        </a:xfrm>
      </p:grpSpPr>
      <p:sp>
        <p:nvSpPr>
          <p:cNvPr id="4239" name="Google Shape;4239;p5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40" name="Google Shape;4240;p59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241" name="Google Shape;4241;p59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42" name="Google Shape;4242;p5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43" name="Google Shape;4243;p59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44" name="Google Shape;4244;p59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245" name="Google Shape;4245;p59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246" name="Google Shape;4246;p59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247"/>
        <p:cNvGrpSpPr/>
        <p:nvPr/>
      </p:nvGrpSpPr>
      <p:grpSpPr>
        <a:xfrm>
          <a:off x="0" y="0"/>
          <a:ext cx="0" cy="0"/>
          <a:chOff x="0" y="0"/>
          <a:chExt cx="0" cy="0"/>
        </a:xfrm>
      </p:grpSpPr>
      <p:sp>
        <p:nvSpPr>
          <p:cNvPr id="4248" name="Google Shape;4248;p5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49" name="Google Shape;4249;p596"/>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0" name="Google Shape;4250;p59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51" name="Google Shape;4251;p5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52" name="Google Shape;4252;p5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53" name="Google Shape;4253;p5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54" name="Google Shape;4254;p5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255"/>
        <p:cNvGrpSpPr/>
        <p:nvPr/>
      </p:nvGrpSpPr>
      <p:grpSpPr>
        <a:xfrm>
          <a:off x="0" y="0"/>
          <a:ext cx="0" cy="0"/>
          <a:chOff x="0" y="0"/>
          <a:chExt cx="0" cy="0"/>
        </a:xfrm>
      </p:grpSpPr>
      <p:sp>
        <p:nvSpPr>
          <p:cNvPr id="4256" name="Google Shape;4256;p5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7" name="Google Shape;4257;p597"/>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8" name="Google Shape;4258;p59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59" name="Google Shape;4259;p59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260" name="Google Shape;4260;p597"/>
          <p:cNvSpPr>
            <a:spLocks noGrp="1"/>
          </p:cNvSpPr>
          <p:nvPr>
            <p:ph type="pic" idx="2"/>
          </p:nvPr>
        </p:nvSpPr>
        <p:spPr>
          <a:xfrm>
            <a:off x="537883" y="2655094"/>
            <a:ext cx="2949000" cy="1740600"/>
          </a:xfrm>
          <a:prstGeom prst="rect">
            <a:avLst/>
          </a:prstGeom>
          <a:noFill/>
          <a:ln>
            <a:noFill/>
          </a:ln>
        </p:spPr>
      </p:sp>
      <p:sp>
        <p:nvSpPr>
          <p:cNvPr id="4261" name="Google Shape;4261;p5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62" name="Google Shape;4262;p5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63" name="Google Shape;4263;p5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264"/>
        <p:cNvGrpSpPr/>
        <p:nvPr/>
      </p:nvGrpSpPr>
      <p:grpSpPr>
        <a:xfrm>
          <a:off x="0" y="0"/>
          <a:ext cx="0" cy="0"/>
          <a:chOff x="0" y="0"/>
          <a:chExt cx="0" cy="0"/>
        </a:xfrm>
      </p:grpSpPr>
      <p:sp>
        <p:nvSpPr>
          <p:cNvPr id="4265" name="Google Shape;4265;p5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6" name="Google Shape;4266;p59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67" name="Google Shape;4267;p5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68" name="Google Shape;4268;p5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69" name="Google Shape;4269;p5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41"/>
        <p:cNvGrpSpPr/>
        <p:nvPr/>
      </p:nvGrpSpPr>
      <p:grpSpPr>
        <a:xfrm>
          <a:off x="0" y="0"/>
          <a:ext cx="0" cy="0"/>
          <a:chOff x="0" y="0"/>
          <a:chExt cx="0" cy="0"/>
        </a:xfrm>
      </p:grpSpPr>
      <p:sp>
        <p:nvSpPr>
          <p:cNvPr id="542" name="Google Shape;542;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3" name="Google Shape;543;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4" name="Google Shape;544;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5" name="Google Shape;545;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6" name="Google Shape;546;p71"/>
          <p:cNvSpPr txBox="1">
            <a:spLocks noGrp="1"/>
          </p:cNvSpPr>
          <p:nvPr>
            <p:ph type="sldNum" idx="12"/>
          </p:nvPr>
        </p:nvSpPr>
        <p:spPr>
          <a:xfrm>
            <a:off x="8274750" y="4707350"/>
            <a:ext cx="711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47" name="Google Shape;547;p71"/>
          <p:cNvGrpSpPr/>
          <p:nvPr/>
        </p:nvGrpSpPr>
        <p:grpSpPr>
          <a:xfrm>
            <a:off x="180290" y="4600563"/>
            <a:ext cx="3539983" cy="342900"/>
            <a:chOff x="180290" y="4600563"/>
            <a:chExt cx="3539983" cy="342900"/>
          </a:xfrm>
        </p:grpSpPr>
        <p:pic>
          <p:nvPicPr>
            <p:cNvPr id="548" name="Google Shape;548;p7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49" name="Google Shape;549;p7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270"/>
        <p:cNvGrpSpPr/>
        <p:nvPr/>
      </p:nvGrpSpPr>
      <p:grpSpPr>
        <a:xfrm>
          <a:off x="0" y="0"/>
          <a:ext cx="0" cy="0"/>
          <a:chOff x="0" y="0"/>
          <a:chExt cx="0" cy="0"/>
        </a:xfrm>
      </p:grpSpPr>
      <p:sp>
        <p:nvSpPr>
          <p:cNvPr id="4271" name="Google Shape;4271;p5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72" name="Google Shape;4272;p59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73" name="Google Shape;4273;p59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74" name="Google Shape;4274;p5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75" name="Google Shape;4275;p5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76" name="Google Shape;4276;p5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277"/>
        <p:cNvGrpSpPr/>
        <p:nvPr/>
      </p:nvGrpSpPr>
      <p:grpSpPr>
        <a:xfrm>
          <a:off x="0" y="0"/>
          <a:ext cx="0" cy="0"/>
          <a:chOff x="0" y="0"/>
          <a:chExt cx="0" cy="0"/>
        </a:xfrm>
      </p:grpSpPr>
      <p:sp>
        <p:nvSpPr>
          <p:cNvPr id="4278" name="Google Shape;4278;p60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279" name="Google Shape;4279;p60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80" name="Google Shape;4280;p60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281" name="Google Shape;4281;p60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82" name="Google Shape;4282;p6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83" name="Google Shape;4283;p6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84" name="Google Shape;4284;p6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85" name="Google Shape;4285;p6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4286"/>
        <p:cNvGrpSpPr/>
        <p:nvPr/>
      </p:nvGrpSpPr>
      <p:grpSpPr>
        <a:xfrm>
          <a:off x="0" y="0"/>
          <a:ext cx="0" cy="0"/>
          <a:chOff x="0" y="0"/>
          <a:chExt cx="0" cy="0"/>
        </a:xfrm>
      </p:grpSpPr>
      <p:sp>
        <p:nvSpPr>
          <p:cNvPr id="4287" name="Google Shape;4287;p6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88" name="Google Shape;4288;p6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89" name="Google Shape;4289;p6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90" name="Google Shape;4290;p60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4291"/>
        <p:cNvGrpSpPr/>
        <p:nvPr/>
      </p:nvGrpSpPr>
      <p:grpSpPr>
        <a:xfrm>
          <a:off x="0" y="0"/>
          <a:ext cx="0" cy="0"/>
          <a:chOff x="0" y="0"/>
          <a:chExt cx="0" cy="0"/>
        </a:xfrm>
      </p:grpSpPr>
      <p:sp>
        <p:nvSpPr>
          <p:cNvPr id="4292" name="Google Shape;4292;p6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293" name="Google Shape;4293;p60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94" name="Google Shape;4294;p6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95" name="Google Shape;4295;p6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96" name="Google Shape;4296;p6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4297"/>
        <p:cNvGrpSpPr/>
        <p:nvPr/>
      </p:nvGrpSpPr>
      <p:grpSpPr>
        <a:xfrm>
          <a:off x="0" y="0"/>
          <a:ext cx="0" cy="0"/>
          <a:chOff x="0" y="0"/>
          <a:chExt cx="0" cy="0"/>
        </a:xfrm>
      </p:grpSpPr>
      <p:sp>
        <p:nvSpPr>
          <p:cNvPr id="4298" name="Google Shape;4298;p6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99" name="Google Shape;4299;p6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00" name="Google Shape;4300;p6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01" name="Google Shape;4301;p60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02" name="Google Shape;4302;p6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03" name="Google Shape;4303;p6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04" name="Google Shape;4304;p60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4305"/>
        <p:cNvGrpSpPr/>
        <p:nvPr/>
      </p:nvGrpSpPr>
      <p:grpSpPr>
        <a:xfrm>
          <a:off x="0" y="0"/>
          <a:ext cx="0" cy="0"/>
          <a:chOff x="0" y="0"/>
          <a:chExt cx="0" cy="0"/>
        </a:xfrm>
      </p:grpSpPr>
      <p:sp>
        <p:nvSpPr>
          <p:cNvPr id="4306" name="Google Shape;4306;p6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07" name="Google Shape;4307;p6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08" name="Google Shape;4308;p6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09" name="Google Shape;4309;p60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10" name="Google Shape;4310;p60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11" name="Google Shape;4311;p60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12" name="Google Shape;4312;p6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13" name="Google Shape;4313;p60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4314"/>
        <p:cNvGrpSpPr/>
        <p:nvPr/>
      </p:nvGrpSpPr>
      <p:grpSpPr>
        <a:xfrm>
          <a:off x="0" y="0"/>
          <a:ext cx="0" cy="0"/>
          <a:chOff x="0" y="0"/>
          <a:chExt cx="0" cy="0"/>
        </a:xfrm>
      </p:grpSpPr>
      <p:sp>
        <p:nvSpPr>
          <p:cNvPr id="4315" name="Google Shape;4315;p6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16" name="Google Shape;4316;p605"/>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7" name="Google Shape;4317;p60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318" name="Google Shape;4318;p60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19" name="Google Shape;4319;p60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20" name="Google Shape;4320;p6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21" name="Google Shape;4321;p6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322" name="Google Shape;4322;p605"/>
          <p:cNvGrpSpPr/>
          <p:nvPr/>
        </p:nvGrpSpPr>
        <p:grpSpPr>
          <a:xfrm>
            <a:off x="1605267" y="3232902"/>
            <a:ext cx="5933466" cy="1097281"/>
            <a:chOff x="1952025" y="4310537"/>
            <a:chExt cx="7911288" cy="1463041"/>
          </a:xfrm>
        </p:grpSpPr>
        <p:pic>
          <p:nvPicPr>
            <p:cNvPr id="4323" name="Google Shape;4323;p60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24" name="Google Shape;4324;p60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25" name="Google Shape;4325;p60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26" name="Google Shape;4326;p60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4327"/>
        <p:cNvGrpSpPr/>
        <p:nvPr/>
      </p:nvGrpSpPr>
      <p:grpSpPr>
        <a:xfrm>
          <a:off x="0" y="0"/>
          <a:ext cx="0" cy="0"/>
          <a:chOff x="0" y="0"/>
          <a:chExt cx="0" cy="0"/>
        </a:xfrm>
      </p:grpSpPr>
      <p:sp>
        <p:nvSpPr>
          <p:cNvPr id="4328" name="Google Shape;4328;p6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29" name="Google Shape;4329;p60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30" name="Google Shape;4330;p60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31" name="Google Shape;4331;p6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32" name="Google Shape;4332;p60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33" name="Google Shape;4333;p60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334" name="Google Shape;4334;p60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335" name="Google Shape;4335;p60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4336"/>
        <p:cNvGrpSpPr/>
        <p:nvPr/>
      </p:nvGrpSpPr>
      <p:grpSpPr>
        <a:xfrm>
          <a:off x="0" y="0"/>
          <a:ext cx="0" cy="0"/>
          <a:chOff x="0" y="0"/>
          <a:chExt cx="0" cy="0"/>
        </a:xfrm>
      </p:grpSpPr>
      <p:sp>
        <p:nvSpPr>
          <p:cNvPr id="4337" name="Google Shape;4337;p6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38" name="Google Shape;4338;p607"/>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39" name="Google Shape;4339;p60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40" name="Google Shape;4340;p6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41" name="Google Shape;4341;p6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342" name="Google Shape;4342;p607"/>
          <p:cNvGrpSpPr/>
          <p:nvPr/>
        </p:nvGrpSpPr>
        <p:grpSpPr>
          <a:xfrm>
            <a:off x="180290" y="4600563"/>
            <a:ext cx="3539983" cy="342900"/>
            <a:chOff x="180290" y="4600563"/>
            <a:chExt cx="3539983" cy="342900"/>
          </a:xfrm>
        </p:grpSpPr>
        <p:pic>
          <p:nvPicPr>
            <p:cNvPr id="4343" name="Google Shape;4343;p60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4344" name="Google Shape;4344;p60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4345"/>
        <p:cNvGrpSpPr/>
        <p:nvPr/>
      </p:nvGrpSpPr>
      <p:grpSpPr>
        <a:xfrm>
          <a:off x="0" y="0"/>
          <a:ext cx="0" cy="0"/>
          <a:chOff x="0" y="0"/>
          <a:chExt cx="0" cy="0"/>
        </a:xfrm>
      </p:grpSpPr>
      <p:sp>
        <p:nvSpPr>
          <p:cNvPr id="4346" name="Google Shape;4346;p6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47" name="Google Shape;4347;p608"/>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48" name="Google Shape;4348;p60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49" name="Google Shape;4349;p60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350" name="Google Shape;4350;p608"/>
          <p:cNvSpPr>
            <a:spLocks noGrp="1"/>
          </p:cNvSpPr>
          <p:nvPr>
            <p:ph type="pic" idx="2"/>
          </p:nvPr>
        </p:nvSpPr>
        <p:spPr>
          <a:xfrm>
            <a:off x="537883" y="2655094"/>
            <a:ext cx="2949000" cy="1740600"/>
          </a:xfrm>
          <a:prstGeom prst="rect">
            <a:avLst/>
          </a:prstGeom>
          <a:noFill/>
          <a:ln>
            <a:noFill/>
          </a:ln>
        </p:spPr>
      </p:sp>
      <p:sp>
        <p:nvSpPr>
          <p:cNvPr id="4351" name="Google Shape;4351;p6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52" name="Google Shape;4352;p6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53" name="Google Shape;4353;p6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50"/>
        <p:cNvGrpSpPr/>
        <p:nvPr/>
      </p:nvGrpSpPr>
      <p:grpSpPr>
        <a:xfrm>
          <a:off x="0" y="0"/>
          <a:ext cx="0" cy="0"/>
          <a:chOff x="0" y="0"/>
          <a:chExt cx="0" cy="0"/>
        </a:xfrm>
      </p:grpSpPr>
      <p:sp>
        <p:nvSpPr>
          <p:cNvPr id="551" name="Google Shape;551;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2" name="Google Shape;552;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3" name="Google Shape;553;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4" name="Google Shape;554;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55" name="Google Shape;555;p72"/>
          <p:cNvSpPr>
            <a:spLocks noGrp="1"/>
          </p:cNvSpPr>
          <p:nvPr>
            <p:ph type="pic" idx="2"/>
          </p:nvPr>
        </p:nvSpPr>
        <p:spPr>
          <a:xfrm>
            <a:off x="537883" y="2655094"/>
            <a:ext cx="2949000" cy="1740600"/>
          </a:xfrm>
          <a:prstGeom prst="rect">
            <a:avLst/>
          </a:prstGeom>
          <a:noFill/>
          <a:ln>
            <a:noFill/>
          </a:ln>
        </p:spPr>
      </p:sp>
      <p:sp>
        <p:nvSpPr>
          <p:cNvPr id="556" name="Google Shape;556;p72"/>
          <p:cNvSpPr txBox="1">
            <a:spLocks noGrp="1"/>
          </p:cNvSpPr>
          <p:nvPr>
            <p:ph type="sldNum" idx="12"/>
          </p:nvPr>
        </p:nvSpPr>
        <p:spPr>
          <a:xfrm>
            <a:off x="8451450" y="4711775"/>
            <a:ext cx="534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57" name="Google Shape;557;p72"/>
          <p:cNvGrpSpPr/>
          <p:nvPr/>
        </p:nvGrpSpPr>
        <p:grpSpPr>
          <a:xfrm>
            <a:off x="180290" y="4600563"/>
            <a:ext cx="3539983" cy="342900"/>
            <a:chOff x="180290" y="4600563"/>
            <a:chExt cx="3539983" cy="342900"/>
          </a:xfrm>
        </p:grpSpPr>
        <p:pic>
          <p:nvPicPr>
            <p:cNvPr id="558" name="Google Shape;558;p7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59" name="Google Shape;559;p7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4354"/>
        <p:cNvGrpSpPr/>
        <p:nvPr/>
      </p:nvGrpSpPr>
      <p:grpSpPr>
        <a:xfrm>
          <a:off x="0" y="0"/>
          <a:ext cx="0" cy="0"/>
          <a:chOff x="0" y="0"/>
          <a:chExt cx="0" cy="0"/>
        </a:xfrm>
      </p:grpSpPr>
      <p:sp>
        <p:nvSpPr>
          <p:cNvPr id="4355" name="Google Shape;4355;p6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56" name="Google Shape;4356;p60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57" name="Google Shape;4357;p6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58" name="Google Shape;4358;p6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59" name="Google Shape;4359;p6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4360"/>
        <p:cNvGrpSpPr/>
        <p:nvPr/>
      </p:nvGrpSpPr>
      <p:grpSpPr>
        <a:xfrm>
          <a:off x="0" y="0"/>
          <a:ext cx="0" cy="0"/>
          <a:chOff x="0" y="0"/>
          <a:chExt cx="0" cy="0"/>
        </a:xfrm>
      </p:grpSpPr>
      <p:sp>
        <p:nvSpPr>
          <p:cNvPr id="4361" name="Google Shape;4361;p6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62" name="Google Shape;4362;p61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63" name="Google Shape;4363;p61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64" name="Google Shape;4364;p6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65" name="Google Shape;4365;p6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66" name="Google Shape;4366;p6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4367"/>
        <p:cNvGrpSpPr/>
        <p:nvPr/>
      </p:nvGrpSpPr>
      <p:grpSpPr>
        <a:xfrm>
          <a:off x="0" y="0"/>
          <a:ext cx="0" cy="0"/>
          <a:chOff x="0" y="0"/>
          <a:chExt cx="0" cy="0"/>
        </a:xfrm>
      </p:grpSpPr>
      <p:sp>
        <p:nvSpPr>
          <p:cNvPr id="4368" name="Google Shape;4368;p61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369" name="Google Shape;4369;p61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70" name="Google Shape;4370;p61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371" name="Google Shape;4371;p61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72" name="Google Shape;4372;p6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73" name="Google Shape;4373;p6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74" name="Google Shape;4374;p6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75" name="Google Shape;4375;p6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4376"/>
        <p:cNvGrpSpPr/>
        <p:nvPr/>
      </p:nvGrpSpPr>
      <p:grpSpPr>
        <a:xfrm>
          <a:off x="0" y="0"/>
          <a:ext cx="0" cy="0"/>
          <a:chOff x="0" y="0"/>
          <a:chExt cx="0" cy="0"/>
        </a:xfrm>
      </p:grpSpPr>
      <p:sp>
        <p:nvSpPr>
          <p:cNvPr id="4377" name="Google Shape;4377;p6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78" name="Google Shape;4378;p6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79" name="Google Shape;4379;p6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80" name="Google Shape;4380;p6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81" name="Google Shape;4381;p6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4382"/>
        <p:cNvGrpSpPr/>
        <p:nvPr/>
      </p:nvGrpSpPr>
      <p:grpSpPr>
        <a:xfrm>
          <a:off x="0" y="0"/>
          <a:ext cx="0" cy="0"/>
          <a:chOff x="0" y="0"/>
          <a:chExt cx="0" cy="0"/>
        </a:xfrm>
      </p:grpSpPr>
      <p:sp>
        <p:nvSpPr>
          <p:cNvPr id="4383" name="Google Shape;4383;p6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384" name="Google Shape;4384;p61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85" name="Google Shape;4385;p6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86" name="Google Shape;4386;p6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87" name="Google Shape;4387;p6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388"/>
        <p:cNvGrpSpPr/>
        <p:nvPr/>
      </p:nvGrpSpPr>
      <p:grpSpPr>
        <a:xfrm>
          <a:off x="0" y="0"/>
          <a:ext cx="0" cy="0"/>
          <a:chOff x="0" y="0"/>
          <a:chExt cx="0" cy="0"/>
        </a:xfrm>
      </p:grpSpPr>
      <p:sp>
        <p:nvSpPr>
          <p:cNvPr id="4389" name="Google Shape;4389;p6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90" name="Google Shape;4390;p6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91" name="Google Shape;4391;p6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92" name="Google Shape;4392;p61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393" name="Google Shape;4393;p6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94" name="Google Shape;4394;p6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395" name="Google Shape;4395;p61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396"/>
        <p:cNvGrpSpPr/>
        <p:nvPr/>
      </p:nvGrpSpPr>
      <p:grpSpPr>
        <a:xfrm>
          <a:off x="0" y="0"/>
          <a:ext cx="0" cy="0"/>
          <a:chOff x="0" y="0"/>
          <a:chExt cx="0" cy="0"/>
        </a:xfrm>
      </p:grpSpPr>
      <p:sp>
        <p:nvSpPr>
          <p:cNvPr id="4397" name="Google Shape;4397;p6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98" name="Google Shape;4398;p6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99" name="Google Shape;4399;p6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400" name="Google Shape;4400;p61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401" name="Google Shape;4401;p61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402" name="Google Shape;4402;p61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403" name="Google Shape;4403;p6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04" name="Google Shape;4404;p6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05" name="Google Shape;4405;p61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406"/>
        <p:cNvGrpSpPr/>
        <p:nvPr/>
      </p:nvGrpSpPr>
      <p:grpSpPr>
        <a:xfrm>
          <a:off x="0" y="0"/>
          <a:ext cx="0" cy="0"/>
          <a:chOff x="0" y="0"/>
          <a:chExt cx="0" cy="0"/>
        </a:xfrm>
      </p:grpSpPr>
      <p:sp>
        <p:nvSpPr>
          <p:cNvPr id="4407" name="Google Shape;4407;p6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8" name="Google Shape;4408;p616"/>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09" name="Google Shape;4409;p61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10" name="Google Shape;4410;p61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11" name="Google Shape;4411;p6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412" name="Google Shape;4412;p6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13" name="Google Shape;4413;p61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414" name="Google Shape;4414;p616"/>
          <p:cNvGrpSpPr/>
          <p:nvPr/>
        </p:nvGrpSpPr>
        <p:grpSpPr>
          <a:xfrm>
            <a:off x="1605267" y="3232902"/>
            <a:ext cx="5933466" cy="1097281"/>
            <a:chOff x="1952025" y="4310537"/>
            <a:chExt cx="7911288" cy="1463041"/>
          </a:xfrm>
        </p:grpSpPr>
        <p:pic>
          <p:nvPicPr>
            <p:cNvPr id="4415" name="Google Shape;4415;p61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416" name="Google Shape;4416;p61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417" name="Google Shape;4417;p61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418" name="Google Shape;4418;p61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419"/>
        <p:cNvGrpSpPr/>
        <p:nvPr/>
      </p:nvGrpSpPr>
      <p:grpSpPr>
        <a:xfrm>
          <a:off x="0" y="0"/>
          <a:ext cx="0" cy="0"/>
          <a:chOff x="0" y="0"/>
          <a:chExt cx="0" cy="0"/>
        </a:xfrm>
      </p:grpSpPr>
      <p:sp>
        <p:nvSpPr>
          <p:cNvPr id="4420" name="Google Shape;4420;p6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21" name="Google Shape;4421;p61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422" name="Google Shape;4422;p61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23" name="Google Shape;4423;p6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24" name="Google Shape;4424;p6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25" name="Google Shape;4425;p61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26" name="Google Shape;4426;p61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27" name="Google Shape;4427;p61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28"/>
        <p:cNvGrpSpPr/>
        <p:nvPr/>
      </p:nvGrpSpPr>
      <p:grpSpPr>
        <a:xfrm>
          <a:off x="0" y="0"/>
          <a:ext cx="0" cy="0"/>
          <a:chOff x="0" y="0"/>
          <a:chExt cx="0" cy="0"/>
        </a:xfrm>
      </p:grpSpPr>
      <p:sp>
        <p:nvSpPr>
          <p:cNvPr id="4429" name="Google Shape;4429;p6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30" name="Google Shape;4430;p618"/>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31" name="Google Shape;4431;p6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32" name="Google Shape;4432;p6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3" name="Google Shape;4433;p6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34" name="Google Shape;4434;p6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35" name="Google Shape;4435;p6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1" name="Google Shape;111;p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60"/>
        <p:cNvGrpSpPr/>
        <p:nvPr/>
      </p:nvGrpSpPr>
      <p:grpSpPr>
        <a:xfrm>
          <a:off x="0" y="0"/>
          <a:ext cx="0" cy="0"/>
          <a:chOff x="0" y="0"/>
          <a:chExt cx="0" cy="0"/>
        </a:xfrm>
      </p:grpSpPr>
      <p:sp>
        <p:nvSpPr>
          <p:cNvPr id="561" name="Google Shape;561;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2" name="Google Shape;562;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3" name="Google Shape;563;p7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436"/>
        <p:cNvGrpSpPr/>
        <p:nvPr/>
      </p:nvGrpSpPr>
      <p:grpSpPr>
        <a:xfrm>
          <a:off x="0" y="0"/>
          <a:ext cx="0" cy="0"/>
          <a:chOff x="0" y="0"/>
          <a:chExt cx="0" cy="0"/>
        </a:xfrm>
      </p:grpSpPr>
      <p:sp>
        <p:nvSpPr>
          <p:cNvPr id="4437" name="Google Shape;4437;p6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38" name="Google Shape;4438;p619"/>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39" name="Google Shape;4439;p61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40" name="Google Shape;4440;p61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441" name="Google Shape;4441;p619"/>
          <p:cNvSpPr>
            <a:spLocks noGrp="1"/>
          </p:cNvSpPr>
          <p:nvPr>
            <p:ph type="pic" idx="2"/>
          </p:nvPr>
        </p:nvSpPr>
        <p:spPr>
          <a:xfrm>
            <a:off x="537883" y="2655094"/>
            <a:ext cx="2949000" cy="1740600"/>
          </a:xfrm>
          <a:prstGeom prst="rect">
            <a:avLst/>
          </a:prstGeom>
          <a:noFill/>
          <a:ln>
            <a:noFill/>
          </a:ln>
        </p:spPr>
      </p:sp>
      <p:sp>
        <p:nvSpPr>
          <p:cNvPr id="4442" name="Google Shape;4442;p6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43" name="Google Shape;4443;p6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44" name="Google Shape;4444;p6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445"/>
        <p:cNvGrpSpPr/>
        <p:nvPr/>
      </p:nvGrpSpPr>
      <p:grpSpPr>
        <a:xfrm>
          <a:off x="0" y="0"/>
          <a:ext cx="0" cy="0"/>
          <a:chOff x="0" y="0"/>
          <a:chExt cx="0" cy="0"/>
        </a:xfrm>
      </p:grpSpPr>
      <p:sp>
        <p:nvSpPr>
          <p:cNvPr id="4446" name="Google Shape;4446;p6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47" name="Google Shape;4447;p62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48" name="Google Shape;4448;p6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49" name="Google Shape;4449;p6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50" name="Google Shape;4450;p6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451"/>
        <p:cNvGrpSpPr/>
        <p:nvPr/>
      </p:nvGrpSpPr>
      <p:grpSpPr>
        <a:xfrm>
          <a:off x="0" y="0"/>
          <a:ext cx="0" cy="0"/>
          <a:chOff x="0" y="0"/>
          <a:chExt cx="0" cy="0"/>
        </a:xfrm>
      </p:grpSpPr>
      <p:sp>
        <p:nvSpPr>
          <p:cNvPr id="4452" name="Google Shape;4452;p6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3" name="Google Shape;4453;p62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54" name="Google Shape;4454;p62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55" name="Google Shape;4455;p6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56" name="Google Shape;4456;p6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57" name="Google Shape;4457;p6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458"/>
        <p:cNvGrpSpPr/>
        <p:nvPr/>
      </p:nvGrpSpPr>
      <p:grpSpPr>
        <a:xfrm>
          <a:off x="0" y="0"/>
          <a:ext cx="0" cy="0"/>
          <a:chOff x="0" y="0"/>
          <a:chExt cx="0" cy="0"/>
        </a:xfrm>
      </p:grpSpPr>
      <p:sp>
        <p:nvSpPr>
          <p:cNvPr id="4459" name="Google Shape;4459;p62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460" name="Google Shape;4460;p62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61" name="Google Shape;4461;p62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462" name="Google Shape;4462;p62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63" name="Google Shape;4463;p6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64" name="Google Shape;4464;p6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65" name="Google Shape;4465;p62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466"/>
        <p:cNvGrpSpPr/>
        <p:nvPr/>
      </p:nvGrpSpPr>
      <p:grpSpPr>
        <a:xfrm>
          <a:off x="0" y="0"/>
          <a:ext cx="0" cy="0"/>
          <a:chOff x="0" y="0"/>
          <a:chExt cx="0" cy="0"/>
        </a:xfrm>
      </p:grpSpPr>
      <p:sp>
        <p:nvSpPr>
          <p:cNvPr id="4467" name="Google Shape;4467;p6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68" name="Google Shape;4468;p6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69" name="Google Shape;4469;p6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70" name="Google Shape;4470;p6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71" name="Google Shape;4471;p6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472"/>
        <p:cNvGrpSpPr/>
        <p:nvPr/>
      </p:nvGrpSpPr>
      <p:grpSpPr>
        <a:xfrm>
          <a:off x="0" y="0"/>
          <a:ext cx="0" cy="0"/>
          <a:chOff x="0" y="0"/>
          <a:chExt cx="0" cy="0"/>
        </a:xfrm>
      </p:grpSpPr>
      <p:sp>
        <p:nvSpPr>
          <p:cNvPr id="4473" name="Google Shape;4473;p6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474" name="Google Shape;4474;p62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75" name="Google Shape;4475;p6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76" name="Google Shape;4476;p6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77" name="Google Shape;4477;p6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478"/>
        <p:cNvGrpSpPr/>
        <p:nvPr/>
      </p:nvGrpSpPr>
      <p:grpSpPr>
        <a:xfrm>
          <a:off x="0" y="0"/>
          <a:ext cx="0" cy="0"/>
          <a:chOff x="0" y="0"/>
          <a:chExt cx="0" cy="0"/>
        </a:xfrm>
      </p:grpSpPr>
      <p:sp>
        <p:nvSpPr>
          <p:cNvPr id="4479" name="Google Shape;4479;p6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80" name="Google Shape;4480;p6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481" name="Google Shape;4481;p6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82" name="Google Shape;4482;p62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483" name="Google Shape;4483;p6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84" name="Google Shape;4484;p6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485"/>
        <p:cNvGrpSpPr/>
        <p:nvPr/>
      </p:nvGrpSpPr>
      <p:grpSpPr>
        <a:xfrm>
          <a:off x="0" y="0"/>
          <a:ext cx="0" cy="0"/>
          <a:chOff x="0" y="0"/>
          <a:chExt cx="0" cy="0"/>
        </a:xfrm>
      </p:grpSpPr>
      <p:sp>
        <p:nvSpPr>
          <p:cNvPr id="4486" name="Google Shape;4486;p6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87" name="Google Shape;4487;p6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488" name="Google Shape;4488;p6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489" name="Google Shape;4489;p62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490" name="Google Shape;4490;p62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491" name="Google Shape;4491;p62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492" name="Google Shape;4492;p6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93" name="Google Shape;4493;p6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94" name="Google Shape;4494;p62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495"/>
        <p:cNvGrpSpPr/>
        <p:nvPr/>
      </p:nvGrpSpPr>
      <p:grpSpPr>
        <a:xfrm>
          <a:off x="0" y="0"/>
          <a:ext cx="0" cy="0"/>
          <a:chOff x="0" y="0"/>
          <a:chExt cx="0" cy="0"/>
        </a:xfrm>
      </p:grpSpPr>
      <p:sp>
        <p:nvSpPr>
          <p:cNvPr id="4496" name="Google Shape;4496;p6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7" name="Google Shape;4497;p627"/>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98" name="Google Shape;4498;p62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99" name="Google Shape;4499;p62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00" name="Google Shape;4500;p6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501" name="Google Shape;4501;p6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4502" name="Google Shape;4502;p627"/>
          <p:cNvGrpSpPr/>
          <p:nvPr/>
        </p:nvGrpSpPr>
        <p:grpSpPr>
          <a:xfrm>
            <a:off x="1605267" y="3232902"/>
            <a:ext cx="5933466" cy="1097281"/>
            <a:chOff x="1952025" y="4310537"/>
            <a:chExt cx="7911288" cy="1463041"/>
          </a:xfrm>
        </p:grpSpPr>
        <p:pic>
          <p:nvPicPr>
            <p:cNvPr id="4503" name="Google Shape;4503;p62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504" name="Google Shape;4504;p62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505" name="Google Shape;4505;p62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506" name="Google Shape;4506;p62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4507" name="Google Shape;4507;p6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08" name="Google Shape;4508;p62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509"/>
        <p:cNvGrpSpPr/>
        <p:nvPr/>
      </p:nvGrpSpPr>
      <p:grpSpPr>
        <a:xfrm>
          <a:off x="0" y="0"/>
          <a:ext cx="0" cy="0"/>
          <a:chOff x="0" y="0"/>
          <a:chExt cx="0" cy="0"/>
        </a:xfrm>
      </p:grpSpPr>
      <p:sp>
        <p:nvSpPr>
          <p:cNvPr id="4510" name="Google Shape;4510;p6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11" name="Google Shape;4511;p62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12" name="Google Shape;4512;p62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3" name="Google Shape;4513;p6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514" name="Google Shape;4514;p62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515" name="Google Shape;4515;p62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516" name="Google Shape;4516;p62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4517" name="Google Shape;4517;p6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18" name="Google Shape;4518;p62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64"/>
        <p:cNvGrpSpPr/>
        <p:nvPr/>
      </p:nvGrpSpPr>
      <p:grpSpPr>
        <a:xfrm>
          <a:off x="0" y="0"/>
          <a:ext cx="0" cy="0"/>
          <a:chOff x="0" y="0"/>
          <a:chExt cx="0" cy="0"/>
        </a:xfrm>
      </p:grpSpPr>
      <p:sp>
        <p:nvSpPr>
          <p:cNvPr id="565" name="Google Shape;56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6" name="Google Shape;56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7" name="Google Shape;56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8" name="Google Shape;568;p74"/>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9" name="Google Shape;569;p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0" name="Google Shape;570;p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19"/>
        <p:cNvGrpSpPr/>
        <p:nvPr/>
      </p:nvGrpSpPr>
      <p:grpSpPr>
        <a:xfrm>
          <a:off x="0" y="0"/>
          <a:ext cx="0" cy="0"/>
          <a:chOff x="0" y="0"/>
          <a:chExt cx="0" cy="0"/>
        </a:xfrm>
      </p:grpSpPr>
      <p:sp>
        <p:nvSpPr>
          <p:cNvPr id="4520" name="Google Shape;4520;p6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1" name="Google Shape;4521;p629"/>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2" name="Google Shape;4522;p6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23" name="Google Shape;4523;p6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24" name="Google Shape;4524;p6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25" name="Google Shape;4525;p6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26" name="Google Shape;4526;p6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527"/>
        <p:cNvGrpSpPr/>
        <p:nvPr/>
      </p:nvGrpSpPr>
      <p:grpSpPr>
        <a:xfrm>
          <a:off x="0" y="0"/>
          <a:ext cx="0" cy="0"/>
          <a:chOff x="0" y="0"/>
          <a:chExt cx="0" cy="0"/>
        </a:xfrm>
      </p:grpSpPr>
      <p:sp>
        <p:nvSpPr>
          <p:cNvPr id="4528" name="Google Shape;4528;p6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29" name="Google Shape;4529;p630"/>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30" name="Google Shape;4530;p63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31" name="Google Shape;4531;p63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32" name="Google Shape;4532;p630"/>
          <p:cNvSpPr>
            <a:spLocks noGrp="1"/>
          </p:cNvSpPr>
          <p:nvPr>
            <p:ph type="pic" idx="2"/>
          </p:nvPr>
        </p:nvSpPr>
        <p:spPr>
          <a:xfrm>
            <a:off x="537883" y="2655094"/>
            <a:ext cx="2949000" cy="1740600"/>
          </a:xfrm>
          <a:prstGeom prst="rect">
            <a:avLst/>
          </a:prstGeom>
          <a:noFill/>
          <a:ln>
            <a:noFill/>
          </a:ln>
        </p:spPr>
      </p:sp>
      <p:sp>
        <p:nvSpPr>
          <p:cNvPr id="4533" name="Google Shape;4533;p6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34" name="Google Shape;4534;p6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35" name="Google Shape;4535;p6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536"/>
        <p:cNvGrpSpPr/>
        <p:nvPr/>
      </p:nvGrpSpPr>
      <p:grpSpPr>
        <a:xfrm>
          <a:off x="0" y="0"/>
          <a:ext cx="0" cy="0"/>
          <a:chOff x="0" y="0"/>
          <a:chExt cx="0" cy="0"/>
        </a:xfrm>
      </p:grpSpPr>
      <p:sp>
        <p:nvSpPr>
          <p:cNvPr id="4537" name="Google Shape;4537;p6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38" name="Google Shape;4538;p63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39" name="Google Shape;4539;p6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40" name="Google Shape;4540;p6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41" name="Google Shape;4541;p6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542"/>
        <p:cNvGrpSpPr/>
        <p:nvPr/>
      </p:nvGrpSpPr>
      <p:grpSpPr>
        <a:xfrm>
          <a:off x="0" y="0"/>
          <a:ext cx="0" cy="0"/>
          <a:chOff x="0" y="0"/>
          <a:chExt cx="0" cy="0"/>
        </a:xfrm>
      </p:grpSpPr>
      <p:sp>
        <p:nvSpPr>
          <p:cNvPr id="4543" name="Google Shape;4543;p6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44" name="Google Shape;4544;p63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5" name="Google Shape;4545;p63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46" name="Google Shape;4546;p6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47" name="Google Shape;4547;p6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48" name="Google Shape;4548;p6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549"/>
        <p:cNvGrpSpPr/>
        <p:nvPr/>
      </p:nvGrpSpPr>
      <p:grpSpPr>
        <a:xfrm>
          <a:off x="0" y="0"/>
          <a:ext cx="0" cy="0"/>
          <a:chOff x="0" y="0"/>
          <a:chExt cx="0" cy="0"/>
        </a:xfrm>
      </p:grpSpPr>
      <p:sp>
        <p:nvSpPr>
          <p:cNvPr id="4550" name="Google Shape;4550;p63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551" name="Google Shape;4551;p63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52" name="Google Shape;4552;p63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553" name="Google Shape;4553;p63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54" name="Google Shape;4554;p6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55" name="Google Shape;4555;p6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56" name="Google Shape;4556;p6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57" name="Google Shape;4557;p6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558"/>
        <p:cNvGrpSpPr/>
        <p:nvPr/>
      </p:nvGrpSpPr>
      <p:grpSpPr>
        <a:xfrm>
          <a:off x="0" y="0"/>
          <a:ext cx="0" cy="0"/>
          <a:chOff x="0" y="0"/>
          <a:chExt cx="0" cy="0"/>
        </a:xfrm>
      </p:grpSpPr>
      <p:sp>
        <p:nvSpPr>
          <p:cNvPr id="4559" name="Google Shape;4559;p6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0" name="Google Shape;4560;p6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61" name="Google Shape;4561;p6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62" name="Google Shape;4562;p6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63" name="Google Shape;4563;p6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64"/>
        <p:cNvGrpSpPr/>
        <p:nvPr/>
      </p:nvGrpSpPr>
      <p:grpSpPr>
        <a:xfrm>
          <a:off x="0" y="0"/>
          <a:ext cx="0" cy="0"/>
          <a:chOff x="0" y="0"/>
          <a:chExt cx="0" cy="0"/>
        </a:xfrm>
      </p:grpSpPr>
      <p:sp>
        <p:nvSpPr>
          <p:cNvPr id="4565" name="Google Shape;4565;p6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566" name="Google Shape;4566;p63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67" name="Google Shape;4567;p6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68" name="Google Shape;4568;p6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69" name="Google Shape;4569;p6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0"/>
        <p:cNvGrpSpPr/>
        <p:nvPr/>
      </p:nvGrpSpPr>
      <p:grpSpPr>
        <a:xfrm>
          <a:off x="0" y="0"/>
          <a:ext cx="0" cy="0"/>
          <a:chOff x="0" y="0"/>
          <a:chExt cx="0" cy="0"/>
        </a:xfrm>
      </p:grpSpPr>
      <p:sp>
        <p:nvSpPr>
          <p:cNvPr id="4571" name="Google Shape;4571;p6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72" name="Google Shape;4572;p6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73" name="Google Shape;4573;p6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74" name="Google Shape;4574;p63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575" name="Google Shape;4575;p6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76" name="Google Shape;4576;p6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77" name="Google Shape;4577;p63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578"/>
        <p:cNvGrpSpPr/>
        <p:nvPr/>
      </p:nvGrpSpPr>
      <p:grpSpPr>
        <a:xfrm>
          <a:off x="0" y="0"/>
          <a:ext cx="0" cy="0"/>
          <a:chOff x="0" y="0"/>
          <a:chExt cx="0" cy="0"/>
        </a:xfrm>
      </p:grpSpPr>
      <p:sp>
        <p:nvSpPr>
          <p:cNvPr id="4579" name="Google Shape;4579;p6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80" name="Google Shape;4580;p6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81" name="Google Shape;4581;p6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82" name="Google Shape;4582;p63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583" name="Google Shape;4583;p63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584" name="Google Shape;4584;p63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585" name="Google Shape;4585;p6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86" name="Google Shape;4586;p6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87" name="Google Shape;4587;p63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88"/>
        <p:cNvGrpSpPr/>
        <p:nvPr/>
      </p:nvGrpSpPr>
      <p:grpSpPr>
        <a:xfrm>
          <a:off x="0" y="0"/>
          <a:ext cx="0" cy="0"/>
          <a:chOff x="0" y="0"/>
          <a:chExt cx="0" cy="0"/>
        </a:xfrm>
      </p:grpSpPr>
      <p:sp>
        <p:nvSpPr>
          <p:cNvPr id="4589" name="Google Shape;4589;p63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4590" name="Google Shape;4590;p6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591" name="Google Shape;4591;p6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4592" name="Google Shape;4592;p6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71"/>
        <p:cNvGrpSpPr/>
        <p:nvPr/>
      </p:nvGrpSpPr>
      <p:grpSpPr>
        <a:xfrm>
          <a:off x="0" y="0"/>
          <a:ext cx="0" cy="0"/>
          <a:chOff x="0" y="0"/>
          <a:chExt cx="0" cy="0"/>
        </a:xfrm>
      </p:grpSpPr>
      <p:sp>
        <p:nvSpPr>
          <p:cNvPr id="572" name="Google Shape;572;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73" name="Google Shape;573;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4" name="Google Shape;574;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75" name="Google Shape;575;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6" name="Google Shape;576;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7" name="Google Shape;577;p75"/>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8" name="Google Shape;578;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9" name="Google Shape;579;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4593"/>
        <p:cNvGrpSpPr/>
        <p:nvPr/>
      </p:nvGrpSpPr>
      <p:grpSpPr>
        <a:xfrm>
          <a:off x="0" y="0"/>
          <a:ext cx="0" cy="0"/>
          <a:chOff x="0" y="0"/>
          <a:chExt cx="0" cy="0"/>
        </a:xfrm>
      </p:grpSpPr>
      <p:sp>
        <p:nvSpPr>
          <p:cNvPr id="4594" name="Google Shape;4594;p6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4595"/>
        <p:cNvGrpSpPr/>
        <p:nvPr/>
      </p:nvGrpSpPr>
      <p:grpSpPr>
        <a:xfrm>
          <a:off x="0" y="0"/>
          <a:ext cx="0" cy="0"/>
          <a:chOff x="0" y="0"/>
          <a:chExt cx="0" cy="0"/>
        </a:xfrm>
      </p:grpSpPr>
      <p:sp>
        <p:nvSpPr>
          <p:cNvPr id="4596" name="Google Shape;4596;p6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597" name="Google Shape;4597;p6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4598" name="Google Shape;4598;p640"/>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4599"/>
        <p:cNvGrpSpPr/>
        <p:nvPr/>
      </p:nvGrpSpPr>
      <p:grpSpPr>
        <a:xfrm>
          <a:off x="0" y="0"/>
          <a:ext cx="0" cy="0"/>
          <a:chOff x="0" y="0"/>
          <a:chExt cx="0" cy="0"/>
        </a:xfrm>
      </p:grpSpPr>
      <p:sp>
        <p:nvSpPr>
          <p:cNvPr id="4600" name="Google Shape;4600;p6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01"/>
        <p:cNvGrpSpPr/>
        <p:nvPr/>
      </p:nvGrpSpPr>
      <p:grpSpPr>
        <a:xfrm>
          <a:off x="0" y="0"/>
          <a:ext cx="0" cy="0"/>
          <a:chOff x="0" y="0"/>
          <a:chExt cx="0" cy="0"/>
        </a:xfrm>
      </p:grpSpPr>
      <p:sp>
        <p:nvSpPr>
          <p:cNvPr id="4602" name="Google Shape;4602;p642"/>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603" name="Google Shape;4603;p6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04" name="Google Shape;4604;p642"/>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05"/>
        <p:cNvGrpSpPr/>
        <p:nvPr/>
      </p:nvGrpSpPr>
      <p:grpSpPr>
        <a:xfrm>
          <a:off x="0" y="0"/>
          <a:ext cx="0" cy="0"/>
          <a:chOff x="0" y="0"/>
          <a:chExt cx="0" cy="0"/>
        </a:xfrm>
      </p:grpSpPr>
      <p:sp>
        <p:nvSpPr>
          <p:cNvPr id="4606" name="Google Shape;4606;p643"/>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643"/>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4608" name="Google Shape;4608;p643"/>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09" name="Google Shape;4609;p6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4610" name="Google Shape;4610;p6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11"/>
        <p:cNvGrpSpPr/>
        <p:nvPr/>
      </p:nvGrpSpPr>
      <p:grpSpPr>
        <a:xfrm>
          <a:off x="0" y="0"/>
          <a:ext cx="0" cy="0"/>
          <a:chOff x="0" y="0"/>
          <a:chExt cx="0" cy="0"/>
        </a:xfrm>
      </p:grpSpPr>
      <p:sp>
        <p:nvSpPr>
          <p:cNvPr id="4612" name="Google Shape;4612;p6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4613" name="Google Shape;4613;p6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14" name="Google Shape;4614;p64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4615"/>
        <p:cNvGrpSpPr/>
        <p:nvPr/>
      </p:nvGrpSpPr>
      <p:grpSpPr>
        <a:xfrm>
          <a:off x="0" y="0"/>
          <a:ext cx="0" cy="0"/>
          <a:chOff x="0" y="0"/>
          <a:chExt cx="0" cy="0"/>
        </a:xfrm>
      </p:grpSpPr>
      <p:sp>
        <p:nvSpPr>
          <p:cNvPr id="4616" name="Google Shape;4616;p6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4617"/>
        <p:cNvGrpSpPr/>
        <p:nvPr/>
      </p:nvGrpSpPr>
      <p:grpSpPr>
        <a:xfrm>
          <a:off x="0" y="0"/>
          <a:ext cx="0" cy="0"/>
          <a:chOff x="0" y="0"/>
          <a:chExt cx="0" cy="0"/>
        </a:xfrm>
      </p:grpSpPr>
      <p:sp>
        <p:nvSpPr>
          <p:cNvPr id="4618" name="Google Shape;4618;p6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19" name="Google Shape;4619;p64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20" name="Google Shape;4620;p64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4621" name="Google Shape;4621;p64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80"/>
        <p:cNvGrpSpPr/>
        <p:nvPr/>
      </p:nvGrpSpPr>
      <p:grpSpPr>
        <a:xfrm>
          <a:off x="0" y="0"/>
          <a:ext cx="0" cy="0"/>
          <a:chOff x="0" y="0"/>
          <a:chExt cx="0" cy="0"/>
        </a:xfrm>
      </p:grpSpPr>
      <p:sp>
        <p:nvSpPr>
          <p:cNvPr id="581" name="Google Shape;581;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2" name="Google Shape;582;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3" name="Google Shape;583;p76"/>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84" name="Google Shape;584;p76"/>
          <p:cNvGrpSpPr/>
          <p:nvPr/>
        </p:nvGrpSpPr>
        <p:grpSpPr>
          <a:xfrm>
            <a:off x="180290" y="4600563"/>
            <a:ext cx="3539983" cy="342900"/>
            <a:chOff x="180290" y="4600563"/>
            <a:chExt cx="3539983" cy="342900"/>
          </a:xfrm>
        </p:grpSpPr>
        <p:pic>
          <p:nvPicPr>
            <p:cNvPr id="585" name="Google Shape;585;p7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86" name="Google Shape;586;p7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87"/>
        <p:cNvGrpSpPr/>
        <p:nvPr/>
      </p:nvGrpSpPr>
      <p:grpSpPr>
        <a:xfrm>
          <a:off x="0" y="0"/>
          <a:ext cx="0" cy="0"/>
          <a:chOff x="0" y="0"/>
          <a:chExt cx="0" cy="0"/>
        </a:xfrm>
      </p:grpSpPr>
      <p:sp>
        <p:nvSpPr>
          <p:cNvPr id="588" name="Google Shape;588;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9" name="Google Shape;589;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0" name="Google Shape;590;p77"/>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91" name="Google Shape;591;p77"/>
          <p:cNvGrpSpPr/>
          <p:nvPr/>
        </p:nvGrpSpPr>
        <p:grpSpPr>
          <a:xfrm>
            <a:off x="180290" y="4600563"/>
            <a:ext cx="3539983" cy="342900"/>
            <a:chOff x="180290" y="4600563"/>
            <a:chExt cx="3539983" cy="342900"/>
          </a:xfrm>
        </p:grpSpPr>
        <p:pic>
          <p:nvPicPr>
            <p:cNvPr id="592" name="Google Shape;592;p7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593" name="Google Shape;593;p7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94"/>
        <p:cNvGrpSpPr/>
        <p:nvPr/>
      </p:nvGrpSpPr>
      <p:grpSpPr>
        <a:xfrm>
          <a:off x="0" y="0"/>
          <a:ext cx="0" cy="0"/>
          <a:chOff x="0" y="0"/>
          <a:chExt cx="0" cy="0"/>
        </a:xfrm>
      </p:grpSpPr>
      <p:sp>
        <p:nvSpPr>
          <p:cNvPr id="595" name="Google Shape;595;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6" name="Google Shape;596;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7" name="Google Shape;597;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8" name="Google Shape;598;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9" name="Google Shape;599;p78"/>
          <p:cNvSpPr txBox="1">
            <a:spLocks noGrp="1"/>
          </p:cNvSpPr>
          <p:nvPr>
            <p:ph type="sldNum" idx="12"/>
          </p:nvPr>
        </p:nvSpPr>
        <p:spPr>
          <a:xfrm>
            <a:off x="8274750" y="4711775"/>
            <a:ext cx="711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00" name="Google Shape;600;p78"/>
          <p:cNvGrpSpPr/>
          <p:nvPr/>
        </p:nvGrpSpPr>
        <p:grpSpPr>
          <a:xfrm>
            <a:off x="180290" y="4600563"/>
            <a:ext cx="3539983" cy="342900"/>
            <a:chOff x="180290" y="4600563"/>
            <a:chExt cx="3539983" cy="342900"/>
          </a:xfrm>
        </p:grpSpPr>
        <p:pic>
          <p:nvPicPr>
            <p:cNvPr id="601" name="Google Shape;601;p78"/>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602" name="Google Shape;602;p7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603"/>
        <p:cNvGrpSpPr/>
        <p:nvPr/>
      </p:nvGrpSpPr>
      <p:grpSpPr>
        <a:xfrm>
          <a:off x="0" y="0"/>
          <a:ext cx="0" cy="0"/>
          <a:chOff x="0" y="0"/>
          <a:chExt cx="0" cy="0"/>
        </a:xfrm>
      </p:grpSpPr>
      <p:sp>
        <p:nvSpPr>
          <p:cNvPr id="604" name="Google Shape;604;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05" name="Google Shape;605;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06" name="Google Shape;606;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07" name="Google Shape;607;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08" name="Google Shape;608;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09" name="Google Shape;609;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10" name="Google Shape;610;p79"/>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11" name="Google Shape;611;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12" name="Google Shape;612;p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3"/>
        <p:cNvGrpSpPr/>
        <p:nvPr/>
      </p:nvGrpSpPr>
      <p:grpSpPr>
        <a:xfrm>
          <a:off x="0" y="0"/>
          <a:ext cx="0" cy="0"/>
          <a:chOff x="0" y="0"/>
          <a:chExt cx="0" cy="0"/>
        </a:xfrm>
      </p:grpSpPr>
      <p:sp>
        <p:nvSpPr>
          <p:cNvPr id="614" name="Google Shape;614;p80"/>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16" name="Google Shape;616;p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17" name="Google Shape;617;p8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18" name="Google Shape;61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9"/>
        <p:cNvGrpSpPr/>
        <p:nvPr/>
      </p:nvGrpSpPr>
      <p:grpSpPr>
        <a:xfrm>
          <a:off x="0" y="0"/>
          <a:ext cx="0" cy="0"/>
          <a:chOff x="0" y="0"/>
          <a:chExt cx="0" cy="0"/>
        </a:xfrm>
      </p:grpSpPr>
      <p:sp>
        <p:nvSpPr>
          <p:cNvPr id="620" name="Google Shape;620;p81"/>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1" name="Google Shape;62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2" name="Google Shape;622;p81"/>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623"/>
        <p:cNvGrpSpPr/>
        <p:nvPr/>
      </p:nvGrpSpPr>
      <p:grpSpPr>
        <a:xfrm>
          <a:off x="0" y="0"/>
          <a:ext cx="0" cy="0"/>
          <a:chOff x="0" y="0"/>
          <a:chExt cx="0" cy="0"/>
        </a:xfrm>
      </p:grpSpPr>
      <p:sp>
        <p:nvSpPr>
          <p:cNvPr id="624" name="Google Shape;624;p82"/>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82"/>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26" name="Google Shape;626;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27" name="Google Shape;62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12"/>
        <p:cNvGrpSpPr/>
        <p:nvPr/>
      </p:nvGrpSpPr>
      <p:grpSpPr>
        <a:xfrm>
          <a:off x="0" y="0"/>
          <a:ext cx="0" cy="0"/>
          <a:chOff x="0" y="0"/>
          <a:chExt cx="0" cy="0"/>
        </a:xfrm>
      </p:grpSpPr>
      <p:sp>
        <p:nvSpPr>
          <p:cNvPr id="113" name="Google Shape;113;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4" name="Google Shape;114;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6" name="Google Shape;116;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0" name="Google Shape;120;p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628"/>
        <p:cNvGrpSpPr/>
        <p:nvPr/>
      </p:nvGrpSpPr>
      <p:grpSpPr>
        <a:xfrm>
          <a:off x="0" y="0"/>
          <a:ext cx="0" cy="0"/>
          <a:chOff x="0" y="0"/>
          <a:chExt cx="0" cy="0"/>
        </a:xfrm>
      </p:grpSpPr>
      <p:sp>
        <p:nvSpPr>
          <p:cNvPr id="629" name="Google Shape;629;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0" name="Google Shape;630;p83"/>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1" name="Google Shape;631;p8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2" name="Google Shape;632;p8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3"/>
        <p:cNvGrpSpPr/>
        <p:nvPr/>
      </p:nvGrpSpPr>
      <p:grpSpPr>
        <a:xfrm>
          <a:off x="0" y="0"/>
          <a:ext cx="0" cy="0"/>
          <a:chOff x="0" y="0"/>
          <a:chExt cx="0" cy="0"/>
        </a:xfrm>
      </p:grpSpPr>
      <p:sp>
        <p:nvSpPr>
          <p:cNvPr id="634" name="Google Shape;63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635"/>
        <p:cNvGrpSpPr/>
        <p:nvPr/>
      </p:nvGrpSpPr>
      <p:grpSpPr>
        <a:xfrm>
          <a:off x="0" y="0"/>
          <a:ext cx="0" cy="0"/>
          <a:chOff x="0" y="0"/>
          <a:chExt cx="0" cy="0"/>
        </a:xfrm>
      </p:grpSpPr>
      <p:sp>
        <p:nvSpPr>
          <p:cNvPr id="636" name="Google Shape;636;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7" name="Google Shape;637;p8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8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9" name="Google Shape;639;p8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640"/>
        <p:cNvGrpSpPr/>
        <p:nvPr/>
      </p:nvGrpSpPr>
      <p:grpSpPr>
        <a:xfrm>
          <a:off x="0" y="0"/>
          <a:ext cx="0" cy="0"/>
          <a:chOff x="0" y="0"/>
          <a:chExt cx="0" cy="0"/>
        </a:xfrm>
      </p:grpSpPr>
      <p:sp>
        <p:nvSpPr>
          <p:cNvPr id="641" name="Google Shape;641;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2" name="Google Shape;642;p8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3" name="Google Shape;643;p8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44" name="Google Shape;644;p8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645"/>
        <p:cNvGrpSpPr/>
        <p:nvPr/>
      </p:nvGrpSpPr>
      <p:grpSpPr>
        <a:xfrm>
          <a:off x="0" y="0"/>
          <a:ext cx="0" cy="0"/>
          <a:chOff x="0" y="0"/>
          <a:chExt cx="0" cy="0"/>
        </a:xfrm>
      </p:grpSpPr>
      <p:sp>
        <p:nvSpPr>
          <p:cNvPr id="646" name="Google Shape;64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647"/>
        <p:cNvGrpSpPr/>
        <p:nvPr/>
      </p:nvGrpSpPr>
      <p:grpSpPr>
        <a:xfrm>
          <a:off x="0" y="0"/>
          <a:ext cx="0" cy="0"/>
          <a:chOff x="0" y="0"/>
          <a:chExt cx="0" cy="0"/>
        </a:xfrm>
      </p:grpSpPr>
      <p:sp>
        <p:nvSpPr>
          <p:cNvPr id="648" name="Google Shape;64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9" name="Google Shape;649;p8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0" name="Google Shape;650;p8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51" name="Google Shape;651;p8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2"/>
        <p:cNvGrpSpPr/>
        <p:nvPr/>
      </p:nvGrpSpPr>
      <p:grpSpPr>
        <a:xfrm>
          <a:off x="0" y="0"/>
          <a:ext cx="0" cy="0"/>
          <a:chOff x="0" y="0"/>
          <a:chExt cx="0" cy="0"/>
        </a:xfrm>
      </p:grpSpPr>
      <p:sp>
        <p:nvSpPr>
          <p:cNvPr id="653" name="Google Shape;653;p89"/>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89"/>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55" name="Google Shape;655;p89"/>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6" name="Google Shape;656;p8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57" name="Google Shape;657;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658"/>
        <p:cNvGrpSpPr/>
        <p:nvPr/>
      </p:nvGrpSpPr>
      <p:grpSpPr>
        <a:xfrm>
          <a:off x="0" y="0"/>
          <a:ext cx="0" cy="0"/>
          <a:chOff x="0" y="0"/>
          <a:chExt cx="0" cy="0"/>
        </a:xfrm>
      </p:grpSpPr>
      <p:sp>
        <p:nvSpPr>
          <p:cNvPr id="659" name="Google Shape;65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0" name="Google Shape;660;p9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1" name="Google Shape;661;p9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62" name="Google Shape;662;p9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663"/>
        <p:cNvGrpSpPr/>
        <p:nvPr/>
      </p:nvGrpSpPr>
      <p:grpSpPr>
        <a:xfrm>
          <a:off x="0" y="0"/>
          <a:ext cx="0" cy="0"/>
          <a:chOff x="0" y="0"/>
          <a:chExt cx="0" cy="0"/>
        </a:xfrm>
      </p:grpSpPr>
      <p:sp>
        <p:nvSpPr>
          <p:cNvPr id="664" name="Google Shape;664;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65" name="Google Shape;665;p91"/>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666" name="Google Shape;666;p91"/>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667" name="Google Shape;667;p91"/>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668"/>
        <p:cNvGrpSpPr/>
        <p:nvPr/>
      </p:nvGrpSpPr>
      <p:grpSpPr>
        <a:xfrm>
          <a:off x="0" y="0"/>
          <a:ext cx="0" cy="0"/>
          <a:chOff x="0" y="0"/>
          <a:chExt cx="0" cy="0"/>
        </a:xfrm>
      </p:grpSpPr>
      <p:sp>
        <p:nvSpPr>
          <p:cNvPr id="669" name="Google Shape;669;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0" name="Google Shape;670;p9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1" name="Google Shape;671;p9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72" name="Google Shape;672;p9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1"/>
        <p:cNvGrpSpPr/>
        <p:nvPr/>
      </p:nvGrpSpPr>
      <p:grpSpPr>
        <a:xfrm>
          <a:off x="0" y="0"/>
          <a:ext cx="0" cy="0"/>
          <a:chOff x="0" y="0"/>
          <a:chExt cx="0" cy="0"/>
        </a:xfrm>
      </p:grpSpPr>
      <p:sp>
        <p:nvSpPr>
          <p:cNvPr id="122" name="Google Shape;122;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3" name="Google Shape;123;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6" name="Google Shape;126;p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673"/>
        <p:cNvGrpSpPr/>
        <p:nvPr/>
      </p:nvGrpSpPr>
      <p:grpSpPr>
        <a:xfrm>
          <a:off x="0" y="0"/>
          <a:ext cx="0" cy="0"/>
          <a:chOff x="0" y="0"/>
          <a:chExt cx="0" cy="0"/>
        </a:xfrm>
      </p:grpSpPr>
      <p:sp>
        <p:nvSpPr>
          <p:cNvPr id="674" name="Google Shape;674;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75" name="Google Shape;675;p9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6" name="Google Shape;676;p9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77" name="Google Shape;677;p9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678"/>
        <p:cNvGrpSpPr/>
        <p:nvPr/>
      </p:nvGrpSpPr>
      <p:grpSpPr>
        <a:xfrm>
          <a:off x="0" y="0"/>
          <a:ext cx="0" cy="0"/>
          <a:chOff x="0" y="0"/>
          <a:chExt cx="0" cy="0"/>
        </a:xfrm>
      </p:grpSpPr>
      <p:sp>
        <p:nvSpPr>
          <p:cNvPr id="679" name="Google Shape;679;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0" name="Google Shape;680;p9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1" name="Google Shape;681;p9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82" name="Google Shape;682;p9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3"/>
        <p:cNvGrpSpPr/>
        <p:nvPr/>
      </p:nvGrpSpPr>
      <p:grpSpPr>
        <a:xfrm>
          <a:off x="0" y="0"/>
          <a:ext cx="0" cy="0"/>
          <a:chOff x="0" y="0"/>
          <a:chExt cx="0" cy="0"/>
        </a:xfrm>
      </p:grpSpPr>
      <p:sp>
        <p:nvSpPr>
          <p:cNvPr id="684" name="Google Shape;684;p9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85" name="Google Shape;685;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6" name="Google Shape;686;p95"/>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687"/>
        <p:cNvGrpSpPr/>
        <p:nvPr/>
      </p:nvGrpSpPr>
      <p:grpSpPr>
        <a:xfrm>
          <a:off x="0" y="0"/>
          <a:ext cx="0" cy="0"/>
          <a:chOff x="0" y="0"/>
          <a:chExt cx="0" cy="0"/>
        </a:xfrm>
      </p:grpSpPr>
      <p:sp>
        <p:nvSpPr>
          <p:cNvPr id="688" name="Google Shape;688;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89" name="Google Shape;689;p9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0" name="Google Shape;690;p96"/>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91" name="Google Shape;691;p96"/>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2"/>
        <p:cNvGrpSpPr/>
        <p:nvPr/>
      </p:nvGrpSpPr>
      <p:grpSpPr>
        <a:xfrm>
          <a:off x="0" y="0"/>
          <a:ext cx="0" cy="0"/>
          <a:chOff x="0" y="0"/>
          <a:chExt cx="0" cy="0"/>
        </a:xfrm>
      </p:grpSpPr>
      <p:sp>
        <p:nvSpPr>
          <p:cNvPr id="693" name="Google Shape;693;p9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4" name="Google Shape;694;p9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95" name="Google Shape;695;p97"/>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96" name="Google Shape;696;p9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7" name="Google Shape;697;p9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8" name="Google Shape;698;p9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699"/>
        <p:cNvGrpSpPr/>
        <p:nvPr/>
      </p:nvGrpSpPr>
      <p:grpSpPr>
        <a:xfrm>
          <a:off x="0" y="0"/>
          <a:ext cx="0" cy="0"/>
          <a:chOff x="0" y="0"/>
          <a:chExt cx="0" cy="0"/>
        </a:xfrm>
      </p:grpSpPr>
      <p:sp>
        <p:nvSpPr>
          <p:cNvPr id="700" name="Google Shape;700;p98"/>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1" name="Google Shape;701;p9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02" name="Google Shape;702;p9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703"/>
        <p:cNvGrpSpPr/>
        <p:nvPr/>
      </p:nvGrpSpPr>
      <p:grpSpPr>
        <a:xfrm>
          <a:off x="0" y="0"/>
          <a:ext cx="0" cy="0"/>
          <a:chOff x="0" y="0"/>
          <a:chExt cx="0" cy="0"/>
        </a:xfrm>
      </p:grpSpPr>
      <p:sp>
        <p:nvSpPr>
          <p:cNvPr id="704" name="Google Shape;704;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5" name="Google Shape;705;p9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6" name="Google Shape;706;p9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707" name="Google Shape;707;p9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Red_2-Section Header 1">
  <p:cSld name="Red_2-Section Header_1">
    <p:bg>
      <p:bgPr>
        <a:solidFill>
          <a:schemeClr val="accent2"/>
        </a:solidFill>
        <a:effectLst/>
      </p:bgPr>
    </p:bg>
    <p:spTree>
      <p:nvGrpSpPr>
        <p:cNvPr id="1" name="Shape 708"/>
        <p:cNvGrpSpPr/>
        <p:nvPr/>
      </p:nvGrpSpPr>
      <p:grpSpPr>
        <a:xfrm>
          <a:off x="0" y="0"/>
          <a:ext cx="0" cy="0"/>
          <a:chOff x="0" y="0"/>
          <a:chExt cx="0" cy="0"/>
        </a:xfrm>
      </p:grpSpPr>
      <p:sp>
        <p:nvSpPr>
          <p:cNvPr id="709" name="Google Shape;709;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0" name="Google Shape;710;p100"/>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11" name="Google Shape;711;p10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2" name="Google Shape;712;p100"/>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13" name="Google Shape;713;p100"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714" name="Google Shape;714;p100"/>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715" name="Google Shape;715;p100"/>
          <p:cNvGrpSpPr/>
          <p:nvPr/>
        </p:nvGrpSpPr>
        <p:grpSpPr>
          <a:xfrm>
            <a:off x="180290" y="4600563"/>
            <a:ext cx="3539983" cy="342900"/>
            <a:chOff x="180290" y="4600563"/>
            <a:chExt cx="3539983" cy="342900"/>
          </a:xfrm>
        </p:grpSpPr>
        <p:pic>
          <p:nvPicPr>
            <p:cNvPr id="716" name="Google Shape;716;p100"/>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717" name="Google Shape;717;p10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eal_2-Section Header 1">
  <p:cSld name="Teal_2-Section Header_1">
    <p:bg>
      <p:bgPr>
        <a:solidFill>
          <a:schemeClr val="dk2"/>
        </a:solidFill>
        <a:effectLst/>
      </p:bgPr>
    </p:bg>
    <p:spTree>
      <p:nvGrpSpPr>
        <p:cNvPr id="1" name="Shape 718"/>
        <p:cNvGrpSpPr/>
        <p:nvPr/>
      </p:nvGrpSpPr>
      <p:grpSpPr>
        <a:xfrm>
          <a:off x="0" y="0"/>
          <a:ext cx="0" cy="0"/>
          <a:chOff x="0" y="0"/>
          <a:chExt cx="0" cy="0"/>
        </a:xfrm>
      </p:grpSpPr>
      <p:sp>
        <p:nvSpPr>
          <p:cNvPr id="719" name="Google Shape;719;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0" name="Google Shape;720;p101"/>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21" name="Google Shape;721;p10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2" name="Google Shape;722;p101"/>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23" name="Google Shape;723;p101" descr="Oregon Department of Education Logo"/>
          <p:cNvPicPr preferRelativeResize="0"/>
          <p:nvPr/>
        </p:nvPicPr>
        <p:blipFill rotWithShape="1">
          <a:blip r:embed="rId2">
            <a:alphaModFix/>
          </a:blip>
          <a:srcRect/>
          <a:stretch/>
        </p:blipFill>
        <p:spPr>
          <a:xfrm>
            <a:off x="7961060" y="3334968"/>
            <a:ext cx="671946" cy="685800"/>
          </a:xfrm>
          <a:prstGeom prst="rect">
            <a:avLst/>
          </a:prstGeom>
          <a:noFill/>
          <a:ln>
            <a:noFill/>
          </a:ln>
        </p:spPr>
      </p:pic>
      <p:pic>
        <p:nvPicPr>
          <p:cNvPr id="724" name="Google Shape;724;p101"/>
          <p:cNvPicPr preferRelativeResize="0"/>
          <p:nvPr/>
        </p:nvPicPr>
        <p:blipFill rotWithShape="1">
          <a:blip r:embed="rId3">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725" name="Google Shape;725;p101"/>
          <p:cNvGrpSpPr/>
          <p:nvPr/>
        </p:nvGrpSpPr>
        <p:grpSpPr>
          <a:xfrm>
            <a:off x="180290" y="4600563"/>
            <a:ext cx="3539983" cy="342900"/>
            <a:chOff x="180290" y="4600563"/>
            <a:chExt cx="3539983" cy="342900"/>
          </a:xfrm>
        </p:grpSpPr>
        <p:pic>
          <p:nvPicPr>
            <p:cNvPr id="726" name="Google Shape;726;p101"/>
            <p:cNvPicPr preferRelativeResize="0"/>
            <p:nvPr/>
          </p:nvPicPr>
          <p:blipFill>
            <a:blip r:embed="rId4">
              <a:alphaModFix/>
            </a:blip>
            <a:stretch>
              <a:fillRect/>
            </a:stretch>
          </p:blipFill>
          <p:spPr>
            <a:xfrm>
              <a:off x="180290" y="4600563"/>
              <a:ext cx="357596" cy="342900"/>
            </a:xfrm>
            <a:prstGeom prst="rect">
              <a:avLst/>
            </a:prstGeom>
            <a:noFill/>
            <a:ln>
              <a:noFill/>
            </a:ln>
          </p:spPr>
        </p:pic>
        <p:sp>
          <p:nvSpPr>
            <p:cNvPr id="727" name="Google Shape;727;p10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737"/>
        <p:cNvGrpSpPr/>
        <p:nvPr/>
      </p:nvGrpSpPr>
      <p:grpSpPr>
        <a:xfrm>
          <a:off x="0" y="0"/>
          <a:ext cx="0" cy="0"/>
          <a:chOff x="0" y="0"/>
          <a:chExt cx="0" cy="0"/>
        </a:xfrm>
      </p:grpSpPr>
      <p:sp>
        <p:nvSpPr>
          <p:cNvPr id="738" name="Google Shape;738;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39" name="Google Shape;739;p10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40" name="Google Shape;740;p10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41" name="Google Shape;741;p10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2" name="Google Shape;742;p10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3" name="Google Shape;743;p10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44" name="Google Shape;744;p103"/>
          <p:cNvGrpSpPr/>
          <p:nvPr/>
        </p:nvGrpSpPr>
        <p:grpSpPr>
          <a:xfrm>
            <a:off x="1605267" y="3232902"/>
            <a:ext cx="5933466" cy="1097281"/>
            <a:chOff x="1952025" y="4310537"/>
            <a:chExt cx="7911288" cy="1463041"/>
          </a:xfrm>
        </p:grpSpPr>
        <p:pic>
          <p:nvPicPr>
            <p:cNvPr id="745" name="Google Shape;745;p10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46" name="Google Shape;746;p10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47" name="Google Shape;747;p10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48" name="Google Shape;748;p10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749" name="Google Shape;749;p103"/>
          <p:cNvGrpSpPr/>
          <p:nvPr/>
        </p:nvGrpSpPr>
        <p:grpSpPr>
          <a:xfrm>
            <a:off x="180290" y="4600563"/>
            <a:ext cx="3539983" cy="342900"/>
            <a:chOff x="180290" y="4600563"/>
            <a:chExt cx="3539983" cy="342900"/>
          </a:xfrm>
        </p:grpSpPr>
        <p:pic>
          <p:nvPicPr>
            <p:cNvPr id="750" name="Google Shape;750;p103"/>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751" name="Google Shape;751;p10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7"/>
        <p:cNvGrpSpPr/>
        <p:nvPr/>
      </p:nvGrpSpPr>
      <p:grpSpPr>
        <a:xfrm>
          <a:off x="0" y="0"/>
          <a:ext cx="0" cy="0"/>
          <a:chOff x="0" y="0"/>
          <a:chExt cx="0" cy="0"/>
        </a:xfrm>
      </p:grpSpPr>
      <p:sp>
        <p:nvSpPr>
          <p:cNvPr id="128" name="Google Shape;128;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9" name="Google Shape;129;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2"/>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2" name="Google Shape;132;p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52"/>
        <p:cNvGrpSpPr/>
        <p:nvPr/>
      </p:nvGrpSpPr>
      <p:grpSpPr>
        <a:xfrm>
          <a:off x="0" y="0"/>
          <a:ext cx="0" cy="0"/>
          <a:chOff x="0" y="0"/>
          <a:chExt cx="0" cy="0"/>
        </a:xfrm>
      </p:grpSpPr>
      <p:sp>
        <p:nvSpPr>
          <p:cNvPr id="753" name="Google Shape;753;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4" name="Google Shape;754;p10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5" name="Google Shape;755;p10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6" name="Google Shape;756;p104"/>
          <p:cNvSpPr txBox="1">
            <a:spLocks noGrp="1"/>
          </p:cNvSpPr>
          <p:nvPr>
            <p:ph type="sldNum" idx="12"/>
          </p:nvPr>
        </p:nvSpPr>
        <p:spPr>
          <a:xfrm>
            <a:off x="8367750" y="4711775"/>
            <a:ext cx="618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57" name="Google Shape;757;p10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58" name="Google Shape;758;p10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59" name="Google Shape;759;p10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760" name="Google Shape;760;p10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761" name="Google Shape;761;p104"/>
          <p:cNvGrpSpPr/>
          <p:nvPr/>
        </p:nvGrpSpPr>
        <p:grpSpPr>
          <a:xfrm>
            <a:off x="180290" y="4600563"/>
            <a:ext cx="3539983" cy="342900"/>
            <a:chOff x="180290" y="4600563"/>
            <a:chExt cx="3539983" cy="342900"/>
          </a:xfrm>
        </p:grpSpPr>
        <p:pic>
          <p:nvPicPr>
            <p:cNvPr id="762" name="Google Shape;762;p104"/>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763" name="Google Shape;763;p1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64"/>
        <p:cNvGrpSpPr/>
        <p:nvPr/>
      </p:nvGrpSpPr>
      <p:grpSpPr>
        <a:xfrm>
          <a:off x="0" y="0"/>
          <a:ext cx="0" cy="0"/>
          <a:chOff x="0" y="0"/>
          <a:chExt cx="0" cy="0"/>
        </a:xfrm>
      </p:grpSpPr>
      <p:sp>
        <p:nvSpPr>
          <p:cNvPr id="765" name="Google Shape;765;p1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6" name="Google Shape;766;p10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7" name="Google Shape;767;p10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8" name="Google Shape;768;p1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9" name="Google Shape;769;p105"/>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70" name="Google Shape;770;p105"/>
          <p:cNvGrpSpPr/>
          <p:nvPr/>
        </p:nvGrpSpPr>
        <p:grpSpPr>
          <a:xfrm>
            <a:off x="180290" y="4600563"/>
            <a:ext cx="3539983" cy="342900"/>
            <a:chOff x="180290" y="4600563"/>
            <a:chExt cx="3539983" cy="342900"/>
          </a:xfrm>
        </p:grpSpPr>
        <p:pic>
          <p:nvPicPr>
            <p:cNvPr id="771" name="Google Shape;771;p10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72" name="Google Shape;772;p10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73"/>
        <p:cNvGrpSpPr/>
        <p:nvPr/>
      </p:nvGrpSpPr>
      <p:grpSpPr>
        <a:xfrm>
          <a:off x="0" y="0"/>
          <a:ext cx="0" cy="0"/>
          <a:chOff x="0" y="0"/>
          <a:chExt cx="0" cy="0"/>
        </a:xfrm>
      </p:grpSpPr>
      <p:sp>
        <p:nvSpPr>
          <p:cNvPr id="774" name="Google Shape;774;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5" name="Google Shape;775;p10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6" name="Google Shape;776;p10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7" name="Google Shape;777;p10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78" name="Google Shape;778;p106"/>
          <p:cNvSpPr>
            <a:spLocks noGrp="1"/>
          </p:cNvSpPr>
          <p:nvPr>
            <p:ph type="pic" idx="2"/>
          </p:nvPr>
        </p:nvSpPr>
        <p:spPr>
          <a:xfrm>
            <a:off x="537883" y="2655094"/>
            <a:ext cx="2949000" cy="1740600"/>
          </a:xfrm>
          <a:prstGeom prst="rect">
            <a:avLst/>
          </a:prstGeom>
          <a:noFill/>
          <a:ln>
            <a:noFill/>
          </a:ln>
        </p:spPr>
      </p:sp>
      <p:sp>
        <p:nvSpPr>
          <p:cNvPr id="779" name="Google Shape;779;p106"/>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80" name="Google Shape;780;p1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81" name="Google Shape;781;p1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782"/>
        <p:cNvGrpSpPr/>
        <p:nvPr/>
      </p:nvGrpSpPr>
      <p:grpSpPr>
        <a:xfrm>
          <a:off x="0" y="0"/>
          <a:ext cx="0" cy="0"/>
          <a:chOff x="0" y="0"/>
          <a:chExt cx="0" cy="0"/>
        </a:xfrm>
      </p:grpSpPr>
      <p:sp>
        <p:nvSpPr>
          <p:cNvPr id="783" name="Google Shape;783;p1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4" name="Google Shape;784;p10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5" name="Google Shape;785;p107"/>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786"/>
        <p:cNvGrpSpPr/>
        <p:nvPr/>
      </p:nvGrpSpPr>
      <p:grpSpPr>
        <a:xfrm>
          <a:off x="0" y="0"/>
          <a:ext cx="0" cy="0"/>
          <a:chOff x="0" y="0"/>
          <a:chExt cx="0" cy="0"/>
        </a:xfrm>
      </p:grpSpPr>
      <p:sp>
        <p:nvSpPr>
          <p:cNvPr id="787" name="Google Shape;787;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8" name="Google Shape;788;p10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9" name="Google Shape;789;p10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0" name="Google Shape;790;p108"/>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91"/>
        <p:cNvGrpSpPr/>
        <p:nvPr/>
      </p:nvGrpSpPr>
      <p:grpSpPr>
        <a:xfrm>
          <a:off x="0" y="0"/>
          <a:ext cx="0" cy="0"/>
          <a:chOff x="0" y="0"/>
          <a:chExt cx="0" cy="0"/>
        </a:xfrm>
      </p:grpSpPr>
      <p:sp>
        <p:nvSpPr>
          <p:cNvPr id="792" name="Google Shape;792;p10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3" name="Google Shape;793;p10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4" name="Google Shape;794;p10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5" name="Google Shape;795;p10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6" name="Google Shape;796;p1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7" name="Google Shape;797;p109"/>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8" name="Google Shape;798;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99"/>
        <p:cNvGrpSpPr/>
        <p:nvPr/>
      </p:nvGrpSpPr>
      <p:grpSpPr>
        <a:xfrm>
          <a:off x="0" y="0"/>
          <a:ext cx="0" cy="0"/>
          <a:chOff x="0" y="0"/>
          <a:chExt cx="0" cy="0"/>
        </a:xfrm>
      </p:grpSpPr>
      <p:sp>
        <p:nvSpPr>
          <p:cNvPr id="800" name="Google Shape;800;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1" name="Google Shape;801;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2" name="Google Shape;802;p110"/>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03" name="Google Shape;803;p110"/>
          <p:cNvGrpSpPr/>
          <p:nvPr/>
        </p:nvGrpSpPr>
        <p:grpSpPr>
          <a:xfrm>
            <a:off x="180290" y="4600563"/>
            <a:ext cx="3539983" cy="342900"/>
            <a:chOff x="180290" y="4600563"/>
            <a:chExt cx="3539983" cy="342900"/>
          </a:xfrm>
        </p:grpSpPr>
        <p:pic>
          <p:nvPicPr>
            <p:cNvPr id="804" name="Google Shape;804;p11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05" name="Google Shape;805;p1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806"/>
        <p:cNvGrpSpPr/>
        <p:nvPr/>
      </p:nvGrpSpPr>
      <p:grpSpPr>
        <a:xfrm>
          <a:off x="0" y="0"/>
          <a:ext cx="0" cy="0"/>
          <a:chOff x="0" y="0"/>
          <a:chExt cx="0" cy="0"/>
        </a:xfrm>
      </p:grpSpPr>
      <p:sp>
        <p:nvSpPr>
          <p:cNvPr id="807" name="Google Shape;807;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08" name="Google Shape;808;p11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9" name="Google Shape;809;p111"/>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0" name="Google Shape;810;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1" name="Google Shape;811;p1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812"/>
        <p:cNvGrpSpPr/>
        <p:nvPr/>
      </p:nvGrpSpPr>
      <p:grpSpPr>
        <a:xfrm>
          <a:off x="0" y="0"/>
          <a:ext cx="0" cy="0"/>
          <a:chOff x="0" y="0"/>
          <a:chExt cx="0" cy="0"/>
        </a:xfrm>
      </p:grpSpPr>
      <p:sp>
        <p:nvSpPr>
          <p:cNvPr id="813" name="Google Shape;813;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4" name="Google Shape;814;p1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5" name="Google Shape;815;p1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6" name="Google Shape;816;p11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17" name="Google Shape;817;p11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8" name="Google Shape;818;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9" name="Google Shape;819;p11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0"/>
        <p:cNvGrpSpPr/>
        <p:nvPr/>
      </p:nvGrpSpPr>
      <p:grpSpPr>
        <a:xfrm>
          <a:off x="0" y="0"/>
          <a:ext cx="0" cy="0"/>
          <a:chOff x="0" y="0"/>
          <a:chExt cx="0" cy="0"/>
        </a:xfrm>
      </p:grpSpPr>
      <p:sp>
        <p:nvSpPr>
          <p:cNvPr id="821" name="Google Shape;821;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2" name="Google Shape;822;p1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23" name="Google Shape;823;p1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24" name="Google Shape;824;p11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5" name="Google Shape;825;p11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26" name="Google Shape;826;p11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27" name="Google Shape;827;p113"/>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8" name="Google Shape;828;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29" name="Google Shape;829;p11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14.xml"/><Relationship Id="rId21" Type="http://schemas.openxmlformats.org/officeDocument/2006/relationships/slideLayout" Target="../slideLayouts/slideLayout109.xml"/><Relationship Id="rId42" Type="http://schemas.openxmlformats.org/officeDocument/2006/relationships/slideLayout" Target="../slideLayouts/slideLayout130.xml"/><Relationship Id="rId47" Type="http://schemas.openxmlformats.org/officeDocument/2006/relationships/slideLayout" Target="../slideLayouts/slideLayout135.xml"/><Relationship Id="rId63" Type="http://schemas.openxmlformats.org/officeDocument/2006/relationships/slideLayout" Target="../slideLayouts/slideLayout151.xml"/><Relationship Id="rId68" Type="http://schemas.openxmlformats.org/officeDocument/2006/relationships/slideLayout" Target="../slideLayouts/slideLayout156.xml"/><Relationship Id="rId84" Type="http://schemas.openxmlformats.org/officeDocument/2006/relationships/slideLayout" Target="../slideLayouts/slideLayout172.xml"/><Relationship Id="rId89" Type="http://schemas.openxmlformats.org/officeDocument/2006/relationships/slideLayout" Target="../slideLayouts/slideLayout177.xml"/><Relationship Id="rId112" Type="http://schemas.openxmlformats.org/officeDocument/2006/relationships/image" Target="../media/image1.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9" Type="http://schemas.openxmlformats.org/officeDocument/2006/relationships/slideLayout" Target="../slideLayouts/slideLayout117.xml"/><Relationship Id="rId107" Type="http://schemas.openxmlformats.org/officeDocument/2006/relationships/slideLayout" Target="../slideLayouts/slideLayout195.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slideLayout" Target="../slideLayouts/slideLayout133.xml"/><Relationship Id="rId53" Type="http://schemas.openxmlformats.org/officeDocument/2006/relationships/slideLayout" Target="../slideLayouts/slideLayout141.xml"/><Relationship Id="rId58" Type="http://schemas.openxmlformats.org/officeDocument/2006/relationships/slideLayout" Target="../slideLayouts/slideLayout146.xml"/><Relationship Id="rId66" Type="http://schemas.openxmlformats.org/officeDocument/2006/relationships/slideLayout" Target="../slideLayouts/slideLayout154.xml"/><Relationship Id="rId74" Type="http://schemas.openxmlformats.org/officeDocument/2006/relationships/slideLayout" Target="../slideLayouts/slideLayout162.xml"/><Relationship Id="rId79" Type="http://schemas.openxmlformats.org/officeDocument/2006/relationships/slideLayout" Target="../slideLayouts/slideLayout167.xml"/><Relationship Id="rId87" Type="http://schemas.openxmlformats.org/officeDocument/2006/relationships/slideLayout" Target="../slideLayouts/slideLayout175.xml"/><Relationship Id="rId102" Type="http://schemas.openxmlformats.org/officeDocument/2006/relationships/slideLayout" Target="../slideLayouts/slideLayout190.xml"/><Relationship Id="rId110" Type="http://schemas.openxmlformats.org/officeDocument/2006/relationships/slideLayout" Target="../slideLayouts/slideLayout198.xml"/><Relationship Id="rId5" Type="http://schemas.openxmlformats.org/officeDocument/2006/relationships/slideLayout" Target="../slideLayouts/slideLayout93.xml"/><Relationship Id="rId61" Type="http://schemas.openxmlformats.org/officeDocument/2006/relationships/slideLayout" Target="../slideLayouts/slideLayout149.xml"/><Relationship Id="rId82" Type="http://schemas.openxmlformats.org/officeDocument/2006/relationships/slideLayout" Target="../slideLayouts/slideLayout170.xml"/><Relationship Id="rId90" Type="http://schemas.openxmlformats.org/officeDocument/2006/relationships/slideLayout" Target="../slideLayouts/slideLayout178.xml"/><Relationship Id="rId95" Type="http://schemas.openxmlformats.org/officeDocument/2006/relationships/slideLayout" Target="../slideLayouts/slideLayout183.xml"/><Relationship Id="rId19" Type="http://schemas.openxmlformats.org/officeDocument/2006/relationships/slideLayout" Target="../slideLayouts/slideLayout10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48" Type="http://schemas.openxmlformats.org/officeDocument/2006/relationships/slideLayout" Target="../slideLayouts/slideLayout136.xml"/><Relationship Id="rId56" Type="http://schemas.openxmlformats.org/officeDocument/2006/relationships/slideLayout" Target="../slideLayouts/slideLayout144.xml"/><Relationship Id="rId64" Type="http://schemas.openxmlformats.org/officeDocument/2006/relationships/slideLayout" Target="../slideLayouts/slideLayout152.xml"/><Relationship Id="rId69" Type="http://schemas.openxmlformats.org/officeDocument/2006/relationships/slideLayout" Target="../slideLayouts/slideLayout157.xml"/><Relationship Id="rId77" Type="http://schemas.openxmlformats.org/officeDocument/2006/relationships/slideLayout" Target="../slideLayouts/slideLayout165.xml"/><Relationship Id="rId100" Type="http://schemas.openxmlformats.org/officeDocument/2006/relationships/slideLayout" Target="../slideLayouts/slideLayout188.xml"/><Relationship Id="rId105" Type="http://schemas.openxmlformats.org/officeDocument/2006/relationships/slideLayout" Target="../slideLayouts/slideLayout193.xml"/><Relationship Id="rId113" Type="http://schemas.openxmlformats.org/officeDocument/2006/relationships/image" Target="../media/image2.jpg"/><Relationship Id="rId8" Type="http://schemas.openxmlformats.org/officeDocument/2006/relationships/slideLayout" Target="../slideLayouts/slideLayout96.xml"/><Relationship Id="rId51" Type="http://schemas.openxmlformats.org/officeDocument/2006/relationships/slideLayout" Target="../slideLayouts/slideLayout139.xml"/><Relationship Id="rId72" Type="http://schemas.openxmlformats.org/officeDocument/2006/relationships/slideLayout" Target="../slideLayouts/slideLayout160.xml"/><Relationship Id="rId80" Type="http://schemas.openxmlformats.org/officeDocument/2006/relationships/slideLayout" Target="../slideLayouts/slideLayout168.xml"/><Relationship Id="rId85" Type="http://schemas.openxmlformats.org/officeDocument/2006/relationships/slideLayout" Target="../slideLayouts/slideLayout173.xml"/><Relationship Id="rId93" Type="http://schemas.openxmlformats.org/officeDocument/2006/relationships/slideLayout" Target="../slideLayouts/slideLayout181.xml"/><Relationship Id="rId98" Type="http://schemas.openxmlformats.org/officeDocument/2006/relationships/slideLayout" Target="../slideLayouts/slideLayout186.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slideLayout" Target="../slideLayouts/slideLayout134.xml"/><Relationship Id="rId59" Type="http://schemas.openxmlformats.org/officeDocument/2006/relationships/slideLayout" Target="../slideLayouts/slideLayout147.xml"/><Relationship Id="rId67" Type="http://schemas.openxmlformats.org/officeDocument/2006/relationships/slideLayout" Target="../slideLayouts/slideLayout155.xml"/><Relationship Id="rId103" Type="http://schemas.openxmlformats.org/officeDocument/2006/relationships/slideLayout" Target="../slideLayouts/slideLayout191.xml"/><Relationship Id="rId108" Type="http://schemas.openxmlformats.org/officeDocument/2006/relationships/slideLayout" Target="../slideLayouts/slideLayout196.xml"/><Relationship Id="rId20" Type="http://schemas.openxmlformats.org/officeDocument/2006/relationships/slideLayout" Target="../slideLayouts/slideLayout108.xml"/><Relationship Id="rId41" Type="http://schemas.openxmlformats.org/officeDocument/2006/relationships/slideLayout" Target="../slideLayouts/slideLayout129.xml"/><Relationship Id="rId54" Type="http://schemas.openxmlformats.org/officeDocument/2006/relationships/slideLayout" Target="../slideLayouts/slideLayout142.xml"/><Relationship Id="rId62" Type="http://schemas.openxmlformats.org/officeDocument/2006/relationships/slideLayout" Target="../slideLayouts/slideLayout150.xml"/><Relationship Id="rId70" Type="http://schemas.openxmlformats.org/officeDocument/2006/relationships/slideLayout" Target="../slideLayouts/slideLayout158.xml"/><Relationship Id="rId75" Type="http://schemas.openxmlformats.org/officeDocument/2006/relationships/slideLayout" Target="../slideLayouts/slideLayout163.xml"/><Relationship Id="rId83" Type="http://schemas.openxmlformats.org/officeDocument/2006/relationships/slideLayout" Target="../slideLayouts/slideLayout171.xml"/><Relationship Id="rId88" Type="http://schemas.openxmlformats.org/officeDocument/2006/relationships/slideLayout" Target="../slideLayouts/slideLayout176.xml"/><Relationship Id="rId91" Type="http://schemas.openxmlformats.org/officeDocument/2006/relationships/slideLayout" Target="../slideLayouts/slideLayout179.xml"/><Relationship Id="rId96" Type="http://schemas.openxmlformats.org/officeDocument/2006/relationships/slideLayout" Target="../slideLayouts/slideLayout184.xml"/><Relationship Id="rId111" Type="http://schemas.openxmlformats.org/officeDocument/2006/relationships/theme" Target="../theme/theme2.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49" Type="http://schemas.openxmlformats.org/officeDocument/2006/relationships/slideLayout" Target="../slideLayouts/slideLayout137.xml"/><Relationship Id="rId57" Type="http://schemas.openxmlformats.org/officeDocument/2006/relationships/slideLayout" Target="../slideLayouts/slideLayout145.xml"/><Relationship Id="rId106" Type="http://schemas.openxmlformats.org/officeDocument/2006/relationships/slideLayout" Target="../slideLayouts/slideLayout194.xml"/><Relationship Id="rId10" Type="http://schemas.openxmlformats.org/officeDocument/2006/relationships/slideLayout" Target="../slideLayouts/slideLayout98.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52" Type="http://schemas.openxmlformats.org/officeDocument/2006/relationships/slideLayout" Target="../slideLayouts/slideLayout140.xml"/><Relationship Id="rId60" Type="http://schemas.openxmlformats.org/officeDocument/2006/relationships/slideLayout" Target="../slideLayouts/slideLayout148.xml"/><Relationship Id="rId65" Type="http://schemas.openxmlformats.org/officeDocument/2006/relationships/slideLayout" Target="../slideLayouts/slideLayout153.xml"/><Relationship Id="rId73" Type="http://schemas.openxmlformats.org/officeDocument/2006/relationships/slideLayout" Target="../slideLayouts/slideLayout161.xml"/><Relationship Id="rId78" Type="http://schemas.openxmlformats.org/officeDocument/2006/relationships/slideLayout" Target="../slideLayouts/slideLayout166.xml"/><Relationship Id="rId81" Type="http://schemas.openxmlformats.org/officeDocument/2006/relationships/slideLayout" Target="../slideLayouts/slideLayout169.xml"/><Relationship Id="rId86" Type="http://schemas.openxmlformats.org/officeDocument/2006/relationships/slideLayout" Target="../slideLayouts/slideLayout174.xml"/><Relationship Id="rId94" Type="http://schemas.openxmlformats.org/officeDocument/2006/relationships/slideLayout" Target="../slideLayouts/slideLayout182.xml"/><Relationship Id="rId99" Type="http://schemas.openxmlformats.org/officeDocument/2006/relationships/slideLayout" Target="../slideLayouts/slideLayout187.xml"/><Relationship Id="rId101" Type="http://schemas.openxmlformats.org/officeDocument/2006/relationships/slideLayout" Target="../slideLayouts/slideLayout18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9" Type="http://schemas.openxmlformats.org/officeDocument/2006/relationships/slideLayout" Target="../slideLayouts/slideLayout127.xml"/><Relationship Id="rId109" Type="http://schemas.openxmlformats.org/officeDocument/2006/relationships/slideLayout" Target="../slideLayouts/slideLayout197.xml"/><Relationship Id="rId34" Type="http://schemas.openxmlformats.org/officeDocument/2006/relationships/slideLayout" Target="../slideLayouts/slideLayout122.xml"/><Relationship Id="rId50" Type="http://schemas.openxmlformats.org/officeDocument/2006/relationships/slideLayout" Target="../slideLayouts/slideLayout138.xml"/><Relationship Id="rId55" Type="http://schemas.openxmlformats.org/officeDocument/2006/relationships/slideLayout" Target="../slideLayouts/slideLayout143.xml"/><Relationship Id="rId76" Type="http://schemas.openxmlformats.org/officeDocument/2006/relationships/slideLayout" Target="../slideLayouts/slideLayout164.xml"/><Relationship Id="rId97" Type="http://schemas.openxmlformats.org/officeDocument/2006/relationships/slideLayout" Target="../slideLayouts/slideLayout185.xml"/><Relationship Id="rId104" Type="http://schemas.openxmlformats.org/officeDocument/2006/relationships/slideLayout" Target="../slideLayouts/slideLayout192.xml"/><Relationship Id="rId7" Type="http://schemas.openxmlformats.org/officeDocument/2006/relationships/slideLayout" Target="../slideLayouts/slideLayout95.xml"/><Relationship Id="rId71" Type="http://schemas.openxmlformats.org/officeDocument/2006/relationships/slideLayout" Target="../slideLayouts/slideLayout159.xml"/><Relationship Id="rId92" Type="http://schemas.openxmlformats.org/officeDocument/2006/relationships/slideLayout" Target="../slideLayouts/slideLayout18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24.xml"/><Relationship Id="rId21" Type="http://schemas.openxmlformats.org/officeDocument/2006/relationships/slideLayout" Target="../slideLayouts/slideLayout219.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63" Type="http://schemas.openxmlformats.org/officeDocument/2006/relationships/slideLayout" Target="../slideLayouts/slideLayout261.xml"/><Relationship Id="rId68" Type="http://schemas.openxmlformats.org/officeDocument/2006/relationships/slideLayout" Target="../slideLayouts/slideLayout266.xml"/><Relationship Id="rId84" Type="http://schemas.openxmlformats.org/officeDocument/2006/relationships/slideLayout" Target="../slideLayouts/slideLayout282.xml"/><Relationship Id="rId89" Type="http://schemas.openxmlformats.org/officeDocument/2006/relationships/slideLayout" Target="../slideLayouts/slideLayout287.xml"/><Relationship Id="rId7" Type="http://schemas.openxmlformats.org/officeDocument/2006/relationships/slideLayout" Target="../slideLayouts/slideLayout205.xml"/><Relationship Id="rId71" Type="http://schemas.openxmlformats.org/officeDocument/2006/relationships/slideLayout" Target="../slideLayouts/slideLayout269.xml"/><Relationship Id="rId92" Type="http://schemas.openxmlformats.org/officeDocument/2006/relationships/slideLayout" Target="../slideLayouts/slideLayout290.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9" Type="http://schemas.openxmlformats.org/officeDocument/2006/relationships/slideLayout" Target="../slideLayouts/slideLayout227.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53" Type="http://schemas.openxmlformats.org/officeDocument/2006/relationships/slideLayout" Target="../slideLayouts/slideLayout251.xml"/><Relationship Id="rId58" Type="http://schemas.openxmlformats.org/officeDocument/2006/relationships/slideLayout" Target="../slideLayouts/slideLayout256.xml"/><Relationship Id="rId66" Type="http://schemas.openxmlformats.org/officeDocument/2006/relationships/slideLayout" Target="../slideLayouts/slideLayout264.xml"/><Relationship Id="rId74" Type="http://schemas.openxmlformats.org/officeDocument/2006/relationships/slideLayout" Target="../slideLayouts/slideLayout272.xml"/><Relationship Id="rId79" Type="http://schemas.openxmlformats.org/officeDocument/2006/relationships/slideLayout" Target="../slideLayouts/slideLayout277.xml"/><Relationship Id="rId87" Type="http://schemas.openxmlformats.org/officeDocument/2006/relationships/slideLayout" Target="../slideLayouts/slideLayout285.xml"/><Relationship Id="rId102" Type="http://schemas.openxmlformats.org/officeDocument/2006/relationships/theme" Target="../theme/theme3.xml"/><Relationship Id="rId5" Type="http://schemas.openxmlformats.org/officeDocument/2006/relationships/slideLayout" Target="../slideLayouts/slideLayout203.xml"/><Relationship Id="rId61" Type="http://schemas.openxmlformats.org/officeDocument/2006/relationships/slideLayout" Target="../slideLayouts/slideLayout259.xml"/><Relationship Id="rId82" Type="http://schemas.openxmlformats.org/officeDocument/2006/relationships/slideLayout" Target="../slideLayouts/slideLayout280.xml"/><Relationship Id="rId90" Type="http://schemas.openxmlformats.org/officeDocument/2006/relationships/slideLayout" Target="../slideLayouts/slideLayout288.xml"/><Relationship Id="rId95" Type="http://schemas.openxmlformats.org/officeDocument/2006/relationships/slideLayout" Target="../slideLayouts/slideLayout293.xml"/><Relationship Id="rId19" Type="http://schemas.openxmlformats.org/officeDocument/2006/relationships/slideLayout" Target="../slideLayouts/slideLayout21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64" Type="http://schemas.openxmlformats.org/officeDocument/2006/relationships/slideLayout" Target="../slideLayouts/slideLayout262.xml"/><Relationship Id="rId69" Type="http://schemas.openxmlformats.org/officeDocument/2006/relationships/slideLayout" Target="../slideLayouts/slideLayout267.xml"/><Relationship Id="rId77" Type="http://schemas.openxmlformats.org/officeDocument/2006/relationships/slideLayout" Target="../slideLayouts/slideLayout275.xml"/><Relationship Id="rId100" Type="http://schemas.openxmlformats.org/officeDocument/2006/relationships/slideLayout" Target="../slideLayouts/slideLayout298.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72" Type="http://schemas.openxmlformats.org/officeDocument/2006/relationships/slideLayout" Target="../slideLayouts/slideLayout270.xml"/><Relationship Id="rId80" Type="http://schemas.openxmlformats.org/officeDocument/2006/relationships/slideLayout" Target="../slideLayouts/slideLayout278.xml"/><Relationship Id="rId85" Type="http://schemas.openxmlformats.org/officeDocument/2006/relationships/slideLayout" Target="../slideLayouts/slideLayout283.xml"/><Relationship Id="rId93" Type="http://schemas.openxmlformats.org/officeDocument/2006/relationships/slideLayout" Target="../slideLayouts/slideLayout291.xml"/><Relationship Id="rId98" Type="http://schemas.openxmlformats.org/officeDocument/2006/relationships/slideLayout" Target="../slideLayouts/slideLayout296.xml"/><Relationship Id="rId3" Type="http://schemas.openxmlformats.org/officeDocument/2006/relationships/slideLayout" Target="../slideLayouts/slideLayout201.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slideLayout" Target="../slideLayouts/slideLayout257.xml"/><Relationship Id="rId67" Type="http://schemas.openxmlformats.org/officeDocument/2006/relationships/slideLayout" Target="../slideLayouts/slideLayout265.xml"/><Relationship Id="rId103" Type="http://schemas.openxmlformats.org/officeDocument/2006/relationships/image" Target="../media/image1.png"/><Relationship Id="rId20" Type="http://schemas.openxmlformats.org/officeDocument/2006/relationships/slideLayout" Target="../slideLayouts/slideLayout218.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62" Type="http://schemas.openxmlformats.org/officeDocument/2006/relationships/slideLayout" Target="../slideLayouts/slideLayout260.xml"/><Relationship Id="rId70" Type="http://schemas.openxmlformats.org/officeDocument/2006/relationships/slideLayout" Target="../slideLayouts/slideLayout268.xml"/><Relationship Id="rId75" Type="http://schemas.openxmlformats.org/officeDocument/2006/relationships/slideLayout" Target="../slideLayouts/slideLayout273.xml"/><Relationship Id="rId83" Type="http://schemas.openxmlformats.org/officeDocument/2006/relationships/slideLayout" Target="../slideLayouts/slideLayout281.xml"/><Relationship Id="rId88" Type="http://schemas.openxmlformats.org/officeDocument/2006/relationships/slideLayout" Target="../slideLayouts/slideLayout286.xml"/><Relationship Id="rId91" Type="http://schemas.openxmlformats.org/officeDocument/2006/relationships/slideLayout" Target="../slideLayouts/slideLayout289.xml"/><Relationship Id="rId96" Type="http://schemas.openxmlformats.org/officeDocument/2006/relationships/slideLayout" Target="../slideLayouts/slideLayout294.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10" Type="http://schemas.openxmlformats.org/officeDocument/2006/relationships/slideLayout" Target="../slideLayouts/slideLayout208.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60" Type="http://schemas.openxmlformats.org/officeDocument/2006/relationships/slideLayout" Target="../slideLayouts/slideLayout258.xml"/><Relationship Id="rId65" Type="http://schemas.openxmlformats.org/officeDocument/2006/relationships/slideLayout" Target="../slideLayouts/slideLayout263.xml"/><Relationship Id="rId73" Type="http://schemas.openxmlformats.org/officeDocument/2006/relationships/slideLayout" Target="../slideLayouts/slideLayout271.xml"/><Relationship Id="rId78" Type="http://schemas.openxmlformats.org/officeDocument/2006/relationships/slideLayout" Target="../slideLayouts/slideLayout276.xml"/><Relationship Id="rId81" Type="http://schemas.openxmlformats.org/officeDocument/2006/relationships/slideLayout" Target="../slideLayouts/slideLayout279.xml"/><Relationship Id="rId86" Type="http://schemas.openxmlformats.org/officeDocument/2006/relationships/slideLayout" Target="../slideLayouts/slideLayout284.xml"/><Relationship Id="rId94" Type="http://schemas.openxmlformats.org/officeDocument/2006/relationships/slideLayout" Target="../slideLayouts/slideLayout292.xml"/><Relationship Id="rId99" Type="http://schemas.openxmlformats.org/officeDocument/2006/relationships/slideLayout" Target="../slideLayouts/slideLayout297.xml"/><Relationship Id="rId101" Type="http://schemas.openxmlformats.org/officeDocument/2006/relationships/slideLayout" Target="../slideLayouts/slideLayout29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9" Type="http://schemas.openxmlformats.org/officeDocument/2006/relationships/slideLayout" Target="../slideLayouts/slideLayout237.xml"/><Relationship Id="rId34" Type="http://schemas.openxmlformats.org/officeDocument/2006/relationships/slideLayout" Target="../slideLayouts/slideLayout232.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76" Type="http://schemas.openxmlformats.org/officeDocument/2006/relationships/slideLayout" Target="../slideLayouts/slideLayout274.xml"/><Relationship Id="rId97" Type="http://schemas.openxmlformats.org/officeDocument/2006/relationships/slideLayout" Target="../slideLayouts/slideLayout295.xml"/><Relationship Id="rId10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63" Type="http://schemas.openxmlformats.org/officeDocument/2006/relationships/slideLayout" Target="../slideLayouts/slideLayout362.xml"/><Relationship Id="rId68" Type="http://schemas.openxmlformats.org/officeDocument/2006/relationships/slideLayout" Target="../slideLayouts/slideLayout367.xml"/><Relationship Id="rId76" Type="http://schemas.openxmlformats.org/officeDocument/2006/relationships/slideLayout" Target="../slideLayouts/slideLayout375.xml"/><Relationship Id="rId84" Type="http://schemas.openxmlformats.org/officeDocument/2006/relationships/slideLayout" Target="../slideLayouts/slideLayout383.xml"/><Relationship Id="rId89" Type="http://schemas.openxmlformats.org/officeDocument/2006/relationships/theme" Target="../theme/theme4.xml"/><Relationship Id="rId7" Type="http://schemas.openxmlformats.org/officeDocument/2006/relationships/slideLayout" Target="../slideLayouts/slideLayout306.xml"/><Relationship Id="rId71" Type="http://schemas.openxmlformats.org/officeDocument/2006/relationships/slideLayout" Target="../slideLayouts/slideLayout370.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9" Type="http://schemas.openxmlformats.org/officeDocument/2006/relationships/slideLayout" Target="../slideLayouts/slideLayout328.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66" Type="http://schemas.openxmlformats.org/officeDocument/2006/relationships/slideLayout" Target="../slideLayouts/slideLayout365.xml"/><Relationship Id="rId74" Type="http://schemas.openxmlformats.org/officeDocument/2006/relationships/slideLayout" Target="../slideLayouts/slideLayout373.xml"/><Relationship Id="rId79" Type="http://schemas.openxmlformats.org/officeDocument/2006/relationships/slideLayout" Target="../slideLayouts/slideLayout378.xml"/><Relationship Id="rId87" Type="http://schemas.openxmlformats.org/officeDocument/2006/relationships/slideLayout" Target="../slideLayouts/slideLayout386.xml"/><Relationship Id="rId5" Type="http://schemas.openxmlformats.org/officeDocument/2006/relationships/slideLayout" Target="../slideLayouts/slideLayout304.xml"/><Relationship Id="rId61" Type="http://schemas.openxmlformats.org/officeDocument/2006/relationships/slideLayout" Target="../slideLayouts/slideLayout360.xml"/><Relationship Id="rId82" Type="http://schemas.openxmlformats.org/officeDocument/2006/relationships/slideLayout" Target="../slideLayouts/slideLayout381.xml"/><Relationship Id="rId90" Type="http://schemas.openxmlformats.org/officeDocument/2006/relationships/image" Target="../media/image1.png"/><Relationship Id="rId19" Type="http://schemas.openxmlformats.org/officeDocument/2006/relationships/slideLayout" Target="../slideLayouts/slideLayout318.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64" Type="http://schemas.openxmlformats.org/officeDocument/2006/relationships/slideLayout" Target="../slideLayouts/slideLayout363.xml"/><Relationship Id="rId69" Type="http://schemas.openxmlformats.org/officeDocument/2006/relationships/slideLayout" Target="../slideLayouts/slideLayout368.xml"/><Relationship Id="rId77" Type="http://schemas.openxmlformats.org/officeDocument/2006/relationships/slideLayout" Target="../slideLayouts/slideLayout376.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72" Type="http://schemas.openxmlformats.org/officeDocument/2006/relationships/slideLayout" Target="../slideLayouts/slideLayout371.xml"/><Relationship Id="rId80" Type="http://schemas.openxmlformats.org/officeDocument/2006/relationships/slideLayout" Target="../slideLayouts/slideLayout379.xml"/><Relationship Id="rId85" Type="http://schemas.openxmlformats.org/officeDocument/2006/relationships/slideLayout" Target="../slideLayouts/slideLayout384.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slideLayout" Target="../slideLayouts/slideLayout358.xml"/><Relationship Id="rId67" Type="http://schemas.openxmlformats.org/officeDocument/2006/relationships/slideLayout" Target="../slideLayouts/slideLayout366.xml"/><Relationship Id="rId20" Type="http://schemas.openxmlformats.org/officeDocument/2006/relationships/slideLayout" Target="../slideLayouts/slideLayout319.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slideLayout" Target="../slideLayouts/slideLayout361.xml"/><Relationship Id="rId70" Type="http://schemas.openxmlformats.org/officeDocument/2006/relationships/slideLayout" Target="../slideLayouts/slideLayout369.xml"/><Relationship Id="rId75" Type="http://schemas.openxmlformats.org/officeDocument/2006/relationships/slideLayout" Target="../slideLayouts/slideLayout374.xml"/><Relationship Id="rId83" Type="http://schemas.openxmlformats.org/officeDocument/2006/relationships/slideLayout" Target="../slideLayouts/slideLayout382.xml"/><Relationship Id="rId88" Type="http://schemas.openxmlformats.org/officeDocument/2006/relationships/slideLayout" Target="../slideLayouts/slideLayout387.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10" Type="http://schemas.openxmlformats.org/officeDocument/2006/relationships/slideLayout" Target="../slideLayouts/slideLayout309.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slideLayout" Target="../slideLayouts/slideLayout359.xml"/><Relationship Id="rId65" Type="http://schemas.openxmlformats.org/officeDocument/2006/relationships/slideLayout" Target="../slideLayouts/slideLayout364.xml"/><Relationship Id="rId73" Type="http://schemas.openxmlformats.org/officeDocument/2006/relationships/slideLayout" Target="../slideLayouts/slideLayout372.xml"/><Relationship Id="rId78" Type="http://schemas.openxmlformats.org/officeDocument/2006/relationships/slideLayout" Target="../slideLayouts/slideLayout377.xml"/><Relationship Id="rId81" Type="http://schemas.openxmlformats.org/officeDocument/2006/relationships/slideLayout" Target="../slideLayouts/slideLayout380.xml"/><Relationship Id="rId86" Type="http://schemas.openxmlformats.org/officeDocument/2006/relationships/slideLayout" Target="../slideLayouts/slideLayout38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00.xml"/><Relationship Id="rId18" Type="http://schemas.openxmlformats.org/officeDocument/2006/relationships/slideLayout" Target="../slideLayouts/slideLayout405.xml"/><Relationship Id="rId26" Type="http://schemas.openxmlformats.org/officeDocument/2006/relationships/slideLayout" Target="../slideLayouts/slideLayout413.xml"/><Relationship Id="rId39" Type="http://schemas.openxmlformats.org/officeDocument/2006/relationships/slideLayout" Target="../slideLayouts/slideLayout426.xml"/><Relationship Id="rId21" Type="http://schemas.openxmlformats.org/officeDocument/2006/relationships/slideLayout" Target="../slideLayouts/slideLayout408.xml"/><Relationship Id="rId34" Type="http://schemas.openxmlformats.org/officeDocument/2006/relationships/slideLayout" Target="../slideLayouts/slideLayout421.xml"/><Relationship Id="rId42" Type="http://schemas.openxmlformats.org/officeDocument/2006/relationships/slideLayout" Target="../slideLayouts/slideLayout429.xml"/><Relationship Id="rId47" Type="http://schemas.openxmlformats.org/officeDocument/2006/relationships/slideLayout" Target="../slideLayouts/slideLayout434.xml"/><Relationship Id="rId50" Type="http://schemas.openxmlformats.org/officeDocument/2006/relationships/slideLayout" Target="../slideLayouts/slideLayout437.xml"/><Relationship Id="rId55" Type="http://schemas.openxmlformats.org/officeDocument/2006/relationships/slideLayout" Target="../slideLayouts/slideLayout442.xml"/><Relationship Id="rId63" Type="http://schemas.openxmlformats.org/officeDocument/2006/relationships/slideLayout" Target="../slideLayouts/slideLayout450.xml"/><Relationship Id="rId68" Type="http://schemas.openxmlformats.org/officeDocument/2006/relationships/slideLayout" Target="../slideLayouts/slideLayout455.xml"/><Relationship Id="rId76" Type="http://schemas.openxmlformats.org/officeDocument/2006/relationships/slideLayout" Target="../slideLayouts/slideLayout463.xml"/><Relationship Id="rId7" Type="http://schemas.openxmlformats.org/officeDocument/2006/relationships/slideLayout" Target="../slideLayouts/slideLayout394.xml"/><Relationship Id="rId71" Type="http://schemas.openxmlformats.org/officeDocument/2006/relationships/slideLayout" Target="../slideLayouts/slideLayout458.xml"/><Relationship Id="rId2" Type="http://schemas.openxmlformats.org/officeDocument/2006/relationships/slideLayout" Target="../slideLayouts/slideLayout389.xml"/><Relationship Id="rId16" Type="http://schemas.openxmlformats.org/officeDocument/2006/relationships/slideLayout" Target="../slideLayouts/slideLayout403.xml"/><Relationship Id="rId29" Type="http://schemas.openxmlformats.org/officeDocument/2006/relationships/slideLayout" Target="../slideLayouts/slideLayout416.xml"/><Relationship Id="rId11" Type="http://schemas.openxmlformats.org/officeDocument/2006/relationships/slideLayout" Target="../slideLayouts/slideLayout398.xml"/><Relationship Id="rId24" Type="http://schemas.openxmlformats.org/officeDocument/2006/relationships/slideLayout" Target="../slideLayouts/slideLayout411.xml"/><Relationship Id="rId32" Type="http://schemas.openxmlformats.org/officeDocument/2006/relationships/slideLayout" Target="../slideLayouts/slideLayout419.xml"/><Relationship Id="rId37" Type="http://schemas.openxmlformats.org/officeDocument/2006/relationships/slideLayout" Target="../slideLayouts/slideLayout424.xml"/><Relationship Id="rId40" Type="http://schemas.openxmlformats.org/officeDocument/2006/relationships/slideLayout" Target="../slideLayouts/slideLayout427.xml"/><Relationship Id="rId45" Type="http://schemas.openxmlformats.org/officeDocument/2006/relationships/slideLayout" Target="../slideLayouts/slideLayout432.xml"/><Relationship Id="rId53" Type="http://schemas.openxmlformats.org/officeDocument/2006/relationships/slideLayout" Target="../slideLayouts/slideLayout440.xml"/><Relationship Id="rId58" Type="http://schemas.openxmlformats.org/officeDocument/2006/relationships/slideLayout" Target="../slideLayouts/slideLayout445.xml"/><Relationship Id="rId66" Type="http://schemas.openxmlformats.org/officeDocument/2006/relationships/slideLayout" Target="../slideLayouts/slideLayout453.xml"/><Relationship Id="rId74" Type="http://schemas.openxmlformats.org/officeDocument/2006/relationships/slideLayout" Target="../slideLayouts/slideLayout461.xml"/><Relationship Id="rId79" Type="http://schemas.openxmlformats.org/officeDocument/2006/relationships/slideLayout" Target="../slideLayouts/slideLayout466.xml"/><Relationship Id="rId5" Type="http://schemas.openxmlformats.org/officeDocument/2006/relationships/slideLayout" Target="../slideLayouts/slideLayout392.xml"/><Relationship Id="rId61" Type="http://schemas.openxmlformats.org/officeDocument/2006/relationships/slideLayout" Target="../slideLayouts/slideLayout448.xml"/><Relationship Id="rId82" Type="http://schemas.openxmlformats.org/officeDocument/2006/relationships/image" Target="../media/image2.jpg"/><Relationship Id="rId10" Type="http://schemas.openxmlformats.org/officeDocument/2006/relationships/slideLayout" Target="../slideLayouts/slideLayout397.xml"/><Relationship Id="rId19" Type="http://schemas.openxmlformats.org/officeDocument/2006/relationships/slideLayout" Target="../slideLayouts/slideLayout406.xml"/><Relationship Id="rId31" Type="http://schemas.openxmlformats.org/officeDocument/2006/relationships/slideLayout" Target="../slideLayouts/slideLayout418.xml"/><Relationship Id="rId44" Type="http://schemas.openxmlformats.org/officeDocument/2006/relationships/slideLayout" Target="../slideLayouts/slideLayout431.xml"/><Relationship Id="rId52" Type="http://schemas.openxmlformats.org/officeDocument/2006/relationships/slideLayout" Target="../slideLayouts/slideLayout439.xml"/><Relationship Id="rId60" Type="http://schemas.openxmlformats.org/officeDocument/2006/relationships/slideLayout" Target="../slideLayouts/slideLayout447.xml"/><Relationship Id="rId65" Type="http://schemas.openxmlformats.org/officeDocument/2006/relationships/slideLayout" Target="../slideLayouts/slideLayout452.xml"/><Relationship Id="rId73" Type="http://schemas.openxmlformats.org/officeDocument/2006/relationships/slideLayout" Target="../slideLayouts/slideLayout460.xml"/><Relationship Id="rId78" Type="http://schemas.openxmlformats.org/officeDocument/2006/relationships/slideLayout" Target="../slideLayouts/slideLayout465.xml"/><Relationship Id="rId81" Type="http://schemas.openxmlformats.org/officeDocument/2006/relationships/image" Target="../media/image1.png"/><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 Id="rId22" Type="http://schemas.openxmlformats.org/officeDocument/2006/relationships/slideLayout" Target="../slideLayouts/slideLayout409.xml"/><Relationship Id="rId27" Type="http://schemas.openxmlformats.org/officeDocument/2006/relationships/slideLayout" Target="../slideLayouts/slideLayout414.xml"/><Relationship Id="rId30" Type="http://schemas.openxmlformats.org/officeDocument/2006/relationships/slideLayout" Target="../slideLayouts/slideLayout417.xml"/><Relationship Id="rId35" Type="http://schemas.openxmlformats.org/officeDocument/2006/relationships/slideLayout" Target="../slideLayouts/slideLayout422.xml"/><Relationship Id="rId43" Type="http://schemas.openxmlformats.org/officeDocument/2006/relationships/slideLayout" Target="../slideLayouts/slideLayout430.xml"/><Relationship Id="rId48" Type="http://schemas.openxmlformats.org/officeDocument/2006/relationships/slideLayout" Target="../slideLayouts/slideLayout435.xml"/><Relationship Id="rId56" Type="http://schemas.openxmlformats.org/officeDocument/2006/relationships/slideLayout" Target="../slideLayouts/slideLayout443.xml"/><Relationship Id="rId64" Type="http://schemas.openxmlformats.org/officeDocument/2006/relationships/slideLayout" Target="../slideLayouts/slideLayout451.xml"/><Relationship Id="rId69" Type="http://schemas.openxmlformats.org/officeDocument/2006/relationships/slideLayout" Target="../slideLayouts/slideLayout456.xml"/><Relationship Id="rId77" Type="http://schemas.openxmlformats.org/officeDocument/2006/relationships/slideLayout" Target="../slideLayouts/slideLayout464.xml"/><Relationship Id="rId8" Type="http://schemas.openxmlformats.org/officeDocument/2006/relationships/slideLayout" Target="../slideLayouts/slideLayout395.xml"/><Relationship Id="rId51" Type="http://schemas.openxmlformats.org/officeDocument/2006/relationships/slideLayout" Target="../slideLayouts/slideLayout438.xml"/><Relationship Id="rId72" Type="http://schemas.openxmlformats.org/officeDocument/2006/relationships/slideLayout" Target="../slideLayouts/slideLayout459.xml"/><Relationship Id="rId80" Type="http://schemas.openxmlformats.org/officeDocument/2006/relationships/theme" Target="../theme/theme5.xml"/><Relationship Id="rId3" Type="http://schemas.openxmlformats.org/officeDocument/2006/relationships/slideLayout" Target="../slideLayouts/slideLayout390.xml"/><Relationship Id="rId12" Type="http://schemas.openxmlformats.org/officeDocument/2006/relationships/slideLayout" Target="../slideLayouts/slideLayout399.xml"/><Relationship Id="rId17" Type="http://schemas.openxmlformats.org/officeDocument/2006/relationships/slideLayout" Target="../slideLayouts/slideLayout404.xml"/><Relationship Id="rId25" Type="http://schemas.openxmlformats.org/officeDocument/2006/relationships/slideLayout" Target="../slideLayouts/slideLayout412.xml"/><Relationship Id="rId33" Type="http://schemas.openxmlformats.org/officeDocument/2006/relationships/slideLayout" Target="../slideLayouts/slideLayout420.xml"/><Relationship Id="rId38" Type="http://schemas.openxmlformats.org/officeDocument/2006/relationships/slideLayout" Target="../slideLayouts/slideLayout425.xml"/><Relationship Id="rId46" Type="http://schemas.openxmlformats.org/officeDocument/2006/relationships/slideLayout" Target="../slideLayouts/slideLayout433.xml"/><Relationship Id="rId59" Type="http://schemas.openxmlformats.org/officeDocument/2006/relationships/slideLayout" Target="../slideLayouts/slideLayout446.xml"/><Relationship Id="rId67" Type="http://schemas.openxmlformats.org/officeDocument/2006/relationships/slideLayout" Target="../slideLayouts/slideLayout454.xml"/><Relationship Id="rId20" Type="http://schemas.openxmlformats.org/officeDocument/2006/relationships/slideLayout" Target="../slideLayouts/slideLayout407.xml"/><Relationship Id="rId41" Type="http://schemas.openxmlformats.org/officeDocument/2006/relationships/slideLayout" Target="../slideLayouts/slideLayout428.xml"/><Relationship Id="rId54" Type="http://schemas.openxmlformats.org/officeDocument/2006/relationships/slideLayout" Target="../slideLayouts/slideLayout441.xml"/><Relationship Id="rId62" Type="http://schemas.openxmlformats.org/officeDocument/2006/relationships/slideLayout" Target="../slideLayouts/slideLayout449.xml"/><Relationship Id="rId70" Type="http://schemas.openxmlformats.org/officeDocument/2006/relationships/slideLayout" Target="../slideLayouts/slideLayout457.xml"/><Relationship Id="rId75" Type="http://schemas.openxmlformats.org/officeDocument/2006/relationships/slideLayout" Target="../slideLayouts/slideLayout462.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5" Type="http://schemas.openxmlformats.org/officeDocument/2006/relationships/slideLayout" Target="../slideLayouts/slideLayout402.xml"/><Relationship Id="rId23" Type="http://schemas.openxmlformats.org/officeDocument/2006/relationships/slideLayout" Target="../slideLayouts/slideLayout410.xml"/><Relationship Id="rId28" Type="http://schemas.openxmlformats.org/officeDocument/2006/relationships/slideLayout" Target="../slideLayouts/slideLayout415.xml"/><Relationship Id="rId36" Type="http://schemas.openxmlformats.org/officeDocument/2006/relationships/slideLayout" Target="../slideLayouts/slideLayout423.xml"/><Relationship Id="rId49" Type="http://schemas.openxmlformats.org/officeDocument/2006/relationships/slideLayout" Target="../slideLayouts/slideLayout436.xml"/><Relationship Id="rId57" Type="http://schemas.openxmlformats.org/officeDocument/2006/relationships/slideLayout" Target="../slideLayouts/slideLayout44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79.xml"/><Relationship Id="rId18" Type="http://schemas.openxmlformats.org/officeDocument/2006/relationships/slideLayout" Target="../slideLayouts/slideLayout484.xml"/><Relationship Id="rId26" Type="http://schemas.openxmlformats.org/officeDocument/2006/relationships/slideLayout" Target="../slideLayouts/slideLayout492.xml"/><Relationship Id="rId39" Type="http://schemas.openxmlformats.org/officeDocument/2006/relationships/slideLayout" Target="../slideLayouts/slideLayout505.xml"/><Relationship Id="rId21" Type="http://schemas.openxmlformats.org/officeDocument/2006/relationships/slideLayout" Target="../slideLayouts/slideLayout487.xml"/><Relationship Id="rId34" Type="http://schemas.openxmlformats.org/officeDocument/2006/relationships/slideLayout" Target="../slideLayouts/slideLayout500.xml"/><Relationship Id="rId42" Type="http://schemas.openxmlformats.org/officeDocument/2006/relationships/slideLayout" Target="../slideLayouts/slideLayout508.xml"/><Relationship Id="rId47" Type="http://schemas.openxmlformats.org/officeDocument/2006/relationships/slideLayout" Target="../slideLayouts/slideLayout513.xml"/><Relationship Id="rId50" Type="http://schemas.openxmlformats.org/officeDocument/2006/relationships/slideLayout" Target="../slideLayouts/slideLayout516.xml"/><Relationship Id="rId55" Type="http://schemas.openxmlformats.org/officeDocument/2006/relationships/slideLayout" Target="../slideLayouts/slideLayout521.xml"/><Relationship Id="rId63" Type="http://schemas.openxmlformats.org/officeDocument/2006/relationships/slideLayout" Target="../slideLayouts/slideLayout529.xml"/><Relationship Id="rId68" Type="http://schemas.openxmlformats.org/officeDocument/2006/relationships/slideLayout" Target="../slideLayouts/slideLayout534.xml"/><Relationship Id="rId76" Type="http://schemas.openxmlformats.org/officeDocument/2006/relationships/slideLayout" Target="../slideLayouts/slideLayout542.xml"/><Relationship Id="rId84" Type="http://schemas.openxmlformats.org/officeDocument/2006/relationships/slideLayout" Target="../slideLayouts/slideLayout550.xml"/><Relationship Id="rId7" Type="http://schemas.openxmlformats.org/officeDocument/2006/relationships/slideLayout" Target="../slideLayouts/slideLayout473.xml"/><Relationship Id="rId71" Type="http://schemas.openxmlformats.org/officeDocument/2006/relationships/slideLayout" Target="../slideLayouts/slideLayout537.xml"/><Relationship Id="rId2" Type="http://schemas.openxmlformats.org/officeDocument/2006/relationships/slideLayout" Target="../slideLayouts/slideLayout468.xml"/><Relationship Id="rId16" Type="http://schemas.openxmlformats.org/officeDocument/2006/relationships/slideLayout" Target="../slideLayouts/slideLayout482.xml"/><Relationship Id="rId29" Type="http://schemas.openxmlformats.org/officeDocument/2006/relationships/slideLayout" Target="../slideLayouts/slideLayout495.xml"/><Relationship Id="rId11" Type="http://schemas.openxmlformats.org/officeDocument/2006/relationships/slideLayout" Target="../slideLayouts/slideLayout477.xml"/><Relationship Id="rId24" Type="http://schemas.openxmlformats.org/officeDocument/2006/relationships/slideLayout" Target="../slideLayouts/slideLayout490.xml"/><Relationship Id="rId32" Type="http://schemas.openxmlformats.org/officeDocument/2006/relationships/slideLayout" Target="../slideLayouts/slideLayout498.xml"/><Relationship Id="rId37" Type="http://schemas.openxmlformats.org/officeDocument/2006/relationships/slideLayout" Target="../slideLayouts/slideLayout503.xml"/><Relationship Id="rId40" Type="http://schemas.openxmlformats.org/officeDocument/2006/relationships/slideLayout" Target="../slideLayouts/slideLayout506.xml"/><Relationship Id="rId45" Type="http://schemas.openxmlformats.org/officeDocument/2006/relationships/slideLayout" Target="../slideLayouts/slideLayout511.xml"/><Relationship Id="rId53" Type="http://schemas.openxmlformats.org/officeDocument/2006/relationships/slideLayout" Target="../slideLayouts/slideLayout519.xml"/><Relationship Id="rId58" Type="http://schemas.openxmlformats.org/officeDocument/2006/relationships/slideLayout" Target="../slideLayouts/slideLayout524.xml"/><Relationship Id="rId66" Type="http://schemas.openxmlformats.org/officeDocument/2006/relationships/slideLayout" Target="../slideLayouts/slideLayout532.xml"/><Relationship Id="rId74" Type="http://schemas.openxmlformats.org/officeDocument/2006/relationships/slideLayout" Target="../slideLayouts/slideLayout540.xml"/><Relationship Id="rId79" Type="http://schemas.openxmlformats.org/officeDocument/2006/relationships/slideLayout" Target="../slideLayouts/slideLayout545.xml"/><Relationship Id="rId87" Type="http://schemas.openxmlformats.org/officeDocument/2006/relationships/theme" Target="../theme/theme6.xml"/><Relationship Id="rId5" Type="http://schemas.openxmlformats.org/officeDocument/2006/relationships/slideLayout" Target="../slideLayouts/slideLayout471.xml"/><Relationship Id="rId61" Type="http://schemas.openxmlformats.org/officeDocument/2006/relationships/slideLayout" Target="../slideLayouts/slideLayout527.xml"/><Relationship Id="rId82" Type="http://schemas.openxmlformats.org/officeDocument/2006/relationships/slideLayout" Target="../slideLayouts/slideLayout548.xml"/><Relationship Id="rId19" Type="http://schemas.openxmlformats.org/officeDocument/2006/relationships/slideLayout" Target="../slideLayouts/slideLayout485.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slideLayout" Target="../slideLayouts/slideLayout480.xml"/><Relationship Id="rId22" Type="http://schemas.openxmlformats.org/officeDocument/2006/relationships/slideLayout" Target="../slideLayouts/slideLayout488.xml"/><Relationship Id="rId27" Type="http://schemas.openxmlformats.org/officeDocument/2006/relationships/slideLayout" Target="../slideLayouts/slideLayout493.xml"/><Relationship Id="rId30" Type="http://schemas.openxmlformats.org/officeDocument/2006/relationships/slideLayout" Target="../slideLayouts/slideLayout496.xml"/><Relationship Id="rId35" Type="http://schemas.openxmlformats.org/officeDocument/2006/relationships/slideLayout" Target="../slideLayouts/slideLayout501.xml"/><Relationship Id="rId43" Type="http://schemas.openxmlformats.org/officeDocument/2006/relationships/slideLayout" Target="../slideLayouts/slideLayout509.xml"/><Relationship Id="rId48" Type="http://schemas.openxmlformats.org/officeDocument/2006/relationships/slideLayout" Target="../slideLayouts/slideLayout514.xml"/><Relationship Id="rId56" Type="http://schemas.openxmlformats.org/officeDocument/2006/relationships/slideLayout" Target="../slideLayouts/slideLayout522.xml"/><Relationship Id="rId64" Type="http://schemas.openxmlformats.org/officeDocument/2006/relationships/slideLayout" Target="../slideLayouts/slideLayout530.xml"/><Relationship Id="rId69" Type="http://schemas.openxmlformats.org/officeDocument/2006/relationships/slideLayout" Target="../slideLayouts/slideLayout535.xml"/><Relationship Id="rId77" Type="http://schemas.openxmlformats.org/officeDocument/2006/relationships/slideLayout" Target="../slideLayouts/slideLayout543.xml"/><Relationship Id="rId8" Type="http://schemas.openxmlformats.org/officeDocument/2006/relationships/slideLayout" Target="../slideLayouts/slideLayout474.xml"/><Relationship Id="rId51" Type="http://schemas.openxmlformats.org/officeDocument/2006/relationships/slideLayout" Target="../slideLayouts/slideLayout517.xml"/><Relationship Id="rId72" Type="http://schemas.openxmlformats.org/officeDocument/2006/relationships/slideLayout" Target="../slideLayouts/slideLayout538.xml"/><Relationship Id="rId80" Type="http://schemas.openxmlformats.org/officeDocument/2006/relationships/slideLayout" Target="../slideLayouts/slideLayout546.xml"/><Relationship Id="rId85" Type="http://schemas.openxmlformats.org/officeDocument/2006/relationships/slideLayout" Target="../slideLayouts/slideLayout551.xml"/><Relationship Id="rId3" Type="http://schemas.openxmlformats.org/officeDocument/2006/relationships/slideLayout" Target="../slideLayouts/slideLayout469.xml"/><Relationship Id="rId12" Type="http://schemas.openxmlformats.org/officeDocument/2006/relationships/slideLayout" Target="../slideLayouts/slideLayout478.xml"/><Relationship Id="rId17" Type="http://schemas.openxmlformats.org/officeDocument/2006/relationships/slideLayout" Target="../slideLayouts/slideLayout483.xml"/><Relationship Id="rId25" Type="http://schemas.openxmlformats.org/officeDocument/2006/relationships/slideLayout" Target="../slideLayouts/slideLayout491.xml"/><Relationship Id="rId33" Type="http://schemas.openxmlformats.org/officeDocument/2006/relationships/slideLayout" Target="../slideLayouts/slideLayout499.xml"/><Relationship Id="rId38" Type="http://schemas.openxmlformats.org/officeDocument/2006/relationships/slideLayout" Target="../slideLayouts/slideLayout504.xml"/><Relationship Id="rId46" Type="http://schemas.openxmlformats.org/officeDocument/2006/relationships/slideLayout" Target="../slideLayouts/slideLayout512.xml"/><Relationship Id="rId59" Type="http://schemas.openxmlformats.org/officeDocument/2006/relationships/slideLayout" Target="../slideLayouts/slideLayout525.xml"/><Relationship Id="rId67" Type="http://schemas.openxmlformats.org/officeDocument/2006/relationships/slideLayout" Target="../slideLayouts/slideLayout533.xml"/><Relationship Id="rId20" Type="http://schemas.openxmlformats.org/officeDocument/2006/relationships/slideLayout" Target="../slideLayouts/slideLayout486.xml"/><Relationship Id="rId41" Type="http://schemas.openxmlformats.org/officeDocument/2006/relationships/slideLayout" Target="../slideLayouts/slideLayout507.xml"/><Relationship Id="rId54" Type="http://schemas.openxmlformats.org/officeDocument/2006/relationships/slideLayout" Target="../slideLayouts/slideLayout520.xml"/><Relationship Id="rId62" Type="http://schemas.openxmlformats.org/officeDocument/2006/relationships/slideLayout" Target="../slideLayouts/slideLayout528.xml"/><Relationship Id="rId70" Type="http://schemas.openxmlformats.org/officeDocument/2006/relationships/slideLayout" Target="../slideLayouts/slideLayout536.xml"/><Relationship Id="rId75" Type="http://schemas.openxmlformats.org/officeDocument/2006/relationships/slideLayout" Target="../slideLayouts/slideLayout541.xml"/><Relationship Id="rId83" Type="http://schemas.openxmlformats.org/officeDocument/2006/relationships/slideLayout" Target="../slideLayouts/slideLayout549.xml"/><Relationship Id="rId88" Type="http://schemas.openxmlformats.org/officeDocument/2006/relationships/image" Target="../media/image1.png"/><Relationship Id="rId1" Type="http://schemas.openxmlformats.org/officeDocument/2006/relationships/slideLayout" Target="../slideLayouts/slideLayout467.xml"/><Relationship Id="rId6" Type="http://schemas.openxmlformats.org/officeDocument/2006/relationships/slideLayout" Target="../slideLayouts/slideLayout472.xml"/><Relationship Id="rId15" Type="http://schemas.openxmlformats.org/officeDocument/2006/relationships/slideLayout" Target="../slideLayouts/slideLayout481.xml"/><Relationship Id="rId23" Type="http://schemas.openxmlformats.org/officeDocument/2006/relationships/slideLayout" Target="../slideLayouts/slideLayout489.xml"/><Relationship Id="rId28" Type="http://schemas.openxmlformats.org/officeDocument/2006/relationships/slideLayout" Target="../slideLayouts/slideLayout494.xml"/><Relationship Id="rId36" Type="http://schemas.openxmlformats.org/officeDocument/2006/relationships/slideLayout" Target="../slideLayouts/slideLayout502.xml"/><Relationship Id="rId49" Type="http://schemas.openxmlformats.org/officeDocument/2006/relationships/slideLayout" Target="../slideLayouts/slideLayout515.xml"/><Relationship Id="rId57" Type="http://schemas.openxmlformats.org/officeDocument/2006/relationships/slideLayout" Target="../slideLayouts/slideLayout523.xml"/><Relationship Id="rId10" Type="http://schemas.openxmlformats.org/officeDocument/2006/relationships/slideLayout" Target="../slideLayouts/slideLayout476.xml"/><Relationship Id="rId31" Type="http://schemas.openxmlformats.org/officeDocument/2006/relationships/slideLayout" Target="../slideLayouts/slideLayout497.xml"/><Relationship Id="rId44" Type="http://schemas.openxmlformats.org/officeDocument/2006/relationships/slideLayout" Target="../slideLayouts/slideLayout510.xml"/><Relationship Id="rId52" Type="http://schemas.openxmlformats.org/officeDocument/2006/relationships/slideLayout" Target="../slideLayouts/slideLayout518.xml"/><Relationship Id="rId60" Type="http://schemas.openxmlformats.org/officeDocument/2006/relationships/slideLayout" Target="../slideLayouts/slideLayout526.xml"/><Relationship Id="rId65" Type="http://schemas.openxmlformats.org/officeDocument/2006/relationships/slideLayout" Target="../slideLayouts/slideLayout531.xml"/><Relationship Id="rId73" Type="http://schemas.openxmlformats.org/officeDocument/2006/relationships/slideLayout" Target="../slideLayouts/slideLayout539.xml"/><Relationship Id="rId78" Type="http://schemas.openxmlformats.org/officeDocument/2006/relationships/slideLayout" Target="../slideLayouts/slideLayout544.xml"/><Relationship Id="rId81" Type="http://schemas.openxmlformats.org/officeDocument/2006/relationships/slideLayout" Target="../slideLayouts/slideLayout547.xml"/><Relationship Id="rId86" Type="http://schemas.openxmlformats.org/officeDocument/2006/relationships/slideLayout" Target="../slideLayouts/slideLayout55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565.xml"/><Relationship Id="rId18" Type="http://schemas.openxmlformats.org/officeDocument/2006/relationships/slideLayout" Target="../slideLayouts/slideLayout570.xml"/><Relationship Id="rId26" Type="http://schemas.openxmlformats.org/officeDocument/2006/relationships/slideLayout" Target="../slideLayouts/slideLayout578.xml"/><Relationship Id="rId39" Type="http://schemas.openxmlformats.org/officeDocument/2006/relationships/slideLayout" Target="../slideLayouts/slideLayout591.xml"/><Relationship Id="rId21" Type="http://schemas.openxmlformats.org/officeDocument/2006/relationships/slideLayout" Target="../slideLayouts/slideLayout573.xml"/><Relationship Id="rId34" Type="http://schemas.openxmlformats.org/officeDocument/2006/relationships/slideLayout" Target="../slideLayouts/slideLayout586.xml"/><Relationship Id="rId42" Type="http://schemas.openxmlformats.org/officeDocument/2006/relationships/slideLayout" Target="../slideLayouts/slideLayout594.xml"/><Relationship Id="rId47" Type="http://schemas.openxmlformats.org/officeDocument/2006/relationships/slideLayout" Target="../slideLayouts/slideLayout599.xml"/><Relationship Id="rId50" Type="http://schemas.openxmlformats.org/officeDocument/2006/relationships/slideLayout" Target="../slideLayouts/slideLayout602.xml"/><Relationship Id="rId55" Type="http://schemas.openxmlformats.org/officeDocument/2006/relationships/slideLayout" Target="../slideLayouts/slideLayout607.xml"/><Relationship Id="rId63" Type="http://schemas.openxmlformats.org/officeDocument/2006/relationships/slideLayout" Target="../slideLayouts/slideLayout615.xml"/><Relationship Id="rId68" Type="http://schemas.openxmlformats.org/officeDocument/2006/relationships/slideLayout" Target="../slideLayouts/slideLayout620.xml"/><Relationship Id="rId76" Type="http://schemas.openxmlformats.org/officeDocument/2006/relationships/theme" Target="../theme/theme7.xml"/><Relationship Id="rId7" Type="http://schemas.openxmlformats.org/officeDocument/2006/relationships/slideLayout" Target="../slideLayouts/slideLayout559.xml"/><Relationship Id="rId71" Type="http://schemas.openxmlformats.org/officeDocument/2006/relationships/slideLayout" Target="../slideLayouts/slideLayout623.xml"/><Relationship Id="rId2" Type="http://schemas.openxmlformats.org/officeDocument/2006/relationships/slideLayout" Target="../slideLayouts/slideLayout554.xml"/><Relationship Id="rId16" Type="http://schemas.openxmlformats.org/officeDocument/2006/relationships/slideLayout" Target="../slideLayouts/slideLayout568.xml"/><Relationship Id="rId29" Type="http://schemas.openxmlformats.org/officeDocument/2006/relationships/slideLayout" Target="../slideLayouts/slideLayout581.xml"/><Relationship Id="rId11" Type="http://schemas.openxmlformats.org/officeDocument/2006/relationships/slideLayout" Target="../slideLayouts/slideLayout563.xml"/><Relationship Id="rId24" Type="http://schemas.openxmlformats.org/officeDocument/2006/relationships/slideLayout" Target="../slideLayouts/slideLayout576.xml"/><Relationship Id="rId32" Type="http://schemas.openxmlformats.org/officeDocument/2006/relationships/slideLayout" Target="../slideLayouts/slideLayout584.xml"/><Relationship Id="rId37" Type="http://schemas.openxmlformats.org/officeDocument/2006/relationships/slideLayout" Target="../slideLayouts/slideLayout589.xml"/><Relationship Id="rId40" Type="http://schemas.openxmlformats.org/officeDocument/2006/relationships/slideLayout" Target="../slideLayouts/slideLayout592.xml"/><Relationship Id="rId45" Type="http://schemas.openxmlformats.org/officeDocument/2006/relationships/slideLayout" Target="../slideLayouts/slideLayout597.xml"/><Relationship Id="rId53" Type="http://schemas.openxmlformats.org/officeDocument/2006/relationships/slideLayout" Target="../slideLayouts/slideLayout605.xml"/><Relationship Id="rId58" Type="http://schemas.openxmlformats.org/officeDocument/2006/relationships/slideLayout" Target="../slideLayouts/slideLayout610.xml"/><Relationship Id="rId66" Type="http://schemas.openxmlformats.org/officeDocument/2006/relationships/slideLayout" Target="../slideLayouts/slideLayout618.xml"/><Relationship Id="rId74" Type="http://schemas.openxmlformats.org/officeDocument/2006/relationships/slideLayout" Target="../slideLayouts/slideLayout626.xml"/><Relationship Id="rId5" Type="http://schemas.openxmlformats.org/officeDocument/2006/relationships/slideLayout" Target="../slideLayouts/slideLayout557.xml"/><Relationship Id="rId15" Type="http://schemas.openxmlformats.org/officeDocument/2006/relationships/slideLayout" Target="../slideLayouts/slideLayout567.xml"/><Relationship Id="rId23" Type="http://schemas.openxmlformats.org/officeDocument/2006/relationships/slideLayout" Target="../slideLayouts/slideLayout575.xml"/><Relationship Id="rId28" Type="http://schemas.openxmlformats.org/officeDocument/2006/relationships/slideLayout" Target="../slideLayouts/slideLayout580.xml"/><Relationship Id="rId36" Type="http://schemas.openxmlformats.org/officeDocument/2006/relationships/slideLayout" Target="../slideLayouts/slideLayout588.xml"/><Relationship Id="rId49" Type="http://schemas.openxmlformats.org/officeDocument/2006/relationships/slideLayout" Target="../slideLayouts/slideLayout601.xml"/><Relationship Id="rId57" Type="http://schemas.openxmlformats.org/officeDocument/2006/relationships/slideLayout" Target="../slideLayouts/slideLayout609.xml"/><Relationship Id="rId61" Type="http://schemas.openxmlformats.org/officeDocument/2006/relationships/slideLayout" Target="../slideLayouts/slideLayout613.xml"/><Relationship Id="rId10" Type="http://schemas.openxmlformats.org/officeDocument/2006/relationships/slideLayout" Target="../slideLayouts/slideLayout562.xml"/><Relationship Id="rId19" Type="http://schemas.openxmlformats.org/officeDocument/2006/relationships/slideLayout" Target="../slideLayouts/slideLayout571.xml"/><Relationship Id="rId31" Type="http://schemas.openxmlformats.org/officeDocument/2006/relationships/slideLayout" Target="../slideLayouts/slideLayout583.xml"/><Relationship Id="rId44" Type="http://schemas.openxmlformats.org/officeDocument/2006/relationships/slideLayout" Target="../slideLayouts/slideLayout596.xml"/><Relationship Id="rId52" Type="http://schemas.openxmlformats.org/officeDocument/2006/relationships/slideLayout" Target="../slideLayouts/slideLayout604.xml"/><Relationship Id="rId60" Type="http://schemas.openxmlformats.org/officeDocument/2006/relationships/slideLayout" Target="../slideLayouts/slideLayout612.xml"/><Relationship Id="rId65" Type="http://schemas.openxmlformats.org/officeDocument/2006/relationships/slideLayout" Target="../slideLayouts/slideLayout617.xml"/><Relationship Id="rId73" Type="http://schemas.openxmlformats.org/officeDocument/2006/relationships/slideLayout" Target="../slideLayouts/slideLayout625.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slideLayout" Target="../slideLayouts/slideLayout566.xml"/><Relationship Id="rId22" Type="http://schemas.openxmlformats.org/officeDocument/2006/relationships/slideLayout" Target="../slideLayouts/slideLayout574.xml"/><Relationship Id="rId27" Type="http://schemas.openxmlformats.org/officeDocument/2006/relationships/slideLayout" Target="../slideLayouts/slideLayout579.xml"/><Relationship Id="rId30" Type="http://schemas.openxmlformats.org/officeDocument/2006/relationships/slideLayout" Target="../slideLayouts/slideLayout582.xml"/><Relationship Id="rId35" Type="http://schemas.openxmlformats.org/officeDocument/2006/relationships/slideLayout" Target="../slideLayouts/slideLayout587.xml"/><Relationship Id="rId43" Type="http://schemas.openxmlformats.org/officeDocument/2006/relationships/slideLayout" Target="../slideLayouts/slideLayout595.xml"/><Relationship Id="rId48" Type="http://schemas.openxmlformats.org/officeDocument/2006/relationships/slideLayout" Target="../slideLayouts/slideLayout600.xml"/><Relationship Id="rId56" Type="http://schemas.openxmlformats.org/officeDocument/2006/relationships/slideLayout" Target="../slideLayouts/slideLayout608.xml"/><Relationship Id="rId64" Type="http://schemas.openxmlformats.org/officeDocument/2006/relationships/slideLayout" Target="../slideLayouts/slideLayout616.xml"/><Relationship Id="rId69" Type="http://schemas.openxmlformats.org/officeDocument/2006/relationships/slideLayout" Target="../slideLayouts/slideLayout621.xml"/><Relationship Id="rId77" Type="http://schemas.openxmlformats.org/officeDocument/2006/relationships/image" Target="../media/image1.png"/><Relationship Id="rId8" Type="http://schemas.openxmlformats.org/officeDocument/2006/relationships/slideLayout" Target="../slideLayouts/slideLayout560.xml"/><Relationship Id="rId51" Type="http://schemas.openxmlformats.org/officeDocument/2006/relationships/slideLayout" Target="../slideLayouts/slideLayout603.xml"/><Relationship Id="rId72" Type="http://schemas.openxmlformats.org/officeDocument/2006/relationships/slideLayout" Target="../slideLayouts/slideLayout624.xml"/><Relationship Id="rId3" Type="http://schemas.openxmlformats.org/officeDocument/2006/relationships/slideLayout" Target="../slideLayouts/slideLayout555.xml"/><Relationship Id="rId12" Type="http://schemas.openxmlformats.org/officeDocument/2006/relationships/slideLayout" Target="../slideLayouts/slideLayout564.xml"/><Relationship Id="rId17" Type="http://schemas.openxmlformats.org/officeDocument/2006/relationships/slideLayout" Target="../slideLayouts/slideLayout569.xml"/><Relationship Id="rId25" Type="http://schemas.openxmlformats.org/officeDocument/2006/relationships/slideLayout" Target="../slideLayouts/slideLayout577.xml"/><Relationship Id="rId33" Type="http://schemas.openxmlformats.org/officeDocument/2006/relationships/slideLayout" Target="../slideLayouts/slideLayout585.xml"/><Relationship Id="rId38" Type="http://schemas.openxmlformats.org/officeDocument/2006/relationships/slideLayout" Target="../slideLayouts/slideLayout590.xml"/><Relationship Id="rId46" Type="http://schemas.openxmlformats.org/officeDocument/2006/relationships/slideLayout" Target="../slideLayouts/slideLayout598.xml"/><Relationship Id="rId59" Type="http://schemas.openxmlformats.org/officeDocument/2006/relationships/slideLayout" Target="../slideLayouts/slideLayout611.xml"/><Relationship Id="rId67" Type="http://schemas.openxmlformats.org/officeDocument/2006/relationships/slideLayout" Target="../slideLayouts/slideLayout619.xml"/><Relationship Id="rId20" Type="http://schemas.openxmlformats.org/officeDocument/2006/relationships/slideLayout" Target="../slideLayouts/slideLayout572.xml"/><Relationship Id="rId41" Type="http://schemas.openxmlformats.org/officeDocument/2006/relationships/slideLayout" Target="../slideLayouts/slideLayout593.xml"/><Relationship Id="rId54" Type="http://schemas.openxmlformats.org/officeDocument/2006/relationships/slideLayout" Target="../slideLayouts/slideLayout606.xml"/><Relationship Id="rId62" Type="http://schemas.openxmlformats.org/officeDocument/2006/relationships/slideLayout" Target="../slideLayouts/slideLayout614.xml"/><Relationship Id="rId70" Type="http://schemas.openxmlformats.org/officeDocument/2006/relationships/slideLayout" Target="../slideLayouts/slideLayout622.xml"/><Relationship Id="rId75" Type="http://schemas.openxmlformats.org/officeDocument/2006/relationships/slideLayout" Target="../slideLayouts/slideLayout627.xml"/><Relationship Id="rId1" Type="http://schemas.openxmlformats.org/officeDocument/2006/relationships/slideLayout" Target="../slideLayouts/slideLayout553.xml"/><Relationship Id="rId6" Type="http://schemas.openxmlformats.org/officeDocument/2006/relationships/slideLayout" Target="../slideLayouts/slideLayout5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8153550" y="4707350"/>
            <a:ext cx="8322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90">
            <a:alphaModFix/>
          </a:blip>
          <a:srcRect/>
          <a:stretch/>
        </p:blipFill>
        <p:spPr>
          <a:xfrm>
            <a:off x="603503" y="1168770"/>
            <a:ext cx="964694" cy="18288"/>
          </a:xfrm>
          <a:prstGeom prst="rect">
            <a:avLst/>
          </a:prstGeom>
          <a:noFill/>
          <a:ln>
            <a:noFill/>
          </a:ln>
        </p:spPr>
      </p:pic>
      <p:grpSp>
        <p:nvGrpSpPr>
          <p:cNvPr id="56" name="Google Shape;56;p13"/>
          <p:cNvGrpSpPr/>
          <p:nvPr/>
        </p:nvGrpSpPr>
        <p:grpSpPr>
          <a:xfrm>
            <a:off x="180290" y="4600563"/>
            <a:ext cx="3539983" cy="342900"/>
            <a:chOff x="180290" y="4600563"/>
            <a:chExt cx="3539983" cy="342900"/>
          </a:xfrm>
        </p:grpSpPr>
        <p:pic>
          <p:nvPicPr>
            <p:cNvPr id="57" name="Google Shape;57;p13"/>
            <p:cNvPicPr preferRelativeResize="0"/>
            <p:nvPr/>
          </p:nvPicPr>
          <p:blipFill>
            <a:blip r:embed="rId91">
              <a:alphaModFix/>
            </a:blip>
            <a:stretch>
              <a:fillRect/>
            </a:stretch>
          </p:blipFill>
          <p:spPr>
            <a:xfrm>
              <a:off x="180290" y="4600563"/>
              <a:ext cx="357596" cy="342900"/>
            </a:xfrm>
            <a:prstGeom prst="rect">
              <a:avLst/>
            </a:prstGeom>
            <a:noFill/>
            <a:ln>
              <a:noFill/>
            </a:ln>
          </p:spPr>
        </p:pic>
        <p:sp>
          <p:nvSpPr>
            <p:cNvPr id="58" name="Google Shape;58;p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 id="2147483739" r:id="rId81"/>
    <p:sldLayoutId id="2147483740" r:id="rId82"/>
    <p:sldLayoutId id="2147483741" r:id="rId83"/>
    <p:sldLayoutId id="2147483742" r:id="rId84"/>
    <p:sldLayoutId id="2147483743" r:id="rId85"/>
    <p:sldLayoutId id="2147483744" r:id="rId86"/>
    <p:sldLayoutId id="2147483745" r:id="rId87"/>
    <p:sldLayoutId id="2147483746" r:id="rId8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28"/>
        <p:cNvGrpSpPr/>
        <p:nvPr/>
      </p:nvGrpSpPr>
      <p:grpSpPr>
        <a:xfrm>
          <a:off x="0" y="0"/>
          <a:ext cx="0" cy="0"/>
          <a:chOff x="0" y="0"/>
          <a:chExt cx="0" cy="0"/>
        </a:xfrm>
      </p:grpSpPr>
      <p:sp>
        <p:nvSpPr>
          <p:cNvPr id="729" name="Google Shape;729;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30" name="Google Shape;730;p1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1" name="Google Shape;731;p10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2" name="Google Shape;732;p102"/>
          <p:cNvSpPr txBox="1">
            <a:spLocks noGrp="1"/>
          </p:cNvSpPr>
          <p:nvPr>
            <p:ph type="sldNum" idx="12"/>
          </p:nvPr>
        </p:nvSpPr>
        <p:spPr>
          <a:xfrm>
            <a:off x="8302650" y="4707350"/>
            <a:ext cx="683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33" name="Google Shape;733;p102" descr="Decorative line break"/>
          <p:cNvPicPr preferRelativeResize="0"/>
          <p:nvPr/>
        </p:nvPicPr>
        <p:blipFill rotWithShape="1">
          <a:blip r:embed="rId112">
            <a:alphaModFix/>
          </a:blip>
          <a:srcRect/>
          <a:stretch/>
        </p:blipFill>
        <p:spPr>
          <a:xfrm>
            <a:off x="603503" y="1168770"/>
            <a:ext cx="964694" cy="18288"/>
          </a:xfrm>
          <a:prstGeom prst="rect">
            <a:avLst/>
          </a:prstGeom>
          <a:noFill/>
          <a:ln>
            <a:noFill/>
          </a:ln>
        </p:spPr>
      </p:pic>
      <p:grpSp>
        <p:nvGrpSpPr>
          <p:cNvPr id="734" name="Google Shape;734;p102"/>
          <p:cNvGrpSpPr/>
          <p:nvPr/>
        </p:nvGrpSpPr>
        <p:grpSpPr>
          <a:xfrm>
            <a:off x="180290" y="4600563"/>
            <a:ext cx="3539983" cy="342900"/>
            <a:chOff x="180290" y="4600563"/>
            <a:chExt cx="3539983" cy="342900"/>
          </a:xfrm>
        </p:grpSpPr>
        <p:pic>
          <p:nvPicPr>
            <p:cNvPr id="735" name="Google Shape;735;p102"/>
            <p:cNvPicPr preferRelativeResize="0"/>
            <p:nvPr/>
          </p:nvPicPr>
          <p:blipFill>
            <a:blip r:embed="rId113">
              <a:alphaModFix/>
            </a:blip>
            <a:stretch>
              <a:fillRect/>
            </a:stretch>
          </p:blipFill>
          <p:spPr>
            <a:xfrm>
              <a:off x="180290" y="4600563"/>
              <a:ext cx="357596" cy="342900"/>
            </a:xfrm>
            <a:prstGeom prst="rect">
              <a:avLst/>
            </a:prstGeom>
            <a:noFill/>
            <a:ln>
              <a:noFill/>
            </a:ln>
          </p:spPr>
        </p:pic>
        <p:sp>
          <p:nvSpPr>
            <p:cNvPr id="736" name="Google Shape;736;p10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 id="2147483787" r:id="rId41"/>
    <p:sldLayoutId id="2147483788" r:id="rId42"/>
    <p:sldLayoutId id="2147483789" r:id="rId43"/>
    <p:sldLayoutId id="2147483790" r:id="rId44"/>
    <p:sldLayoutId id="2147483791" r:id="rId45"/>
    <p:sldLayoutId id="2147483792" r:id="rId46"/>
    <p:sldLayoutId id="2147483793" r:id="rId47"/>
    <p:sldLayoutId id="2147483794" r:id="rId48"/>
    <p:sldLayoutId id="2147483795" r:id="rId49"/>
    <p:sldLayoutId id="2147483796" r:id="rId50"/>
    <p:sldLayoutId id="2147483797" r:id="rId51"/>
    <p:sldLayoutId id="2147483798" r:id="rId52"/>
    <p:sldLayoutId id="2147483799" r:id="rId53"/>
    <p:sldLayoutId id="2147483800" r:id="rId54"/>
    <p:sldLayoutId id="2147483801" r:id="rId55"/>
    <p:sldLayoutId id="2147483802" r:id="rId56"/>
    <p:sldLayoutId id="2147483803" r:id="rId57"/>
    <p:sldLayoutId id="2147483804" r:id="rId58"/>
    <p:sldLayoutId id="2147483805" r:id="rId59"/>
    <p:sldLayoutId id="2147483806" r:id="rId60"/>
    <p:sldLayoutId id="2147483807" r:id="rId61"/>
    <p:sldLayoutId id="2147483808" r:id="rId62"/>
    <p:sldLayoutId id="2147483809" r:id="rId63"/>
    <p:sldLayoutId id="2147483810" r:id="rId64"/>
    <p:sldLayoutId id="2147483811" r:id="rId65"/>
    <p:sldLayoutId id="2147483812" r:id="rId66"/>
    <p:sldLayoutId id="2147483813" r:id="rId67"/>
    <p:sldLayoutId id="2147483814" r:id="rId68"/>
    <p:sldLayoutId id="2147483815" r:id="rId69"/>
    <p:sldLayoutId id="2147483816" r:id="rId70"/>
    <p:sldLayoutId id="2147483817" r:id="rId71"/>
    <p:sldLayoutId id="2147483818" r:id="rId72"/>
    <p:sldLayoutId id="2147483819" r:id="rId73"/>
    <p:sldLayoutId id="2147483820" r:id="rId74"/>
    <p:sldLayoutId id="2147483821" r:id="rId75"/>
    <p:sldLayoutId id="2147483822" r:id="rId76"/>
    <p:sldLayoutId id="2147483823" r:id="rId77"/>
    <p:sldLayoutId id="2147483824" r:id="rId78"/>
    <p:sldLayoutId id="2147483825" r:id="rId79"/>
    <p:sldLayoutId id="2147483826" r:id="rId80"/>
    <p:sldLayoutId id="2147483827" r:id="rId81"/>
    <p:sldLayoutId id="2147483828" r:id="rId82"/>
    <p:sldLayoutId id="2147483829" r:id="rId83"/>
    <p:sldLayoutId id="2147483830" r:id="rId84"/>
    <p:sldLayoutId id="2147483831" r:id="rId85"/>
    <p:sldLayoutId id="2147483832" r:id="rId86"/>
    <p:sldLayoutId id="2147483833" r:id="rId87"/>
    <p:sldLayoutId id="2147483834" r:id="rId88"/>
    <p:sldLayoutId id="2147483835" r:id="rId89"/>
    <p:sldLayoutId id="2147483836" r:id="rId90"/>
    <p:sldLayoutId id="2147483837" r:id="rId91"/>
    <p:sldLayoutId id="2147483838" r:id="rId92"/>
    <p:sldLayoutId id="2147483839" r:id="rId93"/>
    <p:sldLayoutId id="2147483840" r:id="rId94"/>
    <p:sldLayoutId id="2147483841" r:id="rId95"/>
    <p:sldLayoutId id="2147483842" r:id="rId96"/>
    <p:sldLayoutId id="2147483843" r:id="rId97"/>
    <p:sldLayoutId id="2147483844" r:id="rId98"/>
    <p:sldLayoutId id="2147483845" r:id="rId99"/>
    <p:sldLayoutId id="2147483846" r:id="rId100"/>
    <p:sldLayoutId id="2147483847" r:id="rId101"/>
    <p:sldLayoutId id="2147483848" r:id="rId102"/>
    <p:sldLayoutId id="2147483849" r:id="rId103"/>
    <p:sldLayoutId id="2147483850" r:id="rId104"/>
    <p:sldLayoutId id="2147483851" r:id="rId105"/>
    <p:sldLayoutId id="2147483852" r:id="rId106"/>
    <p:sldLayoutId id="2147483853" r:id="rId107"/>
    <p:sldLayoutId id="2147483854" r:id="rId108"/>
    <p:sldLayoutId id="2147483855" r:id="rId109"/>
    <p:sldLayoutId id="2147483856" r:id="rId1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45"/>
        <p:cNvGrpSpPr/>
        <p:nvPr/>
      </p:nvGrpSpPr>
      <p:grpSpPr>
        <a:xfrm>
          <a:off x="0" y="0"/>
          <a:ext cx="0" cy="0"/>
          <a:chOff x="0" y="0"/>
          <a:chExt cx="0" cy="0"/>
        </a:xfrm>
      </p:grpSpPr>
      <p:sp>
        <p:nvSpPr>
          <p:cNvPr id="1446" name="Google Shape;1446;p2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447" name="Google Shape;1447;p2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48" name="Google Shape;1448;p2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9" name="Google Shape;1449;p213"/>
          <p:cNvSpPr txBox="1">
            <a:spLocks noGrp="1"/>
          </p:cNvSpPr>
          <p:nvPr>
            <p:ph type="sldNum" idx="12"/>
          </p:nvPr>
        </p:nvSpPr>
        <p:spPr>
          <a:xfrm>
            <a:off x="8312550" y="4604850"/>
            <a:ext cx="313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450" name="Google Shape;1450;p213" descr="Decorative line break"/>
          <p:cNvPicPr preferRelativeResize="0"/>
          <p:nvPr/>
        </p:nvPicPr>
        <p:blipFill rotWithShape="1">
          <a:blip r:embed="rId103">
            <a:alphaModFix/>
          </a:blip>
          <a:srcRect/>
          <a:stretch/>
        </p:blipFill>
        <p:spPr>
          <a:xfrm>
            <a:off x="603503" y="1168770"/>
            <a:ext cx="964694" cy="18288"/>
          </a:xfrm>
          <a:prstGeom prst="rect">
            <a:avLst/>
          </a:prstGeom>
          <a:noFill/>
          <a:ln>
            <a:noFill/>
          </a:ln>
        </p:spPr>
      </p:pic>
      <p:grpSp>
        <p:nvGrpSpPr>
          <p:cNvPr id="1451" name="Google Shape;1451;p213"/>
          <p:cNvGrpSpPr/>
          <p:nvPr/>
        </p:nvGrpSpPr>
        <p:grpSpPr>
          <a:xfrm>
            <a:off x="344190" y="4570313"/>
            <a:ext cx="3644410" cy="342900"/>
            <a:chOff x="344190" y="4570313"/>
            <a:chExt cx="3644410" cy="342900"/>
          </a:xfrm>
        </p:grpSpPr>
        <p:sp>
          <p:nvSpPr>
            <p:cNvPr id="1452" name="Google Shape;1452;p213"/>
            <p:cNvSpPr txBox="1"/>
            <p:nvPr/>
          </p:nvSpPr>
          <p:spPr>
            <a:xfrm>
              <a:off x="701800" y="4644825"/>
              <a:ext cx="32868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pic>
          <p:nvPicPr>
            <p:cNvPr id="1453" name="Google Shape;1453;p213"/>
            <p:cNvPicPr preferRelativeResize="0"/>
            <p:nvPr/>
          </p:nvPicPr>
          <p:blipFill>
            <a:blip r:embed="rId104">
              <a:alphaModFix/>
            </a:blip>
            <a:stretch>
              <a:fillRect/>
            </a:stretch>
          </p:blipFill>
          <p:spPr>
            <a:xfrm>
              <a:off x="344190" y="4570313"/>
              <a:ext cx="357596" cy="3429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 id="2147483895" r:id="rId39"/>
    <p:sldLayoutId id="2147483896" r:id="rId40"/>
    <p:sldLayoutId id="2147483897" r:id="rId41"/>
    <p:sldLayoutId id="2147483898" r:id="rId42"/>
    <p:sldLayoutId id="2147483899" r:id="rId43"/>
    <p:sldLayoutId id="2147483900" r:id="rId44"/>
    <p:sldLayoutId id="2147483901" r:id="rId45"/>
    <p:sldLayoutId id="2147483902" r:id="rId46"/>
    <p:sldLayoutId id="2147483903" r:id="rId47"/>
    <p:sldLayoutId id="2147483904" r:id="rId48"/>
    <p:sldLayoutId id="2147483905" r:id="rId49"/>
    <p:sldLayoutId id="2147483906" r:id="rId50"/>
    <p:sldLayoutId id="2147483907" r:id="rId51"/>
    <p:sldLayoutId id="2147483908" r:id="rId52"/>
    <p:sldLayoutId id="2147483909" r:id="rId53"/>
    <p:sldLayoutId id="2147483910" r:id="rId54"/>
    <p:sldLayoutId id="2147483911" r:id="rId55"/>
    <p:sldLayoutId id="2147483912" r:id="rId56"/>
    <p:sldLayoutId id="2147483913" r:id="rId57"/>
    <p:sldLayoutId id="2147483914" r:id="rId58"/>
    <p:sldLayoutId id="2147483915" r:id="rId59"/>
    <p:sldLayoutId id="2147483916" r:id="rId60"/>
    <p:sldLayoutId id="2147483917" r:id="rId61"/>
    <p:sldLayoutId id="2147483918" r:id="rId62"/>
    <p:sldLayoutId id="2147483919" r:id="rId63"/>
    <p:sldLayoutId id="2147483920" r:id="rId64"/>
    <p:sldLayoutId id="2147483921" r:id="rId65"/>
    <p:sldLayoutId id="2147483922" r:id="rId66"/>
    <p:sldLayoutId id="2147483923" r:id="rId67"/>
    <p:sldLayoutId id="2147483924" r:id="rId68"/>
    <p:sldLayoutId id="2147483925" r:id="rId69"/>
    <p:sldLayoutId id="2147483926" r:id="rId70"/>
    <p:sldLayoutId id="2147483927" r:id="rId71"/>
    <p:sldLayoutId id="2147483928" r:id="rId72"/>
    <p:sldLayoutId id="2147483929" r:id="rId73"/>
    <p:sldLayoutId id="2147483930" r:id="rId74"/>
    <p:sldLayoutId id="2147483931" r:id="rId75"/>
    <p:sldLayoutId id="2147483932" r:id="rId76"/>
    <p:sldLayoutId id="2147483933" r:id="rId77"/>
    <p:sldLayoutId id="2147483934" r:id="rId78"/>
    <p:sldLayoutId id="2147483935" r:id="rId79"/>
    <p:sldLayoutId id="2147483936" r:id="rId80"/>
    <p:sldLayoutId id="2147483937" r:id="rId81"/>
    <p:sldLayoutId id="2147483938" r:id="rId82"/>
    <p:sldLayoutId id="2147483939" r:id="rId83"/>
    <p:sldLayoutId id="2147483940" r:id="rId84"/>
    <p:sldLayoutId id="2147483941" r:id="rId85"/>
    <p:sldLayoutId id="2147483942" r:id="rId86"/>
    <p:sldLayoutId id="2147483943" r:id="rId87"/>
    <p:sldLayoutId id="2147483944" r:id="rId88"/>
    <p:sldLayoutId id="2147483945" r:id="rId89"/>
    <p:sldLayoutId id="2147483946" r:id="rId90"/>
    <p:sldLayoutId id="2147483947" r:id="rId91"/>
    <p:sldLayoutId id="2147483948" r:id="rId92"/>
    <p:sldLayoutId id="2147483949" r:id="rId93"/>
    <p:sldLayoutId id="2147483950" r:id="rId94"/>
    <p:sldLayoutId id="2147483951" r:id="rId95"/>
    <p:sldLayoutId id="2147483952" r:id="rId96"/>
    <p:sldLayoutId id="2147483953" r:id="rId97"/>
    <p:sldLayoutId id="2147483954" r:id="rId98"/>
    <p:sldLayoutId id="2147483955" r:id="rId99"/>
    <p:sldLayoutId id="2147483956" r:id="rId100"/>
    <p:sldLayoutId id="2147483957" r:id="rId10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23"/>
        <p:cNvGrpSpPr/>
        <p:nvPr/>
      </p:nvGrpSpPr>
      <p:grpSpPr>
        <a:xfrm>
          <a:off x="0" y="0"/>
          <a:ext cx="0" cy="0"/>
          <a:chOff x="0" y="0"/>
          <a:chExt cx="0" cy="0"/>
        </a:xfrm>
      </p:grpSpPr>
      <p:sp>
        <p:nvSpPr>
          <p:cNvPr id="2124" name="Google Shape;2124;p3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125" name="Google Shape;2125;p3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26" name="Google Shape;2126;p3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27" name="Google Shape;2127;p3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128" name="Google Shape;2128;p315" descr="Decorative line break"/>
          <p:cNvPicPr preferRelativeResize="0"/>
          <p:nvPr/>
        </p:nvPicPr>
        <p:blipFill rotWithShape="1">
          <a:blip r:embed="rId9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 id="2147484016" r:id="rId59"/>
    <p:sldLayoutId id="2147484017" r:id="rId60"/>
    <p:sldLayoutId id="2147484018" r:id="rId61"/>
    <p:sldLayoutId id="2147484019" r:id="rId62"/>
    <p:sldLayoutId id="2147484020" r:id="rId63"/>
    <p:sldLayoutId id="2147484021" r:id="rId64"/>
    <p:sldLayoutId id="2147484022" r:id="rId65"/>
    <p:sldLayoutId id="2147484023" r:id="rId66"/>
    <p:sldLayoutId id="2147484024" r:id="rId67"/>
    <p:sldLayoutId id="2147484025" r:id="rId68"/>
    <p:sldLayoutId id="2147484026" r:id="rId69"/>
    <p:sldLayoutId id="2147484027" r:id="rId70"/>
    <p:sldLayoutId id="2147484028" r:id="rId71"/>
    <p:sldLayoutId id="2147484029" r:id="rId72"/>
    <p:sldLayoutId id="2147484030" r:id="rId73"/>
    <p:sldLayoutId id="2147484031" r:id="rId74"/>
    <p:sldLayoutId id="2147484032" r:id="rId75"/>
    <p:sldLayoutId id="2147484033" r:id="rId76"/>
    <p:sldLayoutId id="2147484034" r:id="rId77"/>
    <p:sldLayoutId id="2147484035" r:id="rId78"/>
    <p:sldLayoutId id="2147484036" r:id="rId79"/>
    <p:sldLayoutId id="2147484037" r:id="rId80"/>
    <p:sldLayoutId id="2147484038" r:id="rId81"/>
    <p:sldLayoutId id="2147484039" r:id="rId82"/>
    <p:sldLayoutId id="2147484040" r:id="rId83"/>
    <p:sldLayoutId id="2147484041" r:id="rId84"/>
    <p:sldLayoutId id="2147484042" r:id="rId85"/>
    <p:sldLayoutId id="2147484043" r:id="rId86"/>
    <p:sldLayoutId id="2147484044" r:id="rId87"/>
    <p:sldLayoutId id="2147484045" r:id="rId8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90"/>
        <p:cNvGrpSpPr/>
        <p:nvPr/>
      </p:nvGrpSpPr>
      <p:grpSpPr>
        <a:xfrm>
          <a:off x="0" y="0"/>
          <a:ext cx="0" cy="0"/>
          <a:chOff x="0" y="0"/>
          <a:chExt cx="0" cy="0"/>
        </a:xfrm>
      </p:grpSpPr>
      <p:sp>
        <p:nvSpPr>
          <p:cNvPr id="2791" name="Google Shape;2791;p4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792" name="Google Shape;2792;p4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93" name="Google Shape;2793;p40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94" name="Google Shape;2794;p4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795" name="Google Shape;2795;p404"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2796" name="Google Shape;2796;p404"/>
          <p:cNvGrpSpPr/>
          <p:nvPr/>
        </p:nvGrpSpPr>
        <p:grpSpPr>
          <a:xfrm>
            <a:off x="180290" y="4600563"/>
            <a:ext cx="3539983" cy="342900"/>
            <a:chOff x="180290" y="4600563"/>
            <a:chExt cx="3539983" cy="342900"/>
          </a:xfrm>
        </p:grpSpPr>
        <p:pic>
          <p:nvPicPr>
            <p:cNvPr id="2797" name="Google Shape;2797;p404"/>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2798" name="Google Shape;2798;p4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 id="2147484083" r:id="rId38"/>
    <p:sldLayoutId id="2147484084" r:id="rId39"/>
    <p:sldLayoutId id="2147484085" r:id="rId40"/>
    <p:sldLayoutId id="2147484086" r:id="rId41"/>
    <p:sldLayoutId id="2147484087" r:id="rId42"/>
    <p:sldLayoutId id="2147484088" r:id="rId43"/>
    <p:sldLayoutId id="2147484089" r:id="rId44"/>
    <p:sldLayoutId id="2147484090" r:id="rId45"/>
    <p:sldLayoutId id="2147484091" r:id="rId46"/>
    <p:sldLayoutId id="2147484092"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02" r:id="rId57"/>
    <p:sldLayoutId id="2147484103" r:id="rId58"/>
    <p:sldLayoutId id="2147484104" r:id="rId59"/>
    <p:sldLayoutId id="2147484105" r:id="rId60"/>
    <p:sldLayoutId id="2147484106" r:id="rId61"/>
    <p:sldLayoutId id="2147484107" r:id="rId62"/>
    <p:sldLayoutId id="2147484108" r:id="rId63"/>
    <p:sldLayoutId id="2147484109" r:id="rId64"/>
    <p:sldLayoutId id="2147484110" r:id="rId65"/>
    <p:sldLayoutId id="2147484111" r:id="rId66"/>
    <p:sldLayoutId id="2147484112" r:id="rId67"/>
    <p:sldLayoutId id="2147484113" r:id="rId68"/>
    <p:sldLayoutId id="2147484114" r:id="rId69"/>
    <p:sldLayoutId id="2147484115" r:id="rId70"/>
    <p:sldLayoutId id="2147484116" r:id="rId71"/>
    <p:sldLayoutId id="2147484117" r:id="rId72"/>
    <p:sldLayoutId id="2147484118" r:id="rId73"/>
    <p:sldLayoutId id="2147484119" r:id="rId74"/>
    <p:sldLayoutId id="2147484120" r:id="rId75"/>
    <p:sldLayoutId id="2147484121" r:id="rId76"/>
    <p:sldLayoutId id="2147484122" r:id="rId77"/>
    <p:sldLayoutId id="2147484123" r:id="rId78"/>
    <p:sldLayoutId id="2147484124"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89"/>
        <p:cNvGrpSpPr/>
        <p:nvPr/>
      </p:nvGrpSpPr>
      <p:grpSpPr>
        <a:xfrm>
          <a:off x="0" y="0"/>
          <a:ext cx="0" cy="0"/>
          <a:chOff x="0" y="0"/>
          <a:chExt cx="0" cy="0"/>
        </a:xfrm>
      </p:grpSpPr>
      <p:sp>
        <p:nvSpPr>
          <p:cNvPr id="3390" name="Google Shape;3390;p4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391" name="Google Shape;3391;p4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392" name="Google Shape;3392;p48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93" name="Google Shape;3393;p4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394" name="Google Shape;3394;p484"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7" r:id="rId53"/>
    <p:sldLayoutId id="2147484178" r:id="rId54"/>
    <p:sldLayoutId id="2147484179" r:id="rId55"/>
    <p:sldLayoutId id="2147484180" r:id="rId56"/>
    <p:sldLayoutId id="2147484181" r:id="rId57"/>
    <p:sldLayoutId id="2147484182" r:id="rId58"/>
    <p:sldLayoutId id="2147484183" r:id="rId59"/>
    <p:sldLayoutId id="2147484184" r:id="rId60"/>
    <p:sldLayoutId id="2147484185" r:id="rId61"/>
    <p:sldLayoutId id="2147484186" r:id="rId62"/>
    <p:sldLayoutId id="2147484187" r:id="rId63"/>
    <p:sldLayoutId id="2147484188" r:id="rId64"/>
    <p:sldLayoutId id="2147484189" r:id="rId65"/>
    <p:sldLayoutId id="2147484190" r:id="rId66"/>
    <p:sldLayoutId id="2147484191" r:id="rId67"/>
    <p:sldLayoutId id="2147484192" r:id="rId68"/>
    <p:sldLayoutId id="2147484193" r:id="rId69"/>
    <p:sldLayoutId id="2147484194" r:id="rId70"/>
    <p:sldLayoutId id="2147484195" r:id="rId71"/>
    <p:sldLayoutId id="2147484196" r:id="rId72"/>
    <p:sldLayoutId id="2147484197" r:id="rId73"/>
    <p:sldLayoutId id="2147484198" r:id="rId74"/>
    <p:sldLayoutId id="2147484199" r:id="rId75"/>
    <p:sldLayoutId id="2147484200" r:id="rId76"/>
    <p:sldLayoutId id="2147484201" r:id="rId77"/>
    <p:sldLayoutId id="2147484202" r:id="rId78"/>
    <p:sldLayoutId id="2147484203" r:id="rId79"/>
    <p:sldLayoutId id="2147484204" r:id="rId80"/>
    <p:sldLayoutId id="2147484205" r:id="rId81"/>
    <p:sldLayoutId id="2147484206" r:id="rId82"/>
    <p:sldLayoutId id="2147484207" r:id="rId83"/>
    <p:sldLayoutId id="2147484208" r:id="rId84"/>
    <p:sldLayoutId id="2147484209" r:id="rId85"/>
    <p:sldLayoutId id="2147484210"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36"/>
        <p:cNvGrpSpPr/>
        <p:nvPr/>
      </p:nvGrpSpPr>
      <p:grpSpPr>
        <a:xfrm>
          <a:off x="0" y="0"/>
          <a:ext cx="0" cy="0"/>
          <a:chOff x="0" y="0"/>
          <a:chExt cx="0" cy="0"/>
        </a:xfrm>
      </p:grpSpPr>
      <p:sp>
        <p:nvSpPr>
          <p:cNvPr id="4037" name="Google Shape;4037;p5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4038" name="Google Shape;4038;p5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39" name="Google Shape;4039;p5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40" name="Google Shape;4040;p5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4041" name="Google Shape;4041;p571"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 id="2147484237" r:id="rId27"/>
    <p:sldLayoutId id="2147484238" r:id="rId28"/>
    <p:sldLayoutId id="2147484239" r:id="rId29"/>
    <p:sldLayoutId id="2147484240" r:id="rId30"/>
    <p:sldLayoutId id="2147484241" r:id="rId31"/>
    <p:sldLayoutId id="2147484242" r:id="rId32"/>
    <p:sldLayoutId id="2147484243" r:id="rId33"/>
    <p:sldLayoutId id="2147484244" r:id="rId34"/>
    <p:sldLayoutId id="2147484245" r:id="rId35"/>
    <p:sldLayoutId id="2147484246" r:id="rId36"/>
    <p:sldLayoutId id="2147484247" r:id="rId37"/>
    <p:sldLayoutId id="2147484248" r:id="rId38"/>
    <p:sldLayoutId id="2147484249" r:id="rId39"/>
    <p:sldLayoutId id="2147484250" r:id="rId40"/>
    <p:sldLayoutId id="2147484251" r:id="rId41"/>
    <p:sldLayoutId id="2147484252" r:id="rId42"/>
    <p:sldLayoutId id="2147484253" r:id="rId43"/>
    <p:sldLayoutId id="2147484254" r:id="rId44"/>
    <p:sldLayoutId id="2147484255" r:id="rId45"/>
    <p:sldLayoutId id="2147484256" r:id="rId46"/>
    <p:sldLayoutId id="2147484257" r:id="rId47"/>
    <p:sldLayoutId id="2147484258" r:id="rId48"/>
    <p:sldLayoutId id="2147484259" r:id="rId49"/>
    <p:sldLayoutId id="2147484260" r:id="rId50"/>
    <p:sldLayoutId id="2147484261" r:id="rId51"/>
    <p:sldLayoutId id="2147484262" r:id="rId52"/>
    <p:sldLayoutId id="2147484263" r:id="rId53"/>
    <p:sldLayoutId id="2147484264" r:id="rId54"/>
    <p:sldLayoutId id="2147484265" r:id="rId55"/>
    <p:sldLayoutId id="2147484266" r:id="rId56"/>
    <p:sldLayoutId id="2147484267" r:id="rId57"/>
    <p:sldLayoutId id="2147484268" r:id="rId58"/>
    <p:sldLayoutId id="2147484269" r:id="rId59"/>
    <p:sldLayoutId id="2147484270" r:id="rId60"/>
    <p:sldLayoutId id="2147484271" r:id="rId61"/>
    <p:sldLayoutId id="2147484272" r:id="rId62"/>
    <p:sldLayoutId id="2147484273" r:id="rId63"/>
    <p:sldLayoutId id="2147484274" r:id="rId64"/>
    <p:sldLayoutId id="2147484275" r:id="rId65"/>
    <p:sldLayoutId id="2147484276" r:id="rId66"/>
    <p:sldLayoutId id="2147484277" r:id="rId67"/>
    <p:sldLayoutId id="2147484278" r:id="rId68"/>
    <p:sldLayoutId id="2147484279" r:id="rId69"/>
    <p:sldLayoutId id="2147484280" r:id="rId70"/>
    <p:sldLayoutId id="2147484281" r:id="rId71"/>
    <p:sldLayoutId id="2147484282" r:id="rId72"/>
    <p:sldLayoutId id="2147484283" r:id="rId73"/>
    <p:sldLayoutId id="2147484284" r:id="rId74"/>
    <p:sldLayoutId id="2147484285"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ZVUZpEgt3pID6NouYsNigWRTYgd5aT3V/edit#heading=h.48j4tk5" TargetMode="External"/><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3.xml"/><Relationship Id="rId1" Type="http://schemas.openxmlformats.org/officeDocument/2006/relationships/slideLayout" Target="../slideLayouts/slideLayout102.xml"/><Relationship Id="rId6" Type="http://schemas.openxmlformats.org/officeDocument/2006/relationships/hyperlink" Target="https://docs.google.com/document/d/1ZVUZpEgt3pID6NouYsNigWRTYgd5aT3V/edit#heading=h.3mtcwnk" TargetMode="External"/><Relationship Id="rId5" Type="http://schemas.openxmlformats.org/officeDocument/2006/relationships/hyperlink" Target="https://docs.google.com/document/d/1ZVUZpEgt3pID6NouYsNigWRTYgd5aT3V/edit#heading=h.12tpdzr" TargetMode="External"/><Relationship Id="rId4" Type="http://schemas.openxmlformats.org/officeDocument/2006/relationships/hyperlink" Target="https://docs.google.com/document/d/1ZVUZpEgt3pID6NouYsNigWRTYgd5aT3V/edit#heading=h.2nof3r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eogebra.org/geometry" TargetMode="External"/><Relationship Id="rId2" Type="http://schemas.openxmlformats.org/officeDocument/2006/relationships/notesSlide" Target="../notesSlides/notesSlide14.xml"/><Relationship Id="rId1" Type="http://schemas.openxmlformats.org/officeDocument/2006/relationships/slideLayout" Target="../slideLayouts/slideLayout104.xml"/><Relationship Id="rId6" Type="http://schemas.openxmlformats.org/officeDocument/2006/relationships/image" Target="../media/image20.png"/><Relationship Id="rId5" Type="http://schemas.openxmlformats.org/officeDocument/2006/relationships/hyperlink" Target="https://www.geogebra.org/m/cmjth2yq" TargetMode="External"/><Relationship Id="rId4" Type="http://schemas.openxmlformats.org/officeDocument/2006/relationships/hyperlink" Target="https://www.geogebra.org/abou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7.xml"/><Relationship Id="rId4" Type="http://schemas.openxmlformats.org/officeDocument/2006/relationships/hyperlink" Target="https://www.geogebra.org/m/cmjth2y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eogebra.org/m/cmjth2yq" TargetMode="External"/><Relationship Id="rId2" Type="http://schemas.openxmlformats.org/officeDocument/2006/relationships/notesSlide" Target="../notesSlides/notesSlide17.xml"/><Relationship Id="rId1" Type="http://schemas.openxmlformats.org/officeDocument/2006/relationships/slideLayout" Target="../slideLayouts/slideLayout10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eogebra.org/m/cmjth2yq" TargetMode="External"/><Relationship Id="rId2" Type="http://schemas.openxmlformats.org/officeDocument/2006/relationships/notesSlide" Target="../notesSlides/notesSlide18.xml"/><Relationship Id="rId1" Type="http://schemas.openxmlformats.org/officeDocument/2006/relationships/slideLayout" Target="../slideLayouts/slideLayout10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geogebra.org/m/cmjth2yq" TargetMode="External"/><Relationship Id="rId2" Type="http://schemas.openxmlformats.org/officeDocument/2006/relationships/notesSlide" Target="../notesSlides/notesSlide19.xml"/><Relationship Id="rId1" Type="http://schemas.openxmlformats.org/officeDocument/2006/relationships/slideLayout" Target="../slideLayouts/slideLayout10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1/teacher.html" TargetMode="External"/><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07.xml"/><Relationship Id="rId4" Type="http://schemas.openxmlformats.org/officeDocument/2006/relationships/hyperlink" Target="https://access.openupresources.org/curricula/our-hs-math/aga/geometry/unit-1/lesson-1/teacher.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eogebra.org/m/hdn9e3yk" TargetMode="External"/><Relationship Id="rId2" Type="http://schemas.openxmlformats.org/officeDocument/2006/relationships/notesSlide" Target="../notesSlides/notesSlide23.xml"/><Relationship Id="rId1" Type="http://schemas.openxmlformats.org/officeDocument/2006/relationships/slideLayout" Target="../slideLayouts/slideLayout102.xml"/><Relationship Id="rId4" Type="http://schemas.openxmlformats.org/officeDocument/2006/relationships/hyperlink" Target="https://access.openupresources.org/curricula/our-hs-math/aga/geometry/unit-1/lesson-1/teacher.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ogebra.org/m/hdn9e3yk" TargetMode="External"/><Relationship Id="rId2" Type="http://schemas.openxmlformats.org/officeDocument/2006/relationships/notesSlide" Target="../notesSlides/notesSlide28.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3" Type="http://schemas.openxmlformats.org/officeDocument/2006/relationships/hyperlink" Target="https://www.geogebra.org/m/hdn9e3yk" TargetMode="External"/><Relationship Id="rId2" Type="http://schemas.openxmlformats.org/officeDocument/2006/relationships/notesSlide" Target="../notesSlides/notesSlide29.xml"/><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0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1/teacher.html" TargetMode="External"/><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hyperlink" Target="https://docs.google.com/spreadsheets/d/1il4eYTKS7mwfQ2_399i7_rcTaO3BmTnVAik1xOAn980/edit#gid=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09.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0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3" Type="http://schemas.openxmlformats.org/officeDocument/2006/relationships/hyperlink" Target="https://access.openupresources.org/curricula/our-hs-math/aga/geometry/unit-1/lesson-3/teacher.html" TargetMode="External"/><Relationship Id="rId2" Type="http://schemas.openxmlformats.org/officeDocument/2006/relationships/notesSlide" Target="../notesSlides/notesSlide38.xml"/><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588.xml"/><Relationship Id="rId5" Type="http://schemas.openxmlformats.org/officeDocument/2006/relationships/slide" Target="slide68.xml"/><Relationship Id="rId4" Type="http://schemas.openxmlformats.org/officeDocument/2006/relationships/slide" Target="slide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1.xml"/><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slide" Target="slide35.xml"/><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59.xml"/><Relationship Id="rId5" Type="http://schemas.openxmlformats.org/officeDocument/2006/relationships/slide" Target="slide55.xml"/><Relationship Id="rId4" Type="http://schemas.openxmlformats.org/officeDocument/2006/relationships/slide" Target="slide49.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02.xm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502.xml"/></Relationships>
</file>

<file path=ppt/slides/_rels/slide5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51.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77476768" TargetMode="External"/><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4.xml"/><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0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8.xml"/><Relationship Id="rId1" Type="http://schemas.openxmlformats.org/officeDocument/2006/relationships/slideLayout" Target="../slideLayouts/slideLayout88.xml"/><Relationship Id="rId4" Type="http://schemas.openxmlformats.org/officeDocument/2006/relationships/slide" Target="slide5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19.xml"/><Relationship Id="rId5" Type="http://schemas.openxmlformats.org/officeDocument/2006/relationships/image" Target="../media/image39.pn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0.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6.xml"/><Relationship Id="rId1" Type="http://schemas.openxmlformats.org/officeDocument/2006/relationships/slideLayout" Target="../slideLayouts/slideLayout36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19.xml"/></Relationships>
</file>

<file path=ppt/slides/_rels/slide68.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68.xml"/><Relationship Id="rId1" Type="http://schemas.openxmlformats.org/officeDocument/2006/relationships/slideLayout" Target="../slideLayouts/slideLayout48.xml"/><Relationship Id="rId4" Type="http://schemas.openxmlformats.org/officeDocument/2006/relationships/slide" Target="slide9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03.xml"/><Relationship Id="rId5" Type="http://schemas.openxmlformats.org/officeDocument/2006/relationships/slide" Target="slide35.xml"/><Relationship Id="rId4" Type="http://schemas.openxmlformats.org/officeDocument/2006/relationships/slide" Target="slide10.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502.xml"/></Relationships>
</file>

<file path=ppt/slides/_rels/slide7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71.xml"/><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502.xml"/></Relationships>
</file>

<file path=ppt/slides/_rels/slide7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74.xml"/><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7.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3.xml"/><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84.xml"/><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85.xml"/><Relationship Id="rId1" Type="http://schemas.openxmlformats.org/officeDocument/2006/relationships/slideLayout" Target="../slideLayouts/slideLayout47.xml"/><Relationship Id="rId5" Type="http://schemas.openxmlformats.org/officeDocument/2006/relationships/slide" Target="slide91.xml"/><Relationship Id="rId4" Type="http://schemas.openxmlformats.org/officeDocument/2006/relationships/slide" Target="slide8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7.xml"/></Relationships>
</file>

<file path=ppt/slides/_rels/slide87.xml.rels><?xml version="1.0" encoding="UTF-8" standalone="yes"?>
<Relationships xmlns="http://schemas.openxmlformats.org/package/2006/relationships"><Relationship Id="rId3" Type="http://schemas.openxmlformats.org/officeDocument/2006/relationships/hyperlink" Target="https://learning.northeastern.edu/three-principles-for-using-peer-feedback-among-learners/" TargetMode="External"/><Relationship Id="rId2" Type="http://schemas.openxmlformats.org/officeDocument/2006/relationships/notesSlide" Target="../notesSlides/notesSlide87.xml"/><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89.xml"/><Relationship Id="rId1" Type="http://schemas.openxmlformats.org/officeDocument/2006/relationships/slideLayout" Target="../slideLayouts/slideLayout52.xml"/><Relationship Id="rId4" Type="http://schemas.openxmlformats.org/officeDocument/2006/relationships/hyperlink" Target="https://docs.google.com/spreadsheets/d/1il4eYTKS7mwfQ2_399i7_rcTaO3BmTnVAik1xOAn980/edit#gid=18346558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9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90.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hyperlink" Target="https://www.rcampus.com/rubricshowc.cfm?sp=true&amp;code=GX9B282" TargetMode="External"/><Relationship Id="rId2" Type="http://schemas.openxmlformats.org/officeDocument/2006/relationships/notesSlide" Target="../notesSlides/notesSlide91.xml"/><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2.xml"/><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50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7.xml"/></Relationships>
</file>

<file path=ppt/slides/_rels/slide96.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notesSlide" Target="../notesSlides/notesSlide96.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8.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9.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99.xml"/><Relationship Id="rId1" Type="http://schemas.openxmlformats.org/officeDocument/2006/relationships/slideLayout" Target="../slideLayouts/slideLayout20.xml"/><Relationship Id="rId4" Type="http://schemas.openxmlformats.org/officeDocument/2006/relationships/slide" Target="slide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26"/>
        <p:cNvGrpSpPr/>
        <p:nvPr/>
      </p:nvGrpSpPr>
      <p:grpSpPr>
        <a:xfrm>
          <a:off x="0" y="0"/>
          <a:ext cx="0" cy="0"/>
          <a:chOff x="0" y="0"/>
          <a:chExt cx="0" cy="0"/>
        </a:xfrm>
      </p:grpSpPr>
      <p:sp>
        <p:nvSpPr>
          <p:cNvPr id="4627" name="Google Shape;4627;p647"/>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Module 3</a:t>
            </a:r>
            <a:endParaRPr sz="3600"/>
          </a:p>
          <a:p>
            <a:pPr marL="0" lvl="0" indent="0" algn="ctr" rtl="0">
              <a:spcBef>
                <a:spcPts val="0"/>
              </a:spcBef>
              <a:spcAft>
                <a:spcPts val="0"/>
              </a:spcAft>
              <a:buNone/>
            </a:pPr>
            <a:r>
              <a:rPr lang="en" sz="2600" b="1"/>
              <a:t>Part 2: </a:t>
            </a:r>
            <a:r>
              <a:rPr lang="en" sz="2600" i="1"/>
              <a:t>Planning and assessment practices that sustain ambitious teaching</a:t>
            </a:r>
            <a:endParaRPr sz="2600" i="1"/>
          </a:p>
        </p:txBody>
      </p:sp>
      <p:sp>
        <p:nvSpPr>
          <p:cNvPr id="4628" name="Google Shape;4628;p647"/>
          <p:cNvSpPr txBox="1">
            <a:spLocks noGrp="1"/>
          </p:cNvSpPr>
          <p:nvPr>
            <p:ph type="sldNum" idx="12"/>
          </p:nvPr>
        </p:nvSpPr>
        <p:spPr>
          <a:xfrm>
            <a:off x="8367750" y="4711775"/>
            <a:ext cx="618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05"/>
        <p:cNvGrpSpPr/>
        <p:nvPr/>
      </p:nvGrpSpPr>
      <p:grpSpPr>
        <a:xfrm>
          <a:off x="0" y="0"/>
          <a:ext cx="0" cy="0"/>
          <a:chOff x="0" y="0"/>
          <a:chExt cx="0" cy="0"/>
        </a:xfrm>
      </p:grpSpPr>
      <p:sp>
        <p:nvSpPr>
          <p:cNvPr id="4706" name="Google Shape;4706;p656"/>
          <p:cNvSpPr txBox="1">
            <a:spLocks noGrp="1"/>
          </p:cNvSpPr>
          <p:nvPr>
            <p:ph type="ctrTitle"/>
          </p:nvPr>
        </p:nvSpPr>
        <p:spPr>
          <a:xfrm>
            <a:off x="1143000" y="1953897"/>
            <a:ext cx="6858000" cy="8088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Doing math together:</a:t>
            </a:r>
            <a:endParaRPr sz="3800" b="1"/>
          </a:p>
        </p:txBody>
      </p:sp>
      <p:sp>
        <p:nvSpPr>
          <p:cNvPr id="4707" name="Google Shape;4707;p65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2000"/>
              <a:t>Experiencing an ambitious math lesson using Geogebra</a:t>
            </a:r>
            <a:endParaRPr sz="2850"/>
          </a:p>
        </p:txBody>
      </p:sp>
      <p:pic>
        <p:nvPicPr>
          <p:cNvPr id="4708" name="Google Shape;4708;p656" descr="Group brainstorm with solid fill"/>
          <p:cNvPicPr preferRelativeResize="0"/>
          <p:nvPr/>
        </p:nvPicPr>
        <p:blipFill>
          <a:blip r:embed="rId3">
            <a:alphaModFix/>
          </a:blip>
          <a:stretch>
            <a:fillRect/>
          </a:stretch>
        </p:blipFill>
        <p:spPr>
          <a:xfrm>
            <a:off x="7392025" y="3386800"/>
            <a:ext cx="1600200" cy="1600200"/>
          </a:xfrm>
          <a:prstGeom prst="rect">
            <a:avLst/>
          </a:prstGeom>
          <a:noFill/>
          <a:ln>
            <a:noFill/>
          </a:ln>
        </p:spPr>
      </p:pic>
      <p:sp>
        <p:nvSpPr>
          <p:cNvPr id="4709" name="Google Shape;4709;p656"/>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80"/>
        <p:cNvGrpSpPr/>
        <p:nvPr/>
      </p:nvGrpSpPr>
      <p:grpSpPr>
        <a:xfrm>
          <a:off x="0" y="0"/>
          <a:ext cx="0" cy="0"/>
          <a:chOff x="0" y="0"/>
          <a:chExt cx="0" cy="0"/>
        </a:xfrm>
      </p:grpSpPr>
      <p:sp>
        <p:nvSpPr>
          <p:cNvPr id="5481" name="Google Shape;5481;p746"/>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1"/>
                </a:solidFill>
              </a:rPr>
              <a:t>Debriefing Module 3 Part 2</a:t>
            </a:r>
            <a:endParaRPr sz="3800" b="1">
              <a:solidFill>
                <a:schemeClr val="accent1"/>
              </a:solidFill>
            </a:endParaRPr>
          </a:p>
        </p:txBody>
      </p:sp>
      <p:sp>
        <p:nvSpPr>
          <p:cNvPr id="5482" name="Google Shape;5482;p74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1"/>
                </a:solidFill>
              </a:rPr>
              <a:t>Reflecting on our work in Sessions 17 – 19</a:t>
            </a:r>
            <a:endParaRPr>
              <a:solidFill>
                <a:schemeClr val="accent1"/>
              </a:solidFill>
            </a:endParaRPr>
          </a:p>
        </p:txBody>
      </p:sp>
      <p:sp>
        <p:nvSpPr>
          <p:cNvPr id="5483" name="Google Shape;5483;p746"/>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87"/>
        <p:cNvGrpSpPr/>
        <p:nvPr/>
      </p:nvGrpSpPr>
      <p:grpSpPr>
        <a:xfrm>
          <a:off x="0" y="0"/>
          <a:ext cx="0" cy="0"/>
          <a:chOff x="0" y="0"/>
          <a:chExt cx="0" cy="0"/>
        </a:xfrm>
      </p:grpSpPr>
      <p:sp>
        <p:nvSpPr>
          <p:cNvPr id="5488" name="Google Shape;5488;p74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3 Part 2: </a:t>
            </a:r>
            <a:r>
              <a:rPr lang="en" sz="2800">
                <a:solidFill>
                  <a:schemeClr val="accent1"/>
                </a:solidFill>
              </a:rPr>
              <a:t>Important moments  </a:t>
            </a:r>
            <a:endParaRPr sz="2800">
              <a:solidFill>
                <a:schemeClr val="accent1"/>
              </a:solidFill>
            </a:endParaRPr>
          </a:p>
        </p:txBody>
      </p:sp>
      <p:sp>
        <p:nvSpPr>
          <p:cNvPr id="5489" name="Google Shape;5489;p747"/>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Record</a:t>
            </a:r>
            <a:r>
              <a:rPr lang="en" b="1"/>
              <a:t> important moments </a:t>
            </a:r>
            <a:r>
              <a:rPr lang="en"/>
              <a:t>that impacted your thinking about ambitious math teaching and your hopes for students as learners.</a:t>
            </a:r>
            <a:endParaRPr/>
          </a:p>
        </p:txBody>
      </p:sp>
      <p:sp>
        <p:nvSpPr>
          <p:cNvPr id="5490" name="Google Shape;5490;p747"/>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101</a:t>
            </a:fld>
            <a:endParaRPr/>
          </a:p>
        </p:txBody>
      </p:sp>
      <p:sp>
        <p:nvSpPr>
          <p:cNvPr id="5491" name="Google Shape;5491;p747"/>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95"/>
        <p:cNvGrpSpPr/>
        <p:nvPr/>
      </p:nvGrpSpPr>
      <p:grpSpPr>
        <a:xfrm>
          <a:off x="0" y="0"/>
          <a:ext cx="0" cy="0"/>
          <a:chOff x="0" y="0"/>
          <a:chExt cx="0" cy="0"/>
        </a:xfrm>
      </p:grpSpPr>
      <p:sp>
        <p:nvSpPr>
          <p:cNvPr id="5496" name="Google Shape;5496;p74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3 Part 2: </a:t>
            </a:r>
            <a:r>
              <a:rPr lang="en" sz="2800">
                <a:solidFill>
                  <a:schemeClr val="accent1"/>
                </a:solidFill>
              </a:rPr>
              <a:t>Important moments  </a:t>
            </a:r>
            <a:endParaRPr sz="2800">
              <a:solidFill>
                <a:schemeClr val="accent1"/>
              </a:solidFill>
            </a:endParaRPr>
          </a:p>
        </p:txBody>
      </p:sp>
      <p:sp>
        <p:nvSpPr>
          <p:cNvPr id="5497" name="Google Shape;5497;p748"/>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Take 5 minutes to refine the ideas you jotted.</a:t>
            </a:r>
            <a:endParaRPr/>
          </a:p>
          <a:p>
            <a:pPr marL="457200" lvl="0" indent="-317500" algn="l" rtl="0">
              <a:lnSpc>
                <a:spcPct val="115000"/>
              </a:lnSpc>
              <a:spcBef>
                <a:spcPts val="0"/>
              </a:spcBef>
              <a:spcAft>
                <a:spcPts val="0"/>
              </a:spcAft>
              <a:buSzPts val="1400"/>
              <a:buChar char="•"/>
            </a:pPr>
            <a:r>
              <a:rPr lang="en"/>
              <a:t>Synthesize your</a:t>
            </a:r>
            <a:r>
              <a:rPr lang="en" b="1"/>
              <a:t> important moments </a:t>
            </a:r>
            <a:r>
              <a:rPr lang="en"/>
              <a:t>from Module 3 Part 2.</a:t>
            </a:r>
            <a:endParaRPr/>
          </a:p>
          <a:p>
            <a:pPr marL="457200" lvl="0" indent="-317500" algn="l" rtl="0">
              <a:lnSpc>
                <a:spcPct val="115000"/>
              </a:lnSpc>
              <a:spcBef>
                <a:spcPts val="0"/>
              </a:spcBef>
              <a:spcAft>
                <a:spcPts val="0"/>
              </a:spcAft>
              <a:buSzPts val="1400"/>
              <a:buChar char="•"/>
            </a:pPr>
            <a:r>
              <a:rPr lang="en"/>
              <a:t>Based on the work and discussions in these sessions, what ideas do you have for </a:t>
            </a:r>
            <a:r>
              <a:rPr lang="en" b="1"/>
              <a:t>how you’ll implement your learning</a:t>
            </a:r>
            <a:r>
              <a:rPr lang="en"/>
              <a:t>?</a:t>
            </a:r>
            <a:endParaRPr/>
          </a:p>
          <a:p>
            <a:pPr marL="457200" lvl="0" indent="-317500" algn="l" rtl="0">
              <a:lnSpc>
                <a:spcPct val="115000"/>
              </a:lnSpc>
              <a:spcBef>
                <a:spcPts val="0"/>
              </a:spcBef>
              <a:spcAft>
                <a:spcPts val="0"/>
              </a:spcAft>
              <a:buSzPts val="1400"/>
              <a:buChar char="•"/>
            </a:pPr>
            <a:r>
              <a:rPr lang="en"/>
              <a:t>What else, if anything, would you like to share with the facilitator?</a:t>
            </a:r>
            <a:endParaRPr/>
          </a:p>
        </p:txBody>
      </p:sp>
      <p:sp>
        <p:nvSpPr>
          <p:cNvPr id="5498" name="Google Shape;5498;p748"/>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02"/>
        <p:cNvGrpSpPr/>
        <p:nvPr/>
      </p:nvGrpSpPr>
      <p:grpSpPr>
        <a:xfrm>
          <a:off x="0" y="0"/>
          <a:ext cx="0" cy="0"/>
          <a:chOff x="0" y="0"/>
          <a:chExt cx="0" cy="0"/>
        </a:xfrm>
      </p:grpSpPr>
      <p:sp>
        <p:nvSpPr>
          <p:cNvPr id="5503" name="Google Shape;5503;p74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Acknowledgements</a:t>
            </a:r>
            <a:endParaRPr sz="2800">
              <a:solidFill>
                <a:schemeClr val="accent1"/>
              </a:solidFill>
            </a:endParaRPr>
          </a:p>
        </p:txBody>
      </p:sp>
      <p:sp>
        <p:nvSpPr>
          <p:cNvPr id="5504" name="Google Shape;5504;p749"/>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5505" name="Google Shape;5505;p749"/>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510"/>
        <p:cNvGrpSpPr/>
        <p:nvPr/>
      </p:nvGrpSpPr>
      <p:grpSpPr>
        <a:xfrm>
          <a:off x="0" y="0"/>
          <a:ext cx="0" cy="0"/>
          <a:chOff x="0" y="0"/>
          <a:chExt cx="0" cy="0"/>
        </a:xfrm>
      </p:grpSpPr>
      <p:sp>
        <p:nvSpPr>
          <p:cNvPr id="5511" name="Google Shape;5511;p750"/>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smtClean="0"/>
              <a:t>Resource Partners</a:t>
            </a:r>
            <a:endParaRPr dirty="0"/>
          </a:p>
        </p:txBody>
      </p:sp>
      <p:sp>
        <p:nvSpPr>
          <p:cNvPr id="5512" name="Google Shape;5512;p750"/>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US" dirty="0" smtClean="0"/>
              <a:t>Thank you for joining us!</a:t>
            </a:r>
            <a:endParaRPr dirty="0"/>
          </a:p>
        </p:txBody>
      </p:sp>
      <p:sp>
        <p:nvSpPr>
          <p:cNvPr id="5513" name="Google Shape;5513;p75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104</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4713"/>
        <p:cNvGrpSpPr/>
        <p:nvPr/>
      </p:nvGrpSpPr>
      <p:grpSpPr>
        <a:xfrm>
          <a:off x="0" y="0"/>
          <a:ext cx="0" cy="0"/>
          <a:chOff x="0" y="0"/>
          <a:chExt cx="0" cy="0"/>
        </a:xfrm>
      </p:grpSpPr>
      <p:sp>
        <p:nvSpPr>
          <p:cNvPr id="4714" name="Google Shape;4714;p65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Doing Math Together </a:t>
            </a:r>
            <a:endParaRPr sz="2800"/>
          </a:p>
        </p:txBody>
      </p:sp>
      <p:sp>
        <p:nvSpPr>
          <p:cNvPr id="4715" name="Google Shape;4715;p65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
              <a:t>Helps us think about the experiences of our students</a:t>
            </a:r>
            <a:endParaRPr/>
          </a:p>
          <a:p>
            <a:pPr marL="914400" lvl="1" indent="-317500" algn="l" rtl="0">
              <a:lnSpc>
                <a:spcPct val="100000"/>
              </a:lnSpc>
              <a:spcBef>
                <a:spcPts val="0"/>
              </a:spcBef>
              <a:spcAft>
                <a:spcPts val="0"/>
              </a:spcAft>
              <a:buSzPts val="1400"/>
              <a:buChar char="•"/>
            </a:pPr>
            <a:r>
              <a:rPr lang="en"/>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 i="1" u="sng"/>
              <a:t>Establish norms for doing math together</a:t>
            </a:r>
            <a:r>
              <a:rPr lang="en"/>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 i="1" u="sng"/>
              <a:t>Support participants in engaging with the task as learners and as teachers.</a:t>
            </a:r>
            <a:r>
              <a:rPr lang="en"/>
              <a:t> Be explicit about when/how participants should take up each of these roles.</a:t>
            </a:r>
            <a:endParaRPr/>
          </a:p>
        </p:txBody>
      </p:sp>
      <p:pic>
        <p:nvPicPr>
          <p:cNvPr id="4716" name="Google Shape;4716;p657"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4717" name="Google Shape;4717;p657"/>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1"/>
        <p:cNvGrpSpPr/>
        <p:nvPr/>
      </p:nvGrpSpPr>
      <p:grpSpPr>
        <a:xfrm>
          <a:off x="0" y="0"/>
          <a:ext cx="0" cy="0"/>
          <a:chOff x="0" y="0"/>
          <a:chExt cx="0" cy="0"/>
        </a:xfrm>
      </p:grpSpPr>
      <p:sp>
        <p:nvSpPr>
          <p:cNvPr id="4722" name="Google Shape;4722;p65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 sz="2800"/>
              <a:t>Rigid Transformations using Geogebra</a:t>
            </a:r>
            <a:endParaRPr sz="2800"/>
          </a:p>
        </p:txBody>
      </p:sp>
      <p:sp>
        <p:nvSpPr>
          <p:cNvPr id="4723" name="Google Shape;4723;p658"/>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4724" name="Google Shape;4724;p658"/>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math learners:</a:t>
            </a:r>
            <a:endParaRPr sz="2000" b="1">
              <a:solidFill>
                <a:schemeClr val="accent5"/>
              </a:solidFill>
            </a:endParaRPr>
          </a:p>
        </p:txBody>
      </p:sp>
      <p:sp>
        <p:nvSpPr>
          <p:cNvPr id="4725" name="Google Shape;4725;p658"/>
          <p:cNvSpPr txBox="1">
            <a:spLocks noGrp="1"/>
          </p:cNvSpPr>
          <p:nvPr>
            <p:ph type="body" idx="4294967295"/>
          </p:nvPr>
        </p:nvSpPr>
        <p:spPr>
          <a:xfrm>
            <a:off x="659150" y="1749250"/>
            <a:ext cx="7967100" cy="1110900"/>
          </a:xfrm>
          <a:prstGeom prst="rect">
            <a:avLst/>
          </a:prstGeom>
          <a:solidFill>
            <a:srgbClr val="F0F4E6"/>
          </a:solidFill>
        </p:spPr>
        <p:txBody>
          <a:bodyPr spcFirstLastPara="1" wrap="square" lIns="68575" tIns="34275" rIns="68575" bIns="34275" anchor="t" anchorCtr="0">
            <a:normAutofit fontScale="92500"/>
          </a:bodyPr>
          <a:lstStyle/>
          <a:p>
            <a:pPr marL="177800" lvl="0" indent="-158750" algn="l" rtl="0">
              <a:lnSpc>
                <a:spcPct val="100000"/>
              </a:lnSpc>
              <a:spcBef>
                <a:spcPts val="0"/>
              </a:spcBef>
              <a:spcAft>
                <a:spcPts val="0"/>
              </a:spcAft>
              <a:buSzPts val="1500"/>
              <a:buFont typeface="Calibri"/>
              <a:buChar char="●"/>
            </a:pPr>
            <a:r>
              <a:rPr lang="en" sz="1500" b="1"/>
              <a:t>Mathematical goal</a:t>
            </a:r>
            <a:r>
              <a:rPr lang="en" sz="1500"/>
              <a:t>: Deepen our understanding of key features of rigid transformations (translations, rotations and reflections)</a:t>
            </a:r>
            <a:endParaRPr sz="1500"/>
          </a:p>
          <a:p>
            <a:pPr marL="177800" lvl="0" indent="-158750" algn="l" rtl="0">
              <a:lnSpc>
                <a:spcPct val="100000"/>
              </a:lnSpc>
              <a:spcBef>
                <a:spcPts val="1000"/>
              </a:spcBef>
              <a:spcAft>
                <a:spcPts val="1000"/>
              </a:spcAft>
              <a:buSzPts val="1500"/>
              <a:buFont typeface="Calibri"/>
              <a:buChar char="●"/>
            </a:pPr>
            <a:r>
              <a:rPr lang="en" sz="1500" b="1"/>
              <a:t>Equity goal</a:t>
            </a:r>
            <a:r>
              <a:rPr lang="en" sz="1500"/>
              <a:t>: Support learners’ access to content through use of technology and just-in-time scaffolding.</a:t>
            </a:r>
            <a:endParaRPr sz="1500" b="1"/>
          </a:p>
        </p:txBody>
      </p:sp>
      <p:sp>
        <p:nvSpPr>
          <p:cNvPr id="4726" name="Google Shape;4726;p658"/>
          <p:cNvSpPr txBox="1">
            <a:spLocks noGrp="1"/>
          </p:cNvSpPr>
          <p:nvPr>
            <p:ph type="body" idx="4294967295"/>
          </p:nvPr>
        </p:nvSpPr>
        <p:spPr>
          <a:xfrm>
            <a:off x="659250" y="2937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teachers:</a:t>
            </a:r>
            <a:endParaRPr sz="2000" b="1">
              <a:solidFill>
                <a:schemeClr val="accent5"/>
              </a:solidFill>
            </a:endParaRPr>
          </a:p>
        </p:txBody>
      </p:sp>
      <p:sp>
        <p:nvSpPr>
          <p:cNvPr id="4727" name="Google Shape;4727;p658"/>
          <p:cNvSpPr txBox="1">
            <a:spLocks noGrp="1"/>
          </p:cNvSpPr>
          <p:nvPr>
            <p:ph type="body" idx="4294967295"/>
          </p:nvPr>
        </p:nvSpPr>
        <p:spPr>
          <a:xfrm>
            <a:off x="659150" y="3273250"/>
            <a:ext cx="7967100" cy="990300"/>
          </a:xfrm>
          <a:prstGeom prst="rect">
            <a:avLst/>
          </a:prstGeom>
          <a:solidFill>
            <a:srgbClr val="F0F4E6"/>
          </a:solidFill>
        </p:spPr>
        <p:txBody>
          <a:bodyPr spcFirstLastPara="1" wrap="square" lIns="68575" tIns="34275" rIns="68575" bIns="34275" anchor="t" anchorCtr="0">
            <a:noAutofit/>
          </a:bodyPr>
          <a:lstStyle/>
          <a:p>
            <a:pPr marL="457200" lvl="0" indent="-349250" algn="l" rtl="0">
              <a:lnSpc>
                <a:spcPct val="100000"/>
              </a:lnSpc>
              <a:spcBef>
                <a:spcPts val="0"/>
              </a:spcBef>
              <a:spcAft>
                <a:spcPts val="1000"/>
              </a:spcAft>
              <a:buSzPts val="1900"/>
              <a:buFont typeface="Calibri"/>
              <a:buChar char="●"/>
            </a:pPr>
            <a:r>
              <a:rPr lang="en" sz="1500" b="1"/>
              <a:t>Pedagogical goal</a:t>
            </a:r>
            <a:r>
              <a:rPr lang="en" sz="1500"/>
              <a:t>: Consider how technology sustains equitable and ambitious instruction. In what ways can technology provide access for learners? In what ways can technology function as a barrier for learners? </a:t>
            </a:r>
            <a:endParaRPr sz="15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732" name="Google Shape;4732;p65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804545" lvl="0" indent="-804545" algn="l" rtl="0">
              <a:lnSpc>
                <a:spcPct val="100000"/>
              </a:lnSpc>
              <a:spcBef>
                <a:spcPts val="600"/>
              </a:spcBef>
              <a:spcAft>
                <a:spcPts val="0"/>
              </a:spcAft>
              <a:buClr>
                <a:schemeClr val="dk1"/>
              </a:buClr>
              <a:buSzPts val="1100"/>
              <a:buFont typeface="Arial"/>
              <a:buNone/>
            </a:pPr>
            <a:r>
              <a:rPr lang="en" sz="1500" b="1"/>
              <a:t> Geometric Reasoning and Measurement (HS.GM)</a:t>
            </a:r>
            <a:endParaRPr sz="1500" b="1"/>
          </a:p>
          <a:p>
            <a:pPr marL="800100" lvl="0" indent="-800100" algn="l" rtl="0">
              <a:lnSpc>
                <a:spcPct val="100000"/>
              </a:lnSpc>
              <a:spcBef>
                <a:spcPts val="200"/>
              </a:spcBef>
              <a:spcAft>
                <a:spcPts val="0"/>
              </a:spcAft>
              <a:buClr>
                <a:schemeClr val="dk1"/>
              </a:buClr>
              <a:buSzPts val="1100"/>
              <a:buFont typeface="Arial"/>
              <a:buNone/>
            </a:pPr>
            <a:r>
              <a:rPr lang="en" sz="1400" i="1">
                <a:solidFill>
                  <a:srgbClr val="1B75BC"/>
                </a:solidFill>
              </a:rPr>
              <a:t>HS.GM.A	Apply geometric transformations to figures through analysis of graphs and understanding of functions.</a:t>
            </a:r>
            <a:endParaRPr sz="1400" i="1">
              <a:solidFill>
                <a:srgbClr val="1B75BC"/>
              </a:solidFill>
            </a:endParaRPr>
          </a:p>
          <a:p>
            <a:pPr marL="800100" lvl="0" indent="-800100" algn="l" rtl="0">
              <a:lnSpc>
                <a:spcPct val="100000"/>
              </a:lnSpc>
              <a:spcBef>
                <a:spcPts val="200"/>
              </a:spcBef>
              <a:spcAft>
                <a:spcPts val="0"/>
              </a:spcAft>
              <a:buClr>
                <a:schemeClr val="dk1"/>
              </a:buClr>
              <a:buSzPts val="1100"/>
              <a:buFont typeface="Arial"/>
              <a:buNone/>
            </a:pPr>
            <a:r>
              <a:rPr lang="en" sz="1400"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HS.GM.A.1</a:t>
            </a:r>
            <a:r>
              <a:rPr lang="en" sz="1400"/>
              <a:t>	Apply definitions of rotations, reflections, and translations to transform a figure and map between two congruent figures in authentic contexts.</a:t>
            </a:r>
            <a:endParaRPr sz="1400"/>
          </a:p>
          <a:p>
            <a:pPr marL="800100" lvl="0" indent="-800100" algn="l" rtl="0">
              <a:lnSpc>
                <a:spcPct val="100000"/>
              </a:lnSpc>
              <a:spcBef>
                <a:spcPts val="400"/>
              </a:spcBef>
              <a:spcAft>
                <a:spcPts val="0"/>
              </a:spcAft>
              <a:buClr>
                <a:schemeClr val="dk1"/>
              </a:buClr>
              <a:buSzPts val="1100"/>
              <a:buFont typeface="Arial"/>
              <a:buNone/>
            </a:pPr>
            <a:r>
              <a:rPr lang="en" sz="14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HS.GM.A.2</a:t>
            </a:r>
            <a:r>
              <a:rPr lang="en" sz="1400"/>
              <a:t>	Verify experimentally the properties of a dilation given a center and a scale factor.  Solve problems in authentic contexts involving similar triangles or dilations.</a:t>
            </a:r>
            <a:endParaRPr sz="1400"/>
          </a:p>
          <a:p>
            <a:pPr marL="800100" lvl="0" indent="-800100" algn="l" rtl="0">
              <a:lnSpc>
                <a:spcPct val="100000"/>
              </a:lnSpc>
              <a:spcBef>
                <a:spcPts val="400"/>
              </a:spcBef>
              <a:spcAft>
                <a:spcPts val="0"/>
              </a:spcAft>
              <a:buClr>
                <a:schemeClr val="dk1"/>
              </a:buClr>
              <a:buSzPts val="1100"/>
              <a:buFont typeface="Arial"/>
              <a:buNone/>
            </a:pPr>
            <a:r>
              <a:rPr lang="en" sz="1400"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HS.GM.A.3</a:t>
            </a:r>
            <a:r>
              <a:rPr lang="en" sz="1400"/>
              <a:t>	Use the slopes of segments and the coordinates of the vertices of triangles, parallelograms, and trapezoids to solve problems in authentic contexts.</a:t>
            </a:r>
            <a:endParaRPr sz="1400"/>
          </a:p>
          <a:p>
            <a:pPr marL="800100" lvl="0" indent="-800100" algn="l" rtl="0">
              <a:lnSpc>
                <a:spcPct val="100000"/>
              </a:lnSpc>
              <a:spcBef>
                <a:spcPts val="400"/>
              </a:spcBef>
              <a:spcAft>
                <a:spcPts val="400"/>
              </a:spcAft>
              <a:buClr>
                <a:schemeClr val="dk1"/>
              </a:buClr>
              <a:buSzPts val="1100"/>
              <a:buFont typeface="Arial"/>
              <a:buNone/>
            </a:pPr>
            <a:r>
              <a:rPr lang="en" sz="1400" u="sng">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HS.GM.A.4</a:t>
            </a:r>
            <a:r>
              <a:rPr lang="en" sz="1400"/>
              <a:t>	Use definitions of transformations and symmetry relationships to justify the solutions of problems in authentic contexts.</a:t>
            </a:r>
            <a:endParaRPr sz="2100"/>
          </a:p>
        </p:txBody>
      </p:sp>
      <p:sp>
        <p:nvSpPr>
          <p:cNvPr id="4733" name="Google Shape;4733;p65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Connection to Content Standards</a:t>
            </a:r>
            <a:endParaRPr/>
          </a:p>
        </p:txBody>
      </p:sp>
      <p:sp>
        <p:nvSpPr>
          <p:cNvPr id="4734" name="Google Shape;4734;p659"/>
          <p:cNvSpPr/>
          <p:nvPr/>
        </p:nvSpPr>
        <p:spPr>
          <a:xfrm>
            <a:off x="6824125" y="4425025"/>
            <a:ext cx="2033400" cy="45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(ODE, 2022)</a:t>
            </a:r>
            <a:endParaRPr/>
          </a:p>
        </p:txBody>
      </p:sp>
      <p:sp>
        <p:nvSpPr>
          <p:cNvPr id="4735" name="Google Shape;4735;p659"/>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9"/>
        <p:cNvGrpSpPr/>
        <p:nvPr/>
      </p:nvGrpSpPr>
      <p:grpSpPr>
        <a:xfrm>
          <a:off x="0" y="0"/>
          <a:ext cx="0" cy="0"/>
          <a:chOff x="0" y="0"/>
          <a:chExt cx="0" cy="0"/>
        </a:xfrm>
      </p:grpSpPr>
      <p:sp>
        <p:nvSpPr>
          <p:cNvPr id="4740" name="Google Shape;4740;p66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600"/>
              <a:t>Activating our knowledge of Rigid Motion Transformations (translations, rotations &amp; reflections) using GeoGebra</a:t>
            </a:r>
            <a:endParaRPr sz="2070"/>
          </a:p>
        </p:txBody>
      </p:sp>
      <p:sp>
        <p:nvSpPr>
          <p:cNvPr id="4741" name="Google Shape;4741;p660"/>
          <p:cNvSpPr txBox="1">
            <a:spLocks noGrp="1"/>
          </p:cNvSpPr>
          <p:nvPr>
            <p:ph type="body" idx="1"/>
          </p:nvPr>
        </p:nvSpPr>
        <p:spPr>
          <a:xfrm>
            <a:off x="537875" y="1369225"/>
            <a:ext cx="48402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What is </a:t>
            </a:r>
            <a:r>
              <a:rPr lang="en" u="sng">
                <a:solidFill>
                  <a:schemeClr val="hlink"/>
                </a:solidFill>
                <a:hlinkClick r:id="rId3"/>
              </a:rPr>
              <a:t>GeoGebra</a:t>
            </a:r>
            <a:r>
              <a:rPr lang="en"/>
              <a:t>?</a:t>
            </a:r>
            <a:endParaRPr/>
          </a:p>
          <a:p>
            <a:pPr marL="457200" lvl="0" indent="-327025" algn="l" rtl="0">
              <a:lnSpc>
                <a:spcPct val="100000"/>
              </a:lnSpc>
              <a:spcBef>
                <a:spcPts val="800"/>
              </a:spcBef>
              <a:spcAft>
                <a:spcPts val="0"/>
              </a:spcAft>
              <a:buSzPts val="1550"/>
              <a:buFont typeface="Calibri"/>
              <a:buChar char="•"/>
            </a:pPr>
            <a:r>
              <a:rPr lang="en" sz="1550">
                <a:highlight>
                  <a:srgbClr val="FFFFFF"/>
                </a:highlight>
              </a:rPr>
              <a:t>GeoGebra is an interactive math software for all levels of education that brings together geometry, algebra, spreadsheets, graphing, statistics and calculus. (You can learn more about GeoGebra </a:t>
            </a:r>
            <a:r>
              <a:rPr lang="en" sz="1550" u="sng">
                <a:solidFill>
                  <a:schemeClr val="hlink"/>
                </a:solidFill>
                <a:highlight>
                  <a:srgbClr val="FFFFFF"/>
                </a:highlight>
                <a:hlinkClick r:id="rId4"/>
              </a:rPr>
              <a:t>here.</a:t>
            </a:r>
            <a:r>
              <a:rPr lang="en" sz="1550"/>
              <a:t>)</a:t>
            </a:r>
            <a:endParaRPr sz="1550"/>
          </a:p>
          <a:p>
            <a:pPr marL="0" lvl="0" indent="0" algn="l" rtl="0">
              <a:spcBef>
                <a:spcPts val="800"/>
              </a:spcBef>
              <a:spcAft>
                <a:spcPts val="0"/>
              </a:spcAft>
              <a:buNone/>
            </a:pPr>
            <a:r>
              <a:rPr lang="en" b="1"/>
              <a:t>Directions for this task:</a:t>
            </a:r>
            <a:endParaRPr b="1"/>
          </a:p>
          <a:p>
            <a:pPr marL="457200" lvl="0" indent="-336550" algn="l" rtl="0">
              <a:lnSpc>
                <a:spcPct val="100000"/>
              </a:lnSpc>
              <a:spcBef>
                <a:spcPts val="0"/>
              </a:spcBef>
              <a:spcAft>
                <a:spcPts val="0"/>
              </a:spcAft>
              <a:buSzPts val="1700"/>
              <a:buFont typeface="Calibri"/>
              <a:buChar char="•"/>
            </a:pPr>
            <a:r>
              <a:rPr lang="en" sz="1700"/>
              <a:t>Use </a:t>
            </a:r>
            <a:r>
              <a:rPr lang="en" sz="1700" u="sng">
                <a:solidFill>
                  <a:schemeClr val="hlink"/>
                </a:solidFill>
                <a:hlinkClick r:id="rId5"/>
              </a:rPr>
              <a:t>this link</a:t>
            </a:r>
            <a:r>
              <a:rPr lang="en" sz="1700"/>
              <a:t> to view the GeoGebra tasks </a:t>
            </a:r>
            <a:endParaRPr sz="1700"/>
          </a:p>
          <a:p>
            <a:pPr marL="457200" lvl="0" indent="-336550" algn="l" rtl="0">
              <a:lnSpc>
                <a:spcPct val="100000"/>
              </a:lnSpc>
              <a:spcBef>
                <a:spcPts val="0"/>
              </a:spcBef>
              <a:spcAft>
                <a:spcPts val="0"/>
              </a:spcAft>
              <a:buSzPts val="1700"/>
              <a:buFont typeface="Calibri"/>
              <a:buChar char="•"/>
            </a:pPr>
            <a:r>
              <a:rPr lang="en" sz="1700"/>
              <a:t>Complete Activities 1-4 and record your work on the workspace slides (there is one slide for each activity)</a:t>
            </a:r>
            <a:endParaRPr sz="1700"/>
          </a:p>
        </p:txBody>
      </p:sp>
      <p:sp>
        <p:nvSpPr>
          <p:cNvPr id="4742" name="Google Shape;4742;p660"/>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pic>
        <p:nvPicPr>
          <p:cNvPr id="4743" name="Google Shape;4743;p660" descr="Leaping lizards GeoGebra task (translation)"/>
          <p:cNvPicPr preferRelativeResize="0"/>
          <p:nvPr/>
        </p:nvPicPr>
        <p:blipFill>
          <a:blip r:embed="rId6">
            <a:alphaModFix/>
          </a:blip>
          <a:stretch>
            <a:fillRect/>
          </a:stretch>
        </p:blipFill>
        <p:spPr>
          <a:xfrm rot="356675">
            <a:off x="5807709" y="1671054"/>
            <a:ext cx="3005157" cy="23060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7"/>
        <p:cNvGrpSpPr/>
        <p:nvPr/>
      </p:nvGrpSpPr>
      <p:grpSpPr>
        <a:xfrm>
          <a:off x="0" y="0"/>
          <a:ext cx="0" cy="0"/>
          <a:chOff x="0" y="0"/>
          <a:chExt cx="0" cy="0"/>
        </a:xfrm>
      </p:grpSpPr>
      <p:sp>
        <p:nvSpPr>
          <p:cNvPr id="4748" name="Google Shape;4748;p66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 sz="4000"/>
              <a:t>Small Group Activity</a:t>
            </a:r>
            <a:endParaRPr sz="4000"/>
          </a:p>
          <a:p>
            <a:pPr marL="0" lvl="0" indent="0" algn="ctr" rtl="0">
              <a:spcBef>
                <a:spcPts val="0"/>
              </a:spcBef>
              <a:spcAft>
                <a:spcPts val="0"/>
              </a:spcAft>
              <a:buNone/>
            </a:pPr>
            <a:r>
              <a:rPr lang="en" sz="1600"/>
              <a:t>Directions: </a:t>
            </a:r>
            <a:r>
              <a:rPr lang="en" sz="1600">
                <a:solidFill>
                  <a:schemeClr val="dk1"/>
                </a:solidFill>
              </a:rPr>
              <a:t>Use Geogebra work on four rigid motion transformations.</a:t>
            </a:r>
            <a:endParaRPr sz="1600">
              <a:solidFill>
                <a:schemeClr val="dk1"/>
              </a:solidFill>
            </a:endParaRPr>
          </a:p>
        </p:txBody>
      </p:sp>
      <p:sp>
        <p:nvSpPr>
          <p:cNvPr id="4749" name="Google Shape;4749;p661"/>
          <p:cNvSpPr txBox="1">
            <a:spLocks noGrp="1"/>
          </p:cNvSpPr>
          <p:nvPr>
            <p:ph type="sldNum" idx="12"/>
          </p:nvPr>
        </p:nvSpPr>
        <p:spPr>
          <a:xfrm>
            <a:off x="8312550" y="4604850"/>
            <a:ext cx="31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3"/>
        <p:cNvGrpSpPr/>
        <p:nvPr/>
      </p:nvGrpSpPr>
      <p:grpSpPr>
        <a:xfrm>
          <a:off x="0" y="0"/>
          <a:ext cx="0" cy="0"/>
          <a:chOff x="0" y="0"/>
          <a:chExt cx="0" cy="0"/>
        </a:xfrm>
      </p:grpSpPr>
      <p:pic>
        <p:nvPicPr>
          <p:cNvPr id="4754" name="Google Shape;4754;p662" descr="Leaping lizards GeoGebra task (translation)"/>
          <p:cNvPicPr preferRelativeResize="0"/>
          <p:nvPr/>
        </p:nvPicPr>
        <p:blipFill>
          <a:blip r:embed="rId3">
            <a:alphaModFix/>
          </a:blip>
          <a:stretch>
            <a:fillRect/>
          </a:stretch>
        </p:blipFill>
        <p:spPr>
          <a:xfrm>
            <a:off x="317450" y="1448300"/>
            <a:ext cx="4569674" cy="3506651"/>
          </a:xfrm>
          <a:prstGeom prst="rect">
            <a:avLst/>
          </a:prstGeom>
          <a:noFill/>
          <a:ln>
            <a:noFill/>
          </a:ln>
        </p:spPr>
      </p:pic>
      <p:sp>
        <p:nvSpPr>
          <p:cNvPr id="4755" name="Google Shape;4755;p662"/>
          <p:cNvSpPr txBox="1"/>
          <p:nvPr/>
        </p:nvSpPr>
        <p:spPr>
          <a:xfrm>
            <a:off x="4963325" y="1801875"/>
            <a:ext cx="3902400" cy="241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What is always true, sometimes true, or never true about characteristics of a pre-image sliding (translation) to image?</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Justification: </a:t>
            </a:r>
            <a:endParaRPr/>
          </a:p>
        </p:txBody>
      </p:sp>
      <p:sp>
        <p:nvSpPr>
          <p:cNvPr id="4756" name="Google Shape;4756;p662"/>
          <p:cNvSpPr txBox="1"/>
          <p:nvPr/>
        </p:nvSpPr>
        <p:spPr>
          <a:xfrm>
            <a:off x="291725" y="354200"/>
            <a:ext cx="2820600" cy="431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4757" name="Google Shape;4757;p662"/>
          <p:cNvSpPr txBox="1"/>
          <p:nvPr/>
        </p:nvSpPr>
        <p:spPr>
          <a:xfrm>
            <a:off x="171625" y="785300"/>
            <a:ext cx="86010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hlink"/>
                </a:solidFill>
                <a:latin typeface="Calibri"/>
                <a:ea typeface="Calibri"/>
                <a:cs typeface="Calibri"/>
                <a:sym typeface="Calibri"/>
                <a:hlinkClick r:id="rId4"/>
              </a:rPr>
              <a:t>Click here</a:t>
            </a:r>
            <a:r>
              <a:rPr lang="en" sz="1500">
                <a:latin typeface="Calibri"/>
                <a:ea typeface="Calibri"/>
                <a:cs typeface="Calibri"/>
                <a:sym typeface="Calibri"/>
              </a:rPr>
              <a:t> and complete part 1 “</a:t>
            </a:r>
            <a:r>
              <a:rPr lang="en" sz="1500">
                <a:solidFill>
                  <a:schemeClr val="dk1"/>
                </a:solidFill>
                <a:highlight>
                  <a:srgbClr val="FFFFFF"/>
                </a:highlight>
                <a:latin typeface="Calibri"/>
                <a:ea typeface="Calibri"/>
                <a:cs typeface="Calibri"/>
                <a:sym typeface="Calibri"/>
              </a:rPr>
              <a:t> Leaping Lizards (Translation).”</a:t>
            </a:r>
            <a:r>
              <a:rPr lang="en" sz="1500">
                <a:latin typeface="Calibri"/>
                <a:ea typeface="Calibri"/>
                <a:cs typeface="Calibri"/>
                <a:sym typeface="Calibri"/>
              </a:rPr>
              <a:t> Then develop a conjecture and justification &amp; record below. Paste a screenshot of your completed work on top of the Leaping Lizards figure. </a:t>
            </a:r>
            <a:endParaRPr sz="1500">
              <a:latin typeface="Calibri"/>
              <a:ea typeface="Calibri"/>
              <a:cs typeface="Calibri"/>
              <a:sym typeface="Calibri"/>
            </a:endParaRPr>
          </a:p>
        </p:txBody>
      </p:sp>
      <p:sp>
        <p:nvSpPr>
          <p:cNvPr id="2" name="Title 1"/>
          <p:cNvSpPr>
            <a:spLocks noGrp="1"/>
          </p:cNvSpPr>
          <p:nvPr>
            <p:ph type="title"/>
          </p:nvPr>
        </p:nvSpPr>
        <p:spPr>
          <a:xfrm>
            <a:off x="3641124" y="342900"/>
            <a:ext cx="4985058" cy="366200"/>
          </a:xfrm>
        </p:spPr>
        <p:txBody>
          <a:bodyPr>
            <a:normAutofit/>
          </a:bodyPr>
          <a:lstStyle/>
          <a:p>
            <a:pPr algn="ctr"/>
            <a:r>
              <a:rPr lang="en-US" sz="1800" b="1" i="1" dirty="0" smtClean="0">
                <a:solidFill>
                  <a:schemeClr val="tx1"/>
                </a:solidFill>
              </a:rPr>
              <a:t>Preview of Workspace Slide</a:t>
            </a:r>
            <a:endParaRPr lang="en-US" sz="1800" b="1" i="1" dirty="0">
              <a:solidFill>
                <a:schemeClr val="tx1"/>
              </a:solidFill>
            </a:endParaRPr>
          </a:p>
        </p:txBody>
      </p:sp>
      <p:sp>
        <p:nvSpPr>
          <p:cNvPr id="4758" name="Google Shape;4758;p66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760" name="Google Shape;4760;p662"/>
          <p:cNvSpPr txBox="1"/>
          <p:nvPr/>
        </p:nvSpPr>
        <p:spPr>
          <a:xfrm>
            <a:off x="5667675" y="4369100"/>
            <a:ext cx="1444800" cy="4311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4"/>
              </a:rPr>
              <a:t>(Roberts, 2020)</a:t>
            </a:r>
            <a:endParaRPr>
              <a:solidFill>
                <a:srgbClr val="1B75BC"/>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64"/>
        <p:cNvGrpSpPr/>
        <p:nvPr/>
      </p:nvGrpSpPr>
      <p:grpSpPr>
        <a:xfrm>
          <a:off x="0" y="0"/>
          <a:ext cx="0" cy="0"/>
          <a:chOff x="0" y="0"/>
          <a:chExt cx="0" cy="0"/>
        </a:xfrm>
      </p:grpSpPr>
      <p:sp>
        <p:nvSpPr>
          <p:cNvPr id="4765" name="Google Shape;4765;p663"/>
          <p:cNvSpPr txBox="1"/>
          <p:nvPr/>
        </p:nvSpPr>
        <p:spPr>
          <a:xfrm>
            <a:off x="5667675" y="4295475"/>
            <a:ext cx="1444800" cy="4311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(Roberts, 2020)</a:t>
            </a:r>
            <a:endParaRPr>
              <a:solidFill>
                <a:srgbClr val="1B75BC"/>
              </a:solidFill>
              <a:latin typeface="Calibri"/>
              <a:ea typeface="Calibri"/>
              <a:cs typeface="Calibri"/>
              <a:sym typeface="Calibri"/>
            </a:endParaRPr>
          </a:p>
          <a:p>
            <a:pPr marL="0" lvl="0" indent="0" algn="l" rtl="0">
              <a:spcBef>
                <a:spcPts val="0"/>
              </a:spcBef>
              <a:spcAft>
                <a:spcPts val="0"/>
              </a:spcAft>
              <a:buNone/>
            </a:pPr>
            <a:endParaRPr/>
          </a:p>
        </p:txBody>
      </p:sp>
      <p:sp>
        <p:nvSpPr>
          <p:cNvPr id="4766" name="Google Shape;4766;p663"/>
          <p:cNvSpPr txBox="1"/>
          <p:nvPr/>
        </p:nvSpPr>
        <p:spPr>
          <a:xfrm>
            <a:off x="4963325" y="1725675"/>
            <a:ext cx="3902400" cy="241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What is always true, sometimes true, or never true about characteristics of a pre-image sliding (Rotation) to image?</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Justification: </a:t>
            </a:r>
            <a:endParaRPr/>
          </a:p>
        </p:txBody>
      </p:sp>
      <p:sp>
        <p:nvSpPr>
          <p:cNvPr id="4767" name="Google Shape;4767;p663"/>
          <p:cNvSpPr txBox="1"/>
          <p:nvPr/>
        </p:nvSpPr>
        <p:spPr>
          <a:xfrm>
            <a:off x="291725" y="278000"/>
            <a:ext cx="2820600" cy="431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4768" name="Google Shape;4768;p663"/>
          <p:cNvSpPr txBox="1"/>
          <p:nvPr/>
        </p:nvSpPr>
        <p:spPr>
          <a:xfrm>
            <a:off x="171625" y="709100"/>
            <a:ext cx="86010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hlink"/>
                </a:solidFill>
                <a:latin typeface="Calibri"/>
                <a:ea typeface="Calibri"/>
                <a:cs typeface="Calibri"/>
                <a:sym typeface="Calibri"/>
                <a:hlinkClick r:id="rId3"/>
              </a:rPr>
              <a:t>Click here</a:t>
            </a:r>
            <a:r>
              <a:rPr lang="en" sz="1500">
                <a:latin typeface="Calibri"/>
                <a:ea typeface="Calibri"/>
                <a:cs typeface="Calibri"/>
                <a:sym typeface="Calibri"/>
              </a:rPr>
              <a:t> and complete part 2 “</a:t>
            </a:r>
            <a:r>
              <a:rPr lang="en" sz="1500">
                <a:solidFill>
                  <a:schemeClr val="dk1"/>
                </a:solidFill>
                <a:highlight>
                  <a:srgbClr val="FFFFFF"/>
                </a:highlight>
                <a:latin typeface="Calibri"/>
                <a:ea typeface="Calibri"/>
                <a:cs typeface="Calibri"/>
                <a:sym typeface="Calibri"/>
              </a:rPr>
              <a:t> Leaping Lizards (Rotation).”</a:t>
            </a:r>
            <a:r>
              <a:rPr lang="en" sz="1500">
                <a:latin typeface="Calibri"/>
                <a:ea typeface="Calibri"/>
                <a:cs typeface="Calibri"/>
                <a:sym typeface="Calibri"/>
              </a:rPr>
              <a:t> Then develop a conjecture and justification &amp; record below. Paste a screenshot of your completed work on top of the Leaping Lizards figure. </a:t>
            </a:r>
            <a:endParaRPr sz="1500">
              <a:latin typeface="Calibri"/>
              <a:ea typeface="Calibri"/>
              <a:cs typeface="Calibri"/>
              <a:sym typeface="Calibri"/>
            </a:endParaRPr>
          </a:p>
        </p:txBody>
      </p:sp>
      <p:sp>
        <p:nvSpPr>
          <p:cNvPr id="2" name="Title 1"/>
          <p:cNvSpPr>
            <a:spLocks noGrp="1"/>
          </p:cNvSpPr>
          <p:nvPr>
            <p:ph type="title"/>
          </p:nvPr>
        </p:nvSpPr>
        <p:spPr>
          <a:xfrm>
            <a:off x="3377514" y="342900"/>
            <a:ext cx="5248668" cy="366200"/>
          </a:xfrm>
        </p:spPr>
        <p:txBody>
          <a:bodyPr>
            <a:normAutofit/>
          </a:bodyPr>
          <a:lstStyle/>
          <a:p>
            <a:pPr algn="ctr"/>
            <a:r>
              <a:rPr lang="en-US" sz="1800" b="1" i="1" dirty="0" smtClean="0">
                <a:solidFill>
                  <a:schemeClr val="tx1"/>
                </a:solidFill>
              </a:rPr>
              <a:t>Preview of Workspace (2 of 4)</a:t>
            </a:r>
            <a:endParaRPr lang="en-US" sz="1800" b="1" i="1" dirty="0">
              <a:solidFill>
                <a:schemeClr val="tx1"/>
              </a:solidFill>
            </a:endParaRPr>
          </a:p>
        </p:txBody>
      </p:sp>
      <p:sp>
        <p:nvSpPr>
          <p:cNvPr id="4769" name="Google Shape;4769;p66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pic>
        <p:nvPicPr>
          <p:cNvPr id="4771" name="Google Shape;4771;p663" descr="Leaping lizards GeoGebra task (rotation)"/>
          <p:cNvPicPr preferRelativeResize="0"/>
          <p:nvPr/>
        </p:nvPicPr>
        <p:blipFill>
          <a:blip r:embed="rId4">
            <a:alphaModFix/>
          </a:blip>
          <a:stretch>
            <a:fillRect/>
          </a:stretch>
        </p:blipFill>
        <p:spPr>
          <a:xfrm>
            <a:off x="271800" y="1399050"/>
            <a:ext cx="4600026" cy="3515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5"/>
        <p:cNvGrpSpPr/>
        <p:nvPr/>
      </p:nvGrpSpPr>
      <p:grpSpPr>
        <a:xfrm>
          <a:off x="0" y="0"/>
          <a:ext cx="0" cy="0"/>
          <a:chOff x="0" y="0"/>
          <a:chExt cx="0" cy="0"/>
        </a:xfrm>
      </p:grpSpPr>
      <p:sp>
        <p:nvSpPr>
          <p:cNvPr id="4776" name="Google Shape;4776;p664"/>
          <p:cNvSpPr txBox="1"/>
          <p:nvPr/>
        </p:nvSpPr>
        <p:spPr>
          <a:xfrm>
            <a:off x="4963325" y="1725675"/>
            <a:ext cx="3902400" cy="241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What is always true, sometimes true, or never true about characteristics of a pre-image sliding (Reflection) to image?</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Justification: </a:t>
            </a:r>
            <a:endParaRPr/>
          </a:p>
        </p:txBody>
      </p:sp>
      <p:sp>
        <p:nvSpPr>
          <p:cNvPr id="4777" name="Google Shape;4777;p664"/>
          <p:cNvSpPr txBox="1"/>
          <p:nvPr/>
        </p:nvSpPr>
        <p:spPr>
          <a:xfrm>
            <a:off x="291725" y="278000"/>
            <a:ext cx="2820600" cy="431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4778" name="Google Shape;4778;p664"/>
          <p:cNvSpPr txBox="1"/>
          <p:nvPr/>
        </p:nvSpPr>
        <p:spPr>
          <a:xfrm>
            <a:off x="171625" y="709100"/>
            <a:ext cx="86010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dirty="0">
                <a:solidFill>
                  <a:schemeClr val="hlink"/>
                </a:solidFill>
                <a:latin typeface="Calibri"/>
                <a:ea typeface="Calibri"/>
                <a:cs typeface="Calibri"/>
                <a:sym typeface="Calibri"/>
                <a:hlinkClick r:id="rId3"/>
              </a:rPr>
              <a:t>Click here</a:t>
            </a:r>
            <a:r>
              <a:rPr lang="en" sz="1500" dirty="0">
                <a:latin typeface="Calibri"/>
                <a:ea typeface="Calibri"/>
                <a:cs typeface="Calibri"/>
                <a:sym typeface="Calibri"/>
              </a:rPr>
              <a:t> and complete part 2 “</a:t>
            </a:r>
            <a:r>
              <a:rPr lang="en" sz="1500" dirty="0">
                <a:solidFill>
                  <a:schemeClr val="dk1"/>
                </a:solidFill>
                <a:highlight>
                  <a:srgbClr val="FFFFFF"/>
                </a:highlight>
                <a:latin typeface="Calibri"/>
                <a:ea typeface="Calibri"/>
                <a:cs typeface="Calibri"/>
                <a:sym typeface="Calibri"/>
              </a:rPr>
              <a:t> Leaping Lizards (Reflection).”</a:t>
            </a:r>
            <a:r>
              <a:rPr lang="en" sz="1500" dirty="0">
                <a:latin typeface="Calibri"/>
                <a:ea typeface="Calibri"/>
                <a:cs typeface="Calibri"/>
                <a:sym typeface="Calibri"/>
              </a:rPr>
              <a:t> Then develop a conjecture and justification &amp; record below. Paste a screenshot of your completed work on top of the Leaping Lizards figure. </a:t>
            </a:r>
            <a:endParaRPr sz="1500" dirty="0">
              <a:latin typeface="Calibri"/>
              <a:ea typeface="Calibri"/>
              <a:cs typeface="Calibri"/>
              <a:sym typeface="Calibri"/>
            </a:endParaRPr>
          </a:p>
        </p:txBody>
      </p:sp>
      <p:sp>
        <p:nvSpPr>
          <p:cNvPr id="2" name="Title 1"/>
          <p:cNvSpPr>
            <a:spLocks noGrp="1"/>
          </p:cNvSpPr>
          <p:nvPr>
            <p:ph type="title"/>
          </p:nvPr>
        </p:nvSpPr>
        <p:spPr>
          <a:xfrm>
            <a:off x="3492842" y="342900"/>
            <a:ext cx="5133339" cy="366200"/>
          </a:xfrm>
        </p:spPr>
        <p:txBody>
          <a:bodyPr>
            <a:normAutofit/>
          </a:bodyPr>
          <a:lstStyle/>
          <a:p>
            <a:pPr algn="ctr"/>
            <a:r>
              <a:rPr lang="en-US" sz="1800" b="1" i="1" dirty="0" smtClean="0">
                <a:solidFill>
                  <a:schemeClr val="tx1"/>
                </a:solidFill>
              </a:rPr>
              <a:t>Preview of Workspace (3 of 4)</a:t>
            </a:r>
            <a:endParaRPr lang="en-US" sz="1800" b="1" i="1" dirty="0">
              <a:solidFill>
                <a:schemeClr val="tx1"/>
              </a:solidFill>
            </a:endParaRPr>
          </a:p>
        </p:txBody>
      </p:sp>
      <p:sp>
        <p:nvSpPr>
          <p:cNvPr id="4779" name="Google Shape;4779;p66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pic>
        <p:nvPicPr>
          <p:cNvPr id="4781" name="Google Shape;4781;p664" descr="Leaping lizards GeoGebra task (reflection)"/>
          <p:cNvPicPr preferRelativeResize="0"/>
          <p:nvPr/>
        </p:nvPicPr>
        <p:blipFill>
          <a:blip r:embed="rId4">
            <a:alphaModFix/>
          </a:blip>
          <a:stretch>
            <a:fillRect/>
          </a:stretch>
        </p:blipFill>
        <p:spPr>
          <a:xfrm>
            <a:off x="215525" y="1431575"/>
            <a:ext cx="4516550" cy="3442926"/>
          </a:xfrm>
          <a:prstGeom prst="rect">
            <a:avLst/>
          </a:prstGeom>
          <a:noFill/>
          <a:ln w="9525" cap="flat" cmpd="sng">
            <a:solidFill>
              <a:schemeClr val="dk2"/>
            </a:solidFill>
            <a:prstDash val="solid"/>
            <a:round/>
            <a:headEnd type="none" w="sm" len="sm"/>
            <a:tailEnd type="none" w="sm" len="sm"/>
          </a:ln>
        </p:spPr>
      </p:pic>
      <p:sp>
        <p:nvSpPr>
          <p:cNvPr id="4782" name="Google Shape;4782;p664"/>
          <p:cNvSpPr txBox="1"/>
          <p:nvPr/>
        </p:nvSpPr>
        <p:spPr>
          <a:xfrm>
            <a:off x="5667675" y="4295475"/>
            <a:ext cx="1444800" cy="4311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(Roberts, 2020)</a:t>
            </a:r>
            <a:endParaRPr>
              <a:solidFill>
                <a:srgbClr val="1B75BC"/>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6"/>
        <p:cNvGrpSpPr/>
        <p:nvPr/>
      </p:nvGrpSpPr>
      <p:grpSpPr>
        <a:xfrm>
          <a:off x="0" y="0"/>
          <a:ext cx="0" cy="0"/>
          <a:chOff x="0" y="0"/>
          <a:chExt cx="0" cy="0"/>
        </a:xfrm>
      </p:grpSpPr>
      <p:sp>
        <p:nvSpPr>
          <p:cNvPr id="4787" name="Google Shape;4787;p665"/>
          <p:cNvSpPr txBox="1"/>
          <p:nvPr/>
        </p:nvSpPr>
        <p:spPr>
          <a:xfrm>
            <a:off x="4963325" y="1725675"/>
            <a:ext cx="3902400" cy="241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What is always true, sometimes true, or never true about characteristics of a pre-image sliding (Reflection) to image? </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Justification: </a:t>
            </a:r>
            <a:endParaRPr/>
          </a:p>
        </p:txBody>
      </p:sp>
      <p:sp>
        <p:nvSpPr>
          <p:cNvPr id="4788" name="Google Shape;4788;p665"/>
          <p:cNvSpPr txBox="1"/>
          <p:nvPr/>
        </p:nvSpPr>
        <p:spPr>
          <a:xfrm>
            <a:off x="291725" y="278000"/>
            <a:ext cx="2820600" cy="431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4789" name="Google Shape;4789;p665"/>
          <p:cNvSpPr txBox="1"/>
          <p:nvPr/>
        </p:nvSpPr>
        <p:spPr>
          <a:xfrm>
            <a:off x="171625" y="709100"/>
            <a:ext cx="86010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hlink"/>
                </a:solidFill>
                <a:latin typeface="Calibri"/>
                <a:ea typeface="Calibri"/>
                <a:cs typeface="Calibri"/>
                <a:sym typeface="Calibri"/>
                <a:hlinkClick r:id="rId3"/>
              </a:rPr>
              <a:t>Click here</a:t>
            </a:r>
            <a:r>
              <a:rPr lang="en" sz="1500">
                <a:latin typeface="Calibri"/>
                <a:ea typeface="Calibri"/>
                <a:cs typeface="Calibri"/>
                <a:sym typeface="Calibri"/>
              </a:rPr>
              <a:t> and complete part 2 “</a:t>
            </a:r>
            <a:r>
              <a:rPr lang="en" sz="1500">
                <a:solidFill>
                  <a:schemeClr val="dk1"/>
                </a:solidFill>
                <a:highlight>
                  <a:srgbClr val="FFFFFF"/>
                </a:highlight>
                <a:latin typeface="Calibri"/>
                <a:ea typeface="Calibri"/>
                <a:cs typeface="Calibri"/>
                <a:sym typeface="Calibri"/>
              </a:rPr>
              <a:t> Leaping Lizards (Reflection 2).”</a:t>
            </a:r>
            <a:r>
              <a:rPr lang="en" sz="1500">
                <a:latin typeface="Calibri"/>
                <a:ea typeface="Calibri"/>
                <a:cs typeface="Calibri"/>
                <a:sym typeface="Calibri"/>
              </a:rPr>
              <a:t> Then develop a conjecture and justification &amp; record below. Paste a screenshot of your completed work on top of the Leaping Lizards figure. </a:t>
            </a:r>
            <a:endParaRPr sz="1500">
              <a:latin typeface="Calibri"/>
              <a:ea typeface="Calibri"/>
              <a:cs typeface="Calibri"/>
              <a:sym typeface="Calibri"/>
            </a:endParaRPr>
          </a:p>
        </p:txBody>
      </p:sp>
      <p:sp>
        <p:nvSpPr>
          <p:cNvPr id="2" name="Title 1"/>
          <p:cNvSpPr>
            <a:spLocks noGrp="1"/>
          </p:cNvSpPr>
          <p:nvPr>
            <p:ph type="title"/>
          </p:nvPr>
        </p:nvSpPr>
        <p:spPr>
          <a:xfrm>
            <a:off x="3232424" y="342900"/>
            <a:ext cx="5393757" cy="307889"/>
          </a:xfrm>
        </p:spPr>
        <p:txBody>
          <a:bodyPr>
            <a:noAutofit/>
          </a:bodyPr>
          <a:lstStyle/>
          <a:p>
            <a:pPr algn="ctr"/>
            <a:r>
              <a:rPr lang="en-US" sz="1800" b="1" i="1" dirty="0" smtClean="0">
                <a:solidFill>
                  <a:schemeClr val="tx1"/>
                </a:solidFill>
              </a:rPr>
              <a:t>Preview of Workspace (4 of 4)</a:t>
            </a:r>
            <a:endParaRPr lang="en-US" sz="1800" b="1" i="1" dirty="0">
              <a:solidFill>
                <a:schemeClr val="tx1"/>
              </a:solidFill>
            </a:endParaRPr>
          </a:p>
        </p:txBody>
      </p:sp>
      <p:sp>
        <p:nvSpPr>
          <p:cNvPr id="4790" name="Google Shape;4790;p66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pic>
        <p:nvPicPr>
          <p:cNvPr id="4792" name="Google Shape;4792;p665" descr="Leaping lizards GeoGebra task (reflection pt. 2)"/>
          <p:cNvPicPr preferRelativeResize="0"/>
          <p:nvPr/>
        </p:nvPicPr>
        <p:blipFill>
          <a:blip r:embed="rId4">
            <a:alphaModFix/>
          </a:blip>
          <a:stretch>
            <a:fillRect/>
          </a:stretch>
        </p:blipFill>
        <p:spPr>
          <a:xfrm>
            <a:off x="225950" y="1367375"/>
            <a:ext cx="4679824" cy="3554875"/>
          </a:xfrm>
          <a:prstGeom prst="rect">
            <a:avLst/>
          </a:prstGeom>
          <a:noFill/>
          <a:ln>
            <a:noFill/>
          </a:ln>
        </p:spPr>
      </p:pic>
      <p:sp>
        <p:nvSpPr>
          <p:cNvPr id="4793" name="Google Shape;4793;p665"/>
          <p:cNvSpPr txBox="1"/>
          <p:nvPr/>
        </p:nvSpPr>
        <p:spPr>
          <a:xfrm>
            <a:off x="5667675" y="4295475"/>
            <a:ext cx="1444800" cy="4311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(Roberts, 2020)</a:t>
            </a:r>
            <a:endParaRPr>
              <a:solidFill>
                <a:srgbClr val="1B75BC"/>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4632"/>
        <p:cNvGrpSpPr/>
        <p:nvPr/>
      </p:nvGrpSpPr>
      <p:grpSpPr>
        <a:xfrm>
          <a:off x="0" y="0"/>
          <a:ext cx="0" cy="0"/>
          <a:chOff x="0" y="0"/>
          <a:chExt cx="0" cy="0"/>
        </a:xfrm>
      </p:grpSpPr>
      <p:sp>
        <p:nvSpPr>
          <p:cNvPr id="4633" name="Google Shape;4633;p648"/>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lnSpcReduction="10000"/>
          </a:bodyPr>
          <a:lstStyle/>
          <a:p>
            <a:pPr marL="0" lvl="0" indent="0" algn="l" rtl="0">
              <a:lnSpc>
                <a:spcPct val="100000"/>
              </a:lnSpc>
              <a:spcBef>
                <a:spcPts val="800"/>
              </a:spcBef>
              <a:spcAft>
                <a:spcPts val="0"/>
              </a:spcAft>
              <a:buClr>
                <a:schemeClr val="dk1"/>
              </a:buClr>
              <a:buSzPts val="1100"/>
              <a:buFont typeface="Arial"/>
              <a:buNone/>
            </a:pPr>
            <a:r>
              <a:rPr lang="en" sz="1400"/>
              <a:t>In </a:t>
            </a:r>
            <a:r>
              <a:rPr lang="en" sz="1400" b="1"/>
              <a:t>Module 1, </a:t>
            </a:r>
            <a:r>
              <a:rPr lang="en" sz="1400"/>
              <a:t>we worked to understand the </a:t>
            </a:r>
            <a:r>
              <a:rPr lang="en" sz="1400" b="1"/>
              <a:t>foundations of high school math instruction</a:t>
            </a:r>
            <a:r>
              <a:rPr lang="en" sz="1400"/>
              <a:t>, including what ambitious math instruction is and why a 2 + 1 is important for ambitious math instruction.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800"/>
              </a:spcBef>
              <a:spcAft>
                <a:spcPts val="0"/>
              </a:spcAft>
              <a:buClr>
                <a:schemeClr val="dk1"/>
              </a:buClr>
              <a:buSzPts val="1100"/>
              <a:buFont typeface="Arial"/>
              <a:buNone/>
            </a:pPr>
            <a:r>
              <a:rPr lang="en" sz="1400"/>
              <a:t>In </a:t>
            </a:r>
            <a:r>
              <a:rPr lang="en" sz="1400" b="1"/>
              <a:t>Module 2</a:t>
            </a:r>
            <a:r>
              <a:rPr lang="en" sz="1400"/>
              <a:t>, we dug deeper into </a:t>
            </a:r>
            <a:r>
              <a:rPr lang="en" sz="1400" b="1"/>
              <a:t>ambitious math instruction</a:t>
            </a:r>
            <a:r>
              <a:rPr lang="en" sz="1400"/>
              <a:t> and explored what does ambitious math instruction looks like at the unit, lesson, and task levels and considered how to</a:t>
            </a:r>
            <a:r>
              <a:rPr lang="en" sz="1300"/>
              <a:t> value and build on the mathematical strengths of students who are often excluded by schooling.</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 sz="1400"/>
              <a:t>In </a:t>
            </a:r>
            <a:r>
              <a:rPr lang="en" sz="1400" b="1"/>
              <a:t>Module 3, Part 1, </a:t>
            </a:r>
            <a:r>
              <a:rPr lang="en" sz="1400"/>
              <a:t>we deepened our understanding teaching practices that sustain ambitious teaching.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 sz="1400"/>
              <a:t>In </a:t>
            </a:r>
            <a:r>
              <a:rPr lang="en" sz="1400" b="1"/>
              <a:t>Module 3, Part 2, </a:t>
            </a:r>
            <a:r>
              <a:rPr lang="en" sz="1400"/>
              <a:t>we focus on planning and assessment practices that sustain ambitious teaching. We experience an ambitious geometry lesson which incorporates technology and use this experience to reflect on ways to infuse existing curricular resources with teacher moves, assessment practices and feedback structures which sustain ambitious teaching. </a:t>
            </a:r>
            <a:endParaRPr sz="1600">
              <a:solidFill>
                <a:srgbClr val="353535"/>
              </a:solidFill>
            </a:endParaRPr>
          </a:p>
        </p:txBody>
      </p:sp>
      <p:sp>
        <p:nvSpPr>
          <p:cNvPr id="4634" name="Google Shape;4634;p64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Welcome to Module 3, Part 2!</a:t>
            </a:r>
            <a:endParaRPr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7"/>
        <p:cNvGrpSpPr/>
        <p:nvPr/>
      </p:nvGrpSpPr>
      <p:grpSpPr>
        <a:xfrm>
          <a:off x="0" y="0"/>
          <a:ext cx="0" cy="0"/>
          <a:chOff x="0" y="0"/>
          <a:chExt cx="0" cy="0"/>
        </a:xfrm>
      </p:grpSpPr>
      <p:sp>
        <p:nvSpPr>
          <p:cNvPr id="4798" name="Google Shape;4798;p666"/>
          <p:cNvSpPr txBox="1">
            <a:spLocks noGrp="1"/>
          </p:cNvSpPr>
          <p:nvPr>
            <p:ph type="title"/>
          </p:nvPr>
        </p:nvSpPr>
        <p:spPr>
          <a:xfrm>
            <a:off x="306925" y="342900"/>
            <a:ext cx="84879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Let’s look at how technology is used in a Geometry Unit.</a:t>
            </a:r>
            <a:endParaRPr/>
          </a:p>
        </p:txBody>
      </p:sp>
      <p:sp>
        <p:nvSpPr>
          <p:cNvPr id="4799" name="Google Shape;4799;p66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55600" algn="l" rtl="0">
              <a:lnSpc>
                <a:spcPct val="100000"/>
              </a:lnSpc>
              <a:spcBef>
                <a:spcPts val="0"/>
              </a:spcBef>
              <a:spcAft>
                <a:spcPts val="0"/>
              </a:spcAft>
              <a:buSzPts val="2000"/>
              <a:buChar char="•"/>
            </a:pPr>
            <a:r>
              <a:rPr lang="en" sz="2000"/>
              <a:t>As we engage in Lesson 1 of Open Up in the Transformation Geometry Unit, keep both a student hat on and a teacher hat on and consider:</a:t>
            </a:r>
            <a:endParaRPr sz="2000"/>
          </a:p>
          <a:p>
            <a:pPr marL="457200" lvl="0" indent="0" algn="l" rtl="0">
              <a:lnSpc>
                <a:spcPct val="100000"/>
              </a:lnSpc>
              <a:spcBef>
                <a:spcPts val="0"/>
              </a:spcBef>
              <a:spcAft>
                <a:spcPts val="0"/>
              </a:spcAft>
              <a:buNone/>
            </a:pPr>
            <a:endParaRPr sz="2000"/>
          </a:p>
          <a:p>
            <a:pPr marL="914400" lvl="1" indent="-342900" algn="l" rtl="0">
              <a:lnSpc>
                <a:spcPct val="100000"/>
              </a:lnSpc>
              <a:spcBef>
                <a:spcPts val="0"/>
              </a:spcBef>
              <a:spcAft>
                <a:spcPts val="0"/>
              </a:spcAft>
              <a:buSzPts val="1800"/>
              <a:buChar char="•"/>
            </a:pPr>
            <a:r>
              <a:rPr lang="en"/>
              <a:t>What is supporting or limiting your access? What would you adjust for your students? </a:t>
            </a:r>
            <a:endParaRPr/>
          </a:p>
          <a:p>
            <a:pPr marL="914400" lvl="1" indent="-342900" algn="l" rtl="0">
              <a:lnSpc>
                <a:spcPct val="100000"/>
              </a:lnSpc>
              <a:spcBef>
                <a:spcPts val="0"/>
              </a:spcBef>
              <a:spcAft>
                <a:spcPts val="0"/>
              </a:spcAft>
              <a:buSzPts val="1800"/>
              <a:buChar char="•"/>
            </a:pPr>
            <a:r>
              <a:rPr lang="en"/>
              <a:t>How did the initial GeoGebra task we engaged in activate your knowledge  of transformations from 8th grade and to acclimate everyone  to GeoGebra Technology before starting the Open Up Lessons 1-3? Was this necessary or helpful? </a:t>
            </a:r>
            <a:endParaRPr sz="1500"/>
          </a:p>
        </p:txBody>
      </p:sp>
      <p:sp>
        <p:nvSpPr>
          <p:cNvPr id="4800" name="Google Shape;4800;p666"/>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04"/>
        <p:cNvGrpSpPr/>
        <p:nvPr/>
      </p:nvGrpSpPr>
      <p:grpSpPr>
        <a:xfrm>
          <a:off x="0" y="0"/>
          <a:ext cx="0" cy="0"/>
          <a:chOff x="0" y="0"/>
          <a:chExt cx="0" cy="0"/>
        </a:xfrm>
      </p:grpSpPr>
      <p:sp>
        <p:nvSpPr>
          <p:cNvPr id="4805" name="Google Shape;4805;p667"/>
          <p:cNvSpPr txBox="1">
            <a:spLocks noGrp="1"/>
          </p:cNvSpPr>
          <p:nvPr>
            <p:ph type="body" idx="1"/>
          </p:nvPr>
        </p:nvSpPr>
        <p:spPr>
          <a:xfrm>
            <a:off x="377250" y="1296450"/>
            <a:ext cx="81630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935"/>
              <a:buNone/>
            </a:pPr>
            <a:r>
              <a:rPr lang="en" sz="1530" b="1" i="1"/>
              <a:t>Excerpt From Open-Up Resources Lesson Launch: </a:t>
            </a:r>
            <a:endParaRPr sz="1530" b="1" i="1"/>
          </a:p>
          <a:p>
            <a:pPr marL="0" lvl="0" indent="0" algn="l" rtl="0">
              <a:lnSpc>
                <a:spcPct val="100000"/>
              </a:lnSpc>
              <a:spcBef>
                <a:spcPts val="800"/>
              </a:spcBef>
              <a:spcAft>
                <a:spcPts val="0"/>
              </a:spcAft>
              <a:buSzPts val="935"/>
              <a:buNone/>
            </a:pPr>
            <a:r>
              <a:rPr lang="en" sz="1729"/>
              <a:t>Animated films and cartoons are now usually produced using computer technology, rather than the hand-drawn images used in the past. Computer animation requires both artistic talent and mathematical knowledge.</a:t>
            </a:r>
            <a:endParaRPr sz="1729"/>
          </a:p>
          <a:p>
            <a:pPr marL="0" lvl="0" indent="0" algn="l" rtl="0">
              <a:lnSpc>
                <a:spcPct val="100000"/>
              </a:lnSpc>
              <a:spcBef>
                <a:spcPts val="800"/>
              </a:spcBef>
              <a:spcAft>
                <a:spcPts val="0"/>
              </a:spcAft>
              <a:buSzPts val="935"/>
              <a:buNone/>
            </a:pPr>
            <a:endParaRPr sz="600"/>
          </a:p>
          <a:p>
            <a:pPr marL="0" lvl="0" indent="0" algn="l" rtl="0">
              <a:lnSpc>
                <a:spcPct val="100000"/>
              </a:lnSpc>
              <a:spcBef>
                <a:spcPts val="800"/>
              </a:spcBef>
              <a:spcAft>
                <a:spcPts val="0"/>
              </a:spcAft>
              <a:buSzPts val="935"/>
              <a:buNone/>
            </a:pPr>
            <a:r>
              <a:rPr lang="en" sz="1729"/>
              <a:t>Sometimes animators want to move an image around the computer screen without distorting the size and shape of the image in any way. This is done using geometric transformations such as translations (slides), reflections (flips), and rotations (turns), or perhaps some combination of the three. These transformations need to be precisely defined, so there is no doubt about where the final image will end up on the screen.</a:t>
            </a:r>
            <a:endParaRPr sz="1729"/>
          </a:p>
        </p:txBody>
      </p:sp>
      <p:sp>
        <p:nvSpPr>
          <p:cNvPr id="4806" name="Google Shape;4806;p66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Leaping Lizards! (</a:t>
            </a:r>
            <a:r>
              <a:rPr lang="en" u="sng">
                <a:solidFill>
                  <a:schemeClr val="hlink"/>
                </a:solidFill>
                <a:hlinkClick r:id="rId3"/>
              </a:rPr>
              <a:t>Open-Up Resources</a:t>
            </a:r>
            <a:r>
              <a:rPr lang="en"/>
              <a:t>)</a:t>
            </a:r>
            <a:endParaRPr/>
          </a:p>
        </p:txBody>
      </p:sp>
      <p:sp>
        <p:nvSpPr>
          <p:cNvPr id="4807" name="Google Shape;4807;p667"/>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4808" name="Google Shape;4808;p667"/>
          <p:cNvSpPr txBox="1"/>
          <p:nvPr/>
        </p:nvSpPr>
        <p:spPr>
          <a:xfrm>
            <a:off x="6089700" y="4451125"/>
            <a:ext cx="21684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a:t>
            </a:r>
            <a:r>
              <a:rPr lang="en" u="sng">
                <a:solidFill>
                  <a:schemeClr val="hlink"/>
                </a:solidFill>
                <a:latin typeface="Calibri"/>
                <a:ea typeface="Calibri"/>
                <a:cs typeface="Calibri"/>
                <a:sym typeface="Calibri"/>
                <a:hlinkClick r:id="rId3"/>
              </a:rPr>
              <a:t>Open-Up Resources, 2023)</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2"/>
        <p:cNvGrpSpPr/>
        <p:nvPr/>
      </p:nvGrpSpPr>
      <p:grpSpPr>
        <a:xfrm>
          <a:off x="0" y="0"/>
          <a:ext cx="0" cy="0"/>
          <a:chOff x="0" y="0"/>
          <a:chExt cx="0" cy="0"/>
        </a:xfrm>
      </p:grpSpPr>
      <p:sp>
        <p:nvSpPr>
          <p:cNvPr id="2" name="Title 1"/>
          <p:cNvSpPr>
            <a:spLocks noGrp="1"/>
          </p:cNvSpPr>
          <p:nvPr>
            <p:ph type="title"/>
          </p:nvPr>
        </p:nvSpPr>
        <p:spPr>
          <a:xfrm>
            <a:off x="4753232" y="342900"/>
            <a:ext cx="3872950" cy="579738"/>
          </a:xfrm>
        </p:spPr>
        <p:txBody>
          <a:bodyPr>
            <a:normAutofit/>
          </a:bodyPr>
          <a:lstStyle/>
          <a:p>
            <a:pPr algn="ctr"/>
            <a:r>
              <a:rPr lang="en-US" sz="2000" b="1" dirty="0" smtClean="0">
                <a:solidFill>
                  <a:schemeClr val="tx1"/>
                </a:solidFill>
              </a:rPr>
              <a:t>Lesson Launch Example</a:t>
            </a:r>
            <a:endParaRPr lang="en-US" sz="2000" b="1" dirty="0">
              <a:solidFill>
                <a:schemeClr val="tx1"/>
              </a:solidFill>
            </a:endParaRPr>
          </a:p>
        </p:txBody>
      </p:sp>
      <p:sp>
        <p:nvSpPr>
          <p:cNvPr id="4813" name="Google Shape;4813;p66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4814" name="Google Shape;4814;p668" descr="Leaping Lizards GeoGebra task of animating the image of a lizard using transformations to move it."/>
          <p:cNvPicPr preferRelativeResize="0"/>
          <p:nvPr/>
        </p:nvPicPr>
        <p:blipFill>
          <a:blip r:embed="rId3">
            <a:alphaModFix/>
          </a:blip>
          <a:stretch>
            <a:fillRect/>
          </a:stretch>
        </p:blipFill>
        <p:spPr>
          <a:xfrm>
            <a:off x="320100" y="347598"/>
            <a:ext cx="4190525" cy="4104600"/>
          </a:xfrm>
          <a:prstGeom prst="rect">
            <a:avLst/>
          </a:prstGeom>
          <a:noFill/>
          <a:ln>
            <a:noFill/>
          </a:ln>
        </p:spPr>
      </p:pic>
      <p:sp>
        <p:nvSpPr>
          <p:cNvPr id="4815" name="Google Shape;4815;p668"/>
          <p:cNvSpPr txBox="1"/>
          <p:nvPr/>
        </p:nvSpPr>
        <p:spPr>
          <a:xfrm>
            <a:off x="4660877" y="1066352"/>
            <a:ext cx="41904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30" b="1" i="1" dirty="0">
                <a:solidFill>
                  <a:schemeClr val="dk1"/>
                </a:solidFill>
                <a:latin typeface="Calibri"/>
                <a:ea typeface="Calibri"/>
                <a:cs typeface="Calibri"/>
                <a:sym typeface="Calibri"/>
              </a:rPr>
              <a:t>Leaping Lizards lesson launch, continued: </a:t>
            </a:r>
            <a:r>
              <a:rPr lang="en" sz="2000" dirty="0">
                <a:solidFill>
                  <a:schemeClr val="dk1"/>
                </a:solidFill>
                <a:latin typeface="Calibri"/>
                <a:ea typeface="Calibri"/>
                <a:cs typeface="Calibri"/>
                <a:sym typeface="Calibri"/>
              </a:rPr>
              <a:t>Today you are the animator– the producers need the image of the  lizard to move to the rock to sunbathe.  What transformation(s) would you use to move it? Is there a second way? Is there a way to use translations, rotations, and reflections in combinations? </a:t>
            </a:r>
            <a:endParaRPr sz="2000" dirty="0">
              <a:solidFill>
                <a:schemeClr val="dk1"/>
              </a:solidFill>
              <a:latin typeface="Calibri"/>
              <a:ea typeface="Calibri"/>
              <a:cs typeface="Calibri"/>
              <a:sym typeface="Calibri"/>
            </a:endParaRPr>
          </a:p>
        </p:txBody>
      </p:sp>
      <p:sp>
        <p:nvSpPr>
          <p:cNvPr id="4816" name="Google Shape;4816;p668"/>
          <p:cNvSpPr txBox="1"/>
          <p:nvPr/>
        </p:nvSpPr>
        <p:spPr>
          <a:xfrm>
            <a:off x="6089700" y="4451125"/>
            <a:ext cx="21684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a:t>
            </a:r>
            <a:r>
              <a:rPr lang="en" u="sng">
                <a:solidFill>
                  <a:schemeClr val="hlink"/>
                </a:solidFill>
                <a:latin typeface="Calibri"/>
                <a:ea typeface="Calibri"/>
                <a:cs typeface="Calibri"/>
                <a:sym typeface="Calibri"/>
                <a:hlinkClick r:id="rId4"/>
              </a:rPr>
              <a:t>Open-Up Resources, 2023)</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0"/>
        <p:cNvGrpSpPr/>
        <p:nvPr/>
      </p:nvGrpSpPr>
      <p:grpSpPr>
        <a:xfrm>
          <a:off x="0" y="0"/>
          <a:ext cx="0" cy="0"/>
          <a:chOff x="0" y="0"/>
          <a:chExt cx="0" cy="0"/>
        </a:xfrm>
      </p:grpSpPr>
      <p:sp>
        <p:nvSpPr>
          <p:cNvPr id="4821" name="Google Shape;4821;p669"/>
          <p:cNvSpPr txBox="1">
            <a:spLocks noGrp="1"/>
          </p:cNvSpPr>
          <p:nvPr>
            <p:ph type="body" idx="1"/>
          </p:nvPr>
        </p:nvSpPr>
        <p:spPr>
          <a:xfrm>
            <a:off x="389375" y="1369225"/>
            <a:ext cx="83265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35"/>
              <a:buNone/>
            </a:pPr>
            <a:r>
              <a:rPr lang="en" sz="1600"/>
              <a:t>Work on animating the Lizard using </a:t>
            </a:r>
            <a:r>
              <a:rPr lang="en" sz="1600" b="1"/>
              <a:t>two</a:t>
            </a:r>
            <a:r>
              <a:rPr lang="en" sz="1600"/>
              <a:t> of the resources below.</a:t>
            </a:r>
            <a:r>
              <a:rPr lang="en" sz="1600" b="1" i="1"/>
              <a:t> Everyone will do option 1, and then select EITHER of options 2 or 3…</a:t>
            </a:r>
            <a:endParaRPr sz="1600" b="1" i="1"/>
          </a:p>
          <a:p>
            <a:pPr marL="0" lvl="0" indent="0" algn="l" rtl="0">
              <a:lnSpc>
                <a:spcPct val="100000"/>
              </a:lnSpc>
              <a:spcBef>
                <a:spcPts val="0"/>
              </a:spcBef>
              <a:spcAft>
                <a:spcPts val="0"/>
              </a:spcAft>
              <a:buSzPts val="935"/>
              <a:buNone/>
            </a:pPr>
            <a:endParaRPr sz="1600"/>
          </a:p>
          <a:p>
            <a:pPr marL="0" lvl="0" indent="0" algn="l" rtl="0">
              <a:lnSpc>
                <a:spcPct val="100000"/>
              </a:lnSpc>
              <a:spcBef>
                <a:spcPts val="0"/>
              </a:spcBef>
              <a:spcAft>
                <a:spcPts val="0"/>
              </a:spcAft>
              <a:buClr>
                <a:schemeClr val="dk1"/>
              </a:buClr>
              <a:buSzPts val="1100"/>
              <a:buFont typeface="Arial"/>
              <a:buNone/>
            </a:pPr>
            <a:r>
              <a:rPr lang="en" sz="1600" b="1" u="sng">
                <a:solidFill>
                  <a:srgbClr val="3E2E2F"/>
                </a:solidFill>
                <a:highlight>
                  <a:schemeClr val="lt1"/>
                </a:highlight>
              </a:rPr>
              <a:t>Option # 1 Hands on Materials </a:t>
            </a:r>
            <a:endParaRPr sz="1600" b="1" u="sng">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a:solidFill>
                  <a:srgbClr val="3E2E2F"/>
                </a:solidFill>
                <a:highlight>
                  <a:schemeClr val="lt1"/>
                </a:highlight>
              </a:rPr>
              <a:t>Compasses; patty paper, transparencies or parchment paper </a:t>
            </a:r>
            <a:endParaRPr sz="1600">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a:solidFill>
                  <a:srgbClr val="3E2E2F"/>
                </a:solidFill>
                <a:highlight>
                  <a:schemeClr val="lt1"/>
                </a:highlight>
              </a:rPr>
              <a:t>Protractors</a:t>
            </a:r>
            <a:endParaRPr sz="1600">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a:solidFill>
                  <a:srgbClr val="3E2E2F"/>
                </a:solidFill>
                <a:highlight>
                  <a:schemeClr val="lt1"/>
                </a:highlight>
              </a:rPr>
              <a:t>Rulers</a:t>
            </a:r>
            <a:endParaRPr sz="1600">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a:solidFill>
                  <a:srgbClr val="3E2E2F"/>
                </a:solidFill>
                <a:highlight>
                  <a:schemeClr val="lt1"/>
                </a:highlight>
              </a:rPr>
              <a:t>Worksheet for Leaping Lizards </a:t>
            </a:r>
            <a:endParaRPr sz="1600">
              <a:solidFill>
                <a:srgbClr val="3E2E2F"/>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600" b="1" u="sng">
                <a:solidFill>
                  <a:srgbClr val="3E2E2F"/>
                </a:solidFill>
                <a:highlight>
                  <a:schemeClr val="lt1"/>
                </a:highlight>
              </a:rPr>
              <a:t>Option # 2 Google Workspace Slide </a:t>
            </a:r>
            <a:endParaRPr sz="1600" b="1" u="sng">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a:solidFill>
                  <a:srgbClr val="3E2E2F"/>
                </a:solidFill>
                <a:highlight>
                  <a:schemeClr val="lt1"/>
                </a:highlight>
              </a:rPr>
              <a:t>See Workspace</a:t>
            </a:r>
            <a:endParaRPr sz="1600">
              <a:solidFill>
                <a:srgbClr val="3E2E2F"/>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600" b="1" u="sng">
                <a:solidFill>
                  <a:srgbClr val="3E2E2F"/>
                </a:solidFill>
                <a:highlight>
                  <a:schemeClr val="lt1"/>
                </a:highlight>
              </a:rPr>
              <a:t>Option # 3 Geogebra </a:t>
            </a:r>
            <a:endParaRPr sz="1600" b="1" u="sng">
              <a:solidFill>
                <a:srgbClr val="3E2E2F"/>
              </a:solidFill>
              <a:highlight>
                <a:schemeClr val="lt1"/>
              </a:highlight>
            </a:endParaRPr>
          </a:p>
          <a:p>
            <a:pPr marL="457200" lvl="0" indent="-330200" algn="l" rtl="0">
              <a:lnSpc>
                <a:spcPct val="100000"/>
              </a:lnSpc>
              <a:spcBef>
                <a:spcPts val="0"/>
              </a:spcBef>
              <a:spcAft>
                <a:spcPts val="0"/>
              </a:spcAft>
              <a:buClr>
                <a:srgbClr val="3E2E2F"/>
              </a:buClr>
              <a:buSzPts val="1600"/>
              <a:buFont typeface="Calibri"/>
              <a:buChar char="●"/>
            </a:pPr>
            <a:r>
              <a:rPr lang="en" sz="1600" u="sng">
                <a:solidFill>
                  <a:schemeClr val="hlink"/>
                </a:solidFill>
                <a:highlight>
                  <a:schemeClr val="lt1"/>
                </a:highlight>
                <a:hlinkClick r:id="rId3"/>
              </a:rPr>
              <a:t>Geogebra Link </a:t>
            </a:r>
            <a:endParaRPr sz="1600">
              <a:solidFill>
                <a:srgbClr val="3E2E2F"/>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935"/>
              <a:buNone/>
            </a:pPr>
            <a:endParaRPr sz="1530"/>
          </a:p>
        </p:txBody>
      </p:sp>
      <p:sp>
        <p:nvSpPr>
          <p:cNvPr id="4822" name="Google Shape;4822;p66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Leaping Lizards! (</a:t>
            </a:r>
            <a:r>
              <a:rPr lang="en" u="sng">
                <a:solidFill>
                  <a:schemeClr val="hlink"/>
                </a:solidFill>
                <a:hlinkClick r:id="rId4"/>
              </a:rPr>
              <a:t>Open-Up Resources</a:t>
            </a:r>
            <a:r>
              <a:rPr lang="en"/>
              <a:t>)</a:t>
            </a:r>
            <a:endParaRPr/>
          </a:p>
        </p:txBody>
      </p:sp>
      <p:sp>
        <p:nvSpPr>
          <p:cNvPr id="4823" name="Google Shape;4823;p669"/>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7"/>
        <p:cNvGrpSpPr/>
        <p:nvPr/>
      </p:nvGrpSpPr>
      <p:grpSpPr>
        <a:xfrm>
          <a:off x="0" y="0"/>
          <a:ext cx="0" cy="0"/>
          <a:chOff x="0" y="0"/>
          <a:chExt cx="0" cy="0"/>
        </a:xfrm>
      </p:grpSpPr>
      <p:sp>
        <p:nvSpPr>
          <p:cNvPr id="2" name="Title 1"/>
          <p:cNvSpPr>
            <a:spLocks noGrp="1"/>
          </p:cNvSpPr>
          <p:nvPr>
            <p:ph type="title"/>
          </p:nvPr>
        </p:nvSpPr>
        <p:spPr>
          <a:xfrm>
            <a:off x="3974246" y="334099"/>
            <a:ext cx="4874357" cy="393225"/>
          </a:xfrm>
        </p:spPr>
        <p:txBody>
          <a:bodyPr>
            <a:normAutofit/>
          </a:bodyPr>
          <a:lstStyle/>
          <a:p>
            <a:pPr algn="ctr"/>
            <a:r>
              <a:rPr lang="en-US" sz="1600" b="1" i="1" dirty="0" smtClean="0">
                <a:solidFill>
                  <a:schemeClr val="tx1"/>
                </a:solidFill>
              </a:rPr>
              <a:t>Preview of OPTION #1 of Workspace Slide</a:t>
            </a:r>
            <a:endParaRPr lang="en-US" sz="1600" b="1" i="1" dirty="0">
              <a:solidFill>
                <a:schemeClr val="tx1"/>
              </a:solidFill>
            </a:endParaRPr>
          </a:p>
        </p:txBody>
      </p:sp>
      <p:sp>
        <p:nvSpPr>
          <p:cNvPr id="4828" name="Google Shape;4828;p67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
        <p:nvSpPr>
          <p:cNvPr id="4829" name="Google Shape;4829;p670" descr="Bottom source: Oregon Math Project for Ambitious Math Teaching&#10;version 1 for year 2023" title="Slide 24"/>
          <p:cNvSpPr txBox="1"/>
          <p:nvPr/>
        </p:nvSpPr>
        <p:spPr>
          <a:xfrm>
            <a:off x="275725" y="4687475"/>
            <a:ext cx="34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32" name="Google Shape;4832;p670"/>
          <p:cNvSpPr txBox="1"/>
          <p:nvPr/>
        </p:nvSpPr>
        <p:spPr>
          <a:xfrm>
            <a:off x="275725" y="859300"/>
            <a:ext cx="3775200" cy="370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Calibri"/>
                <a:ea typeface="Calibri"/>
                <a:cs typeface="Calibri"/>
                <a:sym typeface="Calibri"/>
              </a:rPr>
              <a:t>Today you are the animator– the producers need the image of the  lizard to move to the rock to sunbathe.  What transformation(s) would you use to move it? Is there a second way? Is there a way to use translations, rotations, and reflections in combinations?</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300">
                <a:solidFill>
                  <a:srgbClr val="38761D"/>
                </a:solidFill>
              </a:rPr>
              <a:t>Original lizard anchor points:</a:t>
            </a:r>
            <a:endParaRPr sz="1300">
              <a:solidFill>
                <a:srgbClr val="38761D"/>
              </a:solidFill>
            </a:endParaRPr>
          </a:p>
          <a:p>
            <a:pPr marL="0" lvl="0" indent="0" algn="ctr" rtl="0">
              <a:spcBef>
                <a:spcPts val="0"/>
              </a:spcBef>
              <a:spcAft>
                <a:spcPts val="0"/>
              </a:spcAft>
              <a:buClr>
                <a:schemeClr val="dk1"/>
              </a:buClr>
              <a:buSzPts val="1100"/>
              <a:buFont typeface="Arial"/>
              <a:buNone/>
            </a:pPr>
            <a:r>
              <a:rPr lang="en" sz="1300">
                <a:solidFill>
                  <a:schemeClr val="dk1"/>
                </a:solidFill>
              </a:rPr>
              <a:t>{(12, 12), (15, 12), (17, 12), </a:t>
            </a:r>
            <a:endParaRPr sz="1300">
              <a:solidFill>
                <a:schemeClr val="dk1"/>
              </a:solidFill>
            </a:endParaRPr>
          </a:p>
          <a:p>
            <a:pPr marL="0" lvl="0" indent="0" algn="ctr" rtl="0">
              <a:spcBef>
                <a:spcPts val="0"/>
              </a:spcBef>
              <a:spcAft>
                <a:spcPts val="0"/>
              </a:spcAft>
              <a:buClr>
                <a:schemeClr val="dk1"/>
              </a:buClr>
              <a:buSzPts val="1100"/>
              <a:buFont typeface="Arial"/>
              <a:buNone/>
            </a:pPr>
            <a:r>
              <a:rPr lang="en" sz="1300">
                <a:solidFill>
                  <a:schemeClr val="dk1"/>
                </a:solidFill>
              </a:rPr>
              <a:t>(19, 10), (19, 14), (20, 13), </a:t>
            </a:r>
            <a:endParaRPr sz="1300">
              <a:solidFill>
                <a:schemeClr val="dk1"/>
              </a:solidFill>
            </a:endParaRPr>
          </a:p>
          <a:p>
            <a:pPr marL="0" lvl="0" indent="0" algn="ctr" rtl="0">
              <a:spcBef>
                <a:spcPts val="0"/>
              </a:spcBef>
              <a:spcAft>
                <a:spcPts val="0"/>
              </a:spcAft>
              <a:buClr>
                <a:schemeClr val="dk1"/>
              </a:buClr>
              <a:buSzPts val="1100"/>
              <a:buFont typeface="Arial"/>
              <a:buNone/>
            </a:pPr>
            <a:r>
              <a:rPr lang="en" sz="1300">
                <a:solidFill>
                  <a:schemeClr val="dk1"/>
                </a:solidFill>
              </a:rPr>
              <a:t>(17, 15), (14, 16)}</a:t>
            </a:r>
            <a:endParaRPr sz="900">
              <a:solidFill>
                <a:schemeClr val="dk1"/>
              </a:solidFill>
            </a:endParaRPr>
          </a:p>
          <a:p>
            <a:pPr marL="0" lvl="0" indent="0" algn="l"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r>
              <a:rPr lang="en" sz="1500">
                <a:solidFill>
                  <a:srgbClr val="000000"/>
                </a:solidFill>
                <a:latin typeface="Calibri"/>
                <a:ea typeface="Calibri"/>
                <a:cs typeface="Calibri"/>
                <a:sym typeface="Calibri"/>
              </a:rPr>
              <a:t>Explain your process &amp; how you know this works. Conjectures? Add slides and screenshots as needed. </a:t>
            </a: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solidFill>
                <a:srgbClr val="000000"/>
              </a:solidFill>
              <a:latin typeface="Calibri"/>
              <a:ea typeface="Calibri"/>
              <a:cs typeface="Calibri"/>
              <a:sym typeface="Calibri"/>
            </a:endParaRPr>
          </a:p>
          <a:p>
            <a:pPr marL="0" lvl="0" indent="0" algn="l" rtl="0">
              <a:spcBef>
                <a:spcPts val="0"/>
              </a:spcBef>
              <a:spcAft>
                <a:spcPts val="0"/>
              </a:spcAft>
              <a:buNone/>
            </a:pPr>
            <a:endParaRPr sz="1500">
              <a:solidFill>
                <a:srgbClr val="0717FF"/>
              </a:solidFill>
              <a:latin typeface="Calibri"/>
              <a:ea typeface="Calibri"/>
              <a:cs typeface="Calibri"/>
              <a:sym typeface="Calibri"/>
            </a:endParaRPr>
          </a:p>
        </p:txBody>
      </p:sp>
      <p:sp>
        <p:nvSpPr>
          <p:cNvPr id="4833" name="Google Shape;4833;p670"/>
          <p:cNvSpPr txBox="1"/>
          <p:nvPr/>
        </p:nvSpPr>
        <p:spPr>
          <a:xfrm>
            <a:off x="4235100" y="859300"/>
            <a:ext cx="4480500" cy="367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u="sng">
                <a:solidFill>
                  <a:srgbClr val="3E2E2F"/>
                </a:solidFill>
                <a:highlight>
                  <a:schemeClr val="lt1"/>
                </a:highlight>
                <a:latin typeface="Calibri"/>
                <a:ea typeface="Calibri"/>
                <a:cs typeface="Calibri"/>
                <a:sym typeface="Calibri"/>
              </a:rPr>
              <a:t>Use the materials below to work on moving the lizard to the rock:</a:t>
            </a:r>
            <a:endParaRPr sz="1600" b="1" u="sng">
              <a:solidFill>
                <a:srgbClr val="3E2E2F"/>
              </a:solidFill>
              <a:highlight>
                <a:schemeClr val="lt1"/>
              </a:highlight>
              <a:latin typeface="Calibri"/>
              <a:ea typeface="Calibri"/>
              <a:cs typeface="Calibri"/>
              <a:sym typeface="Calibri"/>
            </a:endParaRPr>
          </a:p>
          <a:p>
            <a:pPr marL="457200" lvl="0" indent="-330200" algn="l" rtl="0">
              <a:spcBef>
                <a:spcPts val="0"/>
              </a:spcBef>
              <a:spcAft>
                <a:spcPts val="0"/>
              </a:spcAft>
              <a:buClr>
                <a:srgbClr val="3E2E2F"/>
              </a:buClr>
              <a:buSzPts val="1600"/>
              <a:buFont typeface="Calibri"/>
              <a:buChar char="●"/>
            </a:pPr>
            <a:r>
              <a:rPr lang="en" sz="1600">
                <a:solidFill>
                  <a:srgbClr val="3E2E2F"/>
                </a:solidFill>
                <a:highlight>
                  <a:schemeClr val="lt1"/>
                </a:highlight>
                <a:latin typeface="Calibri"/>
                <a:ea typeface="Calibri"/>
                <a:cs typeface="Calibri"/>
                <a:sym typeface="Calibri"/>
              </a:rPr>
              <a:t>Compasses; patty paper, transparencies or parchment paper </a:t>
            </a:r>
            <a:endParaRPr sz="1600">
              <a:solidFill>
                <a:srgbClr val="3E2E2F"/>
              </a:solidFill>
              <a:highlight>
                <a:schemeClr val="lt1"/>
              </a:highlight>
              <a:latin typeface="Calibri"/>
              <a:ea typeface="Calibri"/>
              <a:cs typeface="Calibri"/>
              <a:sym typeface="Calibri"/>
            </a:endParaRPr>
          </a:p>
          <a:p>
            <a:pPr marL="457200" lvl="0" indent="-330200" algn="l" rtl="0">
              <a:spcBef>
                <a:spcPts val="0"/>
              </a:spcBef>
              <a:spcAft>
                <a:spcPts val="0"/>
              </a:spcAft>
              <a:buClr>
                <a:srgbClr val="3E2E2F"/>
              </a:buClr>
              <a:buSzPts val="1600"/>
              <a:buFont typeface="Calibri"/>
              <a:buChar char="●"/>
            </a:pPr>
            <a:r>
              <a:rPr lang="en" sz="1600">
                <a:solidFill>
                  <a:srgbClr val="3E2E2F"/>
                </a:solidFill>
                <a:highlight>
                  <a:schemeClr val="lt1"/>
                </a:highlight>
                <a:latin typeface="Calibri"/>
                <a:ea typeface="Calibri"/>
                <a:cs typeface="Calibri"/>
                <a:sym typeface="Calibri"/>
              </a:rPr>
              <a:t>Protractors</a:t>
            </a:r>
            <a:endParaRPr sz="1600">
              <a:solidFill>
                <a:srgbClr val="3E2E2F"/>
              </a:solidFill>
              <a:highlight>
                <a:schemeClr val="lt1"/>
              </a:highlight>
              <a:latin typeface="Calibri"/>
              <a:ea typeface="Calibri"/>
              <a:cs typeface="Calibri"/>
              <a:sym typeface="Calibri"/>
            </a:endParaRPr>
          </a:p>
          <a:p>
            <a:pPr marL="457200" lvl="0" indent="-330200" algn="l" rtl="0">
              <a:spcBef>
                <a:spcPts val="0"/>
              </a:spcBef>
              <a:spcAft>
                <a:spcPts val="0"/>
              </a:spcAft>
              <a:buClr>
                <a:srgbClr val="3E2E2F"/>
              </a:buClr>
              <a:buSzPts val="1600"/>
              <a:buFont typeface="Calibri"/>
              <a:buChar char="●"/>
            </a:pPr>
            <a:r>
              <a:rPr lang="en" sz="1600">
                <a:solidFill>
                  <a:srgbClr val="3E2E2F"/>
                </a:solidFill>
                <a:highlight>
                  <a:schemeClr val="lt1"/>
                </a:highlight>
                <a:latin typeface="Calibri"/>
                <a:ea typeface="Calibri"/>
                <a:cs typeface="Calibri"/>
                <a:sym typeface="Calibri"/>
              </a:rPr>
              <a:t>Rulers</a:t>
            </a:r>
            <a:endParaRPr sz="1600">
              <a:solidFill>
                <a:srgbClr val="3E2E2F"/>
              </a:solidFill>
              <a:highlight>
                <a:schemeClr val="lt1"/>
              </a:highlight>
              <a:latin typeface="Calibri"/>
              <a:ea typeface="Calibri"/>
              <a:cs typeface="Calibri"/>
              <a:sym typeface="Calibri"/>
            </a:endParaRPr>
          </a:p>
          <a:p>
            <a:pPr marL="457200" lvl="0" indent="-330200" algn="l" rtl="0">
              <a:spcBef>
                <a:spcPts val="0"/>
              </a:spcBef>
              <a:spcAft>
                <a:spcPts val="0"/>
              </a:spcAft>
              <a:buClr>
                <a:srgbClr val="3E2E2F"/>
              </a:buClr>
              <a:buSzPts val="1600"/>
              <a:buFont typeface="Calibri"/>
              <a:buChar char="●"/>
            </a:pPr>
            <a:r>
              <a:rPr lang="en" sz="1600">
                <a:solidFill>
                  <a:srgbClr val="3E2E2F"/>
                </a:solidFill>
                <a:highlight>
                  <a:schemeClr val="lt1"/>
                </a:highlight>
                <a:latin typeface="Calibri"/>
                <a:ea typeface="Calibri"/>
                <a:cs typeface="Calibri"/>
                <a:sym typeface="Calibri"/>
              </a:rPr>
              <a:t>Worksheet for Leaping Lizards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After you complete the transformations, paste images of your work on the next slide. </a:t>
            </a:r>
            <a:endParaRPr>
              <a:latin typeface="Calibri"/>
              <a:ea typeface="Calibri"/>
              <a:cs typeface="Calibri"/>
              <a:sym typeface="Calibri"/>
            </a:endParaRPr>
          </a:p>
        </p:txBody>
      </p:sp>
      <p:sp>
        <p:nvSpPr>
          <p:cNvPr id="4834" name="Google Shape;4834;p670"/>
          <p:cNvSpPr txBox="1"/>
          <p:nvPr/>
        </p:nvSpPr>
        <p:spPr>
          <a:xfrm>
            <a:off x="253800" y="3359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8"/>
        <p:cNvGrpSpPr/>
        <p:nvPr/>
      </p:nvGrpSpPr>
      <p:grpSpPr>
        <a:xfrm>
          <a:off x="0" y="0"/>
          <a:ext cx="0" cy="0"/>
          <a:chOff x="0" y="0"/>
          <a:chExt cx="0" cy="0"/>
        </a:xfrm>
      </p:grpSpPr>
      <p:sp>
        <p:nvSpPr>
          <p:cNvPr id="4840" name="Google Shape;4840;p671"/>
          <p:cNvSpPr txBox="1"/>
          <p:nvPr/>
        </p:nvSpPr>
        <p:spPr>
          <a:xfrm>
            <a:off x="253800" y="2597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sp>
        <p:nvSpPr>
          <p:cNvPr id="4841" name="Google Shape;4841;p671"/>
          <p:cNvSpPr txBox="1"/>
          <p:nvPr/>
        </p:nvSpPr>
        <p:spPr>
          <a:xfrm>
            <a:off x="257325" y="735200"/>
            <a:ext cx="863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Paste images of your translations below. </a:t>
            </a:r>
            <a:endParaRPr>
              <a:latin typeface="Calibri"/>
              <a:ea typeface="Calibri"/>
              <a:cs typeface="Calibri"/>
              <a:sym typeface="Calibri"/>
            </a:endParaRPr>
          </a:p>
        </p:txBody>
      </p:sp>
      <p:sp>
        <p:nvSpPr>
          <p:cNvPr id="4842" name="Google Shape;4842;p671" descr="Empty box of workspace slide to encourage participants to paste images of translations" title="Slide 25"/>
          <p:cNvSpPr txBox="1"/>
          <p:nvPr/>
        </p:nvSpPr>
        <p:spPr>
          <a:xfrm>
            <a:off x="302450" y="1135400"/>
            <a:ext cx="8523900" cy="3371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300" b="1">
              <a:latin typeface="Nunito"/>
              <a:ea typeface="Nunito"/>
              <a:cs typeface="Nunito"/>
              <a:sym typeface="Nunito"/>
            </a:endParaRPr>
          </a:p>
        </p:txBody>
      </p:sp>
      <p:sp>
        <p:nvSpPr>
          <p:cNvPr id="2" name="Title 1"/>
          <p:cNvSpPr>
            <a:spLocks noGrp="1"/>
          </p:cNvSpPr>
          <p:nvPr>
            <p:ph type="title"/>
          </p:nvPr>
        </p:nvSpPr>
        <p:spPr>
          <a:xfrm>
            <a:off x="4176583" y="259725"/>
            <a:ext cx="4573165" cy="400200"/>
          </a:xfrm>
        </p:spPr>
        <p:txBody>
          <a:bodyPr>
            <a:normAutofit/>
          </a:bodyPr>
          <a:lstStyle/>
          <a:p>
            <a:pPr algn="ctr"/>
            <a:r>
              <a:rPr lang="en-US" sz="1600" b="1" i="1" dirty="0" smtClean="0">
                <a:solidFill>
                  <a:schemeClr val="tx1"/>
                </a:solidFill>
              </a:rPr>
              <a:t>Preview of OPTION #1 of Workspace Slide</a:t>
            </a:r>
            <a:endParaRPr lang="en-US" sz="1600" b="1" i="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2" name="Title 1"/>
          <p:cNvSpPr>
            <a:spLocks noGrp="1"/>
          </p:cNvSpPr>
          <p:nvPr>
            <p:ph type="title"/>
          </p:nvPr>
        </p:nvSpPr>
        <p:spPr>
          <a:xfrm>
            <a:off x="4020772" y="257750"/>
            <a:ext cx="4874356" cy="365450"/>
          </a:xfrm>
        </p:spPr>
        <p:txBody>
          <a:bodyPr>
            <a:noAutofit/>
          </a:bodyPr>
          <a:lstStyle/>
          <a:p>
            <a:pPr algn="ctr"/>
            <a:r>
              <a:rPr lang="en-US" sz="1800" b="1" i="1" dirty="0" smtClean="0">
                <a:solidFill>
                  <a:schemeClr val="tx1"/>
                </a:solidFill>
              </a:rPr>
              <a:t>Preview of OPTION #2 Workspace Slide</a:t>
            </a:r>
            <a:endParaRPr lang="en-US" sz="1800" b="1" i="1" dirty="0">
              <a:solidFill>
                <a:schemeClr val="tx1"/>
              </a:solidFill>
            </a:endParaRPr>
          </a:p>
        </p:txBody>
      </p:sp>
      <p:sp>
        <p:nvSpPr>
          <p:cNvPr id="4847" name="Google Shape;4847;p67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848" name="Google Shape;4848;p672" descr="Source title of module" title="Slide 26"/>
          <p:cNvSpPr txBox="1"/>
          <p:nvPr/>
        </p:nvSpPr>
        <p:spPr>
          <a:xfrm>
            <a:off x="275725" y="4687475"/>
            <a:ext cx="347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50" name="Google Shape;4850;p672" descr="Anchor points for graph illustration" title="Workspace Slide 26"/>
          <p:cNvSpPr txBox="1"/>
          <p:nvPr/>
        </p:nvSpPr>
        <p:spPr>
          <a:xfrm>
            <a:off x="5750350" y="3690900"/>
            <a:ext cx="471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4851" name="Google Shape;4851;p672"/>
          <p:cNvSpPr txBox="1"/>
          <p:nvPr/>
        </p:nvSpPr>
        <p:spPr>
          <a:xfrm>
            <a:off x="275725" y="719250"/>
            <a:ext cx="3982200" cy="370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Calibri"/>
                <a:ea typeface="Calibri"/>
                <a:cs typeface="Calibri"/>
                <a:sym typeface="Calibri"/>
              </a:rPr>
              <a:t>Today you are the animator– the </a:t>
            </a:r>
            <a:r>
              <a:rPr lang="en" sz="1600" dirty="0">
                <a:solidFill>
                  <a:srgbClr val="000000"/>
                </a:solidFill>
                <a:latin typeface="Calibri"/>
                <a:ea typeface="Calibri"/>
                <a:cs typeface="Calibri"/>
                <a:sym typeface="Calibri"/>
              </a:rPr>
              <a:t>producers</a:t>
            </a:r>
            <a:r>
              <a:rPr lang="en" dirty="0">
                <a:solidFill>
                  <a:srgbClr val="000000"/>
                </a:solidFill>
                <a:latin typeface="Calibri"/>
                <a:ea typeface="Calibri"/>
                <a:cs typeface="Calibri"/>
                <a:sym typeface="Calibri"/>
              </a:rPr>
              <a:t> need the image of the  lizard to move to the rock to sunbathe.  What transformation(s) would you use to move it? Is there a second way? Is there a way to use translations, rotations, and reflections in combinations?</a:t>
            </a: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dirty="0">
              <a:solidFill>
                <a:srgbClr val="000000"/>
              </a:solidFill>
              <a:latin typeface="Calibri"/>
              <a:ea typeface="Calibri"/>
              <a:cs typeface="Calibri"/>
              <a:sym typeface="Calibri"/>
            </a:endParaRPr>
          </a:p>
          <a:p>
            <a:pPr marL="0" lvl="0" indent="0" algn="l" rtl="0">
              <a:spcBef>
                <a:spcPts val="0"/>
              </a:spcBef>
              <a:spcAft>
                <a:spcPts val="0"/>
              </a:spcAft>
              <a:buNone/>
            </a:pPr>
            <a:r>
              <a:rPr lang="en" dirty="0">
                <a:solidFill>
                  <a:srgbClr val="000000"/>
                </a:solidFill>
                <a:latin typeface="Calibri"/>
                <a:ea typeface="Calibri"/>
                <a:cs typeface="Calibri"/>
                <a:sym typeface="Calibri"/>
              </a:rPr>
              <a:t>Explain your process &amp; how you know this works. Conjectures? Add slides and screenshots as needed. </a:t>
            </a: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dirty="0">
              <a:solidFill>
                <a:srgbClr val="000000"/>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endParaRPr dirty="0">
              <a:solidFill>
                <a:srgbClr val="0717FF"/>
              </a:solidFill>
              <a:latin typeface="Calibri"/>
              <a:ea typeface="Calibri"/>
              <a:cs typeface="Calibri"/>
              <a:sym typeface="Calibri"/>
            </a:endParaRPr>
          </a:p>
        </p:txBody>
      </p:sp>
      <p:sp>
        <p:nvSpPr>
          <p:cNvPr id="4852" name="Google Shape;4852;p672"/>
          <p:cNvSpPr txBox="1"/>
          <p:nvPr/>
        </p:nvSpPr>
        <p:spPr>
          <a:xfrm>
            <a:off x="253800" y="2597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pic>
        <p:nvPicPr>
          <p:cNvPr id="4853" name="Google Shape;4853;p672" descr="Leaping Lizards GeoGebra task with anchor points to animate the image of a lizard using transformations to move it."/>
          <p:cNvPicPr preferRelativeResize="0"/>
          <p:nvPr/>
        </p:nvPicPr>
        <p:blipFill>
          <a:blip r:embed="rId3">
            <a:alphaModFix/>
          </a:blip>
          <a:stretch>
            <a:fillRect/>
          </a:stretch>
        </p:blipFill>
        <p:spPr>
          <a:xfrm>
            <a:off x="4257774" y="623200"/>
            <a:ext cx="4466779" cy="4262550"/>
          </a:xfrm>
          <a:prstGeom prst="rect">
            <a:avLst/>
          </a:prstGeom>
          <a:noFill/>
          <a:ln>
            <a:noFill/>
          </a:ln>
        </p:spPr>
      </p:pic>
      <p:sp>
        <p:nvSpPr>
          <p:cNvPr id="4854" name="Google Shape;4854;p672"/>
          <p:cNvSpPr/>
          <p:nvPr/>
        </p:nvSpPr>
        <p:spPr>
          <a:xfrm>
            <a:off x="925775" y="3614700"/>
            <a:ext cx="1655400" cy="593400"/>
          </a:xfrm>
          <a:prstGeom prst="rightArrow">
            <a:avLst>
              <a:gd name="adj1" fmla="val 50000"/>
              <a:gd name="adj2" fmla="val 50000"/>
            </a:avLst>
          </a:prstGeom>
          <a:solidFill>
            <a:srgbClr val="E7F5F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 sz="1000"/>
              <a:t>Drag this lizard onto the image</a:t>
            </a:r>
            <a:endParaRPr sz="1000"/>
          </a:p>
        </p:txBody>
      </p:sp>
      <p:pic>
        <p:nvPicPr>
          <p:cNvPr id="4855" name="Google Shape;4855;p672" descr="Lizard to be dragged onto the image."/>
          <p:cNvPicPr preferRelativeResize="0"/>
          <p:nvPr/>
        </p:nvPicPr>
        <p:blipFill rotWithShape="1">
          <a:blip r:embed="rId3">
            <a:alphaModFix amt="50000"/>
          </a:blip>
          <a:srcRect l="35375" t="49690" r="36108" b="28191"/>
          <a:stretch/>
        </p:blipFill>
        <p:spPr>
          <a:xfrm>
            <a:off x="2782640" y="3440021"/>
            <a:ext cx="1273685" cy="942768"/>
          </a:xfrm>
          <a:prstGeom prst="rect">
            <a:avLst/>
          </a:prstGeom>
          <a:noFill/>
          <a:ln w="9525" cap="flat" cmpd="sng">
            <a:solidFill>
              <a:srgbClr val="CCCCCC"/>
            </a:solidFill>
            <a:prstDash val="solid"/>
            <a:round/>
            <a:headEnd type="none" w="sm" len="sm"/>
            <a:tailEnd type="none" w="sm" len="sm"/>
          </a:ln>
        </p:spPr>
      </p:pic>
      <p:sp>
        <p:nvSpPr>
          <p:cNvPr id="4856" name="Google Shape;4856;p672"/>
          <p:cNvSpPr txBox="1"/>
          <p:nvPr/>
        </p:nvSpPr>
        <p:spPr>
          <a:xfrm>
            <a:off x="6457950" y="4019050"/>
            <a:ext cx="2508600" cy="9429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rgbClr val="38761D"/>
                </a:solidFill>
              </a:rPr>
              <a:t>Original lizard anchor points:</a:t>
            </a:r>
            <a:endParaRPr sz="1300">
              <a:solidFill>
                <a:srgbClr val="38761D"/>
              </a:solidFill>
            </a:endParaRPr>
          </a:p>
          <a:p>
            <a:pPr marL="0" lvl="0" indent="0" algn="ctr" rtl="0">
              <a:spcBef>
                <a:spcPts val="0"/>
              </a:spcBef>
              <a:spcAft>
                <a:spcPts val="0"/>
              </a:spcAft>
              <a:buClr>
                <a:schemeClr val="dk1"/>
              </a:buClr>
              <a:buSzPts val="1100"/>
              <a:buFont typeface="Arial"/>
              <a:buNone/>
            </a:pPr>
            <a:r>
              <a:rPr lang="en" sz="1300">
                <a:solidFill>
                  <a:schemeClr val="dk1"/>
                </a:solidFill>
              </a:rPr>
              <a:t>{(12, 12), (15, 12), (17, 12), </a:t>
            </a:r>
            <a:endParaRPr sz="1300">
              <a:solidFill>
                <a:schemeClr val="dk1"/>
              </a:solidFill>
            </a:endParaRPr>
          </a:p>
          <a:p>
            <a:pPr marL="0" lvl="0" indent="0" algn="ctr" rtl="0">
              <a:spcBef>
                <a:spcPts val="0"/>
              </a:spcBef>
              <a:spcAft>
                <a:spcPts val="0"/>
              </a:spcAft>
              <a:buClr>
                <a:schemeClr val="dk1"/>
              </a:buClr>
              <a:buSzPts val="1100"/>
              <a:buFont typeface="Arial"/>
              <a:buNone/>
            </a:pPr>
            <a:r>
              <a:rPr lang="en" sz="1300">
                <a:solidFill>
                  <a:schemeClr val="dk1"/>
                </a:solidFill>
              </a:rPr>
              <a:t>(19, 10), (19, 14), (20, 13), </a:t>
            </a:r>
            <a:endParaRPr sz="1300">
              <a:solidFill>
                <a:schemeClr val="dk1"/>
              </a:solidFill>
            </a:endParaRPr>
          </a:p>
          <a:p>
            <a:pPr marL="0" lvl="0" indent="0" algn="ctr" rtl="0">
              <a:spcBef>
                <a:spcPts val="0"/>
              </a:spcBef>
              <a:spcAft>
                <a:spcPts val="0"/>
              </a:spcAft>
              <a:buClr>
                <a:schemeClr val="dk1"/>
              </a:buClr>
              <a:buSzPts val="1100"/>
              <a:buFont typeface="Arial"/>
              <a:buNone/>
            </a:pPr>
            <a:r>
              <a:rPr lang="en" sz="1300">
                <a:solidFill>
                  <a:schemeClr val="dk1"/>
                </a:solidFill>
              </a:rPr>
              <a:t>(17, 15), (14, 16)}</a:t>
            </a:r>
            <a:endParaRPr sz="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0"/>
        <p:cNvGrpSpPr/>
        <p:nvPr/>
      </p:nvGrpSpPr>
      <p:grpSpPr>
        <a:xfrm>
          <a:off x="0" y="0"/>
          <a:ext cx="0" cy="0"/>
          <a:chOff x="0" y="0"/>
          <a:chExt cx="0" cy="0"/>
        </a:xfrm>
      </p:grpSpPr>
      <p:sp>
        <p:nvSpPr>
          <p:cNvPr id="4862" name="Google Shape;4862;p673"/>
          <p:cNvSpPr txBox="1"/>
          <p:nvPr/>
        </p:nvSpPr>
        <p:spPr>
          <a:xfrm>
            <a:off x="253800" y="2597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sp>
        <p:nvSpPr>
          <p:cNvPr id="4863" name="Google Shape;4863;p673"/>
          <p:cNvSpPr txBox="1"/>
          <p:nvPr/>
        </p:nvSpPr>
        <p:spPr>
          <a:xfrm>
            <a:off x="257325" y="735200"/>
            <a:ext cx="863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Paste screenshots/images of your translations below. </a:t>
            </a:r>
            <a:endParaRPr>
              <a:latin typeface="Calibri"/>
              <a:ea typeface="Calibri"/>
              <a:cs typeface="Calibri"/>
              <a:sym typeface="Calibri"/>
            </a:endParaRPr>
          </a:p>
        </p:txBody>
      </p:sp>
      <p:sp>
        <p:nvSpPr>
          <p:cNvPr id="4864" name="Google Shape;4864;p673" descr="Empty box for team participants to paste images of translations" title="Slide 27 Option 2"/>
          <p:cNvSpPr txBox="1"/>
          <p:nvPr/>
        </p:nvSpPr>
        <p:spPr>
          <a:xfrm>
            <a:off x="302450" y="1135400"/>
            <a:ext cx="8523900" cy="3371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300" b="1">
              <a:latin typeface="Nunito"/>
              <a:ea typeface="Nunito"/>
              <a:cs typeface="Nunito"/>
              <a:sym typeface="Nunito"/>
            </a:endParaRPr>
          </a:p>
        </p:txBody>
      </p:sp>
      <p:sp>
        <p:nvSpPr>
          <p:cNvPr id="2" name="Title 1"/>
          <p:cNvSpPr>
            <a:spLocks noGrp="1"/>
          </p:cNvSpPr>
          <p:nvPr>
            <p:ph type="title"/>
          </p:nvPr>
        </p:nvSpPr>
        <p:spPr>
          <a:xfrm>
            <a:off x="3805880" y="259726"/>
            <a:ext cx="4820301" cy="400200"/>
          </a:xfrm>
        </p:spPr>
        <p:txBody>
          <a:bodyPr>
            <a:normAutofit/>
          </a:bodyPr>
          <a:lstStyle/>
          <a:p>
            <a:pPr algn="ctr"/>
            <a:r>
              <a:rPr lang="en-US" sz="1600" b="1" i="1" dirty="0" smtClean="0">
                <a:solidFill>
                  <a:schemeClr val="tx1"/>
                </a:solidFill>
              </a:rPr>
              <a:t>Preview of OPTION #2 of Workspace Slide</a:t>
            </a:r>
            <a:endParaRPr lang="en-US" sz="1600" b="1" i="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8"/>
        <p:cNvGrpSpPr/>
        <p:nvPr/>
      </p:nvGrpSpPr>
      <p:grpSpPr>
        <a:xfrm>
          <a:off x="0" y="0"/>
          <a:ext cx="0" cy="0"/>
          <a:chOff x="0" y="0"/>
          <a:chExt cx="0" cy="0"/>
        </a:xfrm>
      </p:grpSpPr>
      <p:sp>
        <p:nvSpPr>
          <p:cNvPr id="4870" name="Google Shape;4870;p674"/>
          <p:cNvSpPr txBox="1"/>
          <p:nvPr/>
        </p:nvSpPr>
        <p:spPr>
          <a:xfrm>
            <a:off x="253800" y="2597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sp>
        <p:nvSpPr>
          <p:cNvPr id="4871" name="Google Shape;4871;p674"/>
          <p:cNvSpPr txBox="1"/>
          <p:nvPr/>
        </p:nvSpPr>
        <p:spPr>
          <a:xfrm>
            <a:off x="257325" y="735200"/>
            <a:ext cx="8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Lesson # 1: </a:t>
            </a:r>
            <a:r>
              <a:rPr lang="en" sz="1600" u="sng" dirty="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Follow this link</a:t>
            </a:r>
            <a:r>
              <a:rPr lang="en" sz="1600" dirty="0">
                <a:solidFill>
                  <a:srgbClr val="000000"/>
                </a:solidFill>
                <a:latin typeface="Calibri"/>
                <a:ea typeface="Calibri"/>
                <a:cs typeface="Calibri"/>
                <a:sym typeface="Calibri"/>
              </a:rPr>
              <a:t> to a 3-part geogebra activity. Spend some time on each task and then discuss as a group.</a:t>
            </a:r>
            <a:endParaRPr dirty="0">
              <a:latin typeface="Calibri"/>
              <a:ea typeface="Calibri"/>
              <a:cs typeface="Calibri"/>
              <a:sym typeface="Calibri"/>
            </a:endParaRPr>
          </a:p>
        </p:txBody>
      </p:sp>
      <p:sp>
        <p:nvSpPr>
          <p:cNvPr id="4872" name="Google Shape;4872;p674"/>
          <p:cNvSpPr txBox="1"/>
          <p:nvPr/>
        </p:nvSpPr>
        <p:spPr>
          <a:xfrm>
            <a:off x="302450" y="1412300"/>
            <a:ext cx="8523900" cy="309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latin typeface="Calibri"/>
                <a:ea typeface="Calibri"/>
                <a:cs typeface="Calibri"/>
                <a:sym typeface="Calibri"/>
              </a:rPr>
              <a:t>Discussion Prompt</a:t>
            </a:r>
            <a:endParaRPr sz="1300" b="1" dirty="0">
              <a:latin typeface="Calibri"/>
              <a:ea typeface="Calibri"/>
              <a:cs typeface="Calibri"/>
              <a:sym typeface="Calibri"/>
            </a:endParaRPr>
          </a:p>
          <a:p>
            <a:pPr marL="0" lvl="0" indent="0" algn="l" rtl="0">
              <a:spcBef>
                <a:spcPts val="0"/>
              </a:spcBef>
              <a:spcAft>
                <a:spcPts val="0"/>
              </a:spcAft>
              <a:buNone/>
            </a:pPr>
            <a:r>
              <a:rPr lang="en" sz="1300" dirty="0">
                <a:latin typeface="Calibri"/>
                <a:ea typeface="Calibri"/>
                <a:cs typeface="Calibri"/>
                <a:sym typeface="Calibri"/>
              </a:rPr>
              <a:t>What different strategies did your team use to accomplish the task? Why do you think those strategies worked? What is always going to be true?</a:t>
            </a:r>
            <a:endParaRPr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a:p>
            <a:pPr marL="0" lvl="0" indent="0" algn="l" rtl="0">
              <a:spcBef>
                <a:spcPts val="0"/>
              </a:spcBef>
              <a:spcAft>
                <a:spcPts val="0"/>
              </a:spcAft>
              <a:buNone/>
            </a:pPr>
            <a:r>
              <a:rPr lang="en" sz="1300" b="1" dirty="0">
                <a:latin typeface="Calibri"/>
                <a:ea typeface="Calibri"/>
                <a:cs typeface="Calibri"/>
                <a:sym typeface="Calibri"/>
              </a:rPr>
              <a:t>Discussion Notes</a:t>
            </a:r>
            <a:endParaRPr sz="1300" b="1" dirty="0">
              <a:latin typeface="Calibri"/>
              <a:ea typeface="Calibri"/>
              <a:cs typeface="Calibri"/>
              <a:sym typeface="Calibri"/>
            </a:endParaRPr>
          </a:p>
          <a:p>
            <a:pPr marL="457200" lvl="0" indent="-311150" algn="l" rtl="0">
              <a:spcBef>
                <a:spcPts val="0"/>
              </a:spcBef>
              <a:spcAft>
                <a:spcPts val="0"/>
              </a:spcAft>
              <a:buSzPts val="1300"/>
              <a:buFont typeface="Calibri"/>
              <a:buChar char="●"/>
            </a:pPr>
            <a:endParaRPr sz="1300" b="1" dirty="0">
              <a:latin typeface="Calibri"/>
              <a:ea typeface="Calibri"/>
              <a:cs typeface="Calibri"/>
              <a:sym typeface="Calibri"/>
            </a:endParaRPr>
          </a:p>
        </p:txBody>
      </p:sp>
      <p:sp>
        <p:nvSpPr>
          <p:cNvPr id="2" name="Title 1"/>
          <p:cNvSpPr>
            <a:spLocks noGrp="1"/>
          </p:cNvSpPr>
          <p:nvPr>
            <p:ph type="title"/>
          </p:nvPr>
        </p:nvSpPr>
        <p:spPr>
          <a:xfrm>
            <a:off x="3978875" y="302998"/>
            <a:ext cx="4589641" cy="356927"/>
          </a:xfrm>
        </p:spPr>
        <p:txBody>
          <a:bodyPr>
            <a:normAutofit/>
          </a:bodyPr>
          <a:lstStyle/>
          <a:p>
            <a:pPr algn="ctr"/>
            <a:r>
              <a:rPr lang="en-US" sz="1600" b="1" i="1" dirty="0" smtClean="0">
                <a:solidFill>
                  <a:schemeClr val="tx1"/>
                </a:solidFill>
              </a:rPr>
              <a:t>Preview of OPTION #3 of Workspace Slide</a:t>
            </a:r>
            <a:endParaRPr lang="en-US" sz="1600" b="1" i="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4878" name="Google Shape;4878;p675"/>
          <p:cNvSpPr txBox="1"/>
          <p:nvPr/>
        </p:nvSpPr>
        <p:spPr>
          <a:xfrm>
            <a:off x="253800" y="259725"/>
            <a:ext cx="31425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sp>
        <p:nvSpPr>
          <p:cNvPr id="4879" name="Google Shape;4879;p675"/>
          <p:cNvSpPr txBox="1"/>
          <p:nvPr/>
        </p:nvSpPr>
        <p:spPr>
          <a:xfrm>
            <a:off x="257325" y="735200"/>
            <a:ext cx="8632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Lesson # 1: </a:t>
            </a:r>
            <a:r>
              <a:rPr lang="en" sz="1600" u="sng">
                <a:solidFill>
                  <a:srgbClr val="0097A7"/>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Follow this link</a:t>
            </a:r>
            <a:r>
              <a:rPr lang="en" sz="1600">
                <a:solidFill>
                  <a:srgbClr val="000000"/>
                </a:solidFill>
                <a:latin typeface="Nunito"/>
                <a:ea typeface="Nunito"/>
                <a:cs typeface="Nunito"/>
                <a:sym typeface="Nunito"/>
              </a:rPr>
              <a:t> to a 3-part </a:t>
            </a:r>
            <a:r>
              <a:rPr lang="en" sz="1600">
                <a:latin typeface="Nunito"/>
                <a:ea typeface="Nunito"/>
                <a:cs typeface="Nunito"/>
                <a:sym typeface="Nunito"/>
              </a:rPr>
              <a:t>G</a:t>
            </a:r>
            <a:r>
              <a:rPr lang="en" sz="1600">
                <a:solidFill>
                  <a:srgbClr val="000000"/>
                </a:solidFill>
                <a:latin typeface="Nunito"/>
                <a:ea typeface="Nunito"/>
                <a:cs typeface="Nunito"/>
                <a:sym typeface="Nunito"/>
              </a:rPr>
              <a:t>eo</a:t>
            </a:r>
            <a:r>
              <a:rPr lang="en" sz="1600">
                <a:latin typeface="Nunito"/>
                <a:ea typeface="Nunito"/>
                <a:cs typeface="Nunito"/>
                <a:sym typeface="Nunito"/>
              </a:rPr>
              <a:t>G</a:t>
            </a:r>
            <a:r>
              <a:rPr lang="en" sz="1600">
                <a:solidFill>
                  <a:srgbClr val="000000"/>
                </a:solidFill>
                <a:latin typeface="Nunito"/>
                <a:ea typeface="Nunito"/>
                <a:cs typeface="Nunito"/>
                <a:sym typeface="Nunito"/>
              </a:rPr>
              <a:t>ebra activity. Spend some time on each task and then discuss as a group. </a:t>
            </a:r>
            <a:endParaRPr/>
          </a:p>
        </p:txBody>
      </p:sp>
      <p:sp>
        <p:nvSpPr>
          <p:cNvPr id="4880" name="Google Shape;4880;p675"/>
          <p:cNvSpPr txBox="1"/>
          <p:nvPr/>
        </p:nvSpPr>
        <p:spPr>
          <a:xfrm>
            <a:off x="302450" y="1412300"/>
            <a:ext cx="8523900" cy="309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Nunito"/>
                <a:ea typeface="Nunito"/>
                <a:cs typeface="Nunito"/>
                <a:sym typeface="Nunito"/>
              </a:rPr>
              <a:t>Screenshots from GeoGebra activity:</a:t>
            </a:r>
            <a:endParaRPr sz="1300" b="1">
              <a:latin typeface="Nunito"/>
              <a:ea typeface="Nunito"/>
              <a:cs typeface="Nunito"/>
              <a:sym typeface="Nunito"/>
            </a:endParaRPr>
          </a:p>
        </p:txBody>
      </p:sp>
      <p:sp>
        <p:nvSpPr>
          <p:cNvPr id="2" name="Title 1"/>
          <p:cNvSpPr>
            <a:spLocks noGrp="1"/>
          </p:cNvSpPr>
          <p:nvPr>
            <p:ph type="title"/>
          </p:nvPr>
        </p:nvSpPr>
        <p:spPr>
          <a:xfrm>
            <a:off x="3731740" y="259726"/>
            <a:ext cx="4894441" cy="400200"/>
          </a:xfrm>
        </p:spPr>
        <p:txBody>
          <a:bodyPr>
            <a:normAutofit/>
          </a:bodyPr>
          <a:lstStyle/>
          <a:p>
            <a:pPr algn="ctr"/>
            <a:r>
              <a:rPr lang="en-US" sz="1600" b="1" i="1" dirty="0" smtClean="0">
                <a:solidFill>
                  <a:schemeClr val="tx1"/>
                </a:solidFill>
              </a:rPr>
              <a:t>Preview of OPTION #3 of Workspace Slide</a:t>
            </a:r>
            <a:endParaRPr lang="en-US" sz="1600" b="1" i="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638"/>
        <p:cNvGrpSpPr/>
        <p:nvPr/>
      </p:nvGrpSpPr>
      <p:grpSpPr>
        <a:xfrm>
          <a:off x="0" y="0"/>
          <a:ext cx="0" cy="0"/>
          <a:chOff x="0" y="0"/>
          <a:chExt cx="0" cy="0"/>
        </a:xfrm>
      </p:grpSpPr>
      <p:sp>
        <p:nvSpPr>
          <p:cNvPr id="4639" name="Google Shape;4639;p64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Professional learning activity types</a:t>
            </a:r>
            <a:endParaRPr sz="2800"/>
          </a:p>
        </p:txBody>
      </p:sp>
      <p:sp>
        <p:nvSpPr>
          <p:cNvPr id="4640" name="Google Shape;4640;p649"/>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b="1">
                <a:solidFill>
                  <a:schemeClr val="accent3"/>
                </a:solidFill>
              </a:rPr>
              <a:t>Setting and maintaining norms: </a:t>
            </a:r>
            <a:r>
              <a:rPr lang="en"/>
              <a:t>These activities support participants to establish norms that will guide participation in sessions.</a:t>
            </a:r>
            <a:endParaRPr/>
          </a:p>
          <a:p>
            <a:pPr marL="0" lvl="0" indent="0" algn="l" rtl="0">
              <a:spcBef>
                <a:spcPts val="800"/>
              </a:spcBef>
              <a:spcAft>
                <a:spcPts val="0"/>
              </a:spcAft>
              <a:buNone/>
            </a:pPr>
            <a:r>
              <a:rPr lang="en" b="1">
                <a:solidFill>
                  <a:schemeClr val="accent3"/>
                </a:solidFill>
              </a:rPr>
              <a:t>Doing math together: </a:t>
            </a:r>
            <a:r>
              <a:rPr lang="en"/>
              <a:t>These activities engage participants in a mathematics task.</a:t>
            </a:r>
            <a:endParaRPr/>
          </a:p>
          <a:p>
            <a:pPr marL="0" lvl="0" indent="0" algn="l" rtl="0">
              <a:spcBef>
                <a:spcPts val="800"/>
              </a:spcBef>
              <a:spcAft>
                <a:spcPts val="0"/>
              </a:spcAft>
              <a:buNone/>
            </a:pPr>
            <a:r>
              <a:rPr lang="en" b="1">
                <a:solidFill>
                  <a:schemeClr val="accent3"/>
                </a:solidFill>
              </a:rPr>
              <a:t>Studying teaching: </a:t>
            </a:r>
            <a:r>
              <a:rPr lang="en"/>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 b="1">
                <a:solidFill>
                  <a:schemeClr val="accent3"/>
                </a:solidFill>
              </a:rPr>
              <a:t>Connecting to research: </a:t>
            </a:r>
            <a:r>
              <a:rPr lang="en"/>
              <a:t>These activities involve unpacking and understanding the research in mathematics education underpinning focal ideas and concepts.</a:t>
            </a:r>
            <a:endParaRPr/>
          </a:p>
          <a:p>
            <a:pPr marL="0" lvl="0" indent="0" algn="l" rtl="0">
              <a:spcBef>
                <a:spcPts val="800"/>
              </a:spcBef>
              <a:spcAft>
                <a:spcPts val="0"/>
              </a:spcAft>
              <a:buNone/>
            </a:pPr>
            <a:r>
              <a:rPr lang="en" b="1">
                <a:solidFill>
                  <a:schemeClr val="accent3"/>
                </a:solidFill>
              </a:rPr>
              <a:t>Planning for action: </a:t>
            </a:r>
            <a:r>
              <a:rPr lang="en"/>
              <a:t>These activities involve making links between session content and our own practice and contexts.</a:t>
            </a:r>
            <a:endParaRPr b="1"/>
          </a:p>
        </p:txBody>
      </p:sp>
      <p:pic>
        <p:nvPicPr>
          <p:cNvPr id="4641" name="Google Shape;4641;p649"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4642" name="Google Shape;4642;p649"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4643" name="Google Shape;4643;p649"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4644" name="Google Shape;4644;p649"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4645" name="Google Shape;4645;p649"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4646" name="Google Shape;4646;p649"/>
          <p:cNvSpPr txBox="1">
            <a:spLocks noGrp="1"/>
          </p:cNvSpPr>
          <p:nvPr>
            <p:ph type="sldNum" idx="12"/>
          </p:nvPr>
        </p:nvSpPr>
        <p:spPr>
          <a:xfrm>
            <a:off x="8575300" y="4707350"/>
            <a:ext cx="410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84"/>
        <p:cNvGrpSpPr/>
        <p:nvPr/>
      </p:nvGrpSpPr>
      <p:grpSpPr>
        <a:xfrm>
          <a:off x="0" y="0"/>
          <a:ext cx="0" cy="0"/>
          <a:chOff x="0" y="0"/>
          <a:chExt cx="0" cy="0"/>
        </a:xfrm>
      </p:grpSpPr>
      <p:sp>
        <p:nvSpPr>
          <p:cNvPr id="4885" name="Google Shape;4885;p67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55600" algn="l" rtl="0">
              <a:lnSpc>
                <a:spcPct val="100000"/>
              </a:lnSpc>
              <a:spcBef>
                <a:spcPts val="0"/>
              </a:spcBef>
              <a:spcAft>
                <a:spcPts val="0"/>
              </a:spcAft>
              <a:buSzPts val="2000"/>
              <a:buFont typeface="Arial"/>
              <a:buChar char="•"/>
            </a:pPr>
            <a:r>
              <a:rPr lang="en" sz="2000">
                <a:latin typeface="Arial"/>
                <a:ea typeface="Arial"/>
                <a:cs typeface="Arial"/>
                <a:sym typeface="Arial"/>
              </a:rPr>
              <a:t>What transformation(s) did you use to move the lizard to the rock?</a:t>
            </a:r>
            <a:endParaRPr sz="2000">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 sz="2000">
                <a:latin typeface="Arial"/>
                <a:ea typeface="Arial"/>
                <a:cs typeface="Arial"/>
                <a:sym typeface="Arial"/>
              </a:rPr>
              <a:t>How is what this group shared similar or different from how you moved the lizard?</a:t>
            </a:r>
            <a:endParaRPr sz="2700"/>
          </a:p>
          <a:p>
            <a:pPr marL="0" lvl="0" indent="0" algn="l" rtl="0">
              <a:spcBef>
                <a:spcPts val="800"/>
              </a:spcBef>
              <a:spcAft>
                <a:spcPts val="0"/>
              </a:spcAft>
              <a:buNone/>
            </a:pPr>
            <a:endParaRPr/>
          </a:p>
          <a:p>
            <a:pPr marL="0" lvl="0" indent="0" algn="l" rtl="0">
              <a:spcBef>
                <a:spcPts val="800"/>
              </a:spcBef>
              <a:spcAft>
                <a:spcPts val="0"/>
              </a:spcAft>
              <a:buNone/>
            </a:pPr>
            <a:endParaRPr/>
          </a:p>
        </p:txBody>
      </p:sp>
      <p:sp>
        <p:nvSpPr>
          <p:cNvPr id="4886" name="Google Shape;4886;p6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b="1"/>
              <a:t>Discuss the “Leaping Lizards” Task</a:t>
            </a:r>
            <a:endParaRPr b="1"/>
          </a:p>
        </p:txBody>
      </p:sp>
      <p:sp>
        <p:nvSpPr>
          <p:cNvPr id="4887" name="Google Shape;4887;p676"/>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677"/>
          <p:cNvSpPr txBox="1">
            <a:spLocks noGrp="1"/>
          </p:cNvSpPr>
          <p:nvPr>
            <p:ph type="title"/>
          </p:nvPr>
        </p:nvSpPr>
        <p:spPr>
          <a:xfrm>
            <a:off x="351825" y="342900"/>
            <a:ext cx="85110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 sz="2700" b="1"/>
              <a:t>Debrief: </a:t>
            </a:r>
            <a:r>
              <a:rPr lang="en" sz="2700"/>
              <a:t>Reflecting on the “Leaping Lizards” lesson as learners</a:t>
            </a:r>
            <a:endParaRPr sz="3000"/>
          </a:p>
        </p:txBody>
      </p:sp>
      <p:sp>
        <p:nvSpPr>
          <p:cNvPr id="4893" name="Google Shape;4893;p677"/>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
        <p:nvSpPr>
          <p:cNvPr id="4894" name="Google Shape;4894;p677"/>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math learners:</a:t>
            </a:r>
            <a:endParaRPr sz="2000" b="1">
              <a:solidFill>
                <a:schemeClr val="accent5"/>
              </a:solidFill>
            </a:endParaRPr>
          </a:p>
        </p:txBody>
      </p:sp>
      <p:sp>
        <p:nvSpPr>
          <p:cNvPr id="4895" name="Google Shape;4895;p677"/>
          <p:cNvSpPr txBox="1">
            <a:spLocks noGrp="1"/>
          </p:cNvSpPr>
          <p:nvPr>
            <p:ph type="body" idx="4294967295"/>
          </p:nvPr>
        </p:nvSpPr>
        <p:spPr>
          <a:xfrm>
            <a:off x="659150" y="1749250"/>
            <a:ext cx="7967100" cy="1110900"/>
          </a:xfrm>
          <a:prstGeom prst="rect">
            <a:avLst/>
          </a:prstGeom>
          <a:solidFill>
            <a:srgbClr val="F0F4E6"/>
          </a:solidFill>
        </p:spPr>
        <p:txBody>
          <a:bodyPr spcFirstLastPara="1" wrap="square" lIns="68575" tIns="34275" rIns="68575" bIns="34275" anchor="t" anchorCtr="0">
            <a:normAutofit fontScale="92500"/>
          </a:bodyPr>
          <a:lstStyle/>
          <a:p>
            <a:pPr marL="177800" lvl="0" indent="-158750" algn="l" rtl="0">
              <a:lnSpc>
                <a:spcPct val="100000"/>
              </a:lnSpc>
              <a:spcBef>
                <a:spcPts val="0"/>
              </a:spcBef>
              <a:spcAft>
                <a:spcPts val="0"/>
              </a:spcAft>
              <a:buSzPts val="1500"/>
              <a:buFont typeface="Calibri"/>
              <a:buChar char="●"/>
            </a:pPr>
            <a:r>
              <a:rPr lang="en" sz="1500" b="1"/>
              <a:t>Mathematical goal</a:t>
            </a:r>
            <a:r>
              <a:rPr lang="en" sz="1500"/>
              <a:t>: Deepen our understanding of key features of rigid transformations (translations, rotations and reflections)</a:t>
            </a:r>
            <a:endParaRPr sz="1500"/>
          </a:p>
          <a:p>
            <a:pPr marL="177800" lvl="0" indent="-158750" algn="l" rtl="0">
              <a:lnSpc>
                <a:spcPct val="100000"/>
              </a:lnSpc>
              <a:spcBef>
                <a:spcPts val="1000"/>
              </a:spcBef>
              <a:spcAft>
                <a:spcPts val="1000"/>
              </a:spcAft>
              <a:buSzPts val="1500"/>
              <a:buFont typeface="Calibri"/>
              <a:buChar char="●"/>
            </a:pPr>
            <a:r>
              <a:rPr lang="en" sz="1500" b="1"/>
              <a:t>Equity goal</a:t>
            </a:r>
            <a:r>
              <a:rPr lang="en" sz="1500"/>
              <a:t>: Support learners’ access to content through use of technology and just-in-time scaffolding.</a:t>
            </a:r>
            <a:endParaRPr sz="1500" b="1"/>
          </a:p>
        </p:txBody>
      </p:sp>
      <p:sp>
        <p:nvSpPr>
          <p:cNvPr id="4896" name="Google Shape;4896;p677"/>
          <p:cNvSpPr txBox="1"/>
          <p:nvPr/>
        </p:nvSpPr>
        <p:spPr>
          <a:xfrm>
            <a:off x="659500" y="3062900"/>
            <a:ext cx="7967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alibri"/>
                <a:ea typeface="Calibri"/>
                <a:cs typeface="Calibri"/>
                <a:sym typeface="Calibri"/>
              </a:rPr>
              <a:t>Debrief Questions:</a:t>
            </a:r>
            <a:endParaRPr sz="1700" b="1">
              <a:latin typeface="Calibri"/>
              <a:ea typeface="Calibri"/>
              <a:cs typeface="Calibri"/>
              <a:sym typeface="Calibri"/>
            </a:endParaRPr>
          </a:p>
          <a:p>
            <a:pPr marL="457200" lvl="0" indent="-336550" algn="l" rtl="0">
              <a:spcBef>
                <a:spcPts val="0"/>
              </a:spcBef>
              <a:spcAft>
                <a:spcPts val="0"/>
              </a:spcAft>
              <a:buSzPts val="1700"/>
              <a:buFont typeface="Calibri"/>
              <a:buAutoNum type="arabicPeriod"/>
            </a:pPr>
            <a:r>
              <a:rPr lang="en" sz="1700">
                <a:latin typeface="Calibri"/>
                <a:ea typeface="Calibri"/>
                <a:cs typeface="Calibri"/>
                <a:sym typeface="Calibri"/>
              </a:rPr>
              <a:t>How did you see me working on each of these goals during the lesson?</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AutoNum type="arabicPeriod"/>
            </a:pPr>
            <a:r>
              <a:rPr lang="en" sz="1700">
                <a:latin typeface="Calibri"/>
                <a:ea typeface="Calibri"/>
                <a:cs typeface="Calibri"/>
                <a:sym typeface="Calibri"/>
              </a:rPr>
              <a:t>What moves could have been made to support our work on these goals even more?</a:t>
            </a:r>
            <a:endParaRPr sz="17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0"/>
        <p:cNvGrpSpPr/>
        <p:nvPr/>
      </p:nvGrpSpPr>
      <p:grpSpPr>
        <a:xfrm>
          <a:off x="0" y="0"/>
          <a:ext cx="0" cy="0"/>
          <a:chOff x="0" y="0"/>
          <a:chExt cx="0" cy="0"/>
        </a:xfrm>
      </p:grpSpPr>
      <p:sp>
        <p:nvSpPr>
          <p:cNvPr id="4901" name="Google Shape;4901;p678"/>
          <p:cNvSpPr txBox="1">
            <a:spLocks noGrp="1"/>
          </p:cNvSpPr>
          <p:nvPr>
            <p:ph type="title"/>
          </p:nvPr>
        </p:nvSpPr>
        <p:spPr>
          <a:xfrm>
            <a:off x="318325" y="342900"/>
            <a:ext cx="84942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500" b="1"/>
              <a:t>Debrief:</a:t>
            </a:r>
            <a:r>
              <a:rPr lang="en" sz="2500"/>
              <a:t> Reflecting on the “Leaping Lizards” as teachers</a:t>
            </a:r>
            <a:endParaRPr sz="2800"/>
          </a:p>
        </p:txBody>
      </p:sp>
      <p:sp>
        <p:nvSpPr>
          <p:cNvPr id="4902" name="Google Shape;4902;p678"/>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teachers:</a:t>
            </a:r>
            <a:endParaRPr sz="2000" b="1">
              <a:solidFill>
                <a:schemeClr val="accent5"/>
              </a:solidFill>
            </a:endParaRPr>
          </a:p>
        </p:txBody>
      </p:sp>
      <p:sp>
        <p:nvSpPr>
          <p:cNvPr id="4903" name="Google Shape;4903;p678"/>
          <p:cNvSpPr txBox="1">
            <a:spLocks noGrp="1"/>
          </p:cNvSpPr>
          <p:nvPr>
            <p:ph type="body" idx="4294967295"/>
          </p:nvPr>
        </p:nvSpPr>
        <p:spPr>
          <a:xfrm>
            <a:off x="659150" y="1749250"/>
            <a:ext cx="7967100" cy="990300"/>
          </a:xfrm>
          <a:prstGeom prst="rect">
            <a:avLst/>
          </a:prstGeom>
          <a:solidFill>
            <a:srgbClr val="F0F4E6"/>
          </a:solidFill>
        </p:spPr>
        <p:txBody>
          <a:bodyPr spcFirstLastPara="1" wrap="square" lIns="68575" tIns="34275" rIns="68575" bIns="34275" anchor="t" anchorCtr="0">
            <a:noAutofit/>
          </a:bodyPr>
          <a:lstStyle/>
          <a:p>
            <a:pPr marL="457200" lvl="0" indent="-355600" algn="l" rtl="0">
              <a:lnSpc>
                <a:spcPct val="100000"/>
              </a:lnSpc>
              <a:spcBef>
                <a:spcPts val="0"/>
              </a:spcBef>
              <a:spcAft>
                <a:spcPts val="1000"/>
              </a:spcAft>
              <a:buSzPts val="2000"/>
              <a:buFont typeface="Calibri"/>
              <a:buChar char="●"/>
            </a:pPr>
            <a:r>
              <a:rPr lang="en" sz="1600" b="1"/>
              <a:t>Pedagogical goal</a:t>
            </a:r>
            <a:r>
              <a:rPr lang="en" sz="1600"/>
              <a:t>: Consider how technology sustains equitable and ambitious instruction. In what ways can technology provide access for learners? In what ways can technology function as a barrier for learners? </a:t>
            </a:r>
            <a:endParaRPr sz="1600" b="1"/>
          </a:p>
        </p:txBody>
      </p:sp>
      <p:sp>
        <p:nvSpPr>
          <p:cNvPr id="4904" name="Google Shape;4904;p678"/>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4905" name="Google Shape;4905;p678"/>
          <p:cNvSpPr txBox="1"/>
          <p:nvPr/>
        </p:nvSpPr>
        <p:spPr>
          <a:xfrm>
            <a:off x="659150" y="2915350"/>
            <a:ext cx="7967100" cy="145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latin typeface="Calibri"/>
                <a:ea typeface="Calibri"/>
                <a:cs typeface="Calibri"/>
                <a:sym typeface="Calibri"/>
              </a:rPr>
              <a:t>Review the original </a:t>
            </a:r>
            <a:r>
              <a:rPr lang="en" sz="1600" b="1" u="sng">
                <a:solidFill>
                  <a:schemeClr val="hlink"/>
                </a:solidFill>
                <a:latin typeface="Calibri"/>
                <a:ea typeface="Calibri"/>
                <a:cs typeface="Calibri"/>
                <a:sym typeface="Calibri"/>
                <a:hlinkClick r:id="rId3"/>
              </a:rPr>
              <a:t>Leaping Lizards</a:t>
            </a:r>
            <a:r>
              <a:rPr lang="en" sz="1600" b="1">
                <a:solidFill>
                  <a:schemeClr val="dk1"/>
                </a:solidFill>
                <a:latin typeface="Calibri"/>
                <a:ea typeface="Calibri"/>
                <a:cs typeface="Calibri"/>
                <a:sym typeface="Calibri"/>
              </a:rPr>
              <a:t> lesson materials from Open-Up Resources:</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What do you notice and wonder about how I adapted this lesson?</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How did my adaptations relate to your ability to access key mathematical ideas?</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How did my adaptations relate to your opportunities for reasoning and sensemaking?</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How did my use of technology support and/or limit your access?</a:t>
            </a:r>
            <a:endParaRPr sz="1600" b="1">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09"/>
        <p:cNvGrpSpPr/>
        <p:nvPr/>
      </p:nvGrpSpPr>
      <p:grpSpPr>
        <a:xfrm>
          <a:off x="0" y="0"/>
          <a:ext cx="0" cy="0"/>
          <a:chOff x="0" y="0"/>
          <a:chExt cx="0" cy="0"/>
        </a:xfrm>
      </p:grpSpPr>
      <p:sp>
        <p:nvSpPr>
          <p:cNvPr id="4910" name="Google Shape;4910;p679"/>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solidFill>
                  <a:schemeClr val="accent5"/>
                </a:solidFill>
              </a:rPr>
              <a:t>Practices</a:t>
            </a:r>
            <a:r>
              <a:rPr lang="en" sz="2850">
                <a:solidFill>
                  <a:schemeClr val="accent5"/>
                </a:solidFill>
              </a:rPr>
              <a:t> of ambitious mathematics teaching</a:t>
            </a:r>
            <a:endParaRPr sz="2670">
              <a:solidFill>
                <a:schemeClr val="accent5"/>
              </a:solidFill>
            </a:endParaRPr>
          </a:p>
        </p:txBody>
      </p:sp>
      <p:sp>
        <p:nvSpPr>
          <p:cNvPr id="4911" name="Google Shape;4911;p679"/>
          <p:cNvSpPr txBox="1"/>
          <p:nvPr/>
        </p:nvSpPr>
        <p:spPr>
          <a:xfrm>
            <a:off x="511500" y="108532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912" name="Google Shape;4912;p679"/>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913" name="Google Shape;4913;p679"/>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(NCTM, 2014)</a:t>
            </a:r>
            <a:endParaRPr/>
          </a:p>
        </p:txBody>
      </p:sp>
      <p:sp>
        <p:nvSpPr>
          <p:cNvPr id="4914" name="Google Shape;4914;p679"/>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8"/>
        <p:cNvGrpSpPr/>
        <p:nvPr/>
      </p:nvGrpSpPr>
      <p:grpSpPr>
        <a:xfrm>
          <a:off x="0" y="0"/>
          <a:ext cx="0" cy="0"/>
          <a:chOff x="0" y="0"/>
          <a:chExt cx="0" cy="0"/>
        </a:xfrm>
      </p:grpSpPr>
      <p:sp>
        <p:nvSpPr>
          <p:cNvPr id="4919" name="Google Shape;4919;p680"/>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5"/>
                </a:solidFill>
              </a:rPr>
              <a:t>Debrief: </a:t>
            </a:r>
            <a:r>
              <a:rPr lang="en" sz="2800" b="1">
                <a:solidFill>
                  <a:schemeClr val="accent5"/>
                </a:solidFill>
              </a:rPr>
              <a:t>Habits, routines, and actions</a:t>
            </a:r>
            <a:r>
              <a:rPr lang="en" sz="2800">
                <a:solidFill>
                  <a:schemeClr val="accent5"/>
                </a:solidFill>
              </a:rPr>
              <a:t> </a:t>
            </a:r>
            <a:endParaRPr sz="2800">
              <a:solidFill>
                <a:schemeClr val="accent5"/>
              </a:solidFill>
            </a:endParaRPr>
          </a:p>
        </p:txBody>
      </p:sp>
      <p:pic>
        <p:nvPicPr>
          <p:cNvPr id="4920" name="Google Shape;4920;p680"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chemeClr val="dk2"/>
            </a:solidFill>
            <a:prstDash val="solid"/>
            <a:round/>
            <a:headEnd type="none" w="sm" len="sm"/>
            <a:tailEnd type="none" w="sm" len="sm"/>
          </a:ln>
        </p:spPr>
      </p:pic>
      <p:sp>
        <p:nvSpPr>
          <p:cNvPr id="4921" name="Google Shape;4921;p680"/>
          <p:cNvSpPr txBox="1"/>
          <p:nvPr/>
        </p:nvSpPr>
        <p:spPr>
          <a:xfrm>
            <a:off x="7101075" y="1623050"/>
            <a:ext cx="1803600" cy="2548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922" name="Google Shape;4922;p680"/>
          <p:cNvSpPr txBox="1"/>
          <p:nvPr/>
        </p:nvSpPr>
        <p:spPr>
          <a:xfrm>
            <a:off x="391825" y="9237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923" name="Google Shape;4923;p680"/>
          <p:cNvSpPr/>
          <p:nvPr/>
        </p:nvSpPr>
        <p:spPr>
          <a:xfrm>
            <a:off x="6374825" y="46048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(TDG, 2020)</a:t>
            </a:r>
            <a:endParaRPr/>
          </a:p>
        </p:txBody>
      </p:sp>
      <p:sp>
        <p:nvSpPr>
          <p:cNvPr id="4924" name="Google Shape;4924;p680"/>
          <p:cNvSpPr txBox="1">
            <a:spLocks noGrp="1"/>
          </p:cNvSpPr>
          <p:nvPr>
            <p:ph type="sldNum" idx="12"/>
          </p:nvPr>
        </p:nvSpPr>
        <p:spPr>
          <a:xfrm>
            <a:off x="8408225" y="4625550"/>
            <a:ext cx="23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28"/>
        <p:cNvGrpSpPr/>
        <p:nvPr/>
      </p:nvGrpSpPr>
      <p:grpSpPr>
        <a:xfrm>
          <a:off x="0" y="0"/>
          <a:ext cx="0" cy="0"/>
          <a:chOff x="0" y="0"/>
          <a:chExt cx="0" cy="0"/>
        </a:xfrm>
      </p:grpSpPr>
      <p:sp>
        <p:nvSpPr>
          <p:cNvPr id="4929" name="Google Shape;4929;p68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4930" name="Google Shape;4930;p681"/>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900"/>
              <a:t>Adapting a published lesson to include ambitious teaching practices </a:t>
            </a:r>
            <a:endParaRPr sz="2200"/>
          </a:p>
        </p:txBody>
      </p:sp>
      <p:sp>
        <p:nvSpPr>
          <p:cNvPr id="4931" name="Google Shape;4931;p681"/>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pic>
        <p:nvPicPr>
          <p:cNvPr id="4932" name="Google Shape;4932;p681" descr="Blueprint with solid fill"/>
          <p:cNvPicPr preferRelativeResize="0"/>
          <p:nvPr/>
        </p:nvPicPr>
        <p:blipFill rotWithShape="1">
          <a:blip r:embed="rId3">
            <a:alphaModFix/>
          </a:blip>
          <a:srcRect/>
          <a:stretch/>
        </p:blipFill>
        <p:spPr>
          <a:xfrm>
            <a:off x="7371575" y="3353375"/>
            <a:ext cx="1525350" cy="152537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936"/>
        <p:cNvGrpSpPr/>
        <p:nvPr/>
      </p:nvGrpSpPr>
      <p:grpSpPr>
        <a:xfrm>
          <a:off x="0" y="0"/>
          <a:ext cx="0" cy="0"/>
          <a:chOff x="0" y="0"/>
          <a:chExt cx="0" cy="0"/>
        </a:xfrm>
      </p:grpSpPr>
      <p:sp>
        <p:nvSpPr>
          <p:cNvPr id="4937" name="Google Shape;4937;p68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938" name="Google Shape;4938;p68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939" name="Google Shape;4939;p682"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940" name="Google Shape;4940;p682"/>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4"/>
        <p:cNvGrpSpPr/>
        <p:nvPr/>
      </p:nvGrpSpPr>
      <p:grpSpPr>
        <a:xfrm>
          <a:off x="0" y="0"/>
          <a:ext cx="0" cy="0"/>
          <a:chOff x="0" y="0"/>
          <a:chExt cx="0" cy="0"/>
        </a:xfrm>
      </p:grpSpPr>
      <p:sp>
        <p:nvSpPr>
          <p:cNvPr id="2" name="Title 1"/>
          <p:cNvSpPr>
            <a:spLocks noGrp="1"/>
          </p:cNvSpPr>
          <p:nvPr>
            <p:ph type="title"/>
          </p:nvPr>
        </p:nvSpPr>
        <p:spPr>
          <a:xfrm>
            <a:off x="537882" y="342900"/>
            <a:ext cx="5014421" cy="770100"/>
          </a:xfrm>
        </p:spPr>
        <p:txBody>
          <a:bodyPr>
            <a:normAutofit fontScale="90000"/>
          </a:bodyPr>
          <a:lstStyle/>
          <a:p>
            <a:r>
              <a:rPr lang="en-US" sz="2400" b="1" i="1" dirty="0" smtClean="0"/>
              <a:t>Using the “Lesson Planning Framework” to adapt a published lesson</a:t>
            </a:r>
            <a:endParaRPr lang="en-US" sz="2400" b="1" i="1" dirty="0"/>
          </a:p>
        </p:txBody>
      </p:sp>
      <p:sp>
        <p:nvSpPr>
          <p:cNvPr id="4945" name="Google Shape;4945;p68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
        <p:nvSpPr>
          <p:cNvPr id="4947" name="Google Shape;4947;p683"/>
          <p:cNvSpPr txBox="1">
            <a:spLocks noGrp="1"/>
          </p:cNvSpPr>
          <p:nvPr>
            <p:ph type="body" idx="4294967295"/>
          </p:nvPr>
        </p:nvSpPr>
        <p:spPr>
          <a:xfrm>
            <a:off x="485897" y="1460629"/>
            <a:ext cx="4972050" cy="3081337"/>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300" dirty="0">
                <a:solidFill>
                  <a:srgbClr val="000000"/>
                </a:solidFill>
              </a:rPr>
              <a:t>Skim through </a:t>
            </a:r>
            <a:r>
              <a:rPr lang="en" sz="2300" dirty="0">
                <a:solidFill>
                  <a:schemeClr val="dk1"/>
                </a:solidFill>
              </a:rPr>
              <a:t>the Lesson Planning Framework introduced in Module 2.</a:t>
            </a:r>
            <a:endParaRPr sz="2300" dirty="0">
              <a:solidFill>
                <a:schemeClr val="dk1"/>
              </a:solidFill>
            </a:endParaRPr>
          </a:p>
          <a:p>
            <a:pPr marL="457200" lvl="0" indent="-374650" algn="l" rtl="0">
              <a:spcBef>
                <a:spcPts val="800"/>
              </a:spcBef>
              <a:spcAft>
                <a:spcPts val="0"/>
              </a:spcAft>
              <a:buClr>
                <a:schemeClr val="dk1"/>
              </a:buClr>
              <a:buSzPts val="2300"/>
              <a:buChar char="•"/>
            </a:pPr>
            <a:r>
              <a:rPr lang="en" sz="2300" dirty="0">
                <a:solidFill>
                  <a:schemeClr val="dk1"/>
                </a:solidFill>
              </a:rPr>
              <a:t>Identify 1-3 favorite questions that you feel you always want to ask yourself when planning a lesson. </a:t>
            </a:r>
            <a:endParaRPr sz="2300" dirty="0"/>
          </a:p>
          <a:p>
            <a:pPr marL="457200" lvl="0" indent="-374650" algn="l" rtl="0">
              <a:spcBef>
                <a:spcPts val="0"/>
              </a:spcBef>
              <a:spcAft>
                <a:spcPts val="0"/>
              </a:spcAft>
              <a:buClr>
                <a:schemeClr val="dk1"/>
              </a:buClr>
              <a:buSzPts val="2300"/>
              <a:buChar char="•"/>
            </a:pPr>
            <a:r>
              <a:rPr lang="en" sz="2300" dirty="0"/>
              <a:t>Be prepared to share</a:t>
            </a:r>
            <a:r>
              <a:rPr lang="en" sz="2300" dirty="0">
                <a:solidFill>
                  <a:schemeClr val="dk1"/>
                </a:solidFill>
              </a:rPr>
              <a:t> your favorite planning question(s)</a:t>
            </a:r>
            <a:endParaRPr sz="2300" dirty="0">
              <a:solidFill>
                <a:schemeClr val="dk1"/>
              </a:solidFill>
            </a:endParaRPr>
          </a:p>
          <a:p>
            <a:pPr marL="457200" lvl="0" indent="0" algn="l" rtl="0">
              <a:spcBef>
                <a:spcPts val="800"/>
              </a:spcBef>
              <a:spcAft>
                <a:spcPts val="0"/>
              </a:spcAft>
              <a:buNone/>
            </a:pPr>
            <a:endParaRPr dirty="0">
              <a:solidFill>
                <a:schemeClr val="dk1"/>
              </a:solidFill>
            </a:endParaRPr>
          </a:p>
          <a:p>
            <a:pPr marL="0" lvl="0" indent="0" algn="l" rtl="0">
              <a:spcBef>
                <a:spcPts val="800"/>
              </a:spcBef>
              <a:spcAft>
                <a:spcPts val="0"/>
              </a:spcAft>
              <a:buNone/>
            </a:pPr>
            <a:endParaRPr dirty="0">
              <a:solidFill>
                <a:schemeClr val="dk1"/>
              </a:solidFill>
            </a:endParaRPr>
          </a:p>
          <a:p>
            <a:pPr marL="0" lvl="0" indent="0" algn="l" rtl="0">
              <a:spcBef>
                <a:spcPts val="800"/>
              </a:spcBef>
              <a:spcAft>
                <a:spcPts val="0"/>
              </a:spcAft>
              <a:buNone/>
            </a:pPr>
            <a:endParaRPr sz="2200" dirty="0"/>
          </a:p>
          <a:p>
            <a:pPr marL="0" lvl="0" indent="0" algn="l" rtl="0">
              <a:spcBef>
                <a:spcPts val="800"/>
              </a:spcBef>
              <a:spcAft>
                <a:spcPts val="0"/>
              </a:spcAft>
              <a:buNone/>
            </a:pPr>
            <a:endParaRPr dirty="0"/>
          </a:p>
        </p:txBody>
      </p:sp>
      <p:pic>
        <p:nvPicPr>
          <p:cNvPr id="4946" name="Google Shape;4946;p683" descr="Lesson Planning Framework Draft"/>
          <p:cNvPicPr preferRelativeResize="0"/>
          <p:nvPr/>
        </p:nvPicPr>
        <p:blipFill>
          <a:blip r:embed="rId3">
            <a:alphaModFix/>
          </a:blip>
          <a:stretch>
            <a:fillRect/>
          </a:stretch>
        </p:blipFill>
        <p:spPr>
          <a:xfrm rot="203665">
            <a:off x="5574092" y="612462"/>
            <a:ext cx="3145141" cy="4016375"/>
          </a:xfrm>
          <a:prstGeom prst="rect">
            <a:avLst/>
          </a:prstGeom>
          <a:noFill/>
          <a:ln w="9525" cap="flat" cmpd="sng">
            <a:solidFill>
              <a:srgbClr val="00A8A5"/>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2"/>
        <p:cNvGrpSpPr/>
        <p:nvPr/>
      </p:nvGrpSpPr>
      <p:grpSpPr>
        <a:xfrm>
          <a:off x="0" y="0"/>
          <a:ext cx="0" cy="0"/>
          <a:chOff x="0" y="0"/>
          <a:chExt cx="0" cy="0"/>
        </a:xfrm>
      </p:grpSpPr>
      <p:sp>
        <p:nvSpPr>
          <p:cNvPr id="4953" name="Google Shape;4953;p684"/>
          <p:cNvSpPr txBox="1">
            <a:spLocks noGrp="1"/>
          </p:cNvSpPr>
          <p:nvPr>
            <p:ph type="title"/>
          </p:nvPr>
        </p:nvSpPr>
        <p:spPr>
          <a:xfrm>
            <a:off x="335075" y="254175"/>
            <a:ext cx="8516400" cy="863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Adapting Lesson 3, “Leap Frog” from Open-Up Resources Geometry Unit</a:t>
            </a:r>
            <a:endParaRPr/>
          </a:p>
        </p:txBody>
      </p:sp>
      <p:sp>
        <p:nvSpPr>
          <p:cNvPr id="4954" name="Google Shape;4954;p684"/>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955" name="Google Shape;4955;p684"/>
          <p:cNvSpPr txBox="1">
            <a:spLocks noGrp="1"/>
          </p:cNvSpPr>
          <p:nvPr>
            <p:ph type="body" idx="4294967295"/>
          </p:nvPr>
        </p:nvSpPr>
        <p:spPr>
          <a:xfrm>
            <a:off x="258875" y="1348050"/>
            <a:ext cx="8636100" cy="3333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000" b="1" u="sng"/>
              <a:t>On your workspace slide:</a:t>
            </a:r>
            <a:endParaRPr sz="2000" b="1" u="sng"/>
          </a:p>
          <a:p>
            <a:pPr marL="0" lvl="0" indent="0" algn="l" rtl="0">
              <a:lnSpc>
                <a:spcPct val="100000"/>
              </a:lnSpc>
              <a:spcBef>
                <a:spcPts val="0"/>
              </a:spcBef>
              <a:spcAft>
                <a:spcPts val="0"/>
              </a:spcAft>
              <a:buNone/>
            </a:pPr>
            <a:endParaRPr/>
          </a:p>
          <a:p>
            <a:pPr marL="457200" lvl="0" indent="-342900" algn="l" rtl="0">
              <a:lnSpc>
                <a:spcPct val="100000"/>
              </a:lnSpc>
              <a:spcBef>
                <a:spcPts val="0"/>
              </a:spcBef>
              <a:spcAft>
                <a:spcPts val="0"/>
              </a:spcAft>
              <a:buSzPts val="1800"/>
              <a:buFont typeface="Calibri"/>
              <a:buAutoNum type="arabicPeriod"/>
            </a:pPr>
            <a:r>
              <a:rPr lang="en" b="1" u="sng">
                <a:solidFill>
                  <a:schemeClr val="hlink"/>
                </a:solidFill>
                <a:hlinkClick r:id="rId3"/>
              </a:rPr>
              <a:t>Read Unit 1 Lesson 3</a:t>
            </a:r>
            <a:r>
              <a:rPr lang="en" b="1"/>
              <a:t>  (Planning Section; 5 Practices; &amp;  Ready, Set, Go)</a:t>
            </a:r>
            <a:endParaRPr/>
          </a:p>
          <a:p>
            <a:pPr marL="457200" lvl="0" indent="-342900" algn="l" rtl="0">
              <a:lnSpc>
                <a:spcPct val="100000"/>
              </a:lnSpc>
              <a:spcBef>
                <a:spcPts val="0"/>
              </a:spcBef>
              <a:spcAft>
                <a:spcPts val="0"/>
              </a:spcAft>
              <a:buSzPts val="1800"/>
              <a:buAutoNum type="arabicPeriod"/>
            </a:pPr>
            <a:r>
              <a:rPr lang="en" b="1"/>
              <a:t>Use</a:t>
            </a:r>
            <a:r>
              <a:rPr lang="en"/>
              <a:t> </a:t>
            </a:r>
            <a:r>
              <a:rPr lang="en" b="1"/>
              <a:t>Lesson Planning Framework </a:t>
            </a:r>
            <a:r>
              <a:rPr lang="en"/>
              <a:t>to reflect on how the lesson:</a:t>
            </a:r>
            <a:endParaRPr/>
          </a:p>
          <a:p>
            <a:pPr marL="914400" lvl="1" indent="-342900" algn="l" rtl="0">
              <a:lnSpc>
                <a:spcPct val="100000"/>
              </a:lnSpc>
              <a:spcBef>
                <a:spcPts val="0"/>
              </a:spcBef>
              <a:spcAft>
                <a:spcPts val="0"/>
              </a:spcAft>
              <a:buSzPts val="1800"/>
              <a:buFont typeface="Calibri"/>
              <a:buAutoNum type="alphaLcPeriod"/>
            </a:pPr>
            <a:r>
              <a:rPr lang="en"/>
              <a:t>Gives students access;</a:t>
            </a:r>
            <a:endParaRPr/>
          </a:p>
          <a:p>
            <a:pPr marL="914400" lvl="1" indent="-342900" algn="l" rtl="0">
              <a:lnSpc>
                <a:spcPct val="100000"/>
              </a:lnSpc>
              <a:spcBef>
                <a:spcPts val="0"/>
              </a:spcBef>
              <a:spcAft>
                <a:spcPts val="0"/>
              </a:spcAft>
              <a:buSzPts val="1800"/>
              <a:buFont typeface="Calibri"/>
              <a:buAutoNum type="alphaLcPeriod"/>
            </a:pPr>
            <a:r>
              <a:rPr lang="en"/>
              <a:t>Creates opportunities for reasoning and sensemaking</a:t>
            </a:r>
            <a:endParaRPr/>
          </a:p>
          <a:p>
            <a:pPr marL="914400" lvl="1" indent="-342900" algn="l" rtl="0">
              <a:lnSpc>
                <a:spcPct val="100000"/>
              </a:lnSpc>
              <a:spcBef>
                <a:spcPts val="0"/>
              </a:spcBef>
              <a:spcAft>
                <a:spcPts val="0"/>
              </a:spcAft>
              <a:buSzPts val="1800"/>
              <a:buFont typeface="Calibri"/>
              <a:buAutoNum type="alphaLcPeriod"/>
            </a:pPr>
            <a:r>
              <a:rPr lang="en"/>
              <a:t>Promotes equitable discourse and engagement</a:t>
            </a:r>
            <a:endParaRPr/>
          </a:p>
          <a:p>
            <a:pPr marL="914400" lvl="1" indent="-342900" algn="l" rtl="0">
              <a:lnSpc>
                <a:spcPct val="100000"/>
              </a:lnSpc>
              <a:spcBef>
                <a:spcPts val="0"/>
              </a:spcBef>
              <a:spcAft>
                <a:spcPts val="0"/>
              </a:spcAft>
              <a:buSzPts val="1800"/>
              <a:buFont typeface="Calibri"/>
              <a:buAutoNum type="alphaLcPeriod"/>
            </a:pPr>
            <a:r>
              <a:rPr lang="en"/>
              <a:t>Assesses students’ understanding and  </a:t>
            </a:r>
            <a:endParaRPr/>
          </a:p>
          <a:p>
            <a:pPr marL="457200" lvl="0" indent="-342900" algn="l" rtl="0">
              <a:lnSpc>
                <a:spcPct val="100000"/>
              </a:lnSpc>
              <a:spcBef>
                <a:spcPts val="0"/>
              </a:spcBef>
              <a:spcAft>
                <a:spcPts val="0"/>
              </a:spcAft>
              <a:buSzPts val="1800"/>
              <a:buAutoNum type="arabicPeriod"/>
            </a:pPr>
            <a:r>
              <a:rPr lang="en"/>
              <a:t>Reflect on the teacher moves you might add and other adaptations that would make to foster ambitious math teaching </a:t>
            </a:r>
            <a:endParaRPr/>
          </a:p>
          <a:p>
            <a:pPr marL="0" lvl="0" indent="0" algn="l" rtl="0">
              <a:lnSpc>
                <a:spcPct val="100000"/>
              </a:lnSpc>
              <a:spcBef>
                <a:spcPts val="0"/>
              </a:spcBef>
              <a:spcAft>
                <a:spcPts val="0"/>
              </a:spcAft>
              <a:buNone/>
            </a:pPr>
            <a:endParaRPr/>
          </a:p>
          <a:p>
            <a:pPr marL="177800" lvl="0" indent="0" algn="l" rtl="0">
              <a:lnSpc>
                <a:spcPct val="100000"/>
              </a:lnSpc>
              <a:spcBef>
                <a:spcPts val="0"/>
              </a:spcBef>
              <a:spcAft>
                <a:spcPts val="0"/>
              </a:spcAft>
              <a:buNone/>
            </a:pPr>
            <a:endParaRPr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9"/>
        <p:cNvGrpSpPr/>
        <p:nvPr/>
      </p:nvGrpSpPr>
      <p:grpSpPr>
        <a:xfrm>
          <a:off x="0" y="0"/>
          <a:ext cx="0" cy="0"/>
          <a:chOff x="0" y="0"/>
          <a:chExt cx="0" cy="0"/>
        </a:xfrm>
      </p:grpSpPr>
      <p:sp>
        <p:nvSpPr>
          <p:cNvPr id="4960" name="Google Shape;4960;p68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100"/>
              <a:buFont typeface="Arial"/>
              <a:buNone/>
            </a:pPr>
            <a:r>
              <a:rPr lang="en" sz="4000"/>
              <a:t>Small Group Activity</a:t>
            </a:r>
            <a:endParaRPr sz="4000"/>
          </a:p>
          <a:p>
            <a:pPr marL="0" lvl="0" indent="0" algn="l" rtl="0">
              <a:spcBef>
                <a:spcPts val="0"/>
              </a:spcBef>
              <a:spcAft>
                <a:spcPts val="0"/>
              </a:spcAft>
              <a:buNone/>
            </a:pPr>
            <a:r>
              <a:rPr lang="en" sz="1600"/>
              <a:t>Directions: </a:t>
            </a:r>
            <a:r>
              <a:rPr lang="en" sz="1600">
                <a:solidFill>
                  <a:schemeClr val="dk1"/>
                </a:solidFill>
              </a:rPr>
              <a:t>Respond to the prompts on the workspace slide to adapt and analyze Lesson 3 “Leap Frog”</a:t>
            </a:r>
            <a:endParaRPr>
              <a:solidFill>
                <a:schemeClr val="dk1"/>
              </a:solidFill>
            </a:endParaRPr>
          </a:p>
        </p:txBody>
      </p:sp>
      <p:sp>
        <p:nvSpPr>
          <p:cNvPr id="4961" name="Google Shape;4961;p685"/>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651"/>
        <p:cNvGrpSpPr/>
        <p:nvPr/>
      </p:nvGrpSpPr>
      <p:grpSpPr>
        <a:xfrm>
          <a:off x="0" y="0"/>
          <a:ext cx="0" cy="0"/>
          <a:chOff x="0" y="0"/>
          <a:chExt cx="0" cy="0"/>
        </a:xfrm>
      </p:grpSpPr>
      <p:sp>
        <p:nvSpPr>
          <p:cNvPr id="4652" name="Google Shape;4652;p65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3"/>
                </a:solidFill>
              </a:rPr>
              <a:t>Facilitator Guide: </a:t>
            </a:r>
            <a:r>
              <a:rPr lang="en" sz="2800">
                <a:solidFill>
                  <a:schemeClr val="accent3"/>
                </a:solidFill>
              </a:rPr>
              <a:t>Table of contents</a:t>
            </a:r>
            <a:endParaRPr sz="2800">
              <a:solidFill>
                <a:schemeClr val="accent3"/>
              </a:solidFill>
            </a:endParaRPr>
          </a:p>
        </p:txBody>
      </p:sp>
      <p:sp>
        <p:nvSpPr>
          <p:cNvPr id="4653" name="Google Shape;4653;p65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800"/>
              </a:spcBef>
              <a:spcAft>
                <a:spcPts val="0"/>
              </a:spcAft>
              <a:buNone/>
            </a:pPr>
            <a:r>
              <a:rPr lang="en" sz="1200" b="1" u="sng">
                <a:solidFill>
                  <a:schemeClr val="hlink"/>
                </a:solidFill>
                <a:highlight>
                  <a:schemeClr val="lt1"/>
                </a:highlight>
                <a:hlinkClick r:id="rId3" action="ppaction://hlinksldjump"/>
              </a:rPr>
              <a:t>Session 17</a:t>
            </a:r>
            <a:r>
              <a:rPr lang="en" sz="1200" b="1">
                <a:highlight>
                  <a:schemeClr val="lt1"/>
                </a:highlight>
              </a:rPr>
              <a:t>: Planning</a:t>
            </a:r>
            <a:r>
              <a:rPr lang="en" sz="1200" b="1"/>
              <a:t> practices to sustain ambitious teaching: </a:t>
            </a:r>
            <a:r>
              <a:rPr lang="en" sz="1200"/>
              <a:t>Adapting curriculum and using technology to sustain ambitious teaching (~90 minutes)</a:t>
            </a:r>
            <a:endParaRPr sz="1200" b="1"/>
          </a:p>
          <a:p>
            <a:pPr marL="457200" lvl="0" indent="-304800" algn="l" rtl="0">
              <a:lnSpc>
                <a:spcPct val="115000"/>
              </a:lnSpc>
              <a:spcBef>
                <a:spcPts val="800"/>
              </a:spcBef>
              <a:spcAft>
                <a:spcPts val="0"/>
              </a:spcAft>
              <a:buSzPts val="1200"/>
              <a:buFont typeface="Calibri"/>
              <a:buAutoNum type="arabicPeriod"/>
            </a:pPr>
            <a:r>
              <a:rPr lang="en" sz="1200" b="1"/>
              <a:t>Doing Math Together: </a:t>
            </a:r>
            <a:r>
              <a:rPr lang="en" sz="1200"/>
              <a:t>Experiencing an ambitious math lesson using Geogebra</a:t>
            </a:r>
            <a:endParaRPr sz="1200"/>
          </a:p>
          <a:p>
            <a:pPr marL="457200" lvl="0" indent="-304800" algn="l" rtl="0">
              <a:lnSpc>
                <a:spcPct val="115000"/>
              </a:lnSpc>
              <a:spcBef>
                <a:spcPts val="0"/>
              </a:spcBef>
              <a:spcAft>
                <a:spcPts val="0"/>
              </a:spcAft>
              <a:buSzPts val="1200"/>
              <a:buFont typeface="Calibri"/>
              <a:buAutoNum type="arabicPeriod"/>
            </a:pPr>
            <a:r>
              <a:rPr lang="en" sz="1200" b="1"/>
              <a:t>Planning for Action: </a:t>
            </a:r>
            <a:r>
              <a:rPr lang="en" sz="1200"/>
              <a:t>Adapting a published lesson to include ambitious teaching practices </a:t>
            </a:r>
            <a:endParaRPr sz="1200"/>
          </a:p>
          <a:p>
            <a:pPr marL="0" lvl="0" indent="0" algn="l" rtl="0">
              <a:lnSpc>
                <a:spcPct val="115000"/>
              </a:lnSpc>
              <a:spcBef>
                <a:spcPts val="800"/>
              </a:spcBef>
              <a:spcAft>
                <a:spcPts val="0"/>
              </a:spcAft>
              <a:buNone/>
            </a:pPr>
            <a:r>
              <a:rPr lang="en" sz="1200" b="1" u="sng">
                <a:solidFill>
                  <a:schemeClr val="hlink"/>
                </a:solidFill>
                <a:highlight>
                  <a:schemeClr val="lt1"/>
                </a:highlight>
                <a:hlinkClick r:id="rId4" action="ppaction://hlinksldjump"/>
              </a:rPr>
              <a:t>Session 18</a:t>
            </a:r>
            <a:r>
              <a:rPr lang="en" sz="1200" b="1">
                <a:highlight>
                  <a:schemeClr val="lt1"/>
                </a:highlight>
              </a:rPr>
              <a:t>: Planning</a:t>
            </a:r>
            <a:r>
              <a:rPr lang="en" sz="1200" b="1"/>
              <a:t> practices to sustain ambitious teaching: </a:t>
            </a:r>
            <a:r>
              <a:rPr lang="en" sz="1200"/>
              <a:t> Selecting worthwhile tasks and adapting curriculum materials to </a:t>
            </a:r>
            <a:r>
              <a:rPr lang="en" sz="1200" i="1"/>
              <a:t>enhance </a:t>
            </a:r>
            <a:r>
              <a:rPr lang="en" sz="1200"/>
              <a:t>cognitive demand (~45 minutes)</a:t>
            </a:r>
            <a:endParaRPr sz="1200"/>
          </a:p>
          <a:p>
            <a:pPr marL="457200" lvl="0" indent="-304800" algn="l" rtl="0">
              <a:lnSpc>
                <a:spcPct val="115000"/>
              </a:lnSpc>
              <a:spcBef>
                <a:spcPts val="800"/>
              </a:spcBef>
              <a:spcAft>
                <a:spcPts val="0"/>
              </a:spcAft>
              <a:buSzPts val="1200"/>
              <a:buFont typeface="Calibri"/>
              <a:buAutoNum type="arabicPeriod"/>
            </a:pPr>
            <a:r>
              <a:rPr lang="en" sz="1200" b="1"/>
              <a:t>Connecting to Research:</a:t>
            </a:r>
            <a:r>
              <a:rPr lang="en" sz="1200"/>
              <a:t> Selecting rich worthwhile tasks</a:t>
            </a:r>
            <a:endParaRPr sz="1200"/>
          </a:p>
          <a:p>
            <a:pPr marL="457200" lvl="0" indent="-304800" algn="l" rtl="0">
              <a:lnSpc>
                <a:spcPct val="115000"/>
              </a:lnSpc>
              <a:spcBef>
                <a:spcPts val="0"/>
              </a:spcBef>
              <a:spcAft>
                <a:spcPts val="0"/>
              </a:spcAft>
              <a:buSzPts val="1200"/>
              <a:buFont typeface="Calibri"/>
              <a:buAutoNum type="arabicPeriod"/>
            </a:pPr>
            <a:r>
              <a:rPr lang="en" sz="1200" b="1"/>
              <a:t>Planning for Action: </a:t>
            </a:r>
            <a:r>
              <a:rPr lang="en" sz="1200"/>
              <a:t>Adapting tasks to enhance the cognitive demand of tasks</a:t>
            </a:r>
            <a:endParaRPr sz="1200"/>
          </a:p>
          <a:p>
            <a:pPr marL="0" lvl="0" indent="0" algn="l" rtl="0">
              <a:lnSpc>
                <a:spcPct val="115000"/>
              </a:lnSpc>
              <a:spcBef>
                <a:spcPts val="800"/>
              </a:spcBef>
              <a:spcAft>
                <a:spcPts val="0"/>
              </a:spcAft>
              <a:buNone/>
            </a:pPr>
            <a:r>
              <a:rPr lang="en" sz="1200" b="1" u="sng">
                <a:solidFill>
                  <a:schemeClr val="hlink"/>
                </a:solidFill>
                <a:hlinkClick r:id="rId5" action="ppaction://hlinksldjump"/>
              </a:rPr>
              <a:t>Session 19</a:t>
            </a:r>
            <a:r>
              <a:rPr lang="en" sz="1200" b="1"/>
              <a:t>: Assessment practices to sustain ambitious teaching</a:t>
            </a:r>
            <a:r>
              <a:rPr lang="en" sz="1200"/>
              <a:t>: Assessment and feedback structures that support deeper learning (~90 minutes)</a:t>
            </a:r>
            <a:endParaRPr sz="1200"/>
          </a:p>
          <a:p>
            <a:pPr marL="457200" lvl="0" indent="-304800" algn="l" rtl="0">
              <a:lnSpc>
                <a:spcPct val="115000"/>
              </a:lnSpc>
              <a:spcBef>
                <a:spcPts val="800"/>
              </a:spcBef>
              <a:spcAft>
                <a:spcPts val="0"/>
              </a:spcAft>
              <a:buSzPts val="1200"/>
              <a:buFont typeface="Calibri"/>
              <a:buAutoNum type="arabicPeriod"/>
            </a:pPr>
            <a:r>
              <a:rPr lang="en" sz="1200" b="1"/>
              <a:t>Connecting to Research:</a:t>
            </a:r>
            <a:r>
              <a:rPr lang="en" sz="1200"/>
              <a:t> Reviewing assessment and feedback structures to sustain ambitious teaching</a:t>
            </a:r>
            <a:endParaRPr sz="1200"/>
          </a:p>
          <a:p>
            <a:pPr marL="457200" lvl="0" indent="-304800" algn="l" rtl="0">
              <a:lnSpc>
                <a:spcPct val="115000"/>
              </a:lnSpc>
              <a:spcBef>
                <a:spcPts val="0"/>
              </a:spcBef>
              <a:spcAft>
                <a:spcPts val="0"/>
              </a:spcAft>
              <a:buSzPts val="1200"/>
              <a:buFont typeface="Calibri"/>
              <a:buAutoNum type="arabicPeriod"/>
            </a:pPr>
            <a:r>
              <a:rPr lang="en" sz="1200" b="1"/>
              <a:t>Planning for Action: </a:t>
            </a:r>
            <a:r>
              <a:rPr lang="en" sz="1200"/>
              <a:t>Designing assessment and feedback structures that sustain ambitious teaching</a:t>
            </a:r>
            <a:endParaRPr sz="1100" b="1"/>
          </a:p>
        </p:txBody>
      </p:sp>
      <p:sp>
        <p:nvSpPr>
          <p:cNvPr id="4654" name="Google Shape;4654;p65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5"/>
        <p:cNvGrpSpPr/>
        <p:nvPr/>
      </p:nvGrpSpPr>
      <p:grpSpPr>
        <a:xfrm>
          <a:off x="0" y="0"/>
          <a:ext cx="0" cy="0"/>
          <a:chOff x="0" y="0"/>
          <a:chExt cx="0" cy="0"/>
        </a:xfrm>
      </p:grpSpPr>
      <p:sp>
        <p:nvSpPr>
          <p:cNvPr id="4966" name="Google Shape;4966;p686"/>
          <p:cNvSpPr txBox="1"/>
          <p:nvPr/>
        </p:nvSpPr>
        <p:spPr>
          <a:xfrm>
            <a:off x="267475" y="260300"/>
            <a:ext cx="3294000" cy="4311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FFFFF"/>
                </a:solidFill>
                <a:latin typeface="Nunito"/>
                <a:ea typeface="Nunito"/>
                <a:cs typeface="Nunito"/>
                <a:sym typeface="Nunito"/>
              </a:rPr>
              <a:t>Team Names: </a:t>
            </a:r>
            <a:endParaRPr sz="1600" b="1">
              <a:solidFill>
                <a:srgbClr val="FFFFFF"/>
              </a:solidFill>
              <a:latin typeface="Nunito"/>
              <a:ea typeface="Nunito"/>
              <a:cs typeface="Nunito"/>
              <a:sym typeface="Nunito"/>
            </a:endParaRPr>
          </a:p>
        </p:txBody>
      </p:sp>
      <p:sp>
        <p:nvSpPr>
          <p:cNvPr id="4967" name="Google Shape;4967;p686"/>
          <p:cNvSpPr txBox="1"/>
          <p:nvPr/>
        </p:nvSpPr>
        <p:spPr>
          <a:xfrm>
            <a:off x="355975" y="759425"/>
            <a:ext cx="4301400" cy="368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u="sng" dirty="0">
                <a:latin typeface="Calibri"/>
                <a:ea typeface="Calibri"/>
                <a:cs typeface="Calibri"/>
                <a:sym typeface="Calibri"/>
              </a:rPr>
              <a:t>What </a:t>
            </a:r>
            <a:r>
              <a:rPr lang="en" sz="1600" u="sng" dirty="0">
                <a:solidFill>
                  <a:srgbClr val="000000"/>
                </a:solidFill>
                <a:latin typeface="Calibri"/>
                <a:ea typeface="Calibri"/>
                <a:cs typeface="Calibri"/>
                <a:sym typeface="Calibri"/>
              </a:rPr>
              <a:t>places or ideas in the lesson …</a:t>
            </a:r>
            <a:r>
              <a:rPr lang="en" sz="1600" dirty="0">
                <a:solidFill>
                  <a:srgbClr val="000000"/>
                </a:solidFill>
                <a:latin typeface="Calibri"/>
                <a:ea typeface="Calibri"/>
                <a:cs typeface="Calibri"/>
                <a:sym typeface="Calibri"/>
              </a:rPr>
              <a:t>.</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Give students access? </a:t>
            </a:r>
            <a:endParaRPr sz="1600" dirty="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endParaRPr sz="12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Press on reasoning and sense making?</a:t>
            </a:r>
            <a:endParaRPr sz="1600" dirty="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endParaRPr sz="12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Promote equitable sharing &amp; engagement? </a:t>
            </a:r>
            <a:endParaRPr sz="1600" dirty="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 sz="1600" dirty="0">
                <a:latin typeface="Calibri"/>
                <a:ea typeface="Calibri"/>
                <a:cs typeface="Calibri"/>
                <a:sym typeface="Calibri"/>
              </a:rPr>
              <a:t>Could be used as formative assessment? </a:t>
            </a:r>
            <a:endParaRPr sz="1600" dirty="0">
              <a:latin typeface="Calibri"/>
              <a:ea typeface="Calibri"/>
              <a:cs typeface="Calibri"/>
              <a:sym typeface="Calibri"/>
            </a:endParaRPr>
          </a:p>
          <a:p>
            <a:pPr marL="457200" lvl="0" indent="-304800" algn="l" rtl="0">
              <a:spcBef>
                <a:spcPts val="0"/>
              </a:spcBef>
              <a:spcAft>
                <a:spcPts val="0"/>
              </a:spcAft>
              <a:buSzPts val="1200"/>
              <a:buFont typeface="Calibri"/>
              <a:buChar char="●"/>
            </a:pPr>
            <a:endParaRPr sz="1200" dirty="0">
              <a:latin typeface="Calibri"/>
              <a:ea typeface="Calibri"/>
              <a:cs typeface="Calibri"/>
              <a:sym typeface="Calibri"/>
            </a:endParaRPr>
          </a:p>
        </p:txBody>
      </p:sp>
      <p:sp>
        <p:nvSpPr>
          <p:cNvPr id="4968" name="Google Shape;4968;p686"/>
          <p:cNvSpPr txBox="1"/>
          <p:nvPr/>
        </p:nvSpPr>
        <p:spPr>
          <a:xfrm>
            <a:off x="4659275" y="759425"/>
            <a:ext cx="4045800" cy="368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What additional teaching moves would you include to make the areas (to the left) more robust &amp; why?</a:t>
            </a:r>
            <a:endParaRPr sz="1600" dirty="0">
              <a:solidFill>
                <a:srgbClr val="000000"/>
              </a:solidFill>
              <a:latin typeface="Calibri"/>
              <a:ea typeface="Calibri"/>
              <a:cs typeface="Calibri"/>
              <a:sym typeface="Calibri"/>
            </a:endParaRPr>
          </a:p>
          <a:p>
            <a:pPr marL="457200" lvl="0" indent="-304800" algn="l" rtl="0">
              <a:lnSpc>
                <a:spcPct val="115000"/>
              </a:lnSpc>
              <a:spcBef>
                <a:spcPts val="0"/>
              </a:spcBef>
              <a:spcAft>
                <a:spcPts val="0"/>
              </a:spcAft>
              <a:buClr>
                <a:srgbClr val="000000"/>
              </a:buClr>
              <a:buSzPts val="1200"/>
              <a:buFont typeface="Calibri"/>
              <a:buChar char="●"/>
            </a:pPr>
            <a:endParaRPr sz="12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0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What else do you need to consider related to the needs of </a:t>
            </a:r>
            <a:r>
              <a:rPr lang="en" sz="1600" dirty="0">
                <a:latin typeface="Calibri"/>
                <a:ea typeface="Calibri"/>
                <a:cs typeface="Calibri"/>
                <a:sym typeface="Calibri"/>
              </a:rPr>
              <a:t>students who are often excluded from rich mathematics by schooling</a:t>
            </a:r>
            <a:r>
              <a:rPr lang="en" sz="1600" dirty="0">
                <a:solidFill>
                  <a:srgbClr val="000000"/>
                </a:solidFill>
                <a:latin typeface="Calibri"/>
                <a:ea typeface="Calibri"/>
                <a:cs typeface="Calibri"/>
                <a:sym typeface="Calibri"/>
              </a:rPr>
              <a:t> in this lesson for your </a:t>
            </a:r>
            <a:r>
              <a:rPr lang="en" sz="1600" dirty="0">
                <a:latin typeface="Calibri"/>
                <a:ea typeface="Calibri"/>
                <a:cs typeface="Calibri"/>
                <a:sym typeface="Calibri"/>
              </a:rPr>
              <a:t>class?</a:t>
            </a:r>
            <a:endParaRPr sz="1200" dirty="0">
              <a:solidFill>
                <a:srgbClr val="000000"/>
              </a:solidFill>
              <a:latin typeface="Calibri"/>
              <a:ea typeface="Calibri"/>
              <a:cs typeface="Calibri"/>
              <a:sym typeface="Calibri"/>
            </a:endParaRPr>
          </a:p>
        </p:txBody>
      </p:sp>
      <p:sp>
        <p:nvSpPr>
          <p:cNvPr id="2" name="Title 1"/>
          <p:cNvSpPr>
            <a:spLocks noGrp="1"/>
          </p:cNvSpPr>
          <p:nvPr>
            <p:ph type="title"/>
          </p:nvPr>
        </p:nvSpPr>
        <p:spPr>
          <a:xfrm>
            <a:off x="3772930" y="342900"/>
            <a:ext cx="4853252" cy="348500"/>
          </a:xfrm>
        </p:spPr>
        <p:txBody>
          <a:bodyPr>
            <a:normAutofit/>
          </a:bodyPr>
          <a:lstStyle/>
          <a:p>
            <a:pPr algn="ctr"/>
            <a:r>
              <a:rPr lang="en-US" sz="1600" b="1" i="1" dirty="0" smtClean="0">
                <a:solidFill>
                  <a:schemeClr val="tx1"/>
                </a:solidFill>
              </a:rPr>
              <a:t>Preview of Workspace Slide</a:t>
            </a:r>
            <a:endParaRPr lang="en-US" sz="1600" b="1" i="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3"/>
        <p:cNvGrpSpPr/>
        <p:nvPr/>
      </p:nvGrpSpPr>
      <p:grpSpPr>
        <a:xfrm>
          <a:off x="0" y="0"/>
          <a:ext cx="0" cy="0"/>
          <a:chOff x="0" y="0"/>
          <a:chExt cx="0" cy="0"/>
        </a:xfrm>
      </p:grpSpPr>
      <p:sp>
        <p:nvSpPr>
          <p:cNvPr id="4974" name="Google Shape;4974;p687"/>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400"/>
          </a:p>
        </p:txBody>
      </p:sp>
      <p:sp>
        <p:nvSpPr>
          <p:cNvPr id="4975" name="Google Shape;4975;p687"/>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976" name="Google Shape;4976;p687"/>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4977" name="Google Shape;4977;p687"/>
          <p:cNvSpPr txBox="1"/>
          <p:nvPr/>
        </p:nvSpPr>
        <p:spPr>
          <a:xfrm>
            <a:off x="363125" y="940500"/>
            <a:ext cx="8220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adapting published curriculum? What questions do you have?</a:t>
            </a:r>
            <a:endParaRPr sz="1500" b="1">
              <a:solidFill>
                <a:schemeClr val="lt1"/>
              </a:solidFill>
              <a:latin typeface="Calibri"/>
              <a:ea typeface="Calibri"/>
              <a:cs typeface="Calibri"/>
              <a:sym typeface="Calibri"/>
            </a:endParaRPr>
          </a:p>
        </p:txBody>
      </p:sp>
      <p:sp>
        <p:nvSpPr>
          <p:cNvPr id="4978" name="Google Shape;4978;p687"/>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979" name="Google Shape;4979;p687"/>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984"/>
        <p:cNvGrpSpPr/>
        <p:nvPr/>
      </p:nvGrpSpPr>
      <p:grpSpPr>
        <a:xfrm>
          <a:off x="0" y="0"/>
          <a:ext cx="0" cy="0"/>
          <a:chOff x="0" y="0"/>
          <a:chExt cx="0" cy="0"/>
        </a:xfrm>
      </p:grpSpPr>
      <p:sp>
        <p:nvSpPr>
          <p:cNvPr id="4985" name="Google Shape;4985;p68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5"/>
                </a:solidFill>
              </a:rPr>
              <a:t>Debriefing Session 17</a:t>
            </a:r>
            <a:endParaRPr sz="3800" b="1">
              <a:solidFill>
                <a:schemeClr val="accent5"/>
              </a:solidFill>
            </a:endParaRPr>
          </a:p>
        </p:txBody>
      </p:sp>
      <p:sp>
        <p:nvSpPr>
          <p:cNvPr id="4986" name="Google Shape;4986;p68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5"/>
                </a:solidFill>
              </a:rPr>
              <a:t>Reflecting on our work in the activities in the session</a:t>
            </a:r>
            <a:endParaRPr>
              <a:solidFill>
                <a:schemeClr val="accent5"/>
              </a:solidFill>
            </a:endParaRPr>
          </a:p>
        </p:txBody>
      </p:sp>
      <p:sp>
        <p:nvSpPr>
          <p:cNvPr id="4987" name="Google Shape;4987;p688"/>
          <p:cNvSpPr txBox="1">
            <a:spLocks noGrp="1"/>
          </p:cNvSpPr>
          <p:nvPr>
            <p:ph type="sldNum" idx="12"/>
          </p:nvPr>
        </p:nvSpPr>
        <p:spPr>
          <a:xfrm>
            <a:off x="8360250" y="4711775"/>
            <a:ext cx="62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991"/>
        <p:cNvGrpSpPr/>
        <p:nvPr/>
      </p:nvGrpSpPr>
      <p:grpSpPr>
        <a:xfrm>
          <a:off x="0" y="0"/>
          <a:ext cx="0" cy="0"/>
          <a:chOff x="0" y="0"/>
          <a:chExt cx="0" cy="0"/>
        </a:xfrm>
      </p:grpSpPr>
      <p:sp>
        <p:nvSpPr>
          <p:cNvPr id="4992" name="Google Shape;4992;p689"/>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993" name="Google Shape;4993;p689"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994" name="Google Shape;4994;p689"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995" name="Google Shape;4995;p689"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996" name="Google Shape;4996;p689"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997" name="Google Shape;4997;p689"/>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998" name="Google Shape;4998;p689"/>
          <p:cNvSpPr/>
          <p:nvPr/>
        </p:nvSpPr>
        <p:spPr>
          <a:xfrm>
            <a:off x="6138325" y="4514875"/>
            <a:ext cx="2033400" cy="3690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999" name="Google Shape;4999;p689"/>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sp>
        <p:nvSpPr>
          <p:cNvPr id="5000" name="Google Shape;5000;p689"/>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450" i="1">
                <a:solidFill>
                  <a:schemeClr val="accent5"/>
                </a:solidFill>
              </a:rPr>
              <a:t>Debriefing Session 17:</a:t>
            </a:r>
            <a:r>
              <a:rPr lang="en" sz="2450">
                <a:solidFill>
                  <a:schemeClr val="accent5"/>
                </a:solidFill>
              </a:rPr>
              <a:t> Four </a:t>
            </a:r>
            <a:r>
              <a:rPr lang="en" sz="2450" b="1">
                <a:solidFill>
                  <a:schemeClr val="accent5"/>
                </a:solidFill>
              </a:rPr>
              <a:t>cornerstone principles </a:t>
            </a:r>
            <a:r>
              <a:rPr lang="en" sz="2450">
                <a:solidFill>
                  <a:schemeClr val="accent5"/>
                </a:solidFill>
              </a:rPr>
              <a:t>of the OMP</a:t>
            </a:r>
            <a:endParaRPr sz="2270">
              <a:solidFill>
                <a:schemeClr val="accent5"/>
              </a:solidFill>
            </a:endParaRPr>
          </a:p>
        </p:txBody>
      </p:sp>
      <p:sp>
        <p:nvSpPr>
          <p:cNvPr id="5001" name="Google Shape;5001;p689"/>
          <p:cNvSpPr txBox="1"/>
          <p:nvPr/>
        </p:nvSpPr>
        <p:spPr>
          <a:xfrm>
            <a:off x="511500" y="98747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005"/>
        <p:cNvGrpSpPr/>
        <p:nvPr/>
      </p:nvGrpSpPr>
      <p:grpSpPr>
        <a:xfrm>
          <a:off x="0" y="0"/>
          <a:ext cx="0" cy="0"/>
          <a:chOff x="0" y="0"/>
          <a:chExt cx="0" cy="0"/>
        </a:xfrm>
      </p:grpSpPr>
      <p:sp>
        <p:nvSpPr>
          <p:cNvPr id="5006" name="Google Shape;5006;p69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
        <p:nvSpPr>
          <p:cNvPr id="5007" name="Google Shape;5007;p690"/>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5"/>
                </a:solidFill>
              </a:rPr>
              <a:t>Debriefing Session 17:</a:t>
            </a:r>
            <a:r>
              <a:rPr lang="en" sz="2550">
                <a:solidFill>
                  <a:schemeClr val="accent5"/>
                </a:solidFill>
              </a:rPr>
              <a:t> </a:t>
            </a:r>
            <a:r>
              <a:rPr lang="en" sz="2550" b="1">
                <a:solidFill>
                  <a:schemeClr val="accent5"/>
                </a:solidFill>
              </a:rPr>
              <a:t>Focus</a:t>
            </a:r>
            <a:r>
              <a:rPr lang="en" sz="2550">
                <a:solidFill>
                  <a:schemeClr val="accent5"/>
                </a:solidFill>
              </a:rPr>
              <a:t> of the session</a:t>
            </a:r>
            <a:endParaRPr sz="2370">
              <a:solidFill>
                <a:schemeClr val="accent5"/>
              </a:solidFill>
            </a:endParaRPr>
          </a:p>
        </p:txBody>
      </p:sp>
      <p:sp>
        <p:nvSpPr>
          <p:cNvPr id="5008" name="Google Shape;5008;p690"/>
          <p:cNvSpPr txBox="1"/>
          <p:nvPr/>
        </p:nvSpPr>
        <p:spPr>
          <a:xfrm>
            <a:off x="511500" y="987475"/>
            <a:ext cx="8121000" cy="646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adapting curriculum and using technology to sustain ambitious math teaching?</a:t>
            </a:r>
            <a:endParaRPr sz="1500" b="1">
              <a:solidFill>
                <a:schemeClr val="lt1"/>
              </a:solidFill>
              <a:latin typeface="Calibri"/>
              <a:ea typeface="Calibri"/>
              <a:cs typeface="Calibri"/>
              <a:sym typeface="Calibri"/>
            </a:endParaRPr>
          </a:p>
        </p:txBody>
      </p:sp>
      <p:sp>
        <p:nvSpPr>
          <p:cNvPr id="5009" name="Google Shape;5009;p690"/>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500" b="1"/>
          </a:p>
          <a:p>
            <a:pPr marL="0" lvl="0" indent="0" algn="l" rtl="0">
              <a:lnSpc>
                <a:spcPct val="100000"/>
              </a:lnSpc>
              <a:spcBef>
                <a:spcPts val="1000"/>
              </a:spcBef>
              <a:spcAft>
                <a:spcPts val="0"/>
              </a:spcAft>
              <a:buClr>
                <a:schemeClr val="dk1"/>
              </a:buClr>
              <a:buSzPts val="1100"/>
              <a:buFont typeface="Arial"/>
              <a:buNone/>
            </a:pPr>
            <a:r>
              <a:rPr lang="en" sz="1500" b="1"/>
              <a:t>Activities in this session:</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4" action="ppaction://hlinksldjump"/>
              </a:rPr>
              <a:t>Doing Math Together:</a:t>
            </a:r>
            <a:r>
              <a:rPr lang="en" sz="1500" b="1"/>
              <a:t> </a:t>
            </a:r>
            <a:r>
              <a:rPr lang="en" sz="1500"/>
              <a:t>Experiencing an ambitious math lesson using Geogebra</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5" action="ppaction://hlinksldjump"/>
              </a:rPr>
              <a:t>Planning for action:</a:t>
            </a:r>
            <a:r>
              <a:rPr lang="en" sz="1500" b="1"/>
              <a:t> </a:t>
            </a:r>
            <a:r>
              <a:rPr lang="en" sz="1500"/>
              <a:t>Adapting a published lesson to include ambitious teaching practices </a:t>
            </a:r>
            <a:endParaRPr sz="1500"/>
          </a:p>
          <a:p>
            <a:pPr marL="0" lvl="0" indent="0" algn="l" rtl="0">
              <a:spcBef>
                <a:spcPts val="0"/>
              </a:spcBef>
              <a:spcAft>
                <a:spcPts val="0"/>
              </a:spcAft>
              <a:buNone/>
            </a:pPr>
            <a:endParaRPr sz="1500" b="1"/>
          </a:p>
          <a:p>
            <a:pPr marL="0" lvl="0" indent="0" algn="l" rtl="0">
              <a:lnSpc>
                <a:spcPct val="115000"/>
              </a:lnSpc>
              <a:spcBef>
                <a:spcPts val="1000"/>
              </a:spcBef>
              <a:spcAft>
                <a:spcPts val="0"/>
              </a:spcAft>
              <a:buNone/>
            </a:pPr>
            <a:endParaRPr sz="15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3"/>
        <p:cNvGrpSpPr/>
        <p:nvPr/>
      </p:nvGrpSpPr>
      <p:grpSpPr>
        <a:xfrm>
          <a:off x="0" y="0"/>
          <a:ext cx="0" cy="0"/>
          <a:chOff x="0" y="0"/>
          <a:chExt cx="0" cy="0"/>
        </a:xfrm>
      </p:grpSpPr>
      <p:sp>
        <p:nvSpPr>
          <p:cNvPr id="5014" name="Google Shape;5014;p691"/>
          <p:cNvSpPr txBox="1">
            <a:spLocks noGrp="1"/>
          </p:cNvSpPr>
          <p:nvPr>
            <p:ph type="title"/>
          </p:nvPr>
        </p:nvSpPr>
        <p:spPr>
          <a:xfrm>
            <a:off x="537875" y="725275"/>
            <a:ext cx="2949000" cy="3587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2300" b="1"/>
              <a:t>Planning practices to sustain ambitious teaching: </a:t>
            </a:r>
            <a:r>
              <a:rPr lang="en" sz="2300"/>
              <a:t>Selecting worthwhile tasks and adapting curriculum materials to enhance cognitive demand</a:t>
            </a:r>
            <a:endParaRPr sz="2300" b="1"/>
          </a:p>
        </p:txBody>
      </p:sp>
      <p:sp>
        <p:nvSpPr>
          <p:cNvPr id="5015" name="Google Shape;5015;p691"/>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500"/>
              <a:t>In this session we focus on how selecting worthwhile tasks and adapting existing curricular materials can sustain ambitious teaching. </a:t>
            </a:r>
            <a:endParaRPr sz="1500"/>
          </a:p>
          <a:p>
            <a:pPr marL="0" lvl="0" indent="0" algn="l" rtl="0">
              <a:lnSpc>
                <a:spcPct val="115000"/>
              </a:lnSpc>
              <a:spcBef>
                <a:spcPts val="800"/>
              </a:spcBef>
              <a:spcAft>
                <a:spcPts val="0"/>
              </a:spcAft>
              <a:buNone/>
            </a:pPr>
            <a:r>
              <a:rPr lang="en" b="1"/>
              <a:t>Agenda for this session:</a:t>
            </a:r>
            <a:endParaRPr b="1"/>
          </a:p>
          <a:p>
            <a:pPr marL="457200" lvl="0" indent="-330200" algn="l" rtl="0">
              <a:lnSpc>
                <a:spcPct val="115000"/>
              </a:lnSpc>
              <a:spcBef>
                <a:spcPts val="80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500"/>
              <a:t>Reconnect with and revise our norms for interacting together</a:t>
            </a:r>
            <a:endParaRPr sz="15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4" action="ppaction://hlinksldjump"/>
              </a:rPr>
              <a:t>Connecting to research</a:t>
            </a:r>
            <a:r>
              <a:rPr lang="en" sz="1600" b="1"/>
              <a:t>:</a:t>
            </a:r>
            <a:r>
              <a:rPr lang="en" sz="1600"/>
              <a:t> Developing strategies for enhancing the cognitive demand of tasks</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5" action="ppaction://hlinksldjump"/>
              </a:rPr>
              <a:t>Planning for action</a:t>
            </a:r>
            <a:r>
              <a:rPr lang="en" sz="1600" b="1"/>
              <a:t>: </a:t>
            </a:r>
            <a:r>
              <a:rPr lang="en" sz="1600"/>
              <a:t>Adapting tasks to enhance the cognitive demand</a:t>
            </a:r>
            <a:endParaRPr sz="2300"/>
          </a:p>
        </p:txBody>
      </p:sp>
      <p:sp>
        <p:nvSpPr>
          <p:cNvPr id="5016" name="Google Shape;5016;p691"/>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sp>
        <p:nvSpPr>
          <p:cNvPr id="5017" name="Google Shape;5017;p691"/>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dk2"/>
                </a:solidFill>
                <a:latin typeface="Calibri"/>
                <a:ea typeface="Calibri"/>
                <a:cs typeface="Calibri"/>
                <a:sym typeface="Calibri"/>
              </a:rPr>
              <a:t>Session 18</a:t>
            </a:r>
            <a:endParaRPr sz="1600">
              <a:solidFill>
                <a:schemeClr val="dk2"/>
              </a:solidFill>
              <a:latin typeface="Calibri"/>
              <a:ea typeface="Calibri"/>
              <a:cs typeface="Calibri"/>
              <a:sym typeface="Calibri"/>
            </a:endParaRPr>
          </a:p>
        </p:txBody>
      </p:sp>
      <p:sp>
        <p:nvSpPr>
          <p:cNvPr id="5018" name="Google Shape;5018;p691"/>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alibri"/>
                <a:ea typeface="Calibri"/>
                <a:cs typeface="Calibri"/>
                <a:sym typeface="Calibri"/>
              </a:rPr>
              <a:t>Time estimate:</a:t>
            </a:r>
            <a:r>
              <a:rPr lang="en">
                <a:solidFill>
                  <a:schemeClr val="dk2"/>
                </a:solidFill>
                <a:latin typeface="Calibri"/>
                <a:ea typeface="Calibri"/>
                <a:cs typeface="Calibri"/>
                <a:sym typeface="Calibri"/>
              </a:rPr>
              <a:t> 45 minutes</a:t>
            </a:r>
            <a:endParaRPr>
              <a:solidFill>
                <a:schemeClr val="dk2"/>
              </a:solidFill>
              <a:latin typeface="Calibri"/>
              <a:ea typeface="Calibri"/>
              <a:cs typeface="Calibri"/>
              <a:sym typeface="Calibri"/>
            </a:endParaRPr>
          </a:p>
        </p:txBody>
      </p:sp>
      <p:sp>
        <p:nvSpPr>
          <p:cNvPr id="5019" name="Google Shape;5019;p691">
            <a:hlinkClick r:id=""/>
          </p:cNvPr>
          <p:cNvSpPr txBox="1"/>
          <p:nvPr/>
        </p:nvSpPr>
        <p:spPr>
          <a:xfrm>
            <a:off x="6236700" y="4472125"/>
            <a:ext cx="2016000" cy="400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M3 P2 Table of Contents</a:t>
            </a:r>
            <a:endParaRPr b="1">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23"/>
        <p:cNvGrpSpPr/>
        <p:nvPr/>
      </p:nvGrpSpPr>
      <p:grpSpPr>
        <a:xfrm>
          <a:off x="0" y="0"/>
          <a:ext cx="0" cy="0"/>
          <a:chOff x="0" y="0"/>
          <a:chExt cx="0" cy="0"/>
        </a:xfrm>
      </p:grpSpPr>
      <p:sp>
        <p:nvSpPr>
          <p:cNvPr id="5024" name="Google Shape;5024;p692"/>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dk2"/>
                </a:solidFill>
              </a:rPr>
              <a:t>Setting and maintaining norms</a:t>
            </a:r>
            <a:endParaRPr sz="3800" b="1">
              <a:solidFill>
                <a:schemeClr val="dk2"/>
              </a:solidFill>
            </a:endParaRPr>
          </a:p>
        </p:txBody>
      </p:sp>
      <p:sp>
        <p:nvSpPr>
          <p:cNvPr id="5025" name="Google Shape;5025;p692"/>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dk2"/>
                </a:solidFill>
              </a:rPr>
              <a:t>Reconnect with and revise our norms for interacting together</a:t>
            </a:r>
            <a:endParaRPr sz="2350">
              <a:solidFill>
                <a:schemeClr val="dk2"/>
              </a:solidFill>
            </a:endParaRPr>
          </a:p>
        </p:txBody>
      </p:sp>
      <p:sp>
        <p:nvSpPr>
          <p:cNvPr id="5026" name="Google Shape;5026;p692"/>
          <p:cNvSpPr txBox="1">
            <a:spLocks noGrp="1"/>
          </p:cNvSpPr>
          <p:nvPr>
            <p:ph type="sldNum" idx="12"/>
          </p:nvPr>
        </p:nvSpPr>
        <p:spPr>
          <a:xfrm>
            <a:off x="8360250" y="4711775"/>
            <a:ext cx="62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pic>
        <p:nvPicPr>
          <p:cNvPr id="5027" name="Google Shape;5027;p692" descr="Cheers with solid fill"/>
          <p:cNvPicPr preferRelativeResize="0"/>
          <p:nvPr/>
        </p:nvPicPr>
        <p:blipFill>
          <a:blip r:embed="rId3">
            <a:alphaModFix/>
          </a:blip>
          <a:stretch>
            <a:fillRect/>
          </a:stretch>
        </p:blipFill>
        <p:spPr>
          <a:xfrm>
            <a:off x="7465177" y="3531131"/>
            <a:ext cx="1508760" cy="15087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031"/>
        <p:cNvGrpSpPr/>
        <p:nvPr/>
      </p:nvGrpSpPr>
      <p:grpSpPr>
        <a:xfrm>
          <a:off x="0" y="0"/>
          <a:ext cx="0" cy="0"/>
          <a:chOff x="0" y="0"/>
          <a:chExt cx="0" cy="0"/>
        </a:xfrm>
      </p:grpSpPr>
      <p:sp>
        <p:nvSpPr>
          <p:cNvPr id="5032" name="Google Shape;5032;p69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5033" name="Google Shape;5033;p69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5034" name="Google Shape;5034;p693"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5035" name="Google Shape;5035;p693"/>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39"/>
        <p:cNvGrpSpPr/>
        <p:nvPr/>
      </p:nvGrpSpPr>
      <p:grpSpPr>
        <a:xfrm>
          <a:off x="0" y="0"/>
          <a:ext cx="0" cy="0"/>
          <a:chOff x="0" y="0"/>
          <a:chExt cx="0" cy="0"/>
        </a:xfrm>
      </p:grpSpPr>
      <p:sp>
        <p:nvSpPr>
          <p:cNvPr id="5040" name="Google Shape;5040;p69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5041" name="Google Shape;5041;p69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5042" name="Google Shape;5042;p694"/>
          <p:cNvSpPr txBox="1">
            <a:spLocks noGrp="1"/>
          </p:cNvSpPr>
          <p:nvPr>
            <p:ph type="sldNum" idx="12"/>
          </p:nvPr>
        </p:nvSpPr>
        <p:spPr>
          <a:xfrm>
            <a:off x="8274750" y="4707350"/>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
        <p:nvSpPr>
          <p:cNvPr id="5043" name="Google Shape;5043;p694"/>
          <p:cNvSpPr txBox="1"/>
          <p:nvPr/>
        </p:nvSpPr>
        <p:spPr>
          <a:xfrm>
            <a:off x="5742225" y="1369225"/>
            <a:ext cx="3150300" cy="1990800"/>
          </a:xfrm>
          <a:prstGeom prst="rect">
            <a:avLst/>
          </a:prstGeom>
          <a:solidFill>
            <a:srgbClr val="E7F5F3"/>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5044" name="Google Shape;5044;p694"/>
          <p:cNvSpPr txBox="1"/>
          <p:nvPr/>
        </p:nvSpPr>
        <p:spPr>
          <a:xfrm>
            <a:off x="6465675" y="4549350"/>
            <a:ext cx="1703400" cy="384900"/>
          </a:xfrm>
          <a:prstGeom prst="rect">
            <a:avLst/>
          </a:prstGeom>
          <a:solidFill>
            <a:srgbClr val="E7F5F3"/>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48"/>
        <p:cNvGrpSpPr/>
        <p:nvPr/>
      </p:nvGrpSpPr>
      <p:grpSpPr>
        <a:xfrm>
          <a:off x="0" y="0"/>
          <a:ext cx="0" cy="0"/>
          <a:chOff x="0" y="0"/>
          <a:chExt cx="0" cy="0"/>
        </a:xfrm>
      </p:grpSpPr>
      <p:sp>
        <p:nvSpPr>
          <p:cNvPr id="5049" name="Google Shape;5049;p69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Connecting to research</a:t>
            </a:r>
            <a:endParaRPr sz="3800" b="1"/>
          </a:p>
        </p:txBody>
      </p:sp>
      <p:sp>
        <p:nvSpPr>
          <p:cNvPr id="5050" name="Google Shape;5050;p69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lnSpc>
                <a:spcPct val="115000"/>
              </a:lnSpc>
              <a:spcBef>
                <a:spcPts val="800"/>
              </a:spcBef>
              <a:spcAft>
                <a:spcPts val="0"/>
              </a:spcAft>
              <a:buNone/>
            </a:pPr>
            <a:r>
              <a:rPr lang="en" sz="1900"/>
              <a:t>Developing strategies for enhancing the cognitive demand of tasks</a:t>
            </a:r>
            <a:endParaRPr sz="2100"/>
          </a:p>
        </p:txBody>
      </p:sp>
      <p:sp>
        <p:nvSpPr>
          <p:cNvPr id="5051" name="Google Shape;5051;p695"/>
          <p:cNvSpPr txBox="1">
            <a:spLocks noGrp="1"/>
          </p:cNvSpPr>
          <p:nvPr>
            <p:ph type="sldNum" idx="12"/>
          </p:nvPr>
        </p:nvSpPr>
        <p:spPr>
          <a:xfrm>
            <a:off x="8274750" y="4711775"/>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59"/>
        <p:cNvGrpSpPr/>
        <p:nvPr/>
      </p:nvGrpSpPr>
      <p:grpSpPr>
        <a:xfrm>
          <a:off x="0" y="0"/>
          <a:ext cx="0" cy="0"/>
          <a:chOff x="0" y="0"/>
          <a:chExt cx="0" cy="0"/>
        </a:xfrm>
      </p:grpSpPr>
      <p:sp>
        <p:nvSpPr>
          <p:cNvPr id="4660" name="Google Shape;4660;p6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b="1"/>
              <a:t>Essential Questions</a:t>
            </a:r>
            <a:r>
              <a:rPr lang="en" sz="2800"/>
              <a:t> of the Modules</a:t>
            </a:r>
            <a:endParaRPr sz="2800"/>
          </a:p>
        </p:txBody>
      </p:sp>
      <p:sp>
        <p:nvSpPr>
          <p:cNvPr id="4661" name="Google Shape;4661;p651"/>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graphicFrame>
        <p:nvGraphicFramePr>
          <p:cNvPr id="4662" name="Google Shape;4662;p651"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3471848658"/>
              </p:ext>
            </p:extLst>
          </p:nvPr>
        </p:nvGraphicFramePr>
        <p:xfrm>
          <a:off x="537875" y="1449265"/>
          <a:ext cx="7965800" cy="2471655"/>
        </p:xfrm>
        <a:graphic>
          <a:graphicData uri="http://schemas.openxmlformats.org/drawingml/2006/table">
            <a:tbl>
              <a:tblPr firstRow="1">
                <a:noFill/>
                <a:tableStyleId>{F04773A0-345A-494C-96B1-0BE44AF4438E}</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 b="1">
                          <a:latin typeface="Calibri"/>
                          <a:ea typeface="Calibri"/>
                          <a:cs typeface="Calibri"/>
                          <a:sym typeface="Calibri"/>
                        </a:rPr>
                        <a:t>Module 1: </a:t>
                      </a:r>
                      <a:r>
                        <a:rPr lang="en" b="1" i="1">
                          <a:solidFill>
                            <a:srgbClr val="000000"/>
                          </a:solidFill>
                          <a:latin typeface="Calibri"/>
                          <a:ea typeface="Calibri"/>
                          <a:cs typeface="Calibri"/>
                          <a:sym typeface="Calibri"/>
                        </a:rPr>
                        <a:t>Foundations of High School Math Instruction</a:t>
                      </a:r>
                      <a:endParaRPr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 b="1">
                          <a:latin typeface="Calibri"/>
                          <a:ea typeface="Calibri"/>
                          <a:cs typeface="Calibri"/>
                          <a:sym typeface="Calibri"/>
                        </a:rPr>
                        <a:t>Module 2: </a:t>
                      </a:r>
                      <a:r>
                        <a:rPr lang="en" b="1" i="1">
                          <a:solidFill>
                            <a:srgbClr val="000000"/>
                          </a:solidFill>
                          <a:latin typeface="Calibri"/>
                          <a:ea typeface="Calibri"/>
                          <a:cs typeface="Calibri"/>
                          <a:sym typeface="Calibri"/>
                        </a:rPr>
                        <a:t>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What does ambitious math teaching look like at the unit, lesson, and task </a:t>
                      </a:r>
                      <a:r>
                        <a:rPr lang="en" sz="1300">
                          <a:solidFill>
                            <a:schemeClr val="dk1"/>
                          </a:solidFill>
                          <a:latin typeface="Calibri"/>
                          <a:ea typeface="Calibri"/>
                          <a:cs typeface="Calibri"/>
                          <a:sym typeface="Calibri"/>
                        </a:rPr>
                        <a:t>levels?</a:t>
                      </a: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 sz="1500" b="1">
                          <a:latin typeface="Calibri"/>
                          <a:ea typeface="Calibri"/>
                          <a:cs typeface="Calibri"/>
                          <a:sym typeface="Calibri"/>
                        </a:rPr>
                        <a:t>Module 3: </a:t>
                      </a:r>
                      <a:r>
                        <a:rPr lang="en" sz="1500" b="1" i="1">
                          <a:solidFill>
                            <a:srgbClr val="000000"/>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Calibri"/>
                          <a:ea typeface="Calibri"/>
                          <a:cs typeface="Calibri"/>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5055"/>
        <p:cNvGrpSpPr/>
        <p:nvPr/>
      </p:nvGrpSpPr>
      <p:grpSpPr>
        <a:xfrm>
          <a:off x="0" y="0"/>
          <a:ext cx="0" cy="0"/>
          <a:chOff x="0" y="0"/>
          <a:chExt cx="0" cy="0"/>
        </a:xfrm>
      </p:grpSpPr>
      <p:sp>
        <p:nvSpPr>
          <p:cNvPr id="5056" name="Google Shape;5056;p69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5057" name="Google Shape;5057;p69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5058" name="Google Shape;5058;p696"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5059" name="Google Shape;5059;p696"/>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sp>
        <p:nvSpPr>
          <p:cNvPr id="5064" name="Google Shape;5064;p697"/>
          <p:cNvSpPr txBox="1"/>
          <p:nvPr/>
        </p:nvSpPr>
        <p:spPr>
          <a:xfrm>
            <a:off x="4094525" y="4093650"/>
            <a:ext cx="4135800" cy="7851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hlink"/>
                </a:solidFill>
                <a:latin typeface="Calibri"/>
                <a:ea typeface="Calibri"/>
                <a:cs typeface="Calibri"/>
                <a:sym typeface="Calibri"/>
                <a:hlinkClick r:id="rId3"/>
              </a:rPr>
              <a:t>(</a:t>
            </a:r>
            <a:r>
              <a:rPr lang="en" sz="1300" u="sng">
                <a:solidFill>
                  <a:schemeClr val="hlink"/>
                </a:solidFill>
                <a:latin typeface="Calibri"/>
                <a:ea typeface="Calibri"/>
                <a:cs typeface="Calibri"/>
                <a:sym typeface="Calibri"/>
                <a:hlinkClick r:id="rId3"/>
              </a:rPr>
              <a:t>Boaler &amp; Staples, 2008; </a:t>
            </a:r>
            <a:r>
              <a:rPr lang="en" sz="1300" u="sng">
                <a:solidFill>
                  <a:schemeClr val="hlink"/>
                </a:solidFill>
                <a:latin typeface="Calibri"/>
                <a:ea typeface="Calibri"/>
                <a:cs typeface="Calibri"/>
                <a:sym typeface="Calibri"/>
                <a:hlinkClick r:id="rId3"/>
              </a:rPr>
              <a:t>Hiebert et al., 1997; </a:t>
            </a:r>
            <a:r>
              <a:rPr lang="en" sz="1300" u="sng">
                <a:solidFill>
                  <a:schemeClr val="hlink"/>
                </a:solidFill>
                <a:latin typeface="Calibri"/>
                <a:ea typeface="Calibri"/>
                <a:cs typeface="Calibri"/>
                <a:sym typeface="Calibri"/>
                <a:hlinkClick r:id="rId3"/>
              </a:rPr>
              <a:t>Hiebert &amp; Wearne, 1993; </a:t>
            </a:r>
            <a:r>
              <a:rPr lang="en" sz="1300" u="sng">
                <a:solidFill>
                  <a:schemeClr val="hlink"/>
                </a:solidFill>
                <a:latin typeface="Calibri"/>
                <a:ea typeface="Calibri"/>
                <a:cs typeface="Calibri"/>
                <a:sym typeface="Calibri"/>
                <a:hlinkClick r:id="rId3"/>
              </a:rPr>
              <a:t>Stein et al., 2009; Stein et al., 1996; Stein &amp; Lane, 1996; Stigler &amp; Heibert 2004) </a:t>
            </a:r>
            <a:endParaRPr sz="1300">
              <a:latin typeface="Calibri"/>
              <a:ea typeface="Calibri"/>
              <a:cs typeface="Calibri"/>
              <a:sym typeface="Calibri"/>
            </a:endParaRPr>
          </a:p>
        </p:txBody>
      </p:sp>
      <p:sp>
        <p:nvSpPr>
          <p:cNvPr id="5065" name="Google Shape;5065;p6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sz="3522"/>
              <a:t>Reviewing the importance of cognitive demand</a:t>
            </a:r>
            <a:endParaRPr sz="3522"/>
          </a:p>
        </p:txBody>
      </p:sp>
      <p:sp>
        <p:nvSpPr>
          <p:cNvPr id="5066" name="Google Shape;5066;p697"/>
          <p:cNvSpPr txBox="1">
            <a:spLocks noGrp="1"/>
          </p:cNvSpPr>
          <p:nvPr>
            <p:ph type="body" idx="1"/>
          </p:nvPr>
        </p:nvSpPr>
        <p:spPr>
          <a:xfrm>
            <a:off x="537875" y="1369224"/>
            <a:ext cx="8088300" cy="25242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516" b="1"/>
              <a:t>To achieve the goal of implementing tasks that promote reasoning and problem solving, teachers need to consider several key findings from research:</a:t>
            </a:r>
            <a:endParaRPr sz="1516" b="1"/>
          </a:p>
          <a:p>
            <a:pPr marL="457200" lvl="0" indent="-330715" algn="l" rtl="0">
              <a:lnSpc>
                <a:spcPct val="115000"/>
              </a:lnSpc>
              <a:spcBef>
                <a:spcPts val="1200"/>
              </a:spcBef>
              <a:spcAft>
                <a:spcPts val="0"/>
              </a:spcAft>
              <a:buSzPts val="1608"/>
              <a:buChar char="•"/>
            </a:pPr>
            <a:r>
              <a:rPr lang="en" sz="1608">
                <a:highlight>
                  <a:schemeClr val="lt1"/>
                </a:highlight>
              </a:rPr>
              <a:t>Not all tasks provide the same opportunities for student thinking and learning.</a:t>
            </a:r>
            <a:endParaRPr sz="1608">
              <a:highlight>
                <a:schemeClr val="lt1"/>
              </a:highlight>
            </a:endParaRPr>
          </a:p>
          <a:p>
            <a:pPr marL="457200" lvl="0" indent="-330715" algn="l" rtl="0">
              <a:lnSpc>
                <a:spcPct val="115000"/>
              </a:lnSpc>
              <a:spcBef>
                <a:spcPts val="0"/>
              </a:spcBef>
              <a:spcAft>
                <a:spcPts val="0"/>
              </a:spcAft>
              <a:buSzPts val="1608"/>
              <a:buChar char="•"/>
            </a:pPr>
            <a:r>
              <a:rPr lang="en" sz="1608">
                <a:highlight>
                  <a:schemeClr val="lt1"/>
                </a:highlight>
              </a:rPr>
              <a:t>Student learning is greatest in classrooms where the tasks consistently encourage high-level thinking and reasoning and least in classrooms where the tasks are routinely procedural in nature.</a:t>
            </a:r>
            <a:endParaRPr sz="1608">
              <a:highlight>
                <a:schemeClr val="lt1"/>
              </a:highlight>
            </a:endParaRPr>
          </a:p>
          <a:p>
            <a:pPr marL="457200" lvl="0" indent="-330715" algn="l" rtl="0">
              <a:lnSpc>
                <a:spcPct val="115000"/>
              </a:lnSpc>
              <a:spcBef>
                <a:spcPts val="0"/>
              </a:spcBef>
              <a:spcAft>
                <a:spcPts val="0"/>
              </a:spcAft>
              <a:buSzPts val="1608"/>
              <a:buChar char="•"/>
            </a:pPr>
            <a:r>
              <a:rPr lang="en" sz="1608">
                <a:highlight>
                  <a:schemeClr val="lt1"/>
                </a:highlight>
              </a:rPr>
              <a:t>Tasks with high cognitive demands are the most difficult to implement well and are often enacted in ways that decrease cognitive demand during instruction.</a:t>
            </a:r>
            <a:endParaRPr/>
          </a:p>
        </p:txBody>
      </p:sp>
      <p:sp>
        <p:nvSpPr>
          <p:cNvPr id="5067" name="Google Shape;5067;p697"/>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1"/>
        <p:cNvGrpSpPr/>
        <p:nvPr/>
      </p:nvGrpSpPr>
      <p:grpSpPr>
        <a:xfrm>
          <a:off x="0" y="0"/>
          <a:ext cx="0" cy="0"/>
          <a:chOff x="0" y="0"/>
          <a:chExt cx="0" cy="0"/>
        </a:xfrm>
      </p:grpSpPr>
      <p:sp>
        <p:nvSpPr>
          <p:cNvPr id="5072" name="Google Shape;5072;p69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t>Review the resource below:</a:t>
            </a:r>
            <a:endParaRPr sz="2000"/>
          </a:p>
          <a:p>
            <a:pPr marL="457200" lvl="0" indent="-355600" algn="l" rtl="0">
              <a:lnSpc>
                <a:spcPct val="115000"/>
              </a:lnSpc>
              <a:spcBef>
                <a:spcPts val="800"/>
              </a:spcBef>
              <a:spcAft>
                <a:spcPts val="0"/>
              </a:spcAft>
              <a:buSzPts val="2000"/>
              <a:buChar char="•"/>
            </a:pPr>
            <a:r>
              <a:rPr lang="en" sz="2000"/>
              <a:t>Rigor of the Task Analysis Tool (from PMRR) </a:t>
            </a:r>
            <a:endParaRPr sz="2000"/>
          </a:p>
          <a:p>
            <a:pPr marL="0" lvl="0" indent="0" algn="l" rtl="0">
              <a:lnSpc>
                <a:spcPct val="115000"/>
              </a:lnSpc>
              <a:spcBef>
                <a:spcPts val="800"/>
              </a:spcBef>
              <a:spcAft>
                <a:spcPts val="0"/>
              </a:spcAft>
              <a:buNone/>
            </a:pPr>
            <a:r>
              <a:rPr lang="en" sz="2000" b="1"/>
              <a:t>As you read consider:</a:t>
            </a:r>
            <a:endParaRPr sz="2000" b="1"/>
          </a:p>
          <a:p>
            <a:pPr marL="457200" lvl="0" indent="-355600" algn="l" rtl="0">
              <a:lnSpc>
                <a:spcPct val="115000"/>
              </a:lnSpc>
              <a:spcBef>
                <a:spcPts val="800"/>
              </a:spcBef>
              <a:spcAft>
                <a:spcPts val="0"/>
              </a:spcAft>
              <a:buSzPts val="2000"/>
              <a:buChar char="-"/>
            </a:pPr>
            <a:r>
              <a:rPr lang="en" sz="2000"/>
              <a:t>How might you use this resource support you in </a:t>
            </a:r>
            <a:r>
              <a:rPr lang="en" sz="2000" i="1"/>
              <a:t>enhancing</a:t>
            </a:r>
            <a:r>
              <a:rPr lang="en" sz="2000"/>
              <a:t> the cognitive demand of existing tasks?</a:t>
            </a:r>
            <a:endParaRPr sz="2000"/>
          </a:p>
          <a:p>
            <a:pPr marL="457200" lvl="0" indent="-355600" algn="l" rtl="0">
              <a:lnSpc>
                <a:spcPct val="115000"/>
              </a:lnSpc>
              <a:spcBef>
                <a:spcPts val="0"/>
              </a:spcBef>
              <a:spcAft>
                <a:spcPts val="0"/>
              </a:spcAft>
              <a:buSzPts val="2000"/>
              <a:buChar char="-"/>
            </a:pPr>
            <a:r>
              <a:rPr lang="en" sz="2000"/>
              <a:t>What strategies do you use/have you used to make a task more cognitively demanding?</a:t>
            </a:r>
            <a:endParaRPr sz="2000"/>
          </a:p>
          <a:p>
            <a:pPr marL="0" lvl="0" indent="0" algn="l" rtl="0">
              <a:spcBef>
                <a:spcPts val="800"/>
              </a:spcBef>
              <a:spcAft>
                <a:spcPts val="0"/>
              </a:spcAft>
              <a:buNone/>
            </a:pPr>
            <a:endParaRPr/>
          </a:p>
        </p:txBody>
      </p:sp>
      <p:sp>
        <p:nvSpPr>
          <p:cNvPr id="5073" name="Google Shape;5073;p6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Research-based resources on features of cognitively demanding tasks</a:t>
            </a:r>
            <a:endParaRPr/>
          </a:p>
        </p:txBody>
      </p:sp>
      <p:sp>
        <p:nvSpPr>
          <p:cNvPr id="5074" name="Google Shape;5074;p698"/>
          <p:cNvSpPr txBox="1">
            <a:spLocks noGrp="1"/>
          </p:cNvSpPr>
          <p:nvPr>
            <p:ph type="sldNum" idx="12"/>
          </p:nvPr>
        </p:nvSpPr>
        <p:spPr>
          <a:xfrm>
            <a:off x="8274750" y="4707350"/>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
        <p:nvSpPr>
          <p:cNvPr id="5075" name="Google Shape;5075;p698"/>
          <p:cNvSpPr txBox="1"/>
          <p:nvPr/>
        </p:nvSpPr>
        <p:spPr>
          <a:xfrm>
            <a:off x="6899250" y="4475725"/>
            <a:ext cx="1285800" cy="400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(PMRR, 2018)</a:t>
            </a:r>
            <a:endParaRPr>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sp>
        <p:nvSpPr>
          <p:cNvPr id="5080" name="Google Shape;5080;p699"/>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
        <p:nvSpPr>
          <p:cNvPr id="5081" name="Google Shape;5081;p699"/>
          <p:cNvSpPr txBox="1"/>
          <p:nvPr/>
        </p:nvSpPr>
        <p:spPr>
          <a:xfrm>
            <a:off x="283800" y="1206100"/>
            <a:ext cx="857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i="1">
                <a:latin typeface="Calibri"/>
                <a:ea typeface="Calibri"/>
                <a:cs typeface="Calibri"/>
                <a:sym typeface="Calibri"/>
              </a:rPr>
              <a:t>What other strategies are you thinking about that can enhance the cognitive demand of tasks?</a:t>
            </a:r>
            <a:endParaRPr sz="1800" i="1">
              <a:latin typeface="Calibri"/>
              <a:ea typeface="Calibri"/>
              <a:cs typeface="Calibri"/>
              <a:sym typeface="Calibri"/>
            </a:endParaRPr>
          </a:p>
        </p:txBody>
      </p:sp>
      <p:sp>
        <p:nvSpPr>
          <p:cNvPr id="5082" name="Google Shape;5082;p699"/>
          <p:cNvSpPr txBox="1"/>
          <p:nvPr/>
        </p:nvSpPr>
        <p:spPr>
          <a:xfrm>
            <a:off x="329250" y="1834475"/>
            <a:ext cx="8297100" cy="2622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b="1">
                <a:solidFill>
                  <a:schemeClr val="dk1"/>
                </a:solidFill>
                <a:latin typeface="Calibri"/>
                <a:ea typeface="Calibri"/>
                <a:cs typeface="Calibri"/>
                <a:sym typeface="Calibri"/>
              </a:rPr>
              <a:t>Strategies for enhancing the cognitive demand of tasks:</a:t>
            </a:r>
            <a:endParaRPr sz="1600" b="1">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Prompt students to represent the information another way (picture, table, graph, equation, context).</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Eliminate components of the task that provide too much scaffolding.</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Ask students to describe the meaning of the mathematics concept</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Encourage students to generalize and provide justification for conjectures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1600">
              <a:solidFill>
                <a:schemeClr val="dk1"/>
              </a:solidFill>
              <a:latin typeface="Calibri"/>
              <a:ea typeface="Calibri"/>
              <a:cs typeface="Calibri"/>
              <a:sym typeface="Calibri"/>
            </a:endParaRPr>
          </a:p>
        </p:txBody>
      </p:sp>
      <p:sp>
        <p:nvSpPr>
          <p:cNvPr id="5083" name="Google Shape;5083;p699"/>
          <p:cNvSpPr txBox="1">
            <a:spLocks noGrp="1"/>
          </p:cNvSpPr>
          <p:nvPr>
            <p:ph type="title"/>
          </p:nvPr>
        </p:nvSpPr>
        <p:spPr>
          <a:xfrm>
            <a:off x="283800" y="273075"/>
            <a:ext cx="8297100" cy="7701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b="1" i="1"/>
              <a:t>Enhancing</a:t>
            </a:r>
            <a:r>
              <a:rPr lang="en" b="1"/>
              <a:t> </a:t>
            </a:r>
            <a:r>
              <a:rPr lang="en"/>
              <a:t>the cognitive demand of tasks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87"/>
        <p:cNvGrpSpPr/>
        <p:nvPr/>
      </p:nvGrpSpPr>
      <p:grpSpPr>
        <a:xfrm>
          <a:off x="0" y="0"/>
          <a:ext cx="0" cy="0"/>
          <a:chOff x="0" y="0"/>
          <a:chExt cx="0" cy="0"/>
        </a:xfrm>
      </p:grpSpPr>
      <p:sp>
        <p:nvSpPr>
          <p:cNvPr id="5088" name="Google Shape;5088;p700"/>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5089" name="Google Shape;5089;p700"/>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5090" name="Google Shape;5090;p700"/>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a:p>
        </p:txBody>
      </p:sp>
      <p:sp>
        <p:nvSpPr>
          <p:cNvPr id="5091" name="Google Shape;5091;p700"/>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5092" name="Google Shape;5092;p700"/>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dk2"/>
                </a:solidFill>
              </a:rPr>
              <a:t>Debrief: </a:t>
            </a:r>
            <a:r>
              <a:rPr lang="en" sz="2850" b="1">
                <a:solidFill>
                  <a:schemeClr val="dk2"/>
                </a:solidFill>
              </a:rPr>
              <a:t>Principles</a:t>
            </a:r>
            <a:r>
              <a:rPr lang="en" sz="2850">
                <a:solidFill>
                  <a:schemeClr val="dk2"/>
                </a:solidFill>
              </a:rPr>
              <a:t> of ambitious mathematics teaching</a:t>
            </a:r>
            <a:endParaRPr sz="267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96"/>
        <p:cNvGrpSpPr/>
        <p:nvPr/>
      </p:nvGrpSpPr>
      <p:grpSpPr>
        <a:xfrm>
          <a:off x="0" y="0"/>
          <a:ext cx="0" cy="0"/>
          <a:chOff x="0" y="0"/>
          <a:chExt cx="0" cy="0"/>
        </a:xfrm>
      </p:grpSpPr>
      <p:sp>
        <p:nvSpPr>
          <p:cNvPr id="5097" name="Google Shape;5097;p70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5098" name="Google Shape;5098;p701"/>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lnSpc>
                <a:spcPct val="115000"/>
              </a:lnSpc>
              <a:spcBef>
                <a:spcPts val="800"/>
              </a:spcBef>
              <a:spcAft>
                <a:spcPts val="0"/>
              </a:spcAft>
              <a:buNone/>
            </a:pPr>
            <a:r>
              <a:rPr lang="en" sz="2000"/>
              <a:t>Adapting tasks to enhance their cognitive demand</a:t>
            </a:r>
            <a:endParaRPr sz="2200"/>
          </a:p>
        </p:txBody>
      </p:sp>
      <p:sp>
        <p:nvSpPr>
          <p:cNvPr id="5099" name="Google Shape;5099;p701"/>
          <p:cNvSpPr txBox="1">
            <a:spLocks noGrp="1"/>
          </p:cNvSpPr>
          <p:nvPr>
            <p:ph type="sldNum" idx="12"/>
          </p:nvPr>
        </p:nvSpPr>
        <p:spPr>
          <a:xfrm>
            <a:off x="8274750" y="4711775"/>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pic>
        <p:nvPicPr>
          <p:cNvPr id="5100" name="Google Shape;5100;p701" descr="Blueprint with solid fill"/>
          <p:cNvPicPr preferRelativeResize="0"/>
          <p:nvPr/>
        </p:nvPicPr>
        <p:blipFill>
          <a:blip r:embed="rId3">
            <a:alphaModFix/>
          </a:blip>
          <a:stretch>
            <a:fillRect/>
          </a:stretch>
        </p:blipFill>
        <p:spPr>
          <a:xfrm>
            <a:off x="7563967" y="3593725"/>
            <a:ext cx="1285025" cy="1285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5104"/>
        <p:cNvGrpSpPr/>
        <p:nvPr/>
      </p:nvGrpSpPr>
      <p:grpSpPr>
        <a:xfrm>
          <a:off x="0" y="0"/>
          <a:ext cx="0" cy="0"/>
          <a:chOff x="0" y="0"/>
          <a:chExt cx="0" cy="0"/>
        </a:xfrm>
      </p:grpSpPr>
      <p:sp>
        <p:nvSpPr>
          <p:cNvPr id="5105" name="Google Shape;5105;p70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5106" name="Google Shape;5106;p70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5107" name="Google Shape;5107;p702"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5108" name="Google Shape;5108;p702"/>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12"/>
        <p:cNvGrpSpPr/>
        <p:nvPr/>
      </p:nvGrpSpPr>
      <p:grpSpPr>
        <a:xfrm>
          <a:off x="0" y="0"/>
          <a:ext cx="0" cy="0"/>
          <a:chOff x="0" y="0"/>
          <a:chExt cx="0" cy="0"/>
        </a:xfrm>
      </p:grpSpPr>
      <p:sp>
        <p:nvSpPr>
          <p:cNvPr id="5113" name="Google Shape;5113;p70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400"/>
              <a:t>Review these examples of enhanced tasks that we have worked on so far across the Ambitious Teaching Modules.</a:t>
            </a:r>
            <a:endParaRPr sz="2400"/>
          </a:p>
          <a:p>
            <a:pPr marL="0" lvl="0" indent="0" algn="l" rtl="0">
              <a:spcBef>
                <a:spcPts val="800"/>
              </a:spcBef>
              <a:spcAft>
                <a:spcPts val="0"/>
              </a:spcAft>
              <a:buNone/>
            </a:pPr>
            <a:endParaRPr sz="2200"/>
          </a:p>
          <a:p>
            <a:pPr marL="457200" lvl="0" indent="-342900" algn="l" rtl="0">
              <a:spcBef>
                <a:spcPts val="800"/>
              </a:spcBef>
              <a:spcAft>
                <a:spcPts val="0"/>
              </a:spcAft>
              <a:buSzPts val="1800"/>
              <a:buChar char="•"/>
            </a:pPr>
            <a:r>
              <a:rPr lang="en" sz="2200"/>
              <a:t>What do you notice about how the tasks were adapted?</a:t>
            </a:r>
            <a:endParaRPr sz="2200"/>
          </a:p>
          <a:p>
            <a:pPr marL="457200" lvl="0" indent="-342900" algn="l" rtl="0">
              <a:spcBef>
                <a:spcPts val="0"/>
              </a:spcBef>
              <a:spcAft>
                <a:spcPts val="0"/>
              </a:spcAft>
              <a:buSzPts val="1800"/>
              <a:buChar char="•"/>
            </a:pPr>
            <a:r>
              <a:rPr lang="en" sz="2200"/>
              <a:t>What do you wonder?</a:t>
            </a:r>
            <a:endParaRPr sz="2200"/>
          </a:p>
          <a:p>
            <a:pPr marL="0" lvl="0" indent="0" algn="l" rtl="0">
              <a:spcBef>
                <a:spcPts val="800"/>
              </a:spcBef>
              <a:spcAft>
                <a:spcPts val="0"/>
              </a:spcAft>
              <a:buNone/>
            </a:pPr>
            <a:endParaRPr/>
          </a:p>
        </p:txBody>
      </p:sp>
      <p:sp>
        <p:nvSpPr>
          <p:cNvPr id="5114" name="Google Shape;5114;p70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Examples of Enhanced Tasks</a:t>
            </a:r>
            <a:endParaRPr/>
          </a:p>
        </p:txBody>
      </p:sp>
      <p:sp>
        <p:nvSpPr>
          <p:cNvPr id="5115" name="Google Shape;5115;p703"/>
          <p:cNvSpPr txBox="1">
            <a:spLocks noGrp="1"/>
          </p:cNvSpPr>
          <p:nvPr>
            <p:ph type="sldNum" idx="12"/>
          </p:nvPr>
        </p:nvSpPr>
        <p:spPr>
          <a:xfrm>
            <a:off x="8274750" y="4707350"/>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19"/>
        <p:cNvGrpSpPr/>
        <p:nvPr/>
      </p:nvGrpSpPr>
      <p:grpSpPr>
        <a:xfrm>
          <a:off x="0" y="0"/>
          <a:ext cx="0" cy="0"/>
          <a:chOff x="0" y="0"/>
          <a:chExt cx="0" cy="0"/>
        </a:xfrm>
      </p:grpSpPr>
      <p:sp>
        <p:nvSpPr>
          <p:cNvPr id="5120" name="Google Shape;5120;p704"/>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l" rtl="0">
              <a:spcBef>
                <a:spcPts val="0"/>
              </a:spcBef>
              <a:spcAft>
                <a:spcPts val="0"/>
              </a:spcAft>
              <a:buNone/>
            </a:pPr>
            <a:r>
              <a:rPr lang="en" sz="1600" b="1"/>
              <a:t>Directions: </a:t>
            </a:r>
            <a:r>
              <a:rPr lang="en" sz="1600">
                <a:solidFill>
                  <a:schemeClr val="dk1"/>
                </a:solidFill>
              </a:rPr>
              <a:t>Work with your group to enhance the cognitive demand of the provided tasks. Use the </a:t>
            </a:r>
            <a:r>
              <a:rPr lang="en" sz="1600" u="sng">
                <a:solidFill>
                  <a:schemeClr val="accent1"/>
                </a:solidFill>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resources</a:t>
            </a:r>
            <a:r>
              <a:rPr lang="en" sz="1600">
                <a:solidFill>
                  <a:schemeClr val="dk1"/>
                </a:solidFill>
              </a:rPr>
              <a:t> we reviewed and the </a:t>
            </a:r>
            <a:r>
              <a:rPr lang="en" sz="1600" u="sng">
                <a:solidFill>
                  <a:schemeClr val="hlink"/>
                </a:solidFill>
                <a:hlinkClick r:id="rId4" action="ppaction://hlinksldjump"/>
              </a:rPr>
              <a:t>strategies for enhancing </a:t>
            </a:r>
            <a:r>
              <a:rPr lang="en" sz="1600" u="sng">
                <a:solidFill>
                  <a:schemeClr val="hlink"/>
                </a:solidFill>
                <a:hlinkClick r:id="rId4" action="ppaction://hlinksldjump"/>
              </a:rPr>
              <a:t>cognitive</a:t>
            </a:r>
            <a:r>
              <a:rPr lang="en" sz="1600" u="sng">
                <a:solidFill>
                  <a:schemeClr val="hlink"/>
                </a:solidFill>
                <a:hlinkClick r:id="rId4" action="ppaction://hlinksldjump"/>
              </a:rPr>
              <a:t> demand</a:t>
            </a:r>
            <a:r>
              <a:rPr lang="en" sz="1600">
                <a:solidFill>
                  <a:schemeClr val="dk1"/>
                </a:solidFill>
              </a:rPr>
              <a:t> we generated to support your work.</a:t>
            </a:r>
            <a:endParaRPr sz="1600">
              <a:solidFill>
                <a:schemeClr val="dk1"/>
              </a:solidFill>
            </a:endParaRPr>
          </a:p>
        </p:txBody>
      </p:sp>
      <p:sp>
        <p:nvSpPr>
          <p:cNvPr id="5121" name="Google Shape;5121;p704"/>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25"/>
        <p:cNvGrpSpPr/>
        <p:nvPr/>
      </p:nvGrpSpPr>
      <p:grpSpPr>
        <a:xfrm>
          <a:off x="0" y="0"/>
          <a:ext cx="0" cy="0"/>
          <a:chOff x="0" y="0"/>
          <a:chExt cx="0" cy="0"/>
        </a:xfrm>
      </p:grpSpPr>
      <p:sp>
        <p:nvSpPr>
          <p:cNvPr id="2" name="Title 1"/>
          <p:cNvSpPr>
            <a:spLocks noGrp="1"/>
          </p:cNvSpPr>
          <p:nvPr>
            <p:ph type="title"/>
          </p:nvPr>
        </p:nvSpPr>
        <p:spPr>
          <a:xfrm>
            <a:off x="4201296" y="342900"/>
            <a:ext cx="4424885" cy="384897"/>
          </a:xfrm>
        </p:spPr>
        <p:txBody>
          <a:bodyPr>
            <a:normAutofit/>
          </a:bodyPr>
          <a:lstStyle/>
          <a:p>
            <a:pPr algn="ctr"/>
            <a:r>
              <a:rPr lang="en-US" sz="1600" b="1" i="1" dirty="0" smtClean="0">
                <a:solidFill>
                  <a:schemeClr val="tx1"/>
                </a:solidFill>
              </a:rPr>
              <a:t>Preview of Workspace Slide (1 of 3)</a:t>
            </a:r>
            <a:endParaRPr lang="en-US" sz="1600" b="1" i="1" dirty="0">
              <a:solidFill>
                <a:schemeClr val="tx1"/>
              </a:solidFill>
            </a:endParaRPr>
          </a:p>
        </p:txBody>
      </p:sp>
      <p:sp>
        <p:nvSpPr>
          <p:cNvPr id="5126" name="Google Shape;5126;p705"/>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a:p>
        </p:txBody>
      </p:sp>
      <p:sp>
        <p:nvSpPr>
          <p:cNvPr id="5127" name="Google Shape;5127;p705"/>
          <p:cNvSpPr txBox="1"/>
          <p:nvPr/>
        </p:nvSpPr>
        <p:spPr>
          <a:xfrm>
            <a:off x="325825" y="314200"/>
            <a:ext cx="3386400" cy="4002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graphicFrame>
        <p:nvGraphicFramePr>
          <p:cNvPr id="5129" name="Google Shape;5129;p705" descr="Box with two sections with empty section under enhanced task for solution or answer" title="Slide 59 Workspace"/>
          <p:cNvGraphicFramePr/>
          <p:nvPr>
            <p:extLst>
              <p:ext uri="{D42A27DB-BD31-4B8C-83A1-F6EECF244321}">
                <p14:modId xmlns:p14="http://schemas.microsoft.com/office/powerpoint/2010/main" val="4143143725"/>
              </p:ext>
            </p:extLst>
          </p:nvPr>
        </p:nvGraphicFramePr>
        <p:xfrm>
          <a:off x="601362" y="882410"/>
          <a:ext cx="8024820" cy="3991296"/>
        </p:xfrm>
        <a:graphic>
          <a:graphicData uri="http://schemas.openxmlformats.org/drawingml/2006/table">
            <a:tbl>
              <a:tblPr firstRow="1">
                <a:noFill/>
                <a:tableStyleId>{F04773A0-345A-494C-96B1-0BE44AF4438E}</a:tableStyleId>
              </a:tblPr>
              <a:tblGrid>
                <a:gridCol w="4012410">
                  <a:extLst>
                    <a:ext uri="{9D8B030D-6E8A-4147-A177-3AD203B41FA5}">
                      <a16:colId xmlns:a16="http://schemas.microsoft.com/office/drawing/2014/main" val="20000"/>
                    </a:ext>
                  </a:extLst>
                </a:gridCol>
                <a:gridCol w="4012410">
                  <a:extLst>
                    <a:ext uri="{9D8B030D-6E8A-4147-A177-3AD203B41FA5}">
                      <a16:colId xmlns:a16="http://schemas.microsoft.com/office/drawing/2014/main" val="20001"/>
                    </a:ext>
                  </a:extLst>
                </a:gridCol>
              </a:tblGrid>
              <a:tr h="365692">
                <a:tc>
                  <a:txBody>
                    <a:bodyPr/>
                    <a:lstStyle/>
                    <a:p>
                      <a:pPr marL="0" lvl="0" indent="0" algn="ctr" rtl="0">
                        <a:spcBef>
                          <a:spcPts val="0"/>
                        </a:spcBef>
                        <a:spcAft>
                          <a:spcPts val="0"/>
                        </a:spcAft>
                        <a:buNone/>
                      </a:pPr>
                      <a:r>
                        <a:rPr lang="en" b="1">
                          <a:latin typeface="Calibri"/>
                          <a:ea typeface="Calibri"/>
                          <a:cs typeface="Calibri"/>
                          <a:sym typeface="Calibri"/>
                        </a:rPr>
                        <a:t>Original  Task </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Enhanced Task </a:t>
                      </a:r>
                      <a:endParaRPr b="1">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0"/>
                  </a:ext>
                </a:extLst>
              </a:tr>
              <a:tr h="3304635">
                <a:tc>
                  <a:txBody>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1)</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r>
                        <a:rPr lang="en" sz="1300">
                          <a:solidFill>
                            <a:schemeClr val="dk1"/>
                          </a:solidFill>
                          <a:latin typeface="Calibri"/>
                          <a:ea typeface="Calibri"/>
                          <a:cs typeface="Calibri"/>
                          <a:sym typeface="Calibri"/>
                        </a:rPr>
                        <a:t>Graph the image of quadrilateral SKHD under the following transformations:</a:t>
                      </a:r>
                      <a:endParaRPr sz="1300">
                        <a:solidFill>
                          <a:schemeClr val="dk1"/>
                        </a:solidFill>
                        <a:latin typeface="Calibri"/>
                        <a:ea typeface="Calibri"/>
                        <a:cs typeface="Calibri"/>
                        <a:sym typeface="Calibri"/>
                      </a:endParaRPr>
                    </a:p>
                    <a:p>
                      <a:pPr marL="457200" lvl="0" indent="-311150" algn="l" rtl="0">
                        <a:lnSpc>
                          <a:spcPct val="115000"/>
                        </a:lnSpc>
                        <a:spcBef>
                          <a:spcPts val="1200"/>
                        </a:spcBef>
                        <a:spcAft>
                          <a:spcPts val="0"/>
                        </a:spcAft>
                        <a:buClr>
                          <a:schemeClr val="dk1"/>
                        </a:buClr>
                        <a:buSzPts val="1300"/>
                        <a:buFont typeface="Calibri"/>
                        <a:buChar char="●"/>
                      </a:pPr>
                      <a:r>
                        <a:rPr lang="en" sz="1300">
                          <a:solidFill>
                            <a:schemeClr val="dk1"/>
                          </a:solidFill>
                          <a:highlight>
                            <a:schemeClr val="lt1"/>
                          </a:highlight>
                          <a:latin typeface="Calibri"/>
                          <a:ea typeface="Calibri"/>
                          <a:cs typeface="Calibri"/>
                          <a:sym typeface="Calibri"/>
                        </a:rPr>
                        <a:t>Reflect across the y-axis</a:t>
                      </a:r>
                      <a:endParaRPr sz="1300">
                        <a:solidFill>
                          <a:schemeClr val="dk1"/>
                        </a:solidFill>
                        <a:highlight>
                          <a:schemeClr val="lt1"/>
                        </a:highlight>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 sz="1300">
                          <a:solidFill>
                            <a:schemeClr val="dk1"/>
                          </a:solidFill>
                          <a:highlight>
                            <a:schemeClr val="lt1"/>
                          </a:highlight>
                          <a:latin typeface="Calibri"/>
                          <a:ea typeface="Calibri"/>
                          <a:cs typeface="Calibri"/>
                          <a:sym typeface="Calibri"/>
                        </a:rPr>
                        <a:t>Then reflect across the x-axis</a:t>
                      </a:r>
                      <a:endParaRPr sz="1200"/>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pic>
        <p:nvPicPr>
          <p:cNvPr id="5130" name="Google Shape;5130;p705"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31" name="Google Shape;5131;p705"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32" name="Google Shape;5132;p705"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33" name="Google Shape;5133;p705"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34" name="Google Shape;5134;p705" descr="page4image3424307904"/>
          <p:cNvPicPr preferRelativeResize="0"/>
          <p:nvPr/>
        </p:nvPicPr>
        <p:blipFill>
          <a:blip r:embed="rId4">
            <a:alphaModFix/>
          </a:blip>
          <a:stretch>
            <a:fillRect/>
          </a:stretch>
        </p:blipFill>
        <p:spPr>
          <a:xfrm>
            <a:off x="152400" y="152400"/>
            <a:ext cx="800100" cy="864394"/>
          </a:xfrm>
          <a:prstGeom prst="rect">
            <a:avLst/>
          </a:prstGeom>
          <a:noFill/>
          <a:ln>
            <a:noFill/>
          </a:ln>
        </p:spPr>
      </p:pic>
      <p:pic>
        <p:nvPicPr>
          <p:cNvPr id="5135" name="Google Shape;5135;p705" descr="page4image3424210224"/>
          <p:cNvPicPr preferRelativeResize="0"/>
          <p:nvPr/>
        </p:nvPicPr>
        <p:blipFill>
          <a:blip r:embed="rId5">
            <a:alphaModFix/>
          </a:blip>
          <a:stretch>
            <a:fillRect/>
          </a:stretch>
        </p:blipFill>
        <p:spPr>
          <a:xfrm>
            <a:off x="8126600" y="152400"/>
            <a:ext cx="865000" cy="407387"/>
          </a:xfrm>
          <a:prstGeom prst="rect">
            <a:avLst/>
          </a:prstGeom>
          <a:noFill/>
          <a:ln>
            <a:noFill/>
          </a:ln>
        </p:spPr>
      </p:pic>
      <p:pic>
        <p:nvPicPr>
          <p:cNvPr id="5136" name="Google Shape;5136;p705" descr="Quadrilateral on a graph with plot-points"/>
          <p:cNvPicPr preferRelativeResize="0"/>
          <p:nvPr/>
        </p:nvPicPr>
        <p:blipFill>
          <a:blip r:embed="rId6">
            <a:alphaModFix/>
          </a:blip>
          <a:stretch>
            <a:fillRect/>
          </a:stretch>
        </p:blipFill>
        <p:spPr>
          <a:xfrm>
            <a:off x="922013" y="1385875"/>
            <a:ext cx="2809875" cy="237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67"/>
        <p:cNvGrpSpPr/>
        <p:nvPr/>
      </p:nvGrpSpPr>
      <p:grpSpPr>
        <a:xfrm>
          <a:off x="0" y="0"/>
          <a:ext cx="0" cy="0"/>
          <a:chOff x="0" y="0"/>
          <a:chExt cx="0" cy="0"/>
        </a:xfrm>
      </p:grpSpPr>
      <p:sp>
        <p:nvSpPr>
          <p:cNvPr id="4668" name="Google Shape;4668;p652"/>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600"/>
              <a:t>Reconnecting to our thinking from the previous sessions</a:t>
            </a:r>
            <a:endParaRPr sz="2600"/>
          </a:p>
        </p:txBody>
      </p:sp>
      <p:sp>
        <p:nvSpPr>
          <p:cNvPr id="4669" name="Google Shape;4669;p652"/>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4670" name="Google Shape;4670;p652"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4671" name="Google Shape;4671;p652"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4672" name="Google Shape;4672;p652"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4673" name="Google Shape;4673;p652"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4674" name="Google Shape;4674;p652"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40"/>
        <p:cNvGrpSpPr/>
        <p:nvPr/>
      </p:nvGrpSpPr>
      <p:grpSpPr>
        <a:xfrm>
          <a:off x="0" y="0"/>
          <a:ext cx="0" cy="0"/>
          <a:chOff x="0" y="0"/>
          <a:chExt cx="0" cy="0"/>
        </a:xfrm>
      </p:grpSpPr>
      <p:sp>
        <p:nvSpPr>
          <p:cNvPr id="2" name="Title 1"/>
          <p:cNvSpPr>
            <a:spLocks noGrp="1"/>
          </p:cNvSpPr>
          <p:nvPr>
            <p:ph type="title"/>
          </p:nvPr>
        </p:nvSpPr>
        <p:spPr>
          <a:xfrm>
            <a:off x="4712042" y="374037"/>
            <a:ext cx="4128323" cy="371500"/>
          </a:xfrm>
        </p:spPr>
        <p:txBody>
          <a:bodyPr>
            <a:normAutofit/>
          </a:bodyPr>
          <a:lstStyle/>
          <a:p>
            <a:pPr algn="ctr"/>
            <a:r>
              <a:rPr lang="en-US" sz="1600" b="1" i="1" dirty="0" smtClean="0">
                <a:solidFill>
                  <a:schemeClr val="tx1"/>
                </a:solidFill>
              </a:rPr>
              <a:t>Preview of Workspace Slide (2 of 3)</a:t>
            </a:r>
            <a:endParaRPr lang="en-US" sz="1600" b="1" i="1" dirty="0">
              <a:solidFill>
                <a:schemeClr val="tx1"/>
              </a:solidFill>
            </a:endParaRPr>
          </a:p>
        </p:txBody>
      </p:sp>
      <p:sp>
        <p:nvSpPr>
          <p:cNvPr id="5141" name="Google Shape;5141;p706"/>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60</a:t>
            </a:fld>
            <a:endParaRPr/>
          </a:p>
        </p:txBody>
      </p:sp>
      <p:sp>
        <p:nvSpPr>
          <p:cNvPr id="5142" name="Google Shape;5142;p706"/>
          <p:cNvSpPr txBox="1"/>
          <p:nvPr/>
        </p:nvSpPr>
        <p:spPr>
          <a:xfrm>
            <a:off x="325825" y="314200"/>
            <a:ext cx="3386400" cy="4002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graphicFrame>
        <p:nvGraphicFramePr>
          <p:cNvPr id="5144" name="Google Shape;5144;p706" descr="Table with four sections one titled Original task with formula and naming ways to prove two triangles are congruent&#10;Second section of table under Enhanced Task is empty to allow notes for solution" title="Slide 60 workspace"/>
          <p:cNvGraphicFramePr/>
          <p:nvPr>
            <p:extLst>
              <p:ext uri="{D42A27DB-BD31-4B8C-83A1-F6EECF244321}">
                <p14:modId xmlns:p14="http://schemas.microsoft.com/office/powerpoint/2010/main" val="1287480844"/>
              </p:ext>
            </p:extLst>
          </p:nvPr>
        </p:nvGraphicFramePr>
        <p:xfrm>
          <a:off x="233300" y="882410"/>
          <a:ext cx="8674700" cy="3480548"/>
        </p:xfrm>
        <a:graphic>
          <a:graphicData uri="http://schemas.openxmlformats.org/drawingml/2006/table">
            <a:tbl>
              <a:tblPr firstRow="1">
                <a:noFill/>
                <a:tableStyleId>{F04773A0-345A-494C-96B1-0BE44AF4438E}</a:tableStyleId>
              </a:tblPr>
              <a:tblGrid>
                <a:gridCol w="4337350">
                  <a:extLst>
                    <a:ext uri="{9D8B030D-6E8A-4147-A177-3AD203B41FA5}">
                      <a16:colId xmlns:a16="http://schemas.microsoft.com/office/drawing/2014/main" val="20000"/>
                    </a:ext>
                  </a:extLst>
                </a:gridCol>
                <a:gridCol w="433735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b="1">
                          <a:latin typeface="Calibri"/>
                          <a:ea typeface="Calibri"/>
                          <a:cs typeface="Calibri"/>
                          <a:sym typeface="Calibri"/>
                        </a:rPr>
                        <a:t>Original  Task </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Enhanced Task </a:t>
                      </a:r>
                      <a:endParaRPr b="1">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0"/>
                  </a:ext>
                </a:extLst>
              </a:tr>
              <a:tr h="1530650">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2.)  Given: GH=JK, GH=x+10  HJ = 8, JK = 2x - 4. Find: GJ</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3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1"/>
                  </a:ext>
                </a:extLst>
              </a:tr>
              <a:tr h="1530650">
                <a:tc>
                  <a:txBody>
                    <a:bodyPr/>
                    <a:lstStyle/>
                    <a:p>
                      <a:pPr marL="0" lvl="0" indent="0" algn="l" rtl="0">
                        <a:spcBef>
                          <a:spcPts val="0"/>
                        </a:spcBef>
                        <a:spcAft>
                          <a:spcPts val="0"/>
                        </a:spcAft>
                        <a:buNone/>
                      </a:pPr>
                      <a:r>
                        <a:rPr lang="en" sz="1500" dirty="0">
                          <a:solidFill>
                            <a:schemeClr val="dk1"/>
                          </a:solidFill>
                          <a:latin typeface="Calibri"/>
                          <a:ea typeface="Calibri"/>
                          <a:cs typeface="Calibri"/>
                          <a:sym typeface="Calibri"/>
                        </a:rPr>
                        <a:t>3) Name all the ways to prove that two triangles are congruent.</a:t>
                      </a:r>
                      <a:endParaRPr sz="1500" dirty="0">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pic>
        <p:nvPicPr>
          <p:cNvPr id="5145" name="Google Shape;5145;p706"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46" name="Google Shape;5146;p706" descr="page4image3424210224"/>
          <p:cNvPicPr preferRelativeResize="0"/>
          <p:nvPr/>
        </p:nvPicPr>
        <p:blipFill>
          <a:blip r:embed="rId4">
            <a:alphaModFix/>
          </a:blip>
          <a:stretch>
            <a:fillRect/>
          </a:stretch>
        </p:blipFill>
        <p:spPr>
          <a:xfrm>
            <a:off x="8126600" y="152400"/>
            <a:ext cx="865000" cy="407387"/>
          </a:xfrm>
          <a:prstGeom prst="rect">
            <a:avLst/>
          </a:prstGeom>
          <a:noFill/>
          <a:ln>
            <a:noFill/>
          </a:ln>
        </p:spPr>
      </p:pic>
      <p:pic>
        <p:nvPicPr>
          <p:cNvPr id="5147" name="Google Shape;5147;p706" descr="Line segment with points G, H, J, and K"/>
          <p:cNvPicPr preferRelativeResize="0"/>
          <p:nvPr/>
        </p:nvPicPr>
        <p:blipFill>
          <a:blip r:embed="rId5">
            <a:alphaModFix/>
          </a:blip>
          <a:stretch>
            <a:fillRect/>
          </a:stretch>
        </p:blipFill>
        <p:spPr>
          <a:xfrm>
            <a:off x="1061350" y="2082567"/>
            <a:ext cx="2650875" cy="5473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51"/>
        <p:cNvGrpSpPr/>
        <p:nvPr/>
      </p:nvGrpSpPr>
      <p:grpSpPr>
        <a:xfrm>
          <a:off x="0" y="0"/>
          <a:ext cx="0" cy="0"/>
          <a:chOff x="0" y="0"/>
          <a:chExt cx="0" cy="0"/>
        </a:xfrm>
      </p:grpSpPr>
      <p:sp>
        <p:nvSpPr>
          <p:cNvPr id="2" name="Title 1"/>
          <p:cNvSpPr>
            <a:spLocks noGrp="1"/>
          </p:cNvSpPr>
          <p:nvPr>
            <p:ph type="title"/>
          </p:nvPr>
        </p:nvSpPr>
        <p:spPr>
          <a:xfrm>
            <a:off x="4374292" y="342900"/>
            <a:ext cx="4251890" cy="384897"/>
          </a:xfrm>
        </p:spPr>
        <p:txBody>
          <a:bodyPr>
            <a:normAutofit/>
          </a:bodyPr>
          <a:lstStyle/>
          <a:p>
            <a:pPr algn="ctr"/>
            <a:r>
              <a:rPr lang="en-US" sz="1600" b="1" i="1" dirty="0" smtClean="0">
                <a:solidFill>
                  <a:schemeClr val="tx1"/>
                </a:solidFill>
              </a:rPr>
              <a:t>Preview of Workspace Slide (3 of 3)</a:t>
            </a:r>
            <a:endParaRPr lang="en-US" sz="1600" b="1" i="1" dirty="0">
              <a:solidFill>
                <a:schemeClr val="tx1"/>
              </a:solidFill>
            </a:endParaRPr>
          </a:p>
        </p:txBody>
      </p:sp>
      <p:sp>
        <p:nvSpPr>
          <p:cNvPr id="5152" name="Google Shape;5152;p70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61</a:t>
            </a:fld>
            <a:endParaRPr/>
          </a:p>
        </p:txBody>
      </p:sp>
      <p:sp>
        <p:nvSpPr>
          <p:cNvPr id="5153" name="Google Shape;5153;p707"/>
          <p:cNvSpPr txBox="1"/>
          <p:nvPr/>
        </p:nvSpPr>
        <p:spPr>
          <a:xfrm>
            <a:off x="325825" y="314200"/>
            <a:ext cx="3386400" cy="4002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Team Names</a:t>
            </a:r>
            <a:endParaRPr>
              <a:solidFill>
                <a:schemeClr val="lt1"/>
              </a:solidFill>
              <a:latin typeface="Calibri"/>
              <a:ea typeface="Calibri"/>
              <a:cs typeface="Calibri"/>
              <a:sym typeface="Calibri"/>
            </a:endParaRPr>
          </a:p>
        </p:txBody>
      </p:sp>
      <p:graphicFrame>
        <p:nvGraphicFramePr>
          <p:cNvPr id="5155" name="Google Shape;5155;p707" descr="Original Task has questions and Enhanced task section has blank rows for space to list answers to questions" title="Slide 61 Slide 3 of 3"/>
          <p:cNvGraphicFramePr/>
          <p:nvPr>
            <p:extLst>
              <p:ext uri="{D42A27DB-BD31-4B8C-83A1-F6EECF244321}">
                <p14:modId xmlns:p14="http://schemas.microsoft.com/office/powerpoint/2010/main" val="3949598692"/>
              </p:ext>
            </p:extLst>
          </p:nvPr>
        </p:nvGraphicFramePr>
        <p:xfrm>
          <a:off x="233300" y="882410"/>
          <a:ext cx="8674700" cy="4039871"/>
        </p:xfrm>
        <a:graphic>
          <a:graphicData uri="http://schemas.openxmlformats.org/drawingml/2006/table">
            <a:tbl>
              <a:tblPr firstRow="1">
                <a:noFill/>
                <a:tableStyleId>{F04773A0-345A-494C-96B1-0BE44AF4438E}</a:tableStyleId>
              </a:tblPr>
              <a:tblGrid>
                <a:gridCol w="4337350">
                  <a:extLst>
                    <a:ext uri="{9D8B030D-6E8A-4147-A177-3AD203B41FA5}">
                      <a16:colId xmlns:a16="http://schemas.microsoft.com/office/drawing/2014/main" val="20000"/>
                    </a:ext>
                  </a:extLst>
                </a:gridCol>
                <a:gridCol w="433735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b="1">
                          <a:latin typeface="Calibri"/>
                          <a:ea typeface="Calibri"/>
                          <a:cs typeface="Calibri"/>
                          <a:sym typeface="Calibri"/>
                        </a:rPr>
                        <a:t>Original  Task </a:t>
                      </a:r>
                      <a:endParaRPr b="1">
                        <a:latin typeface="Calibri"/>
                        <a:ea typeface="Calibri"/>
                        <a:cs typeface="Calibri"/>
                        <a:sym typeface="Calibri"/>
                      </a:endParaRPr>
                    </a:p>
                  </a:txBody>
                  <a:tcPr marL="91425" marR="91425" marT="91425" marB="91425">
                    <a:solidFill>
                      <a:schemeClr val="lt1"/>
                    </a:solidFill>
                  </a:tcPr>
                </a:tc>
                <a:tc>
                  <a:txBody>
                    <a:bodyPr/>
                    <a:lstStyle/>
                    <a:p>
                      <a:pPr marL="0" lvl="0" indent="0" algn="ctr" rtl="0">
                        <a:spcBef>
                          <a:spcPts val="0"/>
                        </a:spcBef>
                        <a:spcAft>
                          <a:spcPts val="0"/>
                        </a:spcAft>
                        <a:buNone/>
                      </a:pPr>
                      <a:r>
                        <a:rPr lang="en" b="1">
                          <a:latin typeface="Calibri"/>
                          <a:ea typeface="Calibri"/>
                          <a:cs typeface="Calibri"/>
                          <a:sym typeface="Calibri"/>
                        </a:rPr>
                        <a:t>Enhanced Task </a:t>
                      </a:r>
                      <a:endParaRPr b="1">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0"/>
                  </a:ext>
                </a:extLst>
              </a:tr>
              <a:tr h="1135000">
                <a:tc>
                  <a:txBody>
                    <a:bodyPr/>
                    <a:lstStyle/>
                    <a:p>
                      <a:pPr marL="0" lvl="0" indent="0" algn="l" rtl="0">
                        <a:spcBef>
                          <a:spcPts val="0"/>
                        </a:spcBef>
                        <a:spcAft>
                          <a:spcPts val="0"/>
                        </a:spcAft>
                        <a:buNone/>
                      </a:pPr>
                      <a:r>
                        <a:rPr lang="en" sz="1300">
                          <a:solidFill>
                            <a:schemeClr val="dk1"/>
                          </a:solidFill>
                          <a:latin typeface="Calibri"/>
                          <a:ea typeface="Calibri"/>
                          <a:cs typeface="Calibri"/>
                          <a:sym typeface="Calibri"/>
                        </a:rPr>
                        <a:t>2.)  AB has a slope of 52 . If A = (2, 7) and B = (12, c), what is the value of c?</a:t>
                      </a:r>
                      <a:endParaRPr sz="1300">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1"/>
                  </a:ext>
                </a:extLst>
              </a:tr>
              <a:tr h="1123375">
                <a:tc>
                  <a:txBody>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3) </a:t>
                      </a:r>
                      <a:r>
                        <a:rPr lang="en" sz="1300">
                          <a:solidFill>
                            <a:schemeClr val="dk1"/>
                          </a:solidFill>
                          <a:latin typeface="Calibri"/>
                          <a:ea typeface="Calibri"/>
                          <a:cs typeface="Calibri"/>
                          <a:sym typeface="Calibri"/>
                        </a:rPr>
                        <a:t>Name all the ways to prove that two triangles are congruent.</a:t>
                      </a:r>
                      <a:endParaRPr sz="1500">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2"/>
                  </a:ext>
                </a:extLst>
              </a:tr>
              <a:tr h="1123375">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5.) Is the following statement sometimes, always, or never true?</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sz="1300">
                          <a:solidFill>
                            <a:schemeClr val="dk1"/>
                          </a:solidFill>
                          <a:latin typeface="Calibri"/>
                          <a:ea typeface="Calibri"/>
                          <a:cs typeface="Calibri"/>
                          <a:sym typeface="Calibri"/>
                        </a:rPr>
                        <a:t>The triangles are congruent if two sides and an angle of one are congruent to the corresponding parts of the other.</a:t>
                      </a:r>
                      <a:endParaRPr sz="1300">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endParaRPr dirty="0"/>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pic>
        <p:nvPicPr>
          <p:cNvPr id="5156" name="Google Shape;5156;p707"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57" name="Google Shape;5157;p707"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58" name="Google Shape;5158;p707"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59" name="Google Shape;5159;p707" descr="page10image3425437072"/>
          <p:cNvPicPr preferRelativeResize="0"/>
          <p:nvPr/>
        </p:nvPicPr>
        <p:blipFill>
          <a:blip r:embed="rId3">
            <a:alphaModFix/>
          </a:blip>
          <a:stretch>
            <a:fillRect/>
          </a:stretch>
        </p:blipFill>
        <p:spPr>
          <a:xfrm>
            <a:off x="152400" y="152400"/>
            <a:ext cx="769620" cy="1049655"/>
          </a:xfrm>
          <a:prstGeom prst="rect">
            <a:avLst/>
          </a:prstGeom>
          <a:noFill/>
          <a:ln>
            <a:noFill/>
          </a:ln>
        </p:spPr>
      </p:pic>
      <p:pic>
        <p:nvPicPr>
          <p:cNvPr id="5160" name="Google Shape;5160;p707" descr="page4image3424307904"/>
          <p:cNvPicPr preferRelativeResize="0"/>
          <p:nvPr/>
        </p:nvPicPr>
        <p:blipFill>
          <a:blip r:embed="rId4">
            <a:alphaModFix/>
          </a:blip>
          <a:stretch>
            <a:fillRect/>
          </a:stretch>
        </p:blipFill>
        <p:spPr>
          <a:xfrm>
            <a:off x="152400" y="152400"/>
            <a:ext cx="800100" cy="864394"/>
          </a:xfrm>
          <a:prstGeom prst="rect">
            <a:avLst/>
          </a:prstGeom>
          <a:noFill/>
          <a:ln>
            <a:noFill/>
          </a:ln>
        </p:spPr>
      </p:pic>
      <p:pic>
        <p:nvPicPr>
          <p:cNvPr id="5161" name="Google Shape;5161;p707" descr="page4image3424210224"/>
          <p:cNvPicPr preferRelativeResize="0"/>
          <p:nvPr/>
        </p:nvPicPr>
        <p:blipFill>
          <a:blip r:embed="rId5">
            <a:alphaModFix/>
          </a:blip>
          <a:stretch>
            <a:fillRect/>
          </a:stretch>
        </p:blipFill>
        <p:spPr>
          <a:xfrm>
            <a:off x="8126600" y="152400"/>
            <a:ext cx="865000" cy="40738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65"/>
        <p:cNvGrpSpPr/>
        <p:nvPr/>
      </p:nvGrpSpPr>
      <p:grpSpPr>
        <a:xfrm>
          <a:off x="0" y="0"/>
          <a:ext cx="0" cy="0"/>
          <a:chOff x="0" y="0"/>
          <a:chExt cx="0" cy="0"/>
        </a:xfrm>
      </p:grpSpPr>
      <p:sp>
        <p:nvSpPr>
          <p:cNvPr id="5166" name="Google Shape;5166;p708"/>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l" rtl="0">
              <a:spcBef>
                <a:spcPts val="0"/>
              </a:spcBef>
              <a:spcAft>
                <a:spcPts val="0"/>
              </a:spcAft>
              <a:buNone/>
            </a:pPr>
            <a:r>
              <a:rPr lang="en" sz="1600" b="1"/>
              <a:t>Directions: </a:t>
            </a:r>
            <a:r>
              <a:rPr lang="en" sz="1600">
                <a:solidFill>
                  <a:schemeClr val="dk1"/>
                </a:solidFill>
              </a:rPr>
              <a:t>Meet up with another small group/pair and review one another’s work.</a:t>
            </a:r>
            <a:endParaRPr sz="1600">
              <a:solidFill>
                <a:schemeClr val="dk1"/>
              </a:solidFill>
            </a:endParaRPr>
          </a:p>
        </p:txBody>
      </p:sp>
      <p:sp>
        <p:nvSpPr>
          <p:cNvPr id="5167" name="Google Shape;5167;p708"/>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71"/>
        <p:cNvGrpSpPr/>
        <p:nvPr/>
      </p:nvGrpSpPr>
      <p:grpSpPr>
        <a:xfrm>
          <a:off x="0" y="0"/>
          <a:ext cx="0" cy="0"/>
          <a:chOff x="0" y="0"/>
          <a:chExt cx="0" cy="0"/>
        </a:xfrm>
      </p:grpSpPr>
      <p:sp>
        <p:nvSpPr>
          <p:cNvPr id="5172" name="Google Shape;5172;p70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Meet up with another small group and share how each of you enhanced the tasks.</a:t>
            </a:r>
            <a:endParaRPr/>
          </a:p>
          <a:p>
            <a:pPr marL="457200" lvl="0" indent="-317500" algn="l" rtl="0">
              <a:spcBef>
                <a:spcPts val="0"/>
              </a:spcBef>
              <a:spcAft>
                <a:spcPts val="0"/>
              </a:spcAft>
              <a:buSzPts val="1400"/>
              <a:buChar char="•"/>
            </a:pPr>
            <a:r>
              <a:rPr lang="en"/>
              <a:t>Use the Task Analysis Guide to analyze ONE of the tasks your colleagues adapted. </a:t>
            </a:r>
            <a:endParaRPr/>
          </a:p>
          <a:p>
            <a:pPr marL="914400" lvl="1" indent="-317500" algn="l" rtl="0">
              <a:spcBef>
                <a:spcPts val="0"/>
              </a:spcBef>
              <a:spcAft>
                <a:spcPts val="0"/>
              </a:spcAft>
              <a:buSzPts val="1400"/>
              <a:buChar char="•"/>
            </a:pPr>
            <a:r>
              <a:rPr lang="en"/>
              <a:t>Offer feedback:</a:t>
            </a:r>
            <a:endParaRPr/>
          </a:p>
          <a:p>
            <a:pPr marL="1371600" lvl="2" indent="-317500" algn="l" rtl="0">
              <a:spcBef>
                <a:spcPts val="0"/>
              </a:spcBef>
              <a:spcAft>
                <a:spcPts val="0"/>
              </a:spcAft>
              <a:buSzPts val="1400"/>
              <a:buChar char="•"/>
            </a:pPr>
            <a:r>
              <a:rPr lang="en"/>
              <a:t>In what ways does the task seem more cognitively demanding than its original?</a:t>
            </a:r>
            <a:endParaRPr/>
          </a:p>
          <a:p>
            <a:pPr marL="1371600" lvl="2" indent="-317500" algn="l" rtl="0">
              <a:spcBef>
                <a:spcPts val="0"/>
              </a:spcBef>
              <a:spcAft>
                <a:spcPts val="0"/>
              </a:spcAft>
              <a:buSzPts val="1400"/>
              <a:buChar char="•"/>
            </a:pPr>
            <a:r>
              <a:rPr lang="en"/>
              <a:t>How might your colleagues enhance this task further to increase cognitive demand?</a:t>
            </a:r>
            <a:endParaRPr/>
          </a:p>
        </p:txBody>
      </p:sp>
      <p:sp>
        <p:nvSpPr>
          <p:cNvPr id="5173" name="Google Shape;5173;p70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Share your work, and offer feedback!</a:t>
            </a:r>
            <a:endParaRPr/>
          </a:p>
        </p:txBody>
      </p:sp>
      <p:sp>
        <p:nvSpPr>
          <p:cNvPr id="5174" name="Google Shape;5174;p709"/>
          <p:cNvSpPr txBox="1">
            <a:spLocks noGrp="1"/>
          </p:cNvSpPr>
          <p:nvPr>
            <p:ph type="sldNum" idx="12"/>
          </p:nvPr>
        </p:nvSpPr>
        <p:spPr>
          <a:xfrm>
            <a:off x="8274750" y="4707350"/>
            <a:ext cx="711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178"/>
        <p:cNvGrpSpPr/>
        <p:nvPr/>
      </p:nvGrpSpPr>
      <p:grpSpPr>
        <a:xfrm>
          <a:off x="0" y="0"/>
          <a:ext cx="0" cy="0"/>
          <a:chOff x="0" y="0"/>
          <a:chExt cx="0" cy="0"/>
        </a:xfrm>
      </p:grpSpPr>
      <p:sp>
        <p:nvSpPr>
          <p:cNvPr id="5179" name="Google Shape;5179;p710"/>
          <p:cNvSpPr txBox="1">
            <a:spLocks noGrp="1"/>
          </p:cNvSpPr>
          <p:nvPr>
            <p:ph type="body" idx="4294967295"/>
          </p:nvPr>
        </p:nvSpPr>
        <p:spPr>
          <a:xfrm>
            <a:off x="435300" y="18156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5180" name="Google Shape;5180;p710"/>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5181" name="Google Shape;5181;p71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a:p>
        </p:txBody>
      </p:sp>
      <p:sp>
        <p:nvSpPr>
          <p:cNvPr id="5182" name="Google Shape;5182;p710"/>
          <p:cNvSpPr txBox="1"/>
          <p:nvPr/>
        </p:nvSpPr>
        <p:spPr>
          <a:xfrm>
            <a:off x="412625" y="1011650"/>
            <a:ext cx="8121000" cy="646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enhancing the cognitive demand of tasks? What questions do you have?</a:t>
            </a:r>
            <a:endParaRPr sz="1500" b="1">
              <a:solidFill>
                <a:schemeClr val="lt1"/>
              </a:solidFill>
              <a:latin typeface="Calibri"/>
              <a:ea typeface="Calibri"/>
              <a:cs typeface="Calibri"/>
              <a:sym typeface="Calibri"/>
            </a:endParaRPr>
          </a:p>
        </p:txBody>
      </p:sp>
      <p:sp>
        <p:nvSpPr>
          <p:cNvPr id="5183" name="Google Shape;5183;p710"/>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5184" name="Google Shape;5184;p710"/>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dk2"/>
                </a:solidFill>
              </a:rPr>
              <a:t>Debrief: </a:t>
            </a:r>
            <a:r>
              <a:rPr lang="en" sz="2850" b="1">
                <a:solidFill>
                  <a:schemeClr val="dk2"/>
                </a:solidFill>
              </a:rPr>
              <a:t>Principles</a:t>
            </a:r>
            <a:r>
              <a:rPr lang="en" sz="2850">
                <a:solidFill>
                  <a:schemeClr val="dk2"/>
                </a:solidFill>
              </a:rPr>
              <a:t> of ambitious mathematics teaching</a:t>
            </a:r>
            <a:endParaRPr sz="2670">
              <a:solidFill>
                <a:schemeClr val="dk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189"/>
        <p:cNvGrpSpPr/>
        <p:nvPr/>
      </p:nvGrpSpPr>
      <p:grpSpPr>
        <a:xfrm>
          <a:off x="0" y="0"/>
          <a:ext cx="0" cy="0"/>
          <a:chOff x="0" y="0"/>
          <a:chExt cx="0" cy="0"/>
        </a:xfrm>
      </p:grpSpPr>
      <p:sp>
        <p:nvSpPr>
          <p:cNvPr id="5190" name="Google Shape;5190;p711"/>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dk2"/>
                </a:solidFill>
              </a:rPr>
              <a:t>Debriefing Session 18</a:t>
            </a:r>
            <a:endParaRPr sz="3800" b="1">
              <a:solidFill>
                <a:schemeClr val="dk2"/>
              </a:solidFill>
            </a:endParaRPr>
          </a:p>
        </p:txBody>
      </p:sp>
      <p:sp>
        <p:nvSpPr>
          <p:cNvPr id="5191" name="Google Shape;5191;p711"/>
          <p:cNvSpPr txBox="1">
            <a:spLocks noGrp="1"/>
          </p:cNvSpPr>
          <p:nvPr>
            <p:ph type="subTitle" idx="1"/>
          </p:nvPr>
        </p:nvSpPr>
        <p:spPr>
          <a:xfrm>
            <a:off x="0" y="2980165"/>
            <a:ext cx="9144000" cy="8805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000">
                <a:solidFill>
                  <a:schemeClr val="dk2"/>
                </a:solidFill>
              </a:rPr>
              <a:t>Reflecting on our work in the activities in the session</a:t>
            </a:r>
            <a:endParaRPr sz="2000">
              <a:solidFill>
                <a:schemeClr val="dk2"/>
              </a:solidFill>
            </a:endParaRPr>
          </a:p>
        </p:txBody>
      </p:sp>
      <p:sp>
        <p:nvSpPr>
          <p:cNvPr id="5192" name="Google Shape;5192;p711"/>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196"/>
        <p:cNvGrpSpPr/>
        <p:nvPr/>
      </p:nvGrpSpPr>
      <p:grpSpPr>
        <a:xfrm>
          <a:off x="0" y="0"/>
          <a:ext cx="0" cy="0"/>
          <a:chOff x="0" y="0"/>
          <a:chExt cx="0" cy="0"/>
        </a:xfrm>
      </p:grpSpPr>
      <p:sp>
        <p:nvSpPr>
          <p:cNvPr id="5197" name="Google Shape;5197;p712"/>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5198" name="Google Shape;5198;p712"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5199" name="Google Shape;5199;p712"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5200" name="Google Shape;5200;p712"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5201" name="Google Shape;5201;p712"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5202" name="Google Shape;5202;p712"/>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5203" name="Google Shape;5203;p712"/>
          <p:cNvSpPr/>
          <p:nvPr/>
        </p:nvSpPr>
        <p:spPr>
          <a:xfrm>
            <a:off x="6138325" y="4514875"/>
            <a:ext cx="2033400" cy="3690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sz="1400"/>
          </a:p>
        </p:txBody>
      </p:sp>
      <p:sp>
        <p:nvSpPr>
          <p:cNvPr id="5204" name="Google Shape;5204;p712"/>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66</a:t>
            </a:fld>
            <a:endParaRPr/>
          </a:p>
        </p:txBody>
      </p:sp>
      <p:sp>
        <p:nvSpPr>
          <p:cNvPr id="5205" name="Google Shape;5205;p712"/>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 sz="2500" i="1">
                <a:solidFill>
                  <a:schemeClr val="dk2"/>
                </a:solidFill>
              </a:rPr>
              <a:t>Debriefing Session 18:</a:t>
            </a:r>
            <a:r>
              <a:rPr lang="en" sz="2500">
                <a:solidFill>
                  <a:schemeClr val="dk2"/>
                </a:solidFill>
              </a:rPr>
              <a:t> Four </a:t>
            </a:r>
            <a:r>
              <a:rPr lang="en" sz="2500" b="1">
                <a:solidFill>
                  <a:schemeClr val="dk2"/>
                </a:solidFill>
              </a:rPr>
              <a:t>cornerstone principles </a:t>
            </a:r>
            <a:r>
              <a:rPr lang="en" sz="2500">
                <a:solidFill>
                  <a:schemeClr val="dk2"/>
                </a:solidFill>
              </a:rPr>
              <a:t>of the OMP</a:t>
            </a:r>
            <a:endParaRPr sz="2300">
              <a:solidFill>
                <a:schemeClr val="dk2"/>
              </a:solidFill>
            </a:endParaRPr>
          </a:p>
        </p:txBody>
      </p:sp>
      <p:sp>
        <p:nvSpPr>
          <p:cNvPr id="5206" name="Google Shape;5206;p712"/>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10"/>
        <p:cNvGrpSpPr/>
        <p:nvPr/>
      </p:nvGrpSpPr>
      <p:grpSpPr>
        <a:xfrm>
          <a:off x="0" y="0"/>
          <a:ext cx="0" cy="0"/>
          <a:chOff x="0" y="0"/>
          <a:chExt cx="0" cy="0"/>
        </a:xfrm>
      </p:grpSpPr>
      <p:sp>
        <p:nvSpPr>
          <p:cNvPr id="5211" name="Google Shape;5211;p713"/>
          <p:cNvSpPr txBox="1">
            <a:spLocks noGrp="1"/>
          </p:cNvSpPr>
          <p:nvPr>
            <p:ph type="sldNum" idx="12"/>
          </p:nvPr>
        </p:nvSpPr>
        <p:spPr>
          <a:xfrm>
            <a:off x="8610600" y="6139793"/>
            <a:ext cx="28911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67</a:t>
            </a:fld>
            <a:endParaRPr/>
          </a:p>
        </p:txBody>
      </p:sp>
      <p:sp>
        <p:nvSpPr>
          <p:cNvPr id="5212" name="Google Shape;5212;p713"/>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1000"/>
              <a:buNone/>
            </a:pPr>
            <a:r>
              <a:rPr lang="en" sz="2600" i="1">
                <a:solidFill>
                  <a:schemeClr val="dk2"/>
                </a:solidFill>
              </a:rPr>
              <a:t>Debriefing Session 18:</a:t>
            </a:r>
            <a:r>
              <a:rPr lang="en" sz="2600">
                <a:solidFill>
                  <a:schemeClr val="dk2"/>
                </a:solidFill>
              </a:rPr>
              <a:t> </a:t>
            </a:r>
            <a:r>
              <a:rPr lang="en" sz="2600" b="1">
                <a:solidFill>
                  <a:schemeClr val="dk2"/>
                </a:solidFill>
              </a:rPr>
              <a:t>Focus</a:t>
            </a:r>
            <a:r>
              <a:rPr lang="en" sz="2600">
                <a:solidFill>
                  <a:schemeClr val="dk2"/>
                </a:solidFill>
              </a:rPr>
              <a:t> of the session</a:t>
            </a:r>
            <a:endParaRPr sz="2400">
              <a:solidFill>
                <a:schemeClr val="dk2"/>
              </a:solidFill>
            </a:endParaRPr>
          </a:p>
        </p:txBody>
      </p:sp>
      <p:sp>
        <p:nvSpPr>
          <p:cNvPr id="5213" name="Google Shape;5213;p713"/>
          <p:cNvSpPr txBox="1"/>
          <p:nvPr/>
        </p:nvSpPr>
        <p:spPr>
          <a:xfrm>
            <a:off x="511500" y="987470"/>
            <a:ext cx="8121000" cy="646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selecting worthwhile tasks and adapting existing curricular materials can sustain ambitious teaching?</a:t>
            </a:r>
            <a:endParaRPr sz="1700" b="1">
              <a:solidFill>
                <a:schemeClr val="lt1"/>
              </a:solidFill>
              <a:latin typeface="Calibri"/>
              <a:ea typeface="Calibri"/>
              <a:cs typeface="Calibri"/>
              <a:sym typeface="Calibri"/>
            </a:endParaRPr>
          </a:p>
        </p:txBody>
      </p:sp>
      <p:sp>
        <p:nvSpPr>
          <p:cNvPr id="5214" name="Google Shape;5214;p713"/>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600" b="1"/>
              <a:t>Take a couple of minutes to reflect on our work in the session.</a:t>
            </a:r>
            <a:endParaRPr sz="1600" b="1"/>
          </a:p>
          <a:p>
            <a:pPr marL="0" lvl="0" indent="0" algn="l" rtl="0">
              <a:lnSpc>
                <a:spcPct val="100000"/>
              </a:lnSpc>
              <a:spcBef>
                <a:spcPts val="1000"/>
              </a:spcBef>
              <a:spcAft>
                <a:spcPts val="0"/>
              </a:spcAft>
              <a:buNone/>
            </a:pPr>
            <a:r>
              <a:rPr lang="en" sz="1600" b="1"/>
              <a:t>Activities in this session:</a:t>
            </a:r>
            <a:endParaRPr sz="1600" b="1"/>
          </a:p>
          <a:p>
            <a:pPr marL="342900" lvl="0" indent="-266700" algn="l" rtl="0">
              <a:lnSpc>
                <a:spcPct val="100000"/>
              </a:lnSpc>
              <a:spcBef>
                <a:spcPts val="800"/>
              </a:spcBef>
              <a:spcAft>
                <a:spcPts val="0"/>
              </a:spcAft>
              <a:buSzPts val="1600"/>
              <a:buFont typeface="Calibri"/>
              <a:buAutoNum type="arabicPeriod"/>
            </a:pPr>
            <a:r>
              <a:rPr lang="en" sz="1600" b="1" u="sng">
                <a:solidFill>
                  <a:schemeClr val="hlink"/>
                </a:solidFill>
                <a:hlinkClick r:id=""/>
              </a:rPr>
              <a:t>Connecting to research:</a:t>
            </a:r>
            <a:r>
              <a:rPr lang="en" sz="1600">
                <a:highlight>
                  <a:schemeClr val="lt1"/>
                </a:highlight>
              </a:rPr>
              <a:t> Using the Oregon Math Standards to plan units which support students in accessing grade level content</a:t>
            </a:r>
            <a:endParaRPr sz="1600">
              <a:highlight>
                <a:schemeClr val="lt1"/>
              </a:highlight>
            </a:endParaRPr>
          </a:p>
          <a:p>
            <a:pPr marL="342900" lvl="0" indent="-266700" algn="l" rtl="0">
              <a:lnSpc>
                <a:spcPct val="100000"/>
              </a:lnSpc>
              <a:spcBef>
                <a:spcPts val="0"/>
              </a:spcBef>
              <a:spcAft>
                <a:spcPts val="0"/>
              </a:spcAft>
              <a:buSzPts val="1600"/>
              <a:buFont typeface="Calibri"/>
              <a:buAutoNum type="arabicPeriod"/>
            </a:pPr>
            <a:r>
              <a:rPr lang="en" sz="1600" b="1" u="sng">
                <a:solidFill>
                  <a:schemeClr val="hlink"/>
                </a:solidFill>
                <a:hlinkClick r:id=""/>
              </a:rPr>
              <a:t>Planning for Action</a:t>
            </a:r>
            <a:r>
              <a:rPr lang="en" sz="1600" b="1"/>
              <a:t>:</a:t>
            </a:r>
            <a:r>
              <a:rPr lang="en" sz="1600" b="1">
                <a:highlight>
                  <a:schemeClr val="lt1"/>
                </a:highlight>
              </a:rPr>
              <a:t> </a:t>
            </a:r>
            <a:r>
              <a:rPr lang="en" sz="1600">
                <a:highlight>
                  <a:schemeClr val="lt1"/>
                </a:highlight>
              </a:rPr>
              <a:t>Using a unit planning protocol to plan units of instruction which support students in accessing grade level content</a:t>
            </a:r>
            <a:endParaRPr sz="16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18"/>
        <p:cNvGrpSpPr/>
        <p:nvPr/>
      </p:nvGrpSpPr>
      <p:grpSpPr>
        <a:xfrm>
          <a:off x="0" y="0"/>
          <a:ext cx="0" cy="0"/>
          <a:chOff x="0" y="0"/>
          <a:chExt cx="0" cy="0"/>
        </a:xfrm>
      </p:grpSpPr>
      <p:sp>
        <p:nvSpPr>
          <p:cNvPr id="5219" name="Google Shape;5219;p714"/>
          <p:cNvSpPr txBox="1">
            <a:spLocks noGrp="1"/>
          </p:cNvSpPr>
          <p:nvPr>
            <p:ph type="title"/>
          </p:nvPr>
        </p:nvSpPr>
        <p:spPr>
          <a:xfrm>
            <a:off x="537875" y="725275"/>
            <a:ext cx="2949000" cy="3587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2300" b="1"/>
              <a:t>Assessment practices to sustain ambitious math teaching: </a:t>
            </a:r>
            <a:r>
              <a:rPr lang="en" sz="2300"/>
              <a:t>Designing assessment and feedback structures.</a:t>
            </a:r>
            <a:endParaRPr sz="3500"/>
          </a:p>
        </p:txBody>
      </p:sp>
      <p:sp>
        <p:nvSpPr>
          <p:cNvPr id="5220" name="Google Shape;5220;p714"/>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a:t>In this session we learn about assessment and feedback structures that sustain ambitious teaching.</a:t>
            </a:r>
            <a:endParaRPr/>
          </a:p>
          <a:p>
            <a:pPr marL="457200" lvl="0" indent="-361950" algn="l" rtl="0">
              <a:lnSpc>
                <a:spcPct val="115000"/>
              </a:lnSpc>
              <a:spcBef>
                <a:spcPts val="0"/>
              </a:spcBef>
              <a:spcAft>
                <a:spcPts val="0"/>
              </a:spcAft>
              <a:buSzPts val="2100"/>
              <a:buFont typeface="Calibri"/>
              <a:buAutoNum type="arabicPeriod"/>
            </a:pPr>
            <a:r>
              <a:rPr lang="en" b="1" u="sng">
                <a:solidFill>
                  <a:schemeClr val="hlink"/>
                </a:solidFill>
                <a:hlinkClick r:id=""/>
              </a:rPr>
              <a:t>Setting and maintaining norms</a:t>
            </a:r>
            <a:r>
              <a:rPr lang="en" b="1"/>
              <a:t>: </a:t>
            </a:r>
            <a:r>
              <a:rPr lang="en"/>
              <a:t>Reconnect with and revise our norms for interacting together</a:t>
            </a:r>
            <a:endParaRPr sz="2100"/>
          </a:p>
          <a:p>
            <a:pPr marL="457200" lvl="0" indent="-342900" algn="l" rtl="0">
              <a:lnSpc>
                <a:spcPct val="115000"/>
              </a:lnSpc>
              <a:spcBef>
                <a:spcPts val="0"/>
              </a:spcBef>
              <a:spcAft>
                <a:spcPts val="0"/>
              </a:spcAft>
              <a:buSzPts val="1800"/>
              <a:buFont typeface="Calibri"/>
              <a:buAutoNum type="arabicPeriod"/>
            </a:pPr>
            <a:r>
              <a:rPr lang="en" b="1" u="sng">
                <a:solidFill>
                  <a:schemeClr val="hlink"/>
                </a:solidFill>
                <a:hlinkClick r:id="rId3" action="ppaction://hlinksldjump"/>
              </a:rPr>
              <a:t>Connecting to research</a:t>
            </a:r>
            <a:r>
              <a:rPr lang="en" b="1"/>
              <a:t>:</a:t>
            </a:r>
            <a:r>
              <a:rPr lang="en"/>
              <a:t> Reviewing assessment and feedback structures to sustain ambitious teaching</a:t>
            </a:r>
            <a:endParaRPr/>
          </a:p>
          <a:p>
            <a:pPr marL="457200" lvl="0" indent="-342900" algn="l" rtl="0">
              <a:lnSpc>
                <a:spcPct val="115000"/>
              </a:lnSpc>
              <a:spcBef>
                <a:spcPts val="0"/>
              </a:spcBef>
              <a:spcAft>
                <a:spcPts val="0"/>
              </a:spcAft>
              <a:buSzPts val="1800"/>
              <a:buFont typeface="Calibri"/>
              <a:buAutoNum type="arabicPeriod"/>
            </a:pPr>
            <a:r>
              <a:rPr lang="en" b="1" u="sng">
                <a:solidFill>
                  <a:schemeClr val="hlink"/>
                </a:solidFill>
                <a:hlinkClick r:id="rId4" action="ppaction://hlinksldjump"/>
              </a:rPr>
              <a:t>Planning for action</a:t>
            </a:r>
            <a:r>
              <a:rPr lang="en" b="1"/>
              <a:t>: </a:t>
            </a:r>
            <a:r>
              <a:rPr lang="en"/>
              <a:t>Designing assessment and feedback structures that sustain ambitious teaching</a:t>
            </a:r>
            <a:endParaRPr sz="2200"/>
          </a:p>
        </p:txBody>
      </p:sp>
      <p:sp>
        <p:nvSpPr>
          <p:cNvPr id="5221" name="Google Shape;5221;p714">
            <a:hlinkClick r:id=""/>
          </p:cNvPr>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M3 P2 Table of Contents</a:t>
            </a:r>
            <a:endParaRPr b="1">
              <a:latin typeface="Calibri"/>
              <a:ea typeface="Calibri"/>
              <a:cs typeface="Calibri"/>
              <a:sym typeface="Calibri"/>
            </a:endParaRPr>
          </a:p>
        </p:txBody>
      </p:sp>
      <p:sp>
        <p:nvSpPr>
          <p:cNvPr id="5222" name="Google Shape;5222;p714"/>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a:p>
        </p:txBody>
      </p:sp>
      <p:sp>
        <p:nvSpPr>
          <p:cNvPr id="5223" name="Google Shape;5223;p714"/>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2"/>
                </a:solidFill>
                <a:latin typeface="Calibri"/>
                <a:ea typeface="Calibri"/>
                <a:cs typeface="Calibri"/>
                <a:sym typeface="Calibri"/>
              </a:rPr>
              <a:t>Session 19</a:t>
            </a:r>
            <a:endParaRPr sz="1600">
              <a:solidFill>
                <a:schemeClr val="accent2"/>
              </a:solidFill>
              <a:latin typeface="Calibri"/>
              <a:ea typeface="Calibri"/>
              <a:cs typeface="Calibri"/>
              <a:sym typeface="Calibri"/>
            </a:endParaRPr>
          </a:p>
        </p:txBody>
      </p:sp>
      <p:sp>
        <p:nvSpPr>
          <p:cNvPr id="5224" name="Google Shape;5224;p714"/>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2"/>
                </a:solidFill>
                <a:latin typeface="Calibri"/>
                <a:ea typeface="Calibri"/>
                <a:cs typeface="Calibri"/>
                <a:sym typeface="Calibri"/>
              </a:rPr>
              <a:t>Time estimate:</a:t>
            </a:r>
            <a:r>
              <a:rPr lang="en">
                <a:solidFill>
                  <a:schemeClr val="accent2"/>
                </a:solidFill>
                <a:latin typeface="Calibri"/>
                <a:ea typeface="Calibri"/>
                <a:cs typeface="Calibri"/>
                <a:sym typeface="Calibri"/>
              </a:rPr>
              <a:t> 90 minutes</a:t>
            </a:r>
            <a:endParaRPr>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28"/>
        <p:cNvGrpSpPr/>
        <p:nvPr/>
      </p:nvGrpSpPr>
      <p:grpSpPr>
        <a:xfrm>
          <a:off x="0" y="0"/>
          <a:ext cx="0" cy="0"/>
          <a:chOff x="0" y="0"/>
          <a:chExt cx="0" cy="0"/>
        </a:xfrm>
      </p:grpSpPr>
      <p:sp>
        <p:nvSpPr>
          <p:cNvPr id="5229" name="Google Shape;5229;p71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Setting and maintaining norms</a:t>
            </a:r>
            <a:endParaRPr sz="3800" b="1">
              <a:solidFill>
                <a:schemeClr val="accent2"/>
              </a:solidFill>
            </a:endParaRPr>
          </a:p>
        </p:txBody>
      </p:sp>
      <p:sp>
        <p:nvSpPr>
          <p:cNvPr id="5230" name="Google Shape;5230;p715"/>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accent2"/>
                </a:solidFill>
              </a:rPr>
              <a:t>Reconnect with and revise our norms for interacting together</a:t>
            </a:r>
            <a:endParaRPr sz="2350">
              <a:solidFill>
                <a:schemeClr val="accent2"/>
              </a:solidFill>
            </a:endParaRPr>
          </a:p>
        </p:txBody>
      </p:sp>
      <p:sp>
        <p:nvSpPr>
          <p:cNvPr id="5231" name="Google Shape;5231;p715"/>
          <p:cNvSpPr txBox="1">
            <a:spLocks noGrp="1"/>
          </p:cNvSpPr>
          <p:nvPr>
            <p:ph type="sldNum" idx="12"/>
          </p:nvPr>
        </p:nvSpPr>
        <p:spPr>
          <a:xfrm>
            <a:off x="8360250" y="4711775"/>
            <a:ext cx="62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a:p>
        </p:txBody>
      </p:sp>
      <p:pic>
        <p:nvPicPr>
          <p:cNvPr id="5232" name="Google Shape;5232;p715"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8"/>
        <p:cNvGrpSpPr/>
        <p:nvPr/>
      </p:nvGrpSpPr>
      <p:grpSpPr>
        <a:xfrm>
          <a:off x="0" y="0"/>
          <a:ext cx="0" cy="0"/>
          <a:chOff x="0" y="0"/>
          <a:chExt cx="0" cy="0"/>
        </a:xfrm>
      </p:grpSpPr>
      <p:sp>
        <p:nvSpPr>
          <p:cNvPr id="4679" name="Google Shape;4679;p653"/>
          <p:cNvSpPr txBox="1">
            <a:spLocks noGrp="1"/>
          </p:cNvSpPr>
          <p:nvPr>
            <p:ph type="title"/>
          </p:nvPr>
        </p:nvSpPr>
        <p:spPr>
          <a:xfrm>
            <a:off x="537875" y="725275"/>
            <a:ext cx="2949000" cy="35874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2300" b="1"/>
              <a:t>Planning practices to sustain ambitious teaching: </a:t>
            </a:r>
            <a:r>
              <a:rPr lang="en" sz="2300"/>
              <a:t>Adapting curriculum and using technology to sustain ambitious math teaching </a:t>
            </a:r>
            <a:endParaRPr sz="3500"/>
          </a:p>
        </p:txBody>
      </p:sp>
      <p:sp>
        <p:nvSpPr>
          <p:cNvPr id="4680" name="Google Shape;4680;p653"/>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t>The </a:t>
            </a:r>
            <a:r>
              <a:rPr lang="en" sz="1500" b="1"/>
              <a:t>focus </a:t>
            </a:r>
            <a:r>
              <a:rPr lang="en" sz="1500"/>
              <a:t>of this session is adapting curriculum and using technology to sustain ambitious math teaching.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Agenda for this session:</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4" action="ppaction://hlinksldjump"/>
              </a:rPr>
              <a:t>Doing Math Together:</a:t>
            </a:r>
            <a:r>
              <a:rPr lang="en" sz="1500" b="1"/>
              <a:t> </a:t>
            </a:r>
            <a:r>
              <a:rPr lang="en" sz="1500"/>
              <a:t>Experiencing an ambitious math lesson using Geogebra</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5" action="ppaction://hlinksldjump"/>
              </a:rPr>
              <a:t>Planning for action:</a:t>
            </a:r>
            <a:r>
              <a:rPr lang="en" sz="1500" b="1"/>
              <a:t> </a:t>
            </a:r>
            <a:r>
              <a:rPr lang="en" sz="1500"/>
              <a:t>Adapting a published lesson to include ambitious teaching practices </a:t>
            </a:r>
            <a:endParaRPr sz="1500"/>
          </a:p>
          <a:p>
            <a:pPr marL="45720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endParaRPr sz="1700">
              <a:solidFill>
                <a:schemeClr val="accent5"/>
              </a:solidFill>
            </a:endParaRPr>
          </a:p>
          <a:p>
            <a:pPr marL="0" lvl="0" indent="0" algn="l" rtl="0">
              <a:lnSpc>
                <a:spcPct val="100000"/>
              </a:lnSpc>
              <a:spcBef>
                <a:spcPts val="0"/>
              </a:spcBef>
              <a:spcAft>
                <a:spcPts val="0"/>
              </a:spcAft>
              <a:buNone/>
            </a:pPr>
            <a:endParaRPr sz="1500"/>
          </a:p>
        </p:txBody>
      </p:sp>
      <p:sp>
        <p:nvSpPr>
          <p:cNvPr id="4681" name="Google Shape;4681;p653">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M3 P2 Table of Contents</a:t>
            </a:r>
            <a:endParaRPr b="1">
              <a:latin typeface="Calibri"/>
              <a:ea typeface="Calibri"/>
              <a:cs typeface="Calibri"/>
              <a:sym typeface="Calibri"/>
            </a:endParaRPr>
          </a:p>
        </p:txBody>
      </p:sp>
      <p:sp>
        <p:nvSpPr>
          <p:cNvPr id="4682" name="Google Shape;4682;p653"/>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4683" name="Google Shape;4683;p653"/>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5"/>
                </a:solidFill>
                <a:latin typeface="Calibri"/>
                <a:ea typeface="Calibri"/>
                <a:cs typeface="Calibri"/>
                <a:sym typeface="Calibri"/>
              </a:rPr>
              <a:t>Session 17</a:t>
            </a:r>
            <a:endParaRPr sz="1600">
              <a:latin typeface="Calibri"/>
              <a:ea typeface="Calibri"/>
              <a:cs typeface="Calibri"/>
              <a:sym typeface="Calibri"/>
            </a:endParaRPr>
          </a:p>
        </p:txBody>
      </p:sp>
      <p:sp>
        <p:nvSpPr>
          <p:cNvPr id="4684" name="Google Shape;4684;p653"/>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F43"/>
                </a:solidFill>
                <a:latin typeface="Calibri"/>
                <a:ea typeface="Calibri"/>
                <a:cs typeface="Calibri"/>
                <a:sym typeface="Calibri"/>
              </a:rPr>
              <a:t>Time estimate:</a:t>
            </a:r>
            <a:r>
              <a:rPr lang="en">
                <a:solidFill>
                  <a:srgbClr val="007F43"/>
                </a:solidFill>
                <a:latin typeface="Calibri"/>
                <a:ea typeface="Calibri"/>
                <a:cs typeface="Calibri"/>
                <a:sym typeface="Calibri"/>
              </a:rPr>
              <a:t> 90 minutes</a:t>
            </a:r>
            <a:endParaRPr>
              <a:solidFill>
                <a:srgbClr val="007F43"/>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5236"/>
        <p:cNvGrpSpPr/>
        <p:nvPr/>
      </p:nvGrpSpPr>
      <p:grpSpPr>
        <a:xfrm>
          <a:off x="0" y="0"/>
          <a:ext cx="0" cy="0"/>
          <a:chOff x="0" y="0"/>
          <a:chExt cx="0" cy="0"/>
        </a:xfrm>
      </p:grpSpPr>
      <p:sp>
        <p:nvSpPr>
          <p:cNvPr id="5237" name="Google Shape;5237;p71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5238" name="Google Shape;5238;p71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5239" name="Google Shape;5239;p716"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5240" name="Google Shape;5240;p716"/>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70</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44"/>
        <p:cNvGrpSpPr/>
        <p:nvPr/>
      </p:nvGrpSpPr>
      <p:grpSpPr>
        <a:xfrm>
          <a:off x="0" y="0"/>
          <a:ext cx="0" cy="0"/>
          <a:chOff x="0" y="0"/>
          <a:chExt cx="0" cy="0"/>
        </a:xfrm>
      </p:grpSpPr>
      <p:sp>
        <p:nvSpPr>
          <p:cNvPr id="5245" name="Google Shape;5245;p71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5246" name="Google Shape;5246;p71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5247" name="Google Shape;5247;p717"/>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a:p>
        </p:txBody>
      </p:sp>
      <p:sp>
        <p:nvSpPr>
          <p:cNvPr id="5248" name="Google Shape;5248;p717"/>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5249" name="Google Shape;5249;p717"/>
          <p:cNvSpPr txBox="1"/>
          <p:nvPr/>
        </p:nvSpPr>
        <p:spPr>
          <a:xfrm>
            <a:off x="6184050" y="4549350"/>
            <a:ext cx="2053800" cy="384900"/>
          </a:xfrm>
          <a:prstGeom prst="rect">
            <a:avLst/>
          </a:prstGeom>
          <a:solidFill>
            <a:srgbClr val="FCF4F8"/>
          </a:solidFill>
          <a:ln>
            <a:noFill/>
          </a:ln>
        </p:spPr>
        <p:txBody>
          <a:bodyPr spcFirstLastPara="1" wrap="square" lIns="91425" tIns="91425" rIns="91425" bIns="91425" anchor="t" anchorCtr="0">
            <a:spAutoFit/>
          </a:bodyPr>
          <a:lstStyle/>
          <a:p>
            <a:pPr marL="457200" lvl="0" indent="-457200" algn="ctr" rtl="0">
              <a:spcBef>
                <a:spcPts val="0"/>
              </a:spcBef>
              <a:spcAft>
                <a:spcPts val="100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sz="13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53"/>
        <p:cNvGrpSpPr/>
        <p:nvPr/>
      </p:nvGrpSpPr>
      <p:grpSpPr>
        <a:xfrm>
          <a:off x="0" y="0"/>
          <a:ext cx="0" cy="0"/>
          <a:chOff x="0" y="0"/>
          <a:chExt cx="0" cy="0"/>
        </a:xfrm>
      </p:grpSpPr>
      <p:sp>
        <p:nvSpPr>
          <p:cNvPr id="5254" name="Google Shape;5254;p71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Connecting to research</a:t>
            </a:r>
            <a:endParaRPr sz="3800" b="1"/>
          </a:p>
        </p:txBody>
      </p:sp>
      <p:sp>
        <p:nvSpPr>
          <p:cNvPr id="5255" name="Google Shape;5255;p71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95000"/>
              </a:lnSpc>
              <a:spcBef>
                <a:spcPts val="800"/>
              </a:spcBef>
              <a:spcAft>
                <a:spcPts val="0"/>
              </a:spcAft>
              <a:buClr>
                <a:schemeClr val="dk1"/>
              </a:buClr>
              <a:buSzPts val="1018"/>
              <a:buFont typeface="Arial"/>
              <a:buNone/>
            </a:pPr>
            <a:r>
              <a:rPr lang="en" sz="1865"/>
              <a:t>Reviewing assessment and feedback structures </a:t>
            </a:r>
            <a:endParaRPr sz="1865"/>
          </a:p>
          <a:p>
            <a:pPr marL="0" lvl="0" indent="0" algn="ctr" rtl="0">
              <a:lnSpc>
                <a:spcPct val="95000"/>
              </a:lnSpc>
              <a:spcBef>
                <a:spcPts val="800"/>
              </a:spcBef>
              <a:spcAft>
                <a:spcPts val="0"/>
              </a:spcAft>
              <a:buClr>
                <a:schemeClr val="dk1"/>
              </a:buClr>
              <a:buSzPts val="1018"/>
              <a:buFont typeface="Arial"/>
              <a:buNone/>
            </a:pPr>
            <a:r>
              <a:rPr lang="en" sz="1865"/>
              <a:t>to sustain ambitious teaching</a:t>
            </a:r>
            <a:endParaRPr sz="2651"/>
          </a:p>
          <a:p>
            <a:pPr marL="0" lvl="0" indent="0" algn="ctr" rtl="0">
              <a:lnSpc>
                <a:spcPct val="70000"/>
              </a:lnSpc>
              <a:spcBef>
                <a:spcPts val="800"/>
              </a:spcBef>
              <a:spcAft>
                <a:spcPts val="0"/>
              </a:spcAft>
              <a:buSzPts val="1018"/>
              <a:buNone/>
            </a:pPr>
            <a:endParaRPr sz="1865"/>
          </a:p>
        </p:txBody>
      </p:sp>
      <p:sp>
        <p:nvSpPr>
          <p:cNvPr id="5256" name="Google Shape;5256;p718"/>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a:p>
        </p:txBody>
      </p:sp>
      <p:pic>
        <p:nvPicPr>
          <p:cNvPr id="5257" name="Google Shape;5257;p718" descr="Storytelling with solid fill"/>
          <p:cNvPicPr preferRelativeResize="0"/>
          <p:nvPr/>
        </p:nvPicPr>
        <p:blipFill rotWithShape="1">
          <a:blip r:embed="rId3">
            <a:alphaModFix/>
          </a:blip>
          <a:srcRect/>
          <a:stretch/>
        </p:blipFill>
        <p:spPr>
          <a:xfrm>
            <a:off x="7232322" y="3368439"/>
            <a:ext cx="1510300" cy="15103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5261"/>
        <p:cNvGrpSpPr/>
        <p:nvPr/>
      </p:nvGrpSpPr>
      <p:grpSpPr>
        <a:xfrm>
          <a:off x="0" y="0"/>
          <a:ext cx="0" cy="0"/>
          <a:chOff x="0" y="0"/>
          <a:chExt cx="0" cy="0"/>
        </a:xfrm>
      </p:grpSpPr>
      <p:sp>
        <p:nvSpPr>
          <p:cNvPr id="5262" name="Google Shape;5262;p71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5263" name="Google Shape;5263;p71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5264" name="Google Shape;5264;p719"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5265" name="Google Shape;5265;p719"/>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69"/>
        <p:cNvGrpSpPr/>
        <p:nvPr/>
      </p:nvGrpSpPr>
      <p:grpSpPr>
        <a:xfrm>
          <a:off x="0" y="0"/>
          <a:ext cx="0" cy="0"/>
          <a:chOff x="0" y="0"/>
          <a:chExt cx="0" cy="0"/>
        </a:xfrm>
      </p:grpSpPr>
      <p:sp>
        <p:nvSpPr>
          <p:cNvPr id="5270" name="Google Shape;5270;p72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Assessment &amp; feedback</a:t>
            </a:r>
            <a:endParaRPr sz="2800"/>
          </a:p>
        </p:txBody>
      </p:sp>
      <p:sp>
        <p:nvSpPr>
          <p:cNvPr id="5271" name="Google Shape;5271;p72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74</a:t>
            </a:fld>
            <a:endParaRPr/>
          </a:p>
        </p:txBody>
      </p:sp>
      <p:sp>
        <p:nvSpPr>
          <p:cNvPr id="5272" name="Google Shape;5272;p720"/>
          <p:cNvSpPr txBox="1"/>
          <p:nvPr/>
        </p:nvSpPr>
        <p:spPr>
          <a:xfrm>
            <a:off x="388750" y="1410475"/>
            <a:ext cx="8237700" cy="2163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Calibri"/>
              <a:buChar char="●"/>
            </a:pPr>
            <a:r>
              <a:rPr lang="en" sz="2000">
                <a:latin typeface="Calibri"/>
                <a:ea typeface="Calibri"/>
                <a:cs typeface="Calibri"/>
                <a:sym typeface="Calibri"/>
              </a:rPr>
              <a:t>The aim of assessment should be “</a:t>
            </a:r>
            <a:r>
              <a:rPr lang="en" sz="2000" b="1">
                <a:latin typeface="Calibri"/>
                <a:ea typeface="Calibri"/>
                <a:cs typeface="Calibri"/>
                <a:sym typeface="Calibri"/>
              </a:rPr>
              <a:t>to educate and improve student performance, not merely to audit it</a:t>
            </a:r>
            <a:r>
              <a:rPr lang="en" sz="2000">
                <a:latin typeface="Calibri"/>
                <a:ea typeface="Calibri"/>
                <a:cs typeface="Calibri"/>
                <a:sym typeface="Calibri"/>
              </a:rPr>
              <a:t>” (Wiggins, 1998, p.7).</a:t>
            </a:r>
            <a:endParaRPr sz="2000">
              <a:latin typeface="Calibri"/>
              <a:ea typeface="Calibri"/>
              <a:cs typeface="Calibri"/>
              <a:sym typeface="Calibri"/>
            </a:endParaRPr>
          </a:p>
          <a:p>
            <a:pPr marL="457200" lvl="0" indent="0" algn="l" rtl="0">
              <a:lnSpc>
                <a:spcPct val="115000"/>
              </a:lnSpc>
              <a:spcBef>
                <a:spcPts val="0"/>
              </a:spcBef>
              <a:spcAft>
                <a:spcPts val="0"/>
              </a:spcAft>
              <a:buNone/>
            </a:pP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 sz="2000">
                <a:solidFill>
                  <a:srgbClr val="181817"/>
                </a:solidFill>
                <a:latin typeface="Calibri"/>
                <a:ea typeface="Calibri"/>
                <a:cs typeface="Calibri"/>
                <a:sym typeface="Calibri"/>
              </a:rPr>
              <a:t>Effective feedback is vital if assessments are to support learning. </a:t>
            </a:r>
            <a:endParaRPr sz="2000">
              <a:solidFill>
                <a:srgbClr val="181817"/>
              </a:solidFill>
              <a:latin typeface="Calibri"/>
              <a:ea typeface="Calibri"/>
              <a:cs typeface="Calibri"/>
              <a:sym typeface="Calibri"/>
            </a:endParaRPr>
          </a:p>
          <a:p>
            <a:pPr marL="914400" lvl="1" indent="-355600" algn="l" rtl="0">
              <a:lnSpc>
                <a:spcPct val="115000"/>
              </a:lnSpc>
              <a:spcBef>
                <a:spcPts val="0"/>
              </a:spcBef>
              <a:spcAft>
                <a:spcPts val="0"/>
              </a:spcAft>
              <a:buSzPts val="2000"/>
              <a:buFont typeface="Calibri"/>
              <a:buChar char="○"/>
            </a:pPr>
            <a:r>
              <a:rPr lang="en" sz="2000">
                <a:solidFill>
                  <a:schemeClr val="dk1"/>
                </a:solidFill>
                <a:latin typeface="Calibri"/>
                <a:ea typeface="Calibri"/>
                <a:cs typeface="Calibri"/>
                <a:sym typeface="Calibri"/>
              </a:rPr>
              <a:t>Placing the</a:t>
            </a:r>
            <a:r>
              <a:rPr lang="en" sz="2000" b="1">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focus on </a:t>
            </a:r>
            <a:r>
              <a:rPr lang="en" sz="2000" b="1">
                <a:solidFill>
                  <a:schemeClr val="dk1"/>
                </a:solidFill>
                <a:latin typeface="Calibri"/>
                <a:ea typeface="Calibri"/>
                <a:cs typeface="Calibri"/>
                <a:sym typeface="Calibri"/>
              </a:rPr>
              <a:t>feedback allows students to become reflective in their practices</a:t>
            </a:r>
            <a:r>
              <a:rPr lang="en" sz="2000">
                <a:solidFill>
                  <a:schemeClr val="dk1"/>
                </a:solidFill>
                <a:latin typeface="Calibri"/>
                <a:ea typeface="Calibri"/>
                <a:cs typeface="Calibri"/>
                <a:sym typeface="Calibri"/>
              </a:rPr>
              <a:t>, develop a growth mindset, and establish the habits of a lifelong learner (Schimmer, 2018).</a:t>
            </a:r>
            <a:endParaRPr sz="2000">
              <a:latin typeface="Calibri"/>
              <a:ea typeface="Calibri"/>
              <a:cs typeface="Calibri"/>
              <a:sym typeface="Calibri"/>
            </a:endParaRPr>
          </a:p>
        </p:txBody>
      </p:sp>
      <p:sp>
        <p:nvSpPr>
          <p:cNvPr id="5273" name="Google Shape;5273;p720"/>
          <p:cNvSpPr txBox="1"/>
          <p:nvPr/>
        </p:nvSpPr>
        <p:spPr>
          <a:xfrm>
            <a:off x="5786450" y="4472100"/>
            <a:ext cx="25569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(Wiggins 1998; Schimmer, 2018)</a:t>
            </a:r>
            <a:endParaRPr>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77"/>
        <p:cNvGrpSpPr/>
        <p:nvPr/>
      </p:nvGrpSpPr>
      <p:grpSpPr>
        <a:xfrm>
          <a:off x="0" y="0"/>
          <a:ext cx="0" cy="0"/>
          <a:chOff x="0" y="0"/>
          <a:chExt cx="0" cy="0"/>
        </a:xfrm>
      </p:grpSpPr>
      <p:sp>
        <p:nvSpPr>
          <p:cNvPr id="5278" name="Google Shape;5278;p72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Analyzing Assessments</a:t>
            </a:r>
            <a:endParaRPr/>
          </a:p>
        </p:txBody>
      </p:sp>
      <p:sp>
        <p:nvSpPr>
          <p:cNvPr id="5279" name="Google Shape;5279;p72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990"/>
              <a:buFont typeface="Arial"/>
              <a:buNone/>
            </a:pPr>
            <a:r>
              <a:rPr lang="en" sz="2200" b="1"/>
              <a:t>Analyze the following four examples of different assessment on translations. Respond to the following prompts in your workspace:  </a:t>
            </a:r>
            <a:endParaRPr sz="2200" b="1"/>
          </a:p>
          <a:p>
            <a:pPr marL="457200" lvl="0" indent="-368300" algn="l" rtl="0">
              <a:lnSpc>
                <a:spcPct val="100000"/>
              </a:lnSpc>
              <a:spcBef>
                <a:spcPts val="0"/>
              </a:spcBef>
              <a:spcAft>
                <a:spcPts val="0"/>
              </a:spcAft>
              <a:buClr>
                <a:schemeClr val="dk1"/>
              </a:buClr>
              <a:buSzPts val="2200"/>
              <a:buFont typeface="Calibri"/>
              <a:buChar char="●"/>
            </a:pPr>
            <a:r>
              <a:rPr lang="en" sz="2200"/>
              <a:t>What can I learn about students’ understanding from this task? </a:t>
            </a:r>
            <a:endParaRPr sz="2200"/>
          </a:p>
          <a:p>
            <a:pPr marL="457200" lvl="0" indent="-368300" algn="l" rtl="0">
              <a:lnSpc>
                <a:spcPct val="100000"/>
              </a:lnSpc>
              <a:spcBef>
                <a:spcPts val="0"/>
              </a:spcBef>
              <a:spcAft>
                <a:spcPts val="0"/>
              </a:spcAft>
              <a:buClr>
                <a:schemeClr val="dk1"/>
              </a:buClr>
              <a:buSzPts val="2200"/>
              <a:buFont typeface="Calibri"/>
              <a:buChar char="●"/>
            </a:pPr>
            <a:r>
              <a:rPr lang="en" sz="2200"/>
              <a:t>How does this task support or limit students’ ability to show what they understand? Why?</a:t>
            </a:r>
            <a:endParaRPr sz="2200"/>
          </a:p>
          <a:p>
            <a:pPr marL="457200" lvl="0" indent="-368300" algn="l" rtl="0">
              <a:lnSpc>
                <a:spcPct val="100000"/>
              </a:lnSpc>
              <a:spcBef>
                <a:spcPts val="0"/>
              </a:spcBef>
              <a:spcAft>
                <a:spcPts val="0"/>
              </a:spcAft>
              <a:buClr>
                <a:schemeClr val="dk1"/>
              </a:buClr>
              <a:buSzPts val="2200"/>
              <a:buFont typeface="Calibri"/>
              <a:buChar char="●"/>
            </a:pPr>
            <a:r>
              <a:rPr lang="en" sz="2200"/>
              <a:t>What would you change about this assessment task?</a:t>
            </a:r>
            <a:endParaRPr sz="2200"/>
          </a:p>
          <a:p>
            <a:pPr marL="0" lvl="0" indent="0" algn="l" rtl="0">
              <a:spcBef>
                <a:spcPts val="800"/>
              </a:spcBef>
              <a:spcAft>
                <a:spcPts val="0"/>
              </a:spcAft>
              <a:buNone/>
            </a:pPr>
            <a:endParaRPr sz="2200"/>
          </a:p>
        </p:txBody>
      </p:sp>
      <p:sp>
        <p:nvSpPr>
          <p:cNvPr id="5280" name="Google Shape;5280;p721"/>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84"/>
        <p:cNvGrpSpPr/>
        <p:nvPr/>
      </p:nvGrpSpPr>
      <p:grpSpPr>
        <a:xfrm>
          <a:off x="0" y="0"/>
          <a:ext cx="0" cy="0"/>
          <a:chOff x="0" y="0"/>
          <a:chExt cx="0" cy="0"/>
        </a:xfrm>
      </p:grpSpPr>
      <p:sp>
        <p:nvSpPr>
          <p:cNvPr id="5285" name="Google Shape;5285;p72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1700" b="1"/>
              <a:t>Directions: </a:t>
            </a:r>
            <a:r>
              <a:rPr lang="en" sz="1700"/>
              <a:t>Work with a partner/small group to analyze four assessment tasks.</a:t>
            </a:r>
            <a:endParaRPr sz="1700"/>
          </a:p>
        </p:txBody>
      </p:sp>
      <p:sp>
        <p:nvSpPr>
          <p:cNvPr id="5286" name="Google Shape;5286;p722"/>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90"/>
        <p:cNvGrpSpPr/>
        <p:nvPr/>
      </p:nvGrpSpPr>
      <p:grpSpPr>
        <a:xfrm>
          <a:off x="0" y="0"/>
          <a:ext cx="0" cy="0"/>
          <a:chOff x="0" y="0"/>
          <a:chExt cx="0" cy="0"/>
        </a:xfrm>
      </p:grpSpPr>
      <p:graphicFrame>
        <p:nvGraphicFramePr>
          <p:cNvPr id="5291" name="Google Shape;5291;p723" descr="Task 1 shows graph image&#10;Analysis column has questions about the graph image of Task 1" title="Slide 77 Workspace 1 of 5"/>
          <p:cNvGraphicFramePr/>
          <p:nvPr>
            <p:extLst>
              <p:ext uri="{D42A27DB-BD31-4B8C-83A1-F6EECF244321}">
                <p14:modId xmlns:p14="http://schemas.microsoft.com/office/powerpoint/2010/main" val="1956005503"/>
              </p:ext>
            </p:extLst>
          </p:nvPr>
        </p:nvGraphicFramePr>
        <p:xfrm>
          <a:off x="324500" y="871100"/>
          <a:ext cx="8547300" cy="3992820"/>
        </p:xfrm>
        <a:graphic>
          <a:graphicData uri="http://schemas.openxmlformats.org/drawingml/2006/table">
            <a:tbl>
              <a:tblPr firstRow="1">
                <a:noFill/>
                <a:tableStyleId>{F04773A0-345A-494C-96B1-0BE44AF4438E}</a:tableStyleId>
              </a:tblPr>
              <a:tblGrid>
                <a:gridCol w="4273650">
                  <a:extLst>
                    <a:ext uri="{9D8B030D-6E8A-4147-A177-3AD203B41FA5}">
                      <a16:colId xmlns:a16="http://schemas.microsoft.com/office/drawing/2014/main" val="20000"/>
                    </a:ext>
                  </a:extLst>
                </a:gridCol>
                <a:gridCol w="4273650">
                  <a:extLst>
                    <a:ext uri="{9D8B030D-6E8A-4147-A177-3AD203B41FA5}">
                      <a16:colId xmlns:a16="http://schemas.microsoft.com/office/drawing/2014/main" val="20001"/>
                    </a:ext>
                  </a:extLst>
                </a:gridCol>
              </a:tblGrid>
              <a:tr h="387325">
                <a:tc>
                  <a:txBody>
                    <a:bodyPr/>
                    <a:lstStyle/>
                    <a:p>
                      <a:pPr marL="0" lvl="0" indent="0" algn="ctr" rtl="0">
                        <a:spcBef>
                          <a:spcPts val="0"/>
                        </a:spcBef>
                        <a:spcAft>
                          <a:spcPts val="0"/>
                        </a:spcAft>
                        <a:buNone/>
                      </a:pPr>
                      <a:r>
                        <a:rPr lang="en" b="1">
                          <a:latin typeface="Calibri"/>
                          <a:ea typeface="Calibri"/>
                          <a:cs typeface="Calibri"/>
                          <a:sym typeface="Calibri"/>
                        </a:rPr>
                        <a:t>Task 1</a:t>
                      </a:r>
                      <a:endParaRPr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b="1">
                          <a:latin typeface="Calibri"/>
                          <a:ea typeface="Calibri"/>
                          <a:cs typeface="Calibri"/>
                          <a:sym typeface="Calibri"/>
                        </a:rPr>
                        <a:t>Analysis</a:t>
                      </a:r>
                      <a:endParaRPr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260925">
                <a:tc>
                  <a:txBody>
                    <a:bodyPr/>
                    <a:lstStyle/>
                    <a:p>
                      <a:pPr marL="0" lvl="0" indent="0" algn="l" rtl="0">
                        <a:spcBef>
                          <a:spcPts val="0"/>
                        </a:spcBef>
                        <a:spcAft>
                          <a:spcPts val="0"/>
                        </a:spcAft>
                        <a:buNone/>
                      </a:pPr>
                      <a:r>
                        <a:rPr lang="en">
                          <a:latin typeface="Calibri"/>
                          <a:ea typeface="Calibri"/>
                          <a:cs typeface="Calibri"/>
                          <a:sym typeface="Calibri"/>
                        </a:rPr>
                        <a:t>Write a rule for the following transformation (the black figure is the pre-image).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can I learn about students’ understanding from this task? </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How does this task support or limit students’ ability to show what they understand? Why?</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would you change about this assessment task?</a:t>
                      </a:r>
                      <a:endParaRPr sz="520" b="1" dirty="0">
                        <a:solidFill>
                          <a:srgbClr val="6E6585"/>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5292" name="Google Shape;5292;p723" descr="A quadrilateral moved by transformation"/>
          <p:cNvPicPr preferRelativeResize="0"/>
          <p:nvPr/>
        </p:nvPicPr>
        <p:blipFill>
          <a:blip r:embed="rId3">
            <a:alphaModFix/>
          </a:blip>
          <a:stretch>
            <a:fillRect/>
          </a:stretch>
        </p:blipFill>
        <p:spPr>
          <a:xfrm>
            <a:off x="445775" y="1842475"/>
            <a:ext cx="2804503" cy="2776175"/>
          </a:xfrm>
          <a:prstGeom prst="rect">
            <a:avLst/>
          </a:prstGeom>
          <a:noFill/>
          <a:ln>
            <a:noFill/>
          </a:ln>
        </p:spPr>
      </p:pic>
      <p:sp>
        <p:nvSpPr>
          <p:cNvPr id="5293" name="Google Shape;5293;p723"/>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2" name="Title 1"/>
          <p:cNvSpPr>
            <a:spLocks noGrp="1"/>
          </p:cNvSpPr>
          <p:nvPr>
            <p:ph type="title"/>
          </p:nvPr>
        </p:nvSpPr>
        <p:spPr>
          <a:xfrm>
            <a:off x="4802658" y="342900"/>
            <a:ext cx="3823523" cy="348500"/>
          </a:xfrm>
        </p:spPr>
        <p:txBody>
          <a:bodyPr>
            <a:normAutofit/>
          </a:bodyPr>
          <a:lstStyle/>
          <a:p>
            <a:pPr algn="ctr"/>
            <a:r>
              <a:rPr lang="en-US" sz="1600" b="1" i="1" dirty="0" smtClean="0">
                <a:solidFill>
                  <a:schemeClr val="tx1"/>
                </a:solidFill>
              </a:rPr>
              <a:t>Preview of Workspace Slide (1 of 5)</a:t>
            </a:r>
            <a:endParaRPr lang="en-US" sz="1600" b="1" i="1" dirty="0">
              <a:solidFill>
                <a:schemeClr val="tx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98"/>
        <p:cNvGrpSpPr/>
        <p:nvPr/>
      </p:nvGrpSpPr>
      <p:grpSpPr>
        <a:xfrm>
          <a:off x="0" y="0"/>
          <a:ext cx="0" cy="0"/>
          <a:chOff x="0" y="0"/>
          <a:chExt cx="0" cy="0"/>
        </a:xfrm>
      </p:grpSpPr>
      <p:graphicFrame>
        <p:nvGraphicFramePr>
          <p:cNvPr id="5299" name="Google Shape;5299;p724" descr="Task 2 depicts graph &#10;Analysis has three bullet questions related to Task 2 graph" title="Slide 78 workspace 2 of 5"/>
          <p:cNvGraphicFramePr/>
          <p:nvPr>
            <p:extLst>
              <p:ext uri="{D42A27DB-BD31-4B8C-83A1-F6EECF244321}">
                <p14:modId xmlns:p14="http://schemas.microsoft.com/office/powerpoint/2010/main" val="3665102064"/>
              </p:ext>
            </p:extLst>
          </p:nvPr>
        </p:nvGraphicFramePr>
        <p:xfrm>
          <a:off x="324500" y="871100"/>
          <a:ext cx="8547300" cy="4008060"/>
        </p:xfrm>
        <a:graphic>
          <a:graphicData uri="http://schemas.openxmlformats.org/drawingml/2006/table">
            <a:tbl>
              <a:tblPr firstRow="1">
                <a:noFill/>
                <a:tableStyleId>{F04773A0-345A-494C-96B1-0BE44AF4438E}</a:tableStyleId>
              </a:tblPr>
              <a:tblGrid>
                <a:gridCol w="4273650">
                  <a:extLst>
                    <a:ext uri="{9D8B030D-6E8A-4147-A177-3AD203B41FA5}">
                      <a16:colId xmlns:a16="http://schemas.microsoft.com/office/drawing/2014/main" val="20000"/>
                    </a:ext>
                  </a:extLst>
                </a:gridCol>
                <a:gridCol w="4273650">
                  <a:extLst>
                    <a:ext uri="{9D8B030D-6E8A-4147-A177-3AD203B41FA5}">
                      <a16:colId xmlns:a16="http://schemas.microsoft.com/office/drawing/2014/main" val="20001"/>
                    </a:ext>
                  </a:extLst>
                </a:gridCol>
              </a:tblGrid>
              <a:tr h="387325">
                <a:tc>
                  <a:txBody>
                    <a:bodyPr/>
                    <a:lstStyle/>
                    <a:p>
                      <a:pPr marL="0" lvl="0" indent="0" algn="ctr" rtl="0">
                        <a:spcBef>
                          <a:spcPts val="0"/>
                        </a:spcBef>
                        <a:spcAft>
                          <a:spcPts val="0"/>
                        </a:spcAft>
                        <a:buNone/>
                      </a:pPr>
                      <a:r>
                        <a:rPr lang="en" b="1">
                          <a:latin typeface="Calibri"/>
                          <a:ea typeface="Calibri"/>
                          <a:cs typeface="Calibri"/>
                          <a:sym typeface="Calibri"/>
                        </a:rPr>
                        <a:t>Task 2</a:t>
                      </a:r>
                      <a:endParaRPr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b="1">
                          <a:latin typeface="Calibri"/>
                          <a:ea typeface="Calibri"/>
                          <a:cs typeface="Calibri"/>
                          <a:sym typeface="Calibri"/>
                        </a:rPr>
                        <a:t>Analysis</a:t>
                      </a:r>
                      <a:endParaRPr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260925">
                <a:tc>
                  <a:txBody>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Find and plot the coordinates below of the vertices of the image figure after the given translation: 2 units left and 1 unit down to the pre-image figure with coordinates.  Q(0, −1), D(−2, 2), V(2, 4), J(3,0)</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can I learn about students’ understanding from this task? </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How does this task support or limit students’ ability to show what they understand? Why?</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would you change about this assessment task?</a:t>
                      </a:r>
                      <a:endParaRPr sz="520" b="1" dirty="0">
                        <a:solidFill>
                          <a:srgbClr val="6E6585"/>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5300" name="Google Shape;5300;p724"/>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pic>
        <p:nvPicPr>
          <p:cNvPr id="5302" name="Google Shape;5302;p724" descr="Empty graph for coordinates"/>
          <p:cNvPicPr preferRelativeResize="0"/>
          <p:nvPr/>
        </p:nvPicPr>
        <p:blipFill>
          <a:blip r:embed="rId3">
            <a:alphaModFix/>
          </a:blip>
          <a:stretch>
            <a:fillRect/>
          </a:stretch>
        </p:blipFill>
        <p:spPr>
          <a:xfrm>
            <a:off x="1131600" y="2323173"/>
            <a:ext cx="2625675" cy="2418825"/>
          </a:xfrm>
          <a:prstGeom prst="rect">
            <a:avLst/>
          </a:prstGeom>
          <a:noFill/>
          <a:ln>
            <a:noFill/>
          </a:ln>
        </p:spPr>
      </p:pic>
      <p:sp>
        <p:nvSpPr>
          <p:cNvPr id="2" name="Title 1"/>
          <p:cNvSpPr>
            <a:spLocks noGrp="1"/>
          </p:cNvSpPr>
          <p:nvPr>
            <p:ph type="title"/>
          </p:nvPr>
        </p:nvSpPr>
        <p:spPr>
          <a:xfrm>
            <a:off x="4975654" y="342900"/>
            <a:ext cx="3650528" cy="348500"/>
          </a:xfrm>
        </p:spPr>
        <p:txBody>
          <a:bodyPr>
            <a:normAutofit/>
          </a:bodyPr>
          <a:lstStyle/>
          <a:p>
            <a:pPr algn="ctr"/>
            <a:r>
              <a:rPr lang="en-US" sz="1600" b="1" i="1" dirty="0" smtClean="0">
                <a:solidFill>
                  <a:schemeClr val="tx1"/>
                </a:solidFill>
              </a:rPr>
              <a:t>Preview of Workspace Slide (2 of 5)</a:t>
            </a:r>
            <a:endParaRPr lang="en-US" sz="1600" b="1" i="1"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06"/>
        <p:cNvGrpSpPr/>
        <p:nvPr/>
      </p:nvGrpSpPr>
      <p:grpSpPr>
        <a:xfrm>
          <a:off x="0" y="0"/>
          <a:ext cx="0" cy="0"/>
          <a:chOff x="0" y="0"/>
          <a:chExt cx="0" cy="0"/>
        </a:xfrm>
      </p:grpSpPr>
      <p:graphicFrame>
        <p:nvGraphicFramePr>
          <p:cNvPr id="5307" name="Google Shape;5307;p725" descr="Task 3 instructing to write a guide how to translate a figure in geometry&#10;Analysis has three bullet questions related to Task 3" title="Slide 79 Workspace 3 of 5"/>
          <p:cNvGraphicFramePr/>
          <p:nvPr>
            <p:extLst>
              <p:ext uri="{D42A27DB-BD31-4B8C-83A1-F6EECF244321}">
                <p14:modId xmlns:p14="http://schemas.microsoft.com/office/powerpoint/2010/main" val="4007711875"/>
              </p:ext>
            </p:extLst>
          </p:nvPr>
        </p:nvGraphicFramePr>
        <p:xfrm>
          <a:off x="324500" y="871100"/>
          <a:ext cx="8547300" cy="3901380"/>
        </p:xfrm>
        <a:graphic>
          <a:graphicData uri="http://schemas.openxmlformats.org/drawingml/2006/table">
            <a:tbl>
              <a:tblPr firstRow="1">
                <a:noFill/>
                <a:tableStyleId>{F04773A0-345A-494C-96B1-0BE44AF4438E}</a:tableStyleId>
              </a:tblPr>
              <a:tblGrid>
                <a:gridCol w="4273650">
                  <a:extLst>
                    <a:ext uri="{9D8B030D-6E8A-4147-A177-3AD203B41FA5}">
                      <a16:colId xmlns:a16="http://schemas.microsoft.com/office/drawing/2014/main" val="20000"/>
                    </a:ext>
                  </a:extLst>
                </a:gridCol>
                <a:gridCol w="4273650">
                  <a:extLst>
                    <a:ext uri="{9D8B030D-6E8A-4147-A177-3AD203B41FA5}">
                      <a16:colId xmlns:a16="http://schemas.microsoft.com/office/drawing/2014/main" val="20001"/>
                    </a:ext>
                  </a:extLst>
                </a:gridCol>
              </a:tblGrid>
              <a:tr h="387325">
                <a:tc>
                  <a:txBody>
                    <a:bodyPr/>
                    <a:lstStyle/>
                    <a:p>
                      <a:pPr marL="0" lvl="0" indent="0" algn="ctr" rtl="0">
                        <a:spcBef>
                          <a:spcPts val="0"/>
                        </a:spcBef>
                        <a:spcAft>
                          <a:spcPts val="0"/>
                        </a:spcAft>
                        <a:buNone/>
                      </a:pPr>
                      <a:r>
                        <a:rPr lang="en" b="1">
                          <a:latin typeface="Calibri"/>
                          <a:ea typeface="Calibri"/>
                          <a:cs typeface="Calibri"/>
                          <a:sym typeface="Calibri"/>
                        </a:rPr>
                        <a:t>Task 3</a:t>
                      </a:r>
                      <a:endParaRPr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b="1">
                          <a:latin typeface="Calibri"/>
                          <a:ea typeface="Calibri"/>
                          <a:cs typeface="Calibri"/>
                          <a:sym typeface="Calibri"/>
                        </a:rPr>
                        <a:t>Analysis</a:t>
                      </a:r>
                      <a:endParaRPr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260925">
                <a:tc>
                  <a:txBody>
                    <a:bodyPr/>
                    <a:lstStyle/>
                    <a:p>
                      <a:pPr marL="0" lvl="0" indent="0" algn="l" rtl="0">
                        <a:spcBef>
                          <a:spcPts val="0"/>
                        </a:spcBef>
                        <a:spcAft>
                          <a:spcPts val="0"/>
                        </a:spcAft>
                        <a:buClr>
                          <a:schemeClr val="dk1"/>
                        </a:buClr>
                        <a:buSzPts val="1100"/>
                        <a:buFont typeface="Arial"/>
                        <a:buNone/>
                      </a:pPr>
                      <a:r>
                        <a:rPr lang="en" sz="1600">
                          <a:solidFill>
                            <a:schemeClr val="dk1"/>
                          </a:solidFill>
                          <a:latin typeface="Nunito"/>
                          <a:ea typeface="Nunito"/>
                          <a:cs typeface="Nunito"/>
                          <a:sym typeface="Nunito"/>
                        </a:rPr>
                        <a:t>Write a guide explaining to a fellow classmate how to translate a figure and the geometry behind it.</a:t>
                      </a:r>
                      <a:endParaRPr sz="1600">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sz="1600">
                        <a:solidFill>
                          <a:schemeClr val="dk1"/>
                        </a:solidFill>
                        <a:latin typeface="Nunito"/>
                        <a:ea typeface="Nunito"/>
                        <a:cs typeface="Nunito"/>
                        <a:sym typeface="Nunito"/>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can I learn about students’ understanding from this task? </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How does this task support or limit students’ ability to show what they understand? Why?</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would you change about this assessment task?</a:t>
                      </a:r>
                      <a:endParaRPr sz="520" b="1" dirty="0">
                        <a:solidFill>
                          <a:srgbClr val="6E6585"/>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5308" name="Google Shape;5308;p725"/>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2" name="Title 1"/>
          <p:cNvSpPr>
            <a:spLocks noGrp="1"/>
          </p:cNvSpPr>
          <p:nvPr>
            <p:ph type="title"/>
          </p:nvPr>
        </p:nvSpPr>
        <p:spPr>
          <a:xfrm>
            <a:off x="4786184" y="342900"/>
            <a:ext cx="3839998" cy="348500"/>
          </a:xfrm>
        </p:spPr>
        <p:txBody>
          <a:bodyPr>
            <a:normAutofit/>
          </a:bodyPr>
          <a:lstStyle/>
          <a:p>
            <a:pPr algn="ctr"/>
            <a:r>
              <a:rPr lang="en-US" sz="1600" b="1" i="1" dirty="0" smtClean="0">
                <a:solidFill>
                  <a:schemeClr val="tx1"/>
                </a:solidFill>
              </a:rPr>
              <a:t>Preview of Workspace Slide (3 of 5)</a:t>
            </a:r>
            <a:endParaRPr lang="en-US" sz="1600" b="1" i="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8"/>
        <p:cNvGrpSpPr/>
        <p:nvPr/>
      </p:nvGrpSpPr>
      <p:grpSpPr>
        <a:xfrm>
          <a:off x="0" y="0"/>
          <a:ext cx="0" cy="0"/>
          <a:chOff x="0" y="0"/>
          <a:chExt cx="0" cy="0"/>
        </a:xfrm>
      </p:grpSpPr>
      <p:sp>
        <p:nvSpPr>
          <p:cNvPr id="4689" name="Google Shape;4689;p654"/>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Setting and maintaining norms</a:t>
            </a:r>
            <a:endParaRPr sz="3800" b="1"/>
          </a:p>
        </p:txBody>
      </p:sp>
      <p:sp>
        <p:nvSpPr>
          <p:cNvPr id="4690" name="Google Shape;4690;p654"/>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t>Reconnect with and revise our norms for interacting together</a:t>
            </a:r>
            <a:endParaRPr sz="2350"/>
          </a:p>
        </p:txBody>
      </p:sp>
      <p:sp>
        <p:nvSpPr>
          <p:cNvPr id="4691" name="Google Shape;4691;p654"/>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pic>
        <p:nvPicPr>
          <p:cNvPr id="4692" name="Google Shape;4692;p654" descr="Cheers with solid fill"/>
          <p:cNvPicPr preferRelativeResize="0"/>
          <p:nvPr/>
        </p:nvPicPr>
        <p:blipFill rotWithShape="1">
          <a:blip r:embed="rId3">
            <a:alphaModFix/>
          </a:blip>
          <a:srcRect/>
          <a:stretch/>
        </p:blipFill>
        <p:spPr>
          <a:xfrm>
            <a:off x="7459375" y="3450450"/>
            <a:ext cx="1504500" cy="15045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313"/>
        <p:cNvGrpSpPr/>
        <p:nvPr/>
      </p:nvGrpSpPr>
      <p:grpSpPr>
        <a:xfrm>
          <a:off x="0" y="0"/>
          <a:ext cx="0" cy="0"/>
          <a:chOff x="0" y="0"/>
          <a:chExt cx="0" cy="0"/>
        </a:xfrm>
      </p:grpSpPr>
      <p:graphicFrame>
        <p:nvGraphicFramePr>
          <p:cNvPr id="5314" name="Google Shape;5314;p726" descr="Task 4 illustrates graph using transformation with instructions to explain how one forms a reasoning" title="Slide 80 of Workspace 4 of 5"/>
          <p:cNvGraphicFramePr/>
          <p:nvPr>
            <p:extLst>
              <p:ext uri="{D42A27DB-BD31-4B8C-83A1-F6EECF244321}">
                <p14:modId xmlns:p14="http://schemas.microsoft.com/office/powerpoint/2010/main" val="3206761740"/>
              </p:ext>
            </p:extLst>
          </p:nvPr>
        </p:nvGraphicFramePr>
        <p:xfrm>
          <a:off x="324500" y="871100"/>
          <a:ext cx="8547300" cy="3971110"/>
        </p:xfrm>
        <a:graphic>
          <a:graphicData uri="http://schemas.openxmlformats.org/drawingml/2006/table">
            <a:tbl>
              <a:tblPr firstRow="1">
                <a:noFill/>
                <a:tableStyleId>{F04773A0-345A-494C-96B1-0BE44AF4438E}</a:tableStyleId>
              </a:tblPr>
              <a:tblGrid>
                <a:gridCol w="4273650">
                  <a:extLst>
                    <a:ext uri="{9D8B030D-6E8A-4147-A177-3AD203B41FA5}">
                      <a16:colId xmlns:a16="http://schemas.microsoft.com/office/drawing/2014/main" val="20000"/>
                    </a:ext>
                  </a:extLst>
                </a:gridCol>
                <a:gridCol w="4273650">
                  <a:extLst>
                    <a:ext uri="{9D8B030D-6E8A-4147-A177-3AD203B41FA5}">
                      <a16:colId xmlns:a16="http://schemas.microsoft.com/office/drawing/2014/main" val="20001"/>
                    </a:ext>
                  </a:extLst>
                </a:gridCol>
              </a:tblGrid>
              <a:tr h="387325">
                <a:tc gridSpan="2">
                  <a:txBody>
                    <a:bodyPr/>
                    <a:lstStyle/>
                    <a:p>
                      <a:pPr marL="0" lvl="0" indent="0" algn="ctr" rtl="0">
                        <a:spcBef>
                          <a:spcPts val="0"/>
                        </a:spcBef>
                        <a:spcAft>
                          <a:spcPts val="0"/>
                        </a:spcAft>
                        <a:buNone/>
                      </a:pPr>
                      <a:r>
                        <a:rPr lang="en" b="1" dirty="0">
                          <a:latin typeface="Calibri"/>
                          <a:ea typeface="Calibri"/>
                          <a:cs typeface="Calibri"/>
                          <a:sym typeface="Calibri"/>
                        </a:rPr>
                        <a:t>Task 4</a:t>
                      </a:r>
                      <a:endParaRPr b="1" dirty="0">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574900">
                <a:tc gridSpan="2">
                  <a:txBody>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Calibri"/>
                          <a:ea typeface="Calibri"/>
                          <a:cs typeface="Calibri"/>
                          <a:sym typeface="Calibri"/>
                        </a:rPr>
                        <a:t>Graph the image of the figure using the transformation (translation: 1 unit right and 2 units down). Explain what you know about translations and explain your reasoning. </a:t>
                      </a:r>
                      <a:endParaRPr sz="1500" dirty="0">
                        <a:solidFill>
                          <a:schemeClr val="dk1"/>
                        </a:solidFill>
                        <a:latin typeface="Calibri"/>
                        <a:ea typeface="Calibri"/>
                        <a:cs typeface="Calibri"/>
                        <a:sym typeface="Calibri"/>
                      </a:endParaRPr>
                    </a:p>
                    <a:p>
                      <a:pPr marL="914400" lvl="0" indent="0" algn="l" rtl="0">
                        <a:spcBef>
                          <a:spcPts val="0"/>
                        </a:spcBef>
                        <a:spcAft>
                          <a:spcPts val="0"/>
                        </a:spcAft>
                        <a:buClr>
                          <a:schemeClr val="dk1"/>
                        </a:buClr>
                        <a:buSzPts val="1100"/>
                        <a:buFont typeface="Arial"/>
                        <a:buNone/>
                      </a:pP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txBody>
                  <a:tcPr marL="91425" marR="91425" marT="91425" marB="91425">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5315" name="Google Shape;5315;p726"/>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pic>
        <p:nvPicPr>
          <p:cNvPr id="5317" name="Google Shape;5317;p726" descr="Student sample of transformation of a triangle on a graph."/>
          <p:cNvPicPr preferRelativeResize="0"/>
          <p:nvPr/>
        </p:nvPicPr>
        <p:blipFill>
          <a:blip r:embed="rId3">
            <a:alphaModFix/>
          </a:blip>
          <a:stretch>
            <a:fillRect/>
          </a:stretch>
        </p:blipFill>
        <p:spPr>
          <a:xfrm>
            <a:off x="462400" y="1972500"/>
            <a:ext cx="2767225" cy="2555725"/>
          </a:xfrm>
          <a:prstGeom prst="rect">
            <a:avLst/>
          </a:prstGeom>
          <a:noFill/>
          <a:ln>
            <a:noFill/>
          </a:ln>
        </p:spPr>
      </p:pic>
      <p:sp>
        <p:nvSpPr>
          <p:cNvPr id="5318" name="Google Shape;5318;p726"/>
          <p:cNvSpPr txBox="1"/>
          <p:nvPr/>
        </p:nvSpPr>
        <p:spPr>
          <a:xfrm>
            <a:off x="3170625" y="1896300"/>
            <a:ext cx="5637600" cy="27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alibri"/>
                <a:ea typeface="Calibri"/>
                <a:cs typeface="Calibri"/>
                <a:sym typeface="Calibri"/>
              </a:rPr>
              <a:t>A student answered, “Most of what I wrote is correct but I have something wrong.” </a:t>
            </a:r>
            <a:r>
              <a:rPr lang="en" sz="1300" i="1">
                <a:latin typeface="Calibri"/>
                <a:ea typeface="Calibri"/>
                <a:cs typeface="Calibri"/>
                <a:sym typeface="Calibri"/>
              </a:rPr>
              <a:t>A translation moves a shape left, right, up, or down but does not turn the shape. The translated shape (or the image in black) is the same size as the original shape (pre-image in red), and they are congruent. </a:t>
            </a:r>
            <a:endParaRPr sz="1300" i="1">
              <a:latin typeface="Calibri"/>
              <a:ea typeface="Calibri"/>
              <a:cs typeface="Calibri"/>
              <a:sym typeface="Calibri"/>
            </a:endParaRPr>
          </a:p>
          <a:p>
            <a:pPr marL="0" lvl="0" indent="0" algn="l" rtl="0">
              <a:spcBef>
                <a:spcPts val="0"/>
              </a:spcBef>
              <a:spcAft>
                <a:spcPts val="0"/>
              </a:spcAft>
              <a:buNone/>
            </a:pPr>
            <a:endParaRPr sz="1300" i="1">
              <a:latin typeface="Calibri"/>
              <a:ea typeface="Calibri"/>
              <a:cs typeface="Calibri"/>
              <a:sym typeface="Calibri"/>
            </a:endParaRPr>
          </a:p>
          <a:p>
            <a:pPr marL="0" lvl="0" indent="0" algn="l" rtl="0">
              <a:spcBef>
                <a:spcPts val="0"/>
              </a:spcBef>
              <a:spcAft>
                <a:spcPts val="0"/>
              </a:spcAft>
              <a:buNone/>
            </a:pPr>
            <a:r>
              <a:rPr lang="en" sz="1300" i="1">
                <a:latin typeface="Calibri"/>
                <a:ea typeface="Calibri"/>
                <a:cs typeface="Calibri"/>
                <a:sym typeface="Calibri"/>
              </a:rPr>
              <a:t>This translation shifts the shape 1 unit right and 2 units down, so I took each x value and added 1 and each y value and subtracted 2 to find the new points (Red). This is the only transformation you can do to get to the new shape.  </a:t>
            </a:r>
            <a:endParaRPr sz="1300" i="1">
              <a:latin typeface="Calibri"/>
              <a:ea typeface="Calibri"/>
              <a:cs typeface="Calibri"/>
              <a:sym typeface="Calibri"/>
            </a:endParaRPr>
          </a:p>
          <a:p>
            <a:pPr marL="0" lvl="0" indent="0" algn="l" rtl="0">
              <a:spcBef>
                <a:spcPts val="0"/>
              </a:spcBef>
              <a:spcAft>
                <a:spcPts val="0"/>
              </a:spcAft>
              <a:buNone/>
            </a:pPr>
            <a:endParaRPr sz="1300" i="1">
              <a:latin typeface="Calibri"/>
              <a:ea typeface="Calibri"/>
              <a:cs typeface="Calibri"/>
              <a:sym typeface="Calibri"/>
            </a:endParaRPr>
          </a:p>
          <a:p>
            <a:pPr marL="0" lvl="0" indent="0" algn="l" rtl="0">
              <a:spcBef>
                <a:spcPts val="0"/>
              </a:spcBef>
              <a:spcAft>
                <a:spcPts val="0"/>
              </a:spcAft>
              <a:buNone/>
            </a:pPr>
            <a:r>
              <a:rPr lang="en" sz="1300" i="1">
                <a:latin typeface="Calibri"/>
                <a:ea typeface="Calibri"/>
                <a:cs typeface="Calibri"/>
                <a:sym typeface="Calibri"/>
              </a:rPr>
              <a:t>G (-3, -2) → (-3+1, -2 + -2)   </a:t>
            </a:r>
            <a:endParaRPr sz="1300" i="1">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b="1">
                <a:solidFill>
                  <a:srgbClr val="9F2065"/>
                </a:solidFill>
                <a:latin typeface="Calibri"/>
                <a:ea typeface="Calibri"/>
                <a:cs typeface="Calibri"/>
                <a:sym typeface="Calibri"/>
              </a:rPr>
              <a:t>What is the error and why is it important? Correct their thinking by underlining ideas you would like to add onto then add your thoughts at the bottom.  </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p:txBody>
      </p:sp>
      <p:sp>
        <p:nvSpPr>
          <p:cNvPr id="2" name="Title 1"/>
          <p:cNvSpPr>
            <a:spLocks noGrp="1"/>
          </p:cNvSpPr>
          <p:nvPr>
            <p:ph type="title"/>
          </p:nvPr>
        </p:nvSpPr>
        <p:spPr>
          <a:xfrm>
            <a:off x="5041557" y="205244"/>
            <a:ext cx="3568150" cy="464408"/>
          </a:xfrm>
        </p:spPr>
        <p:txBody>
          <a:bodyPr>
            <a:normAutofit/>
          </a:bodyPr>
          <a:lstStyle/>
          <a:p>
            <a:pPr algn="ctr"/>
            <a:r>
              <a:rPr lang="en-US" sz="1600" b="1" i="1" dirty="0" smtClean="0">
                <a:solidFill>
                  <a:schemeClr val="tx1"/>
                </a:solidFill>
              </a:rPr>
              <a:t>Preview of Workspace Slide (4 of 5)</a:t>
            </a:r>
            <a:endParaRPr lang="en-US" sz="1600" b="1" i="1"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322"/>
        <p:cNvGrpSpPr/>
        <p:nvPr/>
      </p:nvGrpSpPr>
      <p:grpSpPr>
        <a:xfrm>
          <a:off x="0" y="0"/>
          <a:ext cx="0" cy="0"/>
          <a:chOff x="0" y="0"/>
          <a:chExt cx="0" cy="0"/>
        </a:xfrm>
      </p:grpSpPr>
      <p:graphicFrame>
        <p:nvGraphicFramePr>
          <p:cNvPr id="5323" name="Google Shape;5323;p727" descr="Analysis of Task 4 has three bullets of questions" title="Slide 81 Workspace for 5 of 5"/>
          <p:cNvGraphicFramePr/>
          <p:nvPr>
            <p:extLst>
              <p:ext uri="{D42A27DB-BD31-4B8C-83A1-F6EECF244321}">
                <p14:modId xmlns:p14="http://schemas.microsoft.com/office/powerpoint/2010/main" val="1211181909"/>
              </p:ext>
            </p:extLst>
          </p:nvPr>
        </p:nvGraphicFramePr>
        <p:xfrm>
          <a:off x="324500" y="871100"/>
          <a:ext cx="8547300" cy="3971110"/>
        </p:xfrm>
        <a:graphic>
          <a:graphicData uri="http://schemas.openxmlformats.org/drawingml/2006/table">
            <a:tbl>
              <a:tblPr firstRow="1">
                <a:noFill/>
                <a:tableStyleId>{F04773A0-345A-494C-96B1-0BE44AF4438E}</a:tableStyleId>
              </a:tblPr>
              <a:tblGrid>
                <a:gridCol w="4273650">
                  <a:extLst>
                    <a:ext uri="{9D8B030D-6E8A-4147-A177-3AD203B41FA5}">
                      <a16:colId xmlns:a16="http://schemas.microsoft.com/office/drawing/2014/main" val="20000"/>
                    </a:ext>
                  </a:extLst>
                </a:gridCol>
                <a:gridCol w="4273650">
                  <a:extLst>
                    <a:ext uri="{9D8B030D-6E8A-4147-A177-3AD203B41FA5}">
                      <a16:colId xmlns:a16="http://schemas.microsoft.com/office/drawing/2014/main" val="20001"/>
                    </a:ext>
                  </a:extLst>
                </a:gridCol>
              </a:tblGrid>
              <a:tr h="387325">
                <a:tc gridSpan="2">
                  <a:txBody>
                    <a:bodyPr/>
                    <a:lstStyle/>
                    <a:p>
                      <a:pPr marL="0" lvl="0" indent="0" algn="ctr" rtl="0">
                        <a:spcBef>
                          <a:spcPts val="0"/>
                        </a:spcBef>
                        <a:spcAft>
                          <a:spcPts val="0"/>
                        </a:spcAft>
                        <a:buNone/>
                      </a:pPr>
                      <a:r>
                        <a:rPr lang="en" b="1">
                          <a:latin typeface="Calibri"/>
                          <a:ea typeface="Calibri"/>
                          <a:cs typeface="Calibri"/>
                          <a:sym typeface="Calibri"/>
                        </a:rPr>
                        <a:t>Analysis of Task 4</a:t>
                      </a:r>
                      <a:endParaRPr b="1">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574900">
                <a:tc gridSpan="2">
                  <a:txBody>
                    <a:bodyPr/>
                    <a:lstStyle/>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can I learn about students’ understanding from this task? </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How does this task support or limit students’ ability to show what they understand? Why?</a:t>
                      </a:r>
                      <a:endParaRPr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What would you change about this assessment task?</a:t>
                      </a: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p>
                      <a:pPr marL="457200" lvl="0" indent="0" algn="l" rtl="0">
                        <a:spcBef>
                          <a:spcPts val="0"/>
                        </a:spcBef>
                        <a:spcAft>
                          <a:spcPts val="0"/>
                        </a:spcAft>
                        <a:buNone/>
                      </a:pPr>
                      <a:endParaRPr sz="520" b="1" dirty="0">
                        <a:solidFill>
                          <a:srgbClr val="6E6585"/>
                        </a:solidFill>
                        <a:latin typeface="Calibri"/>
                        <a:ea typeface="Calibri"/>
                        <a:cs typeface="Calibri"/>
                        <a:sym typeface="Calibri"/>
                      </a:endParaRPr>
                    </a:p>
                  </a:txBody>
                  <a:tcPr marL="91425" marR="91425" marT="91425" marB="91425">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5324" name="Google Shape;5324;p727"/>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2" name="Title 1"/>
          <p:cNvSpPr>
            <a:spLocks noGrp="1"/>
          </p:cNvSpPr>
          <p:nvPr>
            <p:ph type="title"/>
          </p:nvPr>
        </p:nvSpPr>
        <p:spPr>
          <a:xfrm>
            <a:off x="4959178" y="342900"/>
            <a:ext cx="3667004" cy="348500"/>
          </a:xfrm>
        </p:spPr>
        <p:txBody>
          <a:bodyPr>
            <a:normAutofit/>
          </a:bodyPr>
          <a:lstStyle/>
          <a:p>
            <a:pPr algn="ctr"/>
            <a:r>
              <a:rPr lang="en-US" sz="1600" b="1" i="1" dirty="0" smtClean="0">
                <a:solidFill>
                  <a:schemeClr val="tx1"/>
                </a:solidFill>
              </a:rPr>
              <a:t>Preview of Workspace Slide (5 of 5)</a:t>
            </a:r>
            <a:endParaRPr lang="en-US" sz="1600" b="1" i="1" dirty="0">
              <a:solidFill>
                <a:schemeClr val="tx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329"/>
        <p:cNvGrpSpPr/>
        <p:nvPr/>
      </p:nvGrpSpPr>
      <p:grpSpPr>
        <a:xfrm>
          <a:off x="0" y="0"/>
          <a:ext cx="0" cy="0"/>
          <a:chOff x="0" y="0"/>
          <a:chExt cx="0" cy="0"/>
        </a:xfrm>
      </p:grpSpPr>
      <p:sp>
        <p:nvSpPr>
          <p:cNvPr id="5330" name="Google Shape;5330;p72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Analyzing assessments debrief</a:t>
            </a:r>
            <a:endParaRPr sz="2800"/>
          </a:p>
        </p:txBody>
      </p:sp>
      <p:sp>
        <p:nvSpPr>
          <p:cNvPr id="5331" name="Google Shape;5331;p72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68300" algn="l" rtl="0">
              <a:spcBef>
                <a:spcPts val="800"/>
              </a:spcBef>
              <a:spcAft>
                <a:spcPts val="0"/>
              </a:spcAft>
              <a:buSzPts val="2200"/>
              <a:buChar char="•"/>
            </a:pPr>
            <a:r>
              <a:rPr lang="en" sz="2200"/>
              <a:t>What did you notice/wonder about the differences between the four assessment tasks you analyzed?</a:t>
            </a:r>
            <a:endParaRPr sz="2200"/>
          </a:p>
          <a:p>
            <a:pPr marL="457200" lvl="0" indent="-368300" algn="l" rtl="0">
              <a:spcBef>
                <a:spcPts val="0"/>
              </a:spcBef>
              <a:spcAft>
                <a:spcPts val="0"/>
              </a:spcAft>
              <a:buSzPts val="2200"/>
              <a:buChar char="•"/>
            </a:pPr>
            <a:r>
              <a:rPr lang="en" sz="2200"/>
              <a:t>How did analyzing these assessment tasks help you think about the various kinds of assessment in your own classroom?</a:t>
            </a:r>
            <a:endParaRPr sz="2200"/>
          </a:p>
        </p:txBody>
      </p:sp>
      <p:sp>
        <p:nvSpPr>
          <p:cNvPr id="5332" name="Google Shape;5332;p728"/>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336"/>
        <p:cNvGrpSpPr/>
        <p:nvPr/>
      </p:nvGrpSpPr>
      <p:grpSpPr>
        <a:xfrm>
          <a:off x="0" y="0"/>
          <a:ext cx="0" cy="0"/>
          <a:chOff x="0" y="0"/>
          <a:chExt cx="0" cy="0"/>
        </a:xfrm>
      </p:grpSpPr>
      <p:sp>
        <p:nvSpPr>
          <p:cNvPr id="5337" name="Google Shape;5337;p72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Feedback</a:t>
            </a:r>
            <a:endParaRPr sz="2800"/>
          </a:p>
        </p:txBody>
      </p:sp>
      <p:sp>
        <p:nvSpPr>
          <p:cNvPr id="5338" name="Google Shape;5338;p729"/>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83</a:t>
            </a:fld>
            <a:endParaRPr/>
          </a:p>
        </p:txBody>
      </p:sp>
      <p:sp>
        <p:nvSpPr>
          <p:cNvPr id="5339" name="Google Shape;5339;p729"/>
          <p:cNvSpPr txBox="1"/>
          <p:nvPr/>
        </p:nvSpPr>
        <p:spPr>
          <a:xfrm>
            <a:off x="485025" y="1398675"/>
            <a:ext cx="8031000" cy="2832300"/>
          </a:xfrm>
          <a:prstGeom prst="rect">
            <a:avLst/>
          </a:prstGeom>
          <a:noFill/>
          <a:ln>
            <a:noFill/>
          </a:ln>
        </p:spPr>
        <p:txBody>
          <a:bodyPr spcFirstLastPara="1" wrap="square" lIns="91425" tIns="91425" rIns="91425" bIns="91425" anchor="t" anchorCtr="0">
            <a:spAutoFit/>
          </a:bodyPr>
          <a:lstStyle/>
          <a:p>
            <a:pPr marL="457200" lvl="0" indent="-342900" algn="l" rtl="0">
              <a:spcBef>
                <a:spcPts val="120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Providing math students with positive feedback can help them clarify their thinking, take risks, and apply concepts in new contexts.</a:t>
            </a:r>
            <a:endParaRPr sz="1800">
              <a:solidFill>
                <a:schemeClr val="dk1"/>
              </a:solidFill>
              <a:highlight>
                <a:schemeClr val="lt1"/>
              </a:highlight>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highlight>
                  <a:schemeClr val="lt1"/>
                </a:highlight>
                <a:latin typeface="Calibri"/>
                <a:ea typeface="Calibri"/>
                <a:cs typeface="Calibri"/>
                <a:sym typeface="Calibri"/>
              </a:rPr>
              <a:t>Feedback signals what we value and the strengths/areas of growth we see in the student’s work.</a:t>
            </a:r>
            <a:endParaRPr sz="1800">
              <a:solidFill>
                <a:schemeClr val="dk1"/>
              </a:solidFill>
              <a:highlight>
                <a:schemeClr val="lt1"/>
              </a:highlight>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b="1">
                <a:solidFill>
                  <a:schemeClr val="dk1"/>
                </a:solidFill>
                <a:highlight>
                  <a:schemeClr val="lt1"/>
                </a:highlight>
                <a:latin typeface="Calibri"/>
                <a:ea typeface="Calibri"/>
                <a:cs typeface="Calibri"/>
                <a:sym typeface="Calibri"/>
              </a:rPr>
              <a:t>Take a look at the examples of feedback below. What disciplinary values might this positive feedback reinforce?</a:t>
            </a:r>
            <a:endParaRPr sz="1600" b="1">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Your explanation here helps me see how you got from one step to the next.</a:t>
            </a:r>
            <a:endParaRPr sz="1600">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The picture you drew helped me to understand how you are thinking about this.</a:t>
            </a:r>
            <a:endParaRPr sz="1600">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When you defined the variable before using it, I was able to follow your reasoning.</a:t>
            </a:r>
            <a:endParaRPr sz="1600">
              <a:solidFill>
                <a:schemeClr val="dk1"/>
              </a:solidFill>
              <a:highlight>
                <a:schemeClr val="lt1"/>
              </a:highlight>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The sentence at the end helped me to see that this is your final answer.</a:t>
            </a:r>
            <a:endParaRPr sz="1800">
              <a:highlight>
                <a:schemeClr val="lt1"/>
              </a:highlight>
              <a:latin typeface="Calibri"/>
              <a:ea typeface="Calibri"/>
              <a:cs typeface="Calibri"/>
              <a:sym typeface="Calibri"/>
            </a:endParaRPr>
          </a:p>
        </p:txBody>
      </p:sp>
      <p:sp>
        <p:nvSpPr>
          <p:cNvPr id="5340" name="Google Shape;5340;p729"/>
          <p:cNvSpPr txBox="1"/>
          <p:nvPr/>
        </p:nvSpPr>
        <p:spPr>
          <a:xfrm>
            <a:off x="6651700" y="4324650"/>
            <a:ext cx="1650600" cy="3693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hlinkClick r:id="rId3"/>
              </a:rPr>
              <a:t>(Chiappetta, 2022)</a:t>
            </a:r>
            <a:endParaRPr>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344"/>
        <p:cNvGrpSpPr/>
        <p:nvPr/>
      </p:nvGrpSpPr>
      <p:grpSpPr>
        <a:xfrm>
          <a:off x="0" y="0"/>
          <a:ext cx="0" cy="0"/>
          <a:chOff x="0" y="0"/>
          <a:chExt cx="0" cy="0"/>
        </a:xfrm>
      </p:grpSpPr>
      <p:sp>
        <p:nvSpPr>
          <p:cNvPr id="5345" name="Google Shape;5345;p73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Feedback Continued</a:t>
            </a:r>
            <a:endParaRPr/>
          </a:p>
        </p:txBody>
      </p:sp>
      <p:sp>
        <p:nvSpPr>
          <p:cNvPr id="5346" name="Google Shape;5346;p73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84</a:t>
            </a:fld>
            <a:endParaRPr/>
          </a:p>
        </p:txBody>
      </p:sp>
      <p:sp>
        <p:nvSpPr>
          <p:cNvPr id="5347" name="Google Shape;5347;p730"/>
          <p:cNvSpPr txBox="1"/>
          <p:nvPr/>
        </p:nvSpPr>
        <p:spPr>
          <a:xfrm>
            <a:off x="485025" y="1246275"/>
            <a:ext cx="8031000" cy="35211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There are many forms of feedback —conversations, written comments, oral feedback, digital feedback, peer feedback, well-written standards aligned rubrics, self-assessment, and more. </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Key attributes of feedback that inspires further learning:</a:t>
            </a:r>
            <a:endParaRPr sz="1500" b="1">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Goal Referenced:</a:t>
            </a:r>
            <a:r>
              <a:rPr lang="en" sz="1500">
                <a:solidFill>
                  <a:schemeClr val="dk1"/>
                </a:solidFill>
                <a:latin typeface="Calibri"/>
                <a:ea typeface="Calibri"/>
                <a:cs typeface="Calibri"/>
                <a:sym typeface="Calibri"/>
              </a:rPr>
              <a:t> When providing feedback, keep the learning target at the forefront.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Actionable</a:t>
            </a:r>
            <a:r>
              <a:rPr lang="en" sz="1500">
                <a:solidFill>
                  <a:schemeClr val="dk1"/>
                </a:solidFill>
                <a:latin typeface="Calibri"/>
                <a:ea typeface="Calibri"/>
                <a:cs typeface="Calibri"/>
                <a:sym typeface="Calibri"/>
              </a:rPr>
              <a:t>: Gives clear next steps to support improvement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Personal:</a:t>
            </a:r>
            <a:r>
              <a:rPr lang="en" sz="1500">
                <a:solidFill>
                  <a:schemeClr val="dk1"/>
                </a:solidFill>
                <a:latin typeface="Calibri"/>
                <a:ea typeface="Calibri"/>
                <a:cs typeface="Calibri"/>
                <a:sym typeface="Calibri"/>
              </a:rPr>
              <a:t> Mentions the learner’s name, specific to this learner and their goals.</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Timely: </a:t>
            </a:r>
            <a:r>
              <a:rPr lang="en" sz="1500">
                <a:solidFill>
                  <a:schemeClr val="dk1"/>
                </a:solidFill>
                <a:latin typeface="Calibri"/>
                <a:ea typeface="Calibri"/>
                <a:cs typeface="Calibri"/>
                <a:sym typeface="Calibri"/>
              </a:rPr>
              <a:t>Feedback is best when shared shortly after the learning experience. If it’s been a while give students purposeful time to re-orient to the task/activity they are receiving feedback on.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User-friendly:</a:t>
            </a:r>
            <a:r>
              <a:rPr lang="en" sz="1500">
                <a:solidFill>
                  <a:schemeClr val="dk1"/>
                </a:solidFill>
                <a:latin typeface="Calibri"/>
                <a:ea typeface="Calibri"/>
                <a:cs typeface="Calibri"/>
                <a:sym typeface="Calibri"/>
              </a:rPr>
              <a:t> Avoid technical jargon. Ask questions that inspire thinking.</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Ongoing:</a:t>
            </a:r>
            <a:r>
              <a:rPr lang="en" sz="1500">
                <a:solidFill>
                  <a:schemeClr val="dk1"/>
                </a:solidFill>
                <a:latin typeface="Calibri"/>
                <a:ea typeface="Calibri"/>
                <a:cs typeface="Calibri"/>
                <a:sym typeface="Calibri"/>
              </a:rPr>
              <a:t> Learners need to see feedback as a conversation between teachers and students.</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Manageable:</a:t>
            </a:r>
            <a:r>
              <a:rPr lang="en" sz="1500">
                <a:solidFill>
                  <a:schemeClr val="dk1"/>
                </a:solidFill>
                <a:latin typeface="Calibri"/>
                <a:ea typeface="Calibri"/>
                <a:cs typeface="Calibri"/>
                <a:sym typeface="Calibri"/>
              </a:rPr>
              <a:t> Easy to digest and act upon. </a:t>
            </a:r>
            <a:endParaRPr sz="15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5348" name="Google Shape;5348;p730"/>
          <p:cNvSpPr txBox="1"/>
          <p:nvPr/>
        </p:nvSpPr>
        <p:spPr>
          <a:xfrm>
            <a:off x="6457950" y="4557150"/>
            <a:ext cx="1650600" cy="3693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Calibri"/>
                <a:ea typeface="Calibri"/>
                <a:cs typeface="Calibri"/>
                <a:sym typeface="Calibri"/>
                <a:hlinkClick r:id="rId3"/>
              </a:rPr>
              <a:t>(Schimmer, 2018)</a:t>
            </a:r>
            <a:endParaRPr>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352"/>
        <p:cNvGrpSpPr/>
        <p:nvPr/>
      </p:nvGrpSpPr>
      <p:grpSpPr>
        <a:xfrm>
          <a:off x="0" y="0"/>
          <a:ext cx="0" cy="0"/>
          <a:chOff x="0" y="0"/>
          <a:chExt cx="0" cy="0"/>
        </a:xfrm>
      </p:grpSpPr>
      <p:sp>
        <p:nvSpPr>
          <p:cNvPr id="5353" name="Google Shape;5353;p73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9250" algn="l" rtl="0">
              <a:lnSpc>
                <a:spcPct val="100000"/>
              </a:lnSpc>
              <a:spcBef>
                <a:spcPts val="0"/>
              </a:spcBef>
              <a:spcAft>
                <a:spcPts val="0"/>
              </a:spcAft>
              <a:buSzPts val="1900"/>
              <a:buFont typeface="Calibri"/>
              <a:buChar char="•"/>
            </a:pPr>
            <a:r>
              <a:rPr lang="en" sz="1900" u="sng">
                <a:solidFill>
                  <a:schemeClr val="hlink"/>
                </a:solidFill>
                <a:hlinkClick r:id="rId3" action="ppaction://hlinksldjump"/>
              </a:rPr>
              <a:t>Peer Feedback</a:t>
            </a:r>
            <a:endParaRPr sz="1900"/>
          </a:p>
          <a:p>
            <a:pPr marL="457200" lvl="0" indent="-349250" algn="l" rtl="0">
              <a:lnSpc>
                <a:spcPct val="100000"/>
              </a:lnSpc>
              <a:spcBef>
                <a:spcPts val="0"/>
              </a:spcBef>
              <a:spcAft>
                <a:spcPts val="0"/>
              </a:spcAft>
              <a:buSzPts val="1900"/>
              <a:buFont typeface="Calibri"/>
              <a:buChar char="•"/>
            </a:pPr>
            <a:r>
              <a:rPr lang="en" sz="1900" u="sng">
                <a:solidFill>
                  <a:schemeClr val="hlink"/>
                </a:solidFill>
                <a:hlinkClick r:id="rId4" action="ppaction://hlinksldjump"/>
              </a:rPr>
              <a:t>Role Cards</a:t>
            </a:r>
            <a:r>
              <a:rPr lang="en" sz="1900"/>
              <a:t> (Academic Roles &amp; Social) and/or Participation Quiz </a:t>
            </a:r>
            <a:endParaRPr sz="1900"/>
          </a:p>
          <a:p>
            <a:pPr marL="457200" lvl="0" indent="-349250" algn="l" rtl="0">
              <a:lnSpc>
                <a:spcPct val="100000"/>
              </a:lnSpc>
              <a:spcBef>
                <a:spcPts val="0"/>
              </a:spcBef>
              <a:spcAft>
                <a:spcPts val="0"/>
              </a:spcAft>
              <a:buSzPts val="1900"/>
              <a:buFont typeface="Calibri"/>
              <a:buChar char="•"/>
            </a:pPr>
            <a:r>
              <a:rPr lang="en" sz="1900" u="sng">
                <a:solidFill>
                  <a:schemeClr val="hlink"/>
                </a:solidFill>
                <a:hlinkClick r:id="rId5" action="ppaction://hlinksldjump"/>
              </a:rPr>
              <a:t>Rubrics</a:t>
            </a:r>
            <a:endParaRPr sz="1900"/>
          </a:p>
          <a:p>
            <a:pPr marL="0" lvl="0" indent="0" algn="l" rtl="0">
              <a:lnSpc>
                <a:spcPct val="100000"/>
              </a:lnSpc>
              <a:spcBef>
                <a:spcPts val="1200"/>
              </a:spcBef>
              <a:spcAft>
                <a:spcPts val="0"/>
              </a:spcAft>
              <a:buNone/>
            </a:pPr>
            <a:r>
              <a:rPr lang="en" sz="1500" b="1"/>
              <a:t>For each of the above, consider the ways it supports qualities of effective feedback:</a:t>
            </a:r>
            <a:endParaRPr sz="1500" b="1"/>
          </a:p>
          <a:p>
            <a:pPr marL="457200" lvl="0" indent="-323850" algn="l" rtl="0">
              <a:lnSpc>
                <a:spcPct val="100000"/>
              </a:lnSpc>
              <a:spcBef>
                <a:spcPts val="1200"/>
              </a:spcBef>
              <a:spcAft>
                <a:spcPts val="0"/>
              </a:spcAft>
              <a:buSzPts val="1500"/>
              <a:buFont typeface="Calibri"/>
              <a:buChar char="●"/>
            </a:pPr>
            <a:r>
              <a:rPr lang="en" sz="1500"/>
              <a:t>Goal Referenced</a:t>
            </a:r>
            <a:endParaRPr sz="1500"/>
          </a:p>
          <a:p>
            <a:pPr marL="457200" lvl="0" indent="-323850" algn="l" rtl="0">
              <a:lnSpc>
                <a:spcPct val="100000"/>
              </a:lnSpc>
              <a:spcBef>
                <a:spcPts val="0"/>
              </a:spcBef>
              <a:spcAft>
                <a:spcPts val="0"/>
              </a:spcAft>
              <a:buSzPts val="1500"/>
              <a:buFont typeface="Calibri"/>
              <a:buChar char="●"/>
            </a:pPr>
            <a:r>
              <a:rPr lang="en" sz="1500"/>
              <a:t>Actionable</a:t>
            </a:r>
            <a:endParaRPr sz="1500"/>
          </a:p>
          <a:p>
            <a:pPr marL="457200" lvl="0" indent="-323850" algn="l" rtl="0">
              <a:lnSpc>
                <a:spcPct val="100000"/>
              </a:lnSpc>
              <a:spcBef>
                <a:spcPts val="0"/>
              </a:spcBef>
              <a:spcAft>
                <a:spcPts val="0"/>
              </a:spcAft>
              <a:buSzPts val="1500"/>
              <a:buFont typeface="Calibri"/>
              <a:buChar char="●"/>
            </a:pPr>
            <a:r>
              <a:rPr lang="en" sz="1500"/>
              <a:t>Personal</a:t>
            </a:r>
            <a:endParaRPr sz="1500"/>
          </a:p>
          <a:p>
            <a:pPr marL="457200" lvl="0" indent="-323850" algn="l" rtl="0">
              <a:lnSpc>
                <a:spcPct val="100000"/>
              </a:lnSpc>
              <a:spcBef>
                <a:spcPts val="0"/>
              </a:spcBef>
              <a:spcAft>
                <a:spcPts val="0"/>
              </a:spcAft>
              <a:buSzPts val="1500"/>
              <a:buFont typeface="Calibri"/>
              <a:buChar char="●"/>
            </a:pPr>
            <a:r>
              <a:rPr lang="en" sz="1500"/>
              <a:t>Timely</a:t>
            </a:r>
            <a:endParaRPr sz="1500"/>
          </a:p>
          <a:p>
            <a:pPr marL="457200" lvl="0" indent="-323850" algn="l" rtl="0">
              <a:lnSpc>
                <a:spcPct val="100000"/>
              </a:lnSpc>
              <a:spcBef>
                <a:spcPts val="0"/>
              </a:spcBef>
              <a:spcAft>
                <a:spcPts val="0"/>
              </a:spcAft>
              <a:buSzPts val="1500"/>
              <a:buFont typeface="Calibri"/>
              <a:buChar char="●"/>
            </a:pPr>
            <a:r>
              <a:rPr lang="en" sz="1500"/>
              <a:t>User-friendly</a:t>
            </a:r>
            <a:endParaRPr sz="1500"/>
          </a:p>
          <a:p>
            <a:pPr marL="457200" lvl="0" indent="-323850" algn="l" rtl="0">
              <a:lnSpc>
                <a:spcPct val="100000"/>
              </a:lnSpc>
              <a:spcBef>
                <a:spcPts val="0"/>
              </a:spcBef>
              <a:spcAft>
                <a:spcPts val="0"/>
              </a:spcAft>
              <a:buSzPts val="1500"/>
              <a:buFont typeface="Calibri"/>
              <a:buChar char="●"/>
            </a:pPr>
            <a:r>
              <a:rPr lang="en" sz="1500"/>
              <a:t>Ongoing</a:t>
            </a:r>
            <a:endParaRPr sz="1500"/>
          </a:p>
          <a:p>
            <a:pPr marL="457200" lvl="0" indent="-323850" algn="l" rtl="0">
              <a:lnSpc>
                <a:spcPct val="100000"/>
              </a:lnSpc>
              <a:spcBef>
                <a:spcPts val="0"/>
              </a:spcBef>
              <a:spcAft>
                <a:spcPts val="0"/>
              </a:spcAft>
              <a:buSzPts val="1500"/>
              <a:buFont typeface="Calibri"/>
              <a:buChar char="●"/>
            </a:pPr>
            <a:r>
              <a:rPr lang="en" sz="1500"/>
              <a:t>Manageable</a:t>
            </a:r>
            <a:endParaRPr sz="1500"/>
          </a:p>
          <a:p>
            <a:pPr marL="0" lvl="0" indent="0" algn="l" rtl="0">
              <a:lnSpc>
                <a:spcPct val="100000"/>
              </a:lnSpc>
              <a:spcBef>
                <a:spcPts val="0"/>
              </a:spcBef>
              <a:spcAft>
                <a:spcPts val="1200"/>
              </a:spcAft>
              <a:buNone/>
            </a:pPr>
            <a:endParaRPr sz="1500"/>
          </a:p>
        </p:txBody>
      </p:sp>
      <p:sp>
        <p:nvSpPr>
          <p:cNvPr id="5354" name="Google Shape;5354;p73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b="1"/>
              <a:t>Small Group Activity: </a:t>
            </a:r>
            <a:r>
              <a:rPr lang="en"/>
              <a:t>Let’s look at some tools to support effective feedback</a:t>
            </a:r>
            <a:endParaRPr/>
          </a:p>
        </p:txBody>
      </p:sp>
      <p:sp>
        <p:nvSpPr>
          <p:cNvPr id="5355" name="Google Shape;5355;p731"/>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359"/>
        <p:cNvGrpSpPr/>
        <p:nvPr/>
      </p:nvGrpSpPr>
      <p:grpSpPr>
        <a:xfrm>
          <a:off x="0" y="0"/>
          <a:ext cx="0" cy="0"/>
          <a:chOff x="0" y="0"/>
          <a:chExt cx="0" cy="0"/>
        </a:xfrm>
      </p:grpSpPr>
      <p:sp>
        <p:nvSpPr>
          <p:cNvPr id="5360" name="Google Shape;5360;p73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2000"/>
              <a:t>Directions: </a:t>
            </a:r>
            <a:r>
              <a:rPr lang="en" sz="2000">
                <a:solidFill>
                  <a:schemeClr val="dk1"/>
                </a:solidFill>
              </a:rPr>
              <a:t>Work with your group to review a set of tools that support feedback (Peer feedback, role cards and rubrics)</a:t>
            </a:r>
            <a:endParaRPr sz="2000">
              <a:solidFill>
                <a:schemeClr val="dk1"/>
              </a:solidFill>
            </a:endParaRPr>
          </a:p>
        </p:txBody>
      </p:sp>
      <p:sp>
        <p:nvSpPr>
          <p:cNvPr id="5361" name="Google Shape;5361;p732"/>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365"/>
        <p:cNvGrpSpPr/>
        <p:nvPr/>
      </p:nvGrpSpPr>
      <p:grpSpPr>
        <a:xfrm>
          <a:off x="0" y="0"/>
          <a:ext cx="0" cy="0"/>
          <a:chOff x="0" y="0"/>
          <a:chExt cx="0" cy="0"/>
        </a:xfrm>
      </p:grpSpPr>
      <p:sp>
        <p:nvSpPr>
          <p:cNvPr id="5366" name="Google Shape;5366;p733"/>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5367" name="Google Shape;5367;p733"/>
          <p:cNvSpPr txBox="1"/>
          <p:nvPr/>
        </p:nvSpPr>
        <p:spPr>
          <a:xfrm>
            <a:off x="4598150" y="260300"/>
            <a:ext cx="43347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solidFill>
                  <a:srgbClr val="9E9E9E"/>
                </a:solidFill>
                <a:latin typeface="Calibri"/>
                <a:ea typeface="Calibri"/>
                <a:cs typeface="Calibri"/>
                <a:sym typeface="Calibri"/>
              </a:rPr>
              <a:t>Preview of Workspace (1 of 3)</a:t>
            </a:r>
            <a:endParaRPr sz="1600" b="1" i="1">
              <a:solidFill>
                <a:srgbClr val="9E9E9E"/>
              </a:solidFill>
              <a:latin typeface="Calibri"/>
              <a:ea typeface="Calibri"/>
              <a:cs typeface="Calibri"/>
              <a:sym typeface="Calibri"/>
            </a:endParaRPr>
          </a:p>
        </p:txBody>
      </p:sp>
      <p:sp>
        <p:nvSpPr>
          <p:cNvPr id="5368" name="Google Shape;5368;p733"/>
          <p:cNvSpPr txBox="1">
            <a:spLocks noGrp="1"/>
          </p:cNvSpPr>
          <p:nvPr>
            <p:ph type="title"/>
          </p:nvPr>
        </p:nvSpPr>
        <p:spPr>
          <a:xfrm>
            <a:off x="246800" y="709075"/>
            <a:ext cx="2868000" cy="566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Peer Feedback</a:t>
            </a:r>
            <a:endParaRPr/>
          </a:p>
        </p:txBody>
      </p:sp>
      <p:sp>
        <p:nvSpPr>
          <p:cNvPr id="5369" name="Google Shape;5369;p733"/>
          <p:cNvSpPr txBox="1"/>
          <p:nvPr/>
        </p:nvSpPr>
        <p:spPr>
          <a:xfrm>
            <a:off x="246800" y="1275475"/>
            <a:ext cx="32376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28600" lvl="0" indent="-203200" algn="l" rtl="0">
              <a:spcBef>
                <a:spcPts val="0"/>
              </a:spcBef>
              <a:spcAft>
                <a:spcPts val="0"/>
              </a:spcAft>
              <a:buClr>
                <a:schemeClr val="dk1"/>
              </a:buClr>
              <a:buSzPts val="1400"/>
              <a:buFont typeface="Calibri"/>
              <a:buAutoNum type="arabicPeriod"/>
            </a:pPr>
            <a:r>
              <a:rPr lang="en">
                <a:solidFill>
                  <a:schemeClr val="dk1"/>
                </a:solidFill>
                <a:highlight>
                  <a:schemeClr val="lt1"/>
                </a:highlight>
                <a:latin typeface="Calibri"/>
                <a:ea typeface="Calibri"/>
                <a:cs typeface="Calibri"/>
                <a:sym typeface="Calibri"/>
              </a:rPr>
              <a:t>Read over </a:t>
            </a:r>
            <a:r>
              <a:rPr lang="en" u="sng">
                <a:solidFill>
                  <a:schemeClr val="hlink"/>
                </a:solidFill>
                <a:highlight>
                  <a:schemeClr val="lt1"/>
                </a:highlight>
                <a:latin typeface="Calibri"/>
                <a:ea typeface="Calibri"/>
                <a:cs typeface="Calibri"/>
                <a:sym typeface="Calibri"/>
                <a:hlinkClick r:id="" action="ppaction://hlinkshowjump?jump=nextslide"/>
              </a:rPr>
              <a:t>this peer feedback checklist</a:t>
            </a:r>
            <a:r>
              <a:rPr lang="en">
                <a:solidFill>
                  <a:schemeClr val="dk1"/>
                </a:solidFill>
                <a:highlight>
                  <a:schemeClr val="lt1"/>
                </a:highlight>
                <a:latin typeface="Calibri"/>
                <a:ea typeface="Calibri"/>
                <a:cs typeface="Calibri"/>
                <a:sym typeface="Calibri"/>
              </a:rPr>
              <a:t> from an 8th grade class working on a </a:t>
            </a:r>
            <a:r>
              <a:rPr lang="en" b="1">
                <a:solidFill>
                  <a:schemeClr val="dk1"/>
                </a:solidFill>
                <a:highlight>
                  <a:schemeClr val="lt1"/>
                </a:highlight>
                <a:latin typeface="Calibri"/>
                <a:ea typeface="Calibri"/>
                <a:cs typeface="Calibri"/>
                <a:sym typeface="Calibri"/>
              </a:rPr>
              <a:t>geometry project</a:t>
            </a:r>
            <a:r>
              <a:rPr lang="en">
                <a:solidFill>
                  <a:schemeClr val="dk1"/>
                </a:solidFill>
                <a:highlight>
                  <a:schemeClr val="lt1"/>
                </a:highlight>
                <a:latin typeface="Calibri"/>
                <a:ea typeface="Calibri"/>
                <a:cs typeface="Calibri"/>
                <a:sym typeface="Calibri"/>
              </a:rPr>
              <a:t>:</a:t>
            </a:r>
            <a:endParaRPr>
              <a:solidFill>
                <a:schemeClr val="dk1"/>
              </a:solidFill>
              <a:highlight>
                <a:schemeClr val="lt1"/>
              </a:highlight>
              <a:latin typeface="Calibri"/>
              <a:ea typeface="Calibri"/>
              <a:cs typeface="Calibri"/>
              <a:sym typeface="Calibri"/>
            </a:endParaRPr>
          </a:p>
          <a:p>
            <a:pPr marL="571500" lvl="0" indent="-317500" algn="l" rtl="0">
              <a:spcBef>
                <a:spcPts val="0"/>
              </a:spcBef>
              <a:spcAft>
                <a:spcPts val="0"/>
              </a:spcAft>
              <a:buClr>
                <a:schemeClr val="dk1"/>
              </a:buClr>
              <a:buSzPts val="1400"/>
              <a:buFont typeface="Calibri"/>
              <a:buChar char="●"/>
            </a:pPr>
            <a:r>
              <a:rPr lang="en">
                <a:solidFill>
                  <a:schemeClr val="dk1"/>
                </a:solidFill>
                <a:highlight>
                  <a:schemeClr val="lt1"/>
                </a:highlight>
                <a:latin typeface="Calibri"/>
                <a:ea typeface="Calibri"/>
                <a:cs typeface="Calibri"/>
                <a:sym typeface="Calibri"/>
              </a:rPr>
              <a:t>How might this checklist support effective feedback?</a:t>
            </a:r>
            <a:endParaRPr>
              <a:solidFill>
                <a:schemeClr val="dk1"/>
              </a:solidFill>
              <a:highlight>
                <a:schemeClr val="lt1"/>
              </a:highlight>
              <a:latin typeface="Calibri"/>
              <a:ea typeface="Calibri"/>
              <a:cs typeface="Calibri"/>
              <a:sym typeface="Calibri"/>
            </a:endParaRPr>
          </a:p>
        </p:txBody>
      </p:sp>
      <p:sp>
        <p:nvSpPr>
          <p:cNvPr id="5370" name="Google Shape;5370;p733"/>
          <p:cNvSpPr txBox="1"/>
          <p:nvPr/>
        </p:nvSpPr>
        <p:spPr>
          <a:xfrm>
            <a:off x="3593125" y="1275475"/>
            <a:ext cx="31221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chemeClr val="lt1"/>
                </a:highlight>
                <a:latin typeface="Calibri"/>
                <a:ea typeface="Calibri"/>
                <a:cs typeface="Calibri"/>
                <a:sym typeface="Calibri"/>
              </a:rPr>
              <a:t>2. Read the following </a:t>
            </a:r>
            <a:r>
              <a:rPr lang="en" u="sng">
                <a:solidFill>
                  <a:schemeClr val="hlink"/>
                </a:solidFill>
                <a:highlight>
                  <a:schemeClr val="lt1"/>
                </a:highlight>
                <a:latin typeface="Calibri"/>
                <a:ea typeface="Calibri"/>
                <a:cs typeface="Calibri"/>
                <a:sym typeface="Calibri"/>
                <a:hlinkClick r:id="rId3"/>
              </a:rPr>
              <a:t>article</a:t>
            </a:r>
            <a:r>
              <a:rPr lang="en">
                <a:solidFill>
                  <a:schemeClr val="dk1"/>
                </a:solidFill>
                <a:highlight>
                  <a:schemeClr val="lt1"/>
                </a:highlight>
                <a:latin typeface="Calibri"/>
                <a:ea typeface="Calibri"/>
                <a:cs typeface="Calibri"/>
                <a:sym typeface="Calibri"/>
              </a:rPr>
              <a:t> about peer feedback:</a:t>
            </a:r>
            <a:endParaRPr>
              <a:solidFill>
                <a:schemeClr val="dk1"/>
              </a:solidFill>
              <a:highlight>
                <a:schemeClr val="lt1"/>
              </a:highlight>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highlight>
                  <a:schemeClr val="lt1"/>
                </a:highlight>
                <a:latin typeface="Calibri"/>
                <a:ea typeface="Calibri"/>
                <a:cs typeface="Calibri"/>
                <a:sym typeface="Calibri"/>
              </a:rPr>
              <a:t>What are the affordances of peer feedback? What questions do you have?</a:t>
            </a:r>
            <a:endParaRPr>
              <a:solidFill>
                <a:schemeClr val="dk1"/>
              </a:solidFill>
              <a:highlight>
                <a:schemeClr val="lt1"/>
              </a:highlight>
              <a:latin typeface="Calibri"/>
              <a:ea typeface="Calibri"/>
              <a:cs typeface="Calibri"/>
              <a:sym typeface="Calibri"/>
            </a:endParaRPr>
          </a:p>
        </p:txBody>
      </p:sp>
      <p:sp>
        <p:nvSpPr>
          <p:cNvPr id="5371" name="Google Shape;5371;p733"/>
          <p:cNvSpPr txBox="1"/>
          <p:nvPr/>
        </p:nvSpPr>
        <p:spPr>
          <a:xfrm>
            <a:off x="6823950" y="1275475"/>
            <a:ext cx="21090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Effective feedback is…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Goal Referenced</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Actionable</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Personal</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Timely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User-friendly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Ongoing</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Manageable</a:t>
            </a:r>
            <a:endParaRPr sz="16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375"/>
        <p:cNvGrpSpPr/>
        <p:nvPr/>
      </p:nvGrpSpPr>
      <p:grpSpPr>
        <a:xfrm>
          <a:off x="0" y="0"/>
          <a:ext cx="0" cy="0"/>
          <a:chOff x="0" y="0"/>
          <a:chExt cx="0" cy="0"/>
        </a:xfrm>
      </p:grpSpPr>
      <p:sp>
        <p:nvSpPr>
          <p:cNvPr id="5376" name="Google Shape;5376;p734"/>
          <p:cNvSpPr txBox="1">
            <a:spLocks noGrp="1"/>
          </p:cNvSpPr>
          <p:nvPr>
            <p:ph type="title"/>
          </p:nvPr>
        </p:nvSpPr>
        <p:spPr>
          <a:xfrm>
            <a:off x="5252375" y="300525"/>
            <a:ext cx="3633600" cy="118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Peer Feedback Form Example</a:t>
            </a:r>
            <a:endParaRPr/>
          </a:p>
        </p:txBody>
      </p:sp>
      <p:sp>
        <p:nvSpPr>
          <p:cNvPr id="5377" name="Google Shape;5377;p734"/>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88</a:t>
            </a:fld>
            <a:endParaRPr/>
          </a:p>
        </p:txBody>
      </p:sp>
      <p:sp>
        <p:nvSpPr>
          <p:cNvPr id="5378" name="Google Shape;5378;p734"/>
          <p:cNvSpPr txBox="1"/>
          <p:nvPr/>
        </p:nvSpPr>
        <p:spPr>
          <a:xfrm>
            <a:off x="5328425" y="1683913"/>
            <a:ext cx="3481500" cy="1662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alibri"/>
              <a:buAutoNum type="arabicPeriod"/>
            </a:pPr>
            <a:r>
              <a:rPr lang="en" sz="1600">
                <a:solidFill>
                  <a:schemeClr val="dk1"/>
                </a:solidFill>
                <a:highlight>
                  <a:schemeClr val="lt1"/>
                </a:highlight>
                <a:latin typeface="Calibri"/>
                <a:ea typeface="Calibri"/>
                <a:cs typeface="Calibri"/>
                <a:sym typeface="Calibri"/>
              </a:rPr>
              <a:t>Read over this peer feedback checklist from an 8th grade class working on a </a:t>
            </a:r>
            <a:r>
              <a:rPr lang="en" sz="1600" b="1">
                <a:solidFill>
                  <a:schemeClr val="dk1"/>
                </a:solidFill>
                <a:highlight>
                  <a:schemeClr val="lt1"/>
                </a:highlight>
                <a:latin typeface="Calibri"/>
                <a:ea typeface="Calibri"/>
                <a:cs typeface="Calibri"/>
                <a:sym typeface="Calibri"/>
              </a:rPr>
              <a:t>geometry project</a:t>
            </a:r>
            <a:r>
              <a:rPr lang="en" sz="1600">
                <a:solidFill>
                  <a:schemeClr val="dk1"/>
                </a:solidFill>
                <a:highlight>
                  <a:schemeClr val="lt1"/>
                </a:highlight>
                <a:latin typeface="Calibri"/>
                <a:ea typeface="Calibri"/>
                <a:cs typeface="Calibri"/>
                <a:sym typeface="Calibri"/>
              </a:rPr>
              <a:t>:</a:t>
            </a:r>
            <a:endParaRPr sz="1600">
              <a:solidFill>
                <a:schemeClr val="dk1"/>
              </a:solidFill>
              <a:highlight>
                <a:schemeClr val="lt1"/>
              </a:highlight>
              <a:latin typeface="Calibri"/>
              <a:ea typeface="Calibri"/>
              <a:cs typeface="Calibri"/>
              <a:sym typeface="Calibri"/>
            </a:endParaRPr>
          </a:p>
          <a:p>
            <a:pPr marL="914400" lvl="0" indent="-330200" algn="l" rtl="0">
              <a:spcBef>
                <a:spcPts val="0"/>
              </a:spcBef>
              <a:spcAft>
                <a:spcPts val="0"/>
              </a:spcAft>
              <a:buClr>
                <a:schemeClr val="dk1"/>
              </a:buClr>
              <a:buSzPts val="1600"/>
              <a:buFont typeface="Calibri"/>
              <a:buChar char="●"/>
            </a:pPr>
            <a:r>
              <a:rPr lang="en" sz="1600">
                <a:solidFill>
                  <a:schemeClr val="dk1"/>
                </a:solidFill>
                <a:highlight>
                  <a:schemeClr val="lt1"/>
                </a:highlight>
                <a:latin typeface="Calibri"/>
                <a:ea typeface="Calibri"/>
                <a:cs typeface="Calibri"/>
                <a:sym typeface="Calibri"/>
              </a:rPr>
              <a:t>What do you notice what do you wonder about this form?</a:t>
            </a:r>
            <a:endParaRPr sz="1600">
              <a:solidFill>
                <a:schemeClr val="dk1"/>
              </a:solidFill>
              <a:highlight>
                <a:schemeClr val="lt1"/>
              </a:highlight>
              <a:latin typeface="Calibri"/>
              <a:ea typeface="Calibri"/>
              <a:cs typeface="Calibri"/>
              <a:sym typeface="Calibri"/>
            </a:endParaRPr>
          </a:p>
        </p:txBody>
      </p:sp>
      <p:sp>
        <p:nvSpPr>
          <p:cNvPr id="5379" name="Google Shape;5379;p734"/>
          <p:cNvSpPr txBox="1"/>
          <p:nvPr/>
        </p:nvSpPr>
        <p:spPr>
          <a:xfrm>
            <a:off x="328475" y="427650"/>
            <a:ext cx="4849800" cy="40635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Geo Town Feedback Checklist</a:t>
            </a:r>
            <a:endParaRPr sz="1200" b="1">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The name of your town.</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Three streets that are parallel to each other</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avenues that are perpendicular to the parallel lines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One boulevard that is NOT perpendicular</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a:t>
            </a:r>
            <a:r>
              <a:rPr lang="en" sz="1200" b="1">
                <a:latin typeface="Calibri"/>
                <a:ea typeface="Calibri"/>
                <a:cs typeface="Calibri"/>
                <a:sym typeface="Calibri"/>
              </a:rPr>
              <a:t>rectangles </a:t>
            </a:r>
            <a:r>
              <a:rPr lang="en" sz="1200">
                <a:latin typeface="Calibri"/>
                <a:ea typeface="Calibri"/>
                <a:cs typeface="Calibri"/>
                <a:sym typeface="Calibri"/>
              </a:rPr>
              <a:t>placed at </a:t>
            </a:r>
            <a:r>
              <a:rPr lang="en" sz="1200" i="1">
                <a:latin typeface="Calibri"/>
                <a:ea typeface="Calibri"/>
                <a:cs typeface="Calibri"/>
                <a:sym typeface="Calibri"/>
              </a:rPr>
              <a:t>corresponding angles</a:t>
            </a:r>
            <a:endParaRPr sz="1200" i="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a:t>
            </a:r>
            <a:r>
              <a:rPr lang="en" sz="1200" b="1">
                <a:latin typeface="Calibri"/>
                <a:ea typeface="Calibri"/>
                <a:cs typeface="Calibri"/>
                <a:sym typeface="Calibri"/>
              </a:rPr>
              <a:t>squares</a:t>
            </a:r>
            <a:r>
              <a:rPr lang="en" sz="1200">
                <a:latin typeface="Calibri"/>
                <a:ea typeface="Calibri"/>
                <a:cs typeface="Calibri"/>
                <a:sym typeface="Calibri"/>
              </a:rPr>
              <a:t> placed at </a:t>
            </a:r>
            <a:r>
              <a:rPr lang="en" sz="1200" i="1">
                <a:latin typeface="Calibri"/>
                <a:ea typeface="Calibri"/>
                <a:cs typeface="Calibri"/>
                <a:sym typeface="Calibri"/>
              </a:rPr>
              <a:t>alternate exterior angles</a:t>
            </a:r>
            <a:endParaRPr sz="1200" i="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trapezoids placed at </a:t>
            </a:r>
            <a:r>
              <a:rPr lang="en" sz="1200" i="1">
                <a:latin typeface="Calibri"/>
                <a:ea typeface="Calibri"/>
                <a:cs typeface="Calibri"/>
                <a:sym typeface="Calibri"/>
              </a:rPr>
              <a:t>vertical</a:t>
            </a:r>
            <a:r>
              <a:rPr lang="en" sz="1200">
                <a:latin typeface="Calibri"/>
                <a:ea typeface="Calibri"/>
                <a:cs typeface="Calibri"/>
                <a:sym typeface="Calibri"/>
              </a:rPr>
              <a:t> </a:t>
            </a:r>
            <a:r>
              <a:rPr lang="en" sz="1200" i="1">
                <a:latin typeface="Calibri"/>
                <a:ea typeface="Calibri"/>
                <a:cs typeface="Calibri"/>
                <a:sym typeface="Calibri"/>
              </a:rPr>
              <a:t>angles</a:t>
            </a:r>
            <a:endParaRPr sz="1200" i="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circles placed on each side of a </a:t>
            </a:r>
            <a:r>
              <a:rPr lang="en" sz="1200" i="1">
                <a:latin typeface="Calibri"/>
                <a:ea typeface="Calibri"/>
                <a:cs typeface="Calibri"/>
                <a:sym typeface="Calibri"/>
              </a:rPr>
              <a:t>supplementary angle</a:t>
            </a:r>
            <a:endParaRPr sz="1200" i="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Two triangles placed on each side of a </a:t>
            </a:r>
            <a:r>
              <a:rPr lang="en" sz="1200" i="1">
                <a:latin typeface="Calibri"/>
                <a:ea typeface="Calibri"/>
                <a:cs typeface="Calibri"/>
                <a:sym typeface="Calibri"/>
              </a:rPr>
              <a:t>complementary angle</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Be prepared to share with your partner how you know one item is properly placed, or not (feel free to use definitions and known facts to justify your thinking).</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Feedback:</a:t>
            </a:r>
            <a:endParaRPr sz="1200" b="1">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Comments:</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 sz="1200" b="1">
                <a:latin typeface="Calibri"/>
                <a:ea typeface="Calibri"/>
                <a:cs typeface="Calibri"/>
                <a:sym typeface="Calibri"/>
              </a:rPr>
              <a:t>What is one idea you would like to work on or make adjustments to and why?</a:t>
            </a:r>
            <a:endParaRPr sz="1200" b="1">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383"/>
        <p:cNvGrpSpPr/>
        <p:nvPr/>
      </p:nvGrpSpPr>
      <p:grpSpPr>
        <a:xfrm>
          <a:off x="0" y="0"/>
          <a:ext cx="0" cy="0"/>
          <a:chOff x="0" y="0"/>
          <a:chExt cx="0" cy="0"/>
        </a:xfrm>
      </p:grpSpPr>
      <p:sp>
        <p:nvSpPr>
          <p:cNvPr id="5384" name="Google Shape;5384;p735"/>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5385" name="Google Shape;5385;p735"/>
          <p:cNvSpPr txBox="1"/>
          <p:nvPr/>
        </p:nvSpPr>
        <p:spPr>
          <a:xfrm>
            <a:off x="4598150" y="260300"/>
            <a:ext cx="43347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solidFill>
                  <a:srgbClr val="9E9E9E"/>
                </a:solidFill>
                <a:latin typeface="Calibri"/>
                <a:ea typeface="Calibri"/>
                <a:cs typeface="Calibri"/>
                <a:sym typeface="Calibri"/>
              </a:rPr>
              <a:t>Preview of Workspace (2 of 3)</a:t>
            </a:r>
            <a:endParaRPr sz="1600" b="1" i="1">
              <a:solidFill>
                <a:srgbClr val="9E9E9E"/>
              </a:solidFill>
              <a:latin typeface="Calibri"/>
              <a:ea typeface="Calibri"/>
              <a:cs typeface="Calibri"/>
              <a:sym typeface="Calibri"/>
            </a:endParaRPr>
          </a:p>
        </p:txBody>
      </p:sp>
      <p:sp>
        <p:nvSpPr>
          <p:cNvPr id="5386" name="Google Shape;5386;p735"/>
          <p:cNvSpPr txBox="1">
            <a:spLocks noGrp="1"/>
          </p:cNvSpPr>
          <p:nvPr>
            <p:ph type="title"/>
          </p:nvPr>
        </p:nvSpPr>
        <p:spPr>
          <a:xfrm>
            <a:off x="246800" y="709075"/>
            <a:ext cx="8686200" cy="566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Role Cards &amp; Participation Quizzes</a:t>
            </a:r>
            <a:endParaRPr/>
          </a:p>
        </p:txBody>
      </p:sp>
      <p:sp>
        <p:nvSpPr>
          <p:cNvPr id="5387" name="Google Shape;5387;p735"/>
          <p:cNvSpPr txBox="1"/>
          <p:nvPr/>
        </p:nvSpPr>
        <p:spPr>
          <a:xfrm>
            <a:off x="246800" y="1275475"/>
            <a:ext cx="32376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28600" lvl="0" indent="-203200" algn="l" rtl="0">
              <a:spcBef>
                <a:spcPts val="0"/>
              </a:spcBef>
              <a:spcAft>
                <a:spcPts val="0"/>
              </a:spcAft>
              <a:buClr>
                <a:schemeClr val="dk1"/>
              </a:buClr>
              <a:buSzPts val="1400"/>
              <a:buFont typeface="Calibri"/>
              <a:buAutoNum type="arabicPeriod"/>
            </a:pPr>
            <a:r>
              <a:rPr lang="en">
                <a:solidFill>
                  <a:schemeClr val="dk1"/>
                </a:solidFill>
                <a:highlight>
                  <a:schemeClr val="lt1"/>
                </a:highlight>
                <a:latin typeface="Calibri"/>
                <a:ea typeface="Calibri"/>
                <a:cs typeface="Calibri"/>
                <a:sym typeface="Calibri"/>
              </a:rPr>
              <a:t>Review the example of Role Card. How might role cards support effective feedback?</a:t>
            </a:r>
            <a:endParaRPr>
              <a:solidFill>
                <a:schemeClr val="dk1"/>
              </a:solidFill>
              <a:highlight>
                <a:schemeClr val="lt1"/>
              </a:highlight>
              <a:latin typeface="Calibri"/>
              <a:ea typeface="Calibri"/>
              <a:cs typeface="Calibri"/>
              <a:sym typeface="Calibri"/>
            </a:endParaRPr>
          </a:p>
        </p:txBody>
      </p:sp>
      <p:sp>
        <p:nvSpPr>
          <p:cNvPr id="5388" name="Google Shape;5388;p735"/>
          <p:cNvSpPr txBox="1"/>
          <p:nvPr/>
        </p:nvSpPr>
        <p:spPr>
          <a:xfrm>
            <a:off x="3593125" y="1275475"/>
            <a:ext cx="31221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chemeClr val="lt1"/>
                </a:highlight>
                <a:latin typeface="Calibri"/>
                <a:ea typeface="Calibri"/>
                <a:cs typeface="Calibri"/>
                <a:sym typeface="Calibri"/>
              </a:rPr>
              <a:t>2. Review the example </a:t>
            </a:r>
            <a:r>
              <a:rPr lang="en" u="sng">
                <a:solidFill>
                  <a:schemeClr val="hlink"/>
                </a:solidFill>
                <a:highlight>
                  <a:schemeClr val="lt1"/>
                </a:highlight>
                <a:latin typeface="Calibri"/>
                <a:ea typeface="Calibri"/>
                <a:cs typeface="Calibri"/>
                <a:sym typeface="Calibri"/>
                <a:hlinkClick r:id="rId3" action="ppaction://hlinksldjump"/>
              </a:rPr>
              <a:t>Participation “Quiz”</a:t>
            </a:r>
            <a:r>
              <a:rPr lang="en">
                <a:solidFill>
                  <a:schemeClr val="dk1"/>
                </a:solidFill>
                <a:highlight>
                  <a:schemeClr val="lt1"/>
                </a:highlight>
                <a:latin typeface="Calibri"/>
                <a:ea typeface="Calibri"/>
                <a:cs typeface="Calibri"/>
                <a:sym typeface="Calibri"/>
              </a:rPr>
              <a:t>. How might participation quizzes support effective feedback?</a:t>
            </a:r>
            <a:endParaRPr>
              <a:solidFill>
                <a:schemeClr val="dk1"/>
              </a:solidFill>
              <a:highlight>
                <a:schemeClr val="lt1"/>
              </a:highlight>
              <a:latin typeface="Calibri"/>
              <a:ea typeface="Calibri"/>
              <a:cs typeface="Calibri"/>
              <a:sym typeface="Calibri"/>
            </a:endParaRPr>
          </a:p>
        </p:txBody>
      </p:sp>
      <p:sp>
        <p:nvSpPr>
          <p:cNvPr id="5389" name="Google Shape;5389;p735"/>
          <p:cNvSpPr txBox="1"/>
          <p:nvPr/>
        </p:nvSpPr>
        <p:spPr>
          <a:xfrm>
            <a:off x="6823950" y="1275475"/>
            <a:ext cx="21090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Effective feedback is…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Goal Referenced</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Actionable</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Personal</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Timely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User-friendly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Ongoing</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Manageable</a:t>
            </a:r>
            <a:endParaRPr sz="1600">
              <a:solidFill>
                <a:schemeClr val="dk1"/>
              </a:solidFill>
              <a:highlight>
                <a:schemeClr val="lt1"/>
              </a:highlight>
              <a:latin typeface="Calibri"/>
              <a:ea typeface="Calibri"/>
              <a:cs typeface="Calibri"/>
              <a:sym typeface="Calibri"/>
            </a:endParaRPr>
          </a:p>
        </p:txBody>
      </p:sp>
      <p:sp>
        <p:nvSpPr>
          <p:cNvPr id="5390" name="Google Shape;5390;p735"/>
          <p:cNvSpPr txBox="1"/>
          <p:nvPr/>
        </p:nvSpPr>
        <p:spPr>
          <a:xfrm>
            <a:off x="6457950" y="4557150"/>
            <a:ext cx="1650600" cy="3693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Calibri"/>
                <a:ea typeface="Calibri"/>
                <a:cs typeface="Calibri"/>
                <a:sym typeface="Calibri"/>
                <a:hlinkClick r:id="rId4"/>
              </a:rPr>
              <a:t>(TDG, 2022a)</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6"/>
        <p:cNvGrpSpPr/>
        <p:nvPr/>
      </p:nvGrpSpPr>
      <p:grpSpPr>
        <a:xfrm>
          <a:off x="0" y="0"/>
          <a:ext cx="0" cy="0"/>
          <a:chOff x="0" y="0"/>
          <a:chExt cx="0" cy="0"/>
        </a:xfrm>
      </p:grpSpPr>
      <p:sp>
        <p:nvSpPr>
          <p:cNvPr id="4697" name="Google Shape;4697;p65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Revisiting norms</a:t>
            </a:r>
            <a:endParaRPr sz="2800"/>
          </a:p>
        </p:txBody>
      </p:sp>
      <p:sp>
        <p:nvSpPr>
          <p:cNvPr id="4698" name="Google Shape;4698;p65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B6D7A8"/>
                </a:highlight>
              </a:rPr>
              <a:t>[Insert your group norms]</a:t>
            </a:r>
            <a:endParaRPr sz="1500">
              <a:highlight>
                <a:srgbClr val="B6D7A8"/>
              </a:highlight>
            </a:endParaRPr>
          </a:p>
          <a:p>
            <a:pPr marL="0" lvl="0" indent="0" algn="l" rtl="0">
              <a:spcBef>
                <a:spcPts val="800"/>
              </a:spcBef>
              <a:spcAft>
                <a:spcPts val="0"/>
              </a:spcAft>
              <a:buNone/>
            </a:pPr>
            <a:endParaRPr sz="1300"/>
          </a:p>
        </p:txBody>
      </p:sp>
      <p:sp>
        <p:nvSpPr>
          <p:cNvPr id="4699" name="Google Shape;4699;p655"/>
          <p:cNvSpPr txBox="1">
            <a:spLocks noGrp="1"/>
          </p:cNvSpPr>
          <p:nvPr>
            <p:ph type="sldNum" idx="12"/>
          </p:nvPr>
        </p:nvSpPr>
        <p:spPr>
          <a:xfrm>
            <a:off x="8302650" y="4707350"/>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4700" name="Google Shape;4700;p655"/>
          <p:cNvSpPr txBox="1"/>
          <p:nvPr/>
        </p:nvSpPr>
        <p:spPr>
          <a:xfrm>
            <a:off x="5385975" y="1369225"/>
            <a:ext cx="3409500" cy="1896300"/>
          </a:xfrm>
          <a:prstGeom prst="rect">
            <a:avLst/>
          </a:prstGeom>
          <a:solidFill>
            <a:srgbClr val="F0F4E6"/>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a:solidFill>
                  <a:schemeClr val="dk1"/>
                </a:solidFill>
                <a:latin typeface="Calibri"/>
                <a:ea typeface="Calibri"/>
                <a:cs typeface="Calibri"/>
                <a:sym typeface="Calibri"/>
              </a:rPr>
              <a:t>Rights of a Learner</a:t>
            </a:r>
            <a:endParaRPr sz="20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b="1">
                <a:solidFill>
                  <a:schemeClr val="dk1"/>
                </a:solidFill>
                <a:latin typeface="Calibri"/>
                <a:ea typeface="Calibri"/>
                <a:cs typeface="Calibri"/>
                <a:sym typeface="Calibri"/>
              </a:rPr>
              <a:t>You have the right to:</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Be confused</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Make mistakes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Say what makes sense to you</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Share unfinished or rough draft thinking and not be judged</a:t>
            </a:r>
            <a:endParaRPr sz="1900">
              <a:latin typeface="Calibri"/>
              <a:ea typeface="Calibri"/>
              <a:cs typeface="Calibri"/>
              <a:sym typeface="Calibri"/>
            </a:endParaRPr>
          </a:p>
        </p:txBody>
      </p:sp>
      <p:sp>
        <p:nvSpPr>
          <p:cNvPr id="4701" name="Google Shape;4701;p655"/>
          <p:cNvSpPr txBox="1"/>
          <p:nvPr/>
        </p:nvSpPr>
        <p:spPr>
          <a:xfrm>
            <a:off x="6911950" y="4603000"/>
            <a:ext cx="1703400" cy="330900"/>
          </a:xfrm>
          <a:prstGeom prst="rect">
            <a:avLst/>
          </a:prstGeom>
          <a:solidFill>
            <a:srgbClr val="D9EAD3"/>
          </a:solidFill>
          <a:ln>
            <a:noFill/>
          </a:ln>
        </p:spPr>
        <p:txBody>
          <a:bodyPr spcFirstLastPara="1" wrap="square" lIns="91425" tIns="91425" rIns="91425" bIns="91425" anchor="t" anchorCtr="0">
            <a:spAutoFit/>
          </a:bodyPr>
          <a:lstStyle/>
          <a:p>
            <a:pPr marL="457200" lvl="0" indent="-457200" algn="l" rtl="0">
              <a:spcBef>
                <a:spcPts val="0"/>
              </a:spcBef>
              <a:spcAft>
                <a:spcPts val="1000"/>
              </a:spcAft>
              <a:buClr>
                <a:schemeClr val="dk1"/>
              </a:buClr>
              <a:buSzPts val="1100"/>
              <a:buFont typeface="Arial"/>
              <a:buNone/>
            </a:pPr>
            <a:r>
              <a:rPr lang="en" sz="950" u="sng">
                <a:solidFill>
                  <a:schemeClr val="hlink"/>
                </a:solidFill>
                <a:hlinkClick r:id="rId3"/>
              </a:rPr>
              <a:t>(Kalinec-Craig, C. A., 2017)</a:t>
            </a:r>
            <a:endParaRPr sz="1300">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94"/>
        <p:cNvGrpSpPr/>
        <p:nvPr/>
      </p:nvGrpSpPr>
      <p:grpSpPr>
        <a:xfrm>
          <a:off x="0" y="0"/>
          <a:ext cx="0" cy="0"/>
          <a:chOff x="0" y="0"/>
          <a:chExt cx="0" cy="0"/>
        </a:xfrm>
      </p:grpSpPr>
      <p:sp>
        <p:nvSpPr>
          <p:cNvPr id="5395" name="Google Shape;5395;p7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Participation Quiz example</a:t>
            </a:r>
            <a:endParaRPr/>
          </a:p>
        </p:txBody>
      </p:sp>
      <p:sp>
        <p:nvSpPr>
          <p:cNvPr id="5396" name="Google Shape;5396;p736"/>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90</a:t>
            </a:fld>
            <a:endParaRPr/>
          </a:p>
        </p:txBody>
      </p:sp>
      <p:sp>
        <p:nvSpPr>
          <p:cNvPr id="5397" name="Google Shape;5397;p7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fontScale="92500"/>
          </a:bodyPr>
          <a:lstStyle/>
          <a:p>
            <a:pPr marL="0" lvl="0" indent="0" algn="l" rtl="0">
              <a:lnSpc>
                <a:spcPct val="100000"/>
              </a:lnSpc>
              <a:spcBef>
                <a:spcPts val="0"/>
              </a:spcBef>
              <a:spcAft>
                <a:spcPts val="0"/>
              </a:spcAft>
              <a:buClr>
                <a:schemeClr val="dk1"/>
              </a:buClr>
              <a:buSzPts val="1100"/>
              <a:buFont typeface="Arial"/>
              <a:buNone/>
            </a:pPr>
            <a:r>
              <a:rPr lang="en" sz="1700" b="1"/>
              <a:t>Participation Quiz - Group work feedback </a:t>
            </a:r>
            <a:endParaRPr sz="1700" b="1"/>
          </a:p>
          <a:p>
            <a:pPr marL="0" lvl="0" indent="0" algn="l" rtl="0">
              <a:lnSpc>
                <a:spcPct val="100000"/>
              </a:lnSpc>
              <a:spcBef>
                <a:spcPts val="0"/>
              </a:spcBef>
              <a:spcAft>
                <a:spcPts val="0"/>
              </a:spcAft>
              <a:buClr>
                <a:schemeClr val="dk1"/>
              </a:buClr>
              <a:buSzPts val="1100"/>
              <a:buFont typeface="Arial"/>
              <a:buNone/>
            </a:pPr>
            <a:endParaRPr sz="1700"/>
          </a:p>
          <a:p>
            <a:pPr marL="457200" lvl="0" indent="-336550" algn="l" rtl="0">
              <a:lnSpc>
                <a:spcPct val="100000"/>
              </a:lnSpc>
              <a:spcBef>
                <a:spcPts val="0"/>
              </a:spcBef>
              <a:spcAft>
                <a:spcPts val="0"/>
              </a:spcAft>
              <a:buSzPts val="1700"/>
              <a:buFont typeface="Nunito"/>
              <a:buAutoNum type="arabicPeriod"/>
            </a:pPr>
            <a:r>
              <a:rPr lang="en" sz="1700"/>
              <a:t>Start with a </a:t>
            </a:r>
            <a:r>
              <a:rPr lang="en" sz="1700" b="1"/>
              <a:t>rich “group-worthy” task</a:t>
            </a:r>
            <a:r>
              <a:rPr lang="en" sz="1700"/>
              <a:t>. It should require students to read, talk and work together, and reason about the mathematics.</a:t>
            </a:r>
            <a:endParaRPr sz="1700"/>
          </a:p>
          <a:p>
            <a:pPr marL="457200" lvl="0" indent="-336550" algn="l" rtl="0">
              <a:lnSpc>
                <a:spcPct val="100000"/>
              </a:lnSpc>
              <a:spcBef>
                <a:spcPts val="0"/>
              </a:spcBef>
              <a:spcAft>
                <a:spcPts val="0"/>
              </a:spcAft>
              <a:buSzPts val="1700"/>
              <a:buFont typeface="Nunito"/>
              <a:buAutoNum type="arabicPeriod"/>
            </a:pPr>
            <a:r>
              <a:rPr lang="en" sz="1700" b="1"/>
              <a:t>Decide what group norms</a:t>
            </a:r>
            <a:r>
              <a:rPr lang="en" sz="1700"/>
              <a:t> (or Habits) you want to focus on for the activity. </a:t>
            </a:r>
            <a:endParaRPr sz="1700"/>
          </a:p>
          <a:p>
            <a:pPr marL="457200" lvl="0" indent="-336550" algn="l" rtl="0">
              <a:lnSpc>
                <a:spcPct val="100000"/>
              </a:lnSpc>
              <a:spcBef>
                <a:spcPts val="0"/>
              </a:spcBef>
              <a:spcAft>
                <a:spcPts val="0"/>
              </a:spcAft>
              <a:buSzPts val="1700"/>
              <a:buFont typeface="Nunito"/>
              <a:buAutoNum type="arabicPeriod"/>
            </a:pPr>
            <a:r>
              <a:rPr lang="en" sz="1700"/>
              <a:t>Let  the students know that while they are working on the task, you will be </a:t>
            </a:r>
            <a:r>
              <a:rPr lang="en" sz="1700" b="1"/>
              <a:t>assessing  the quality of their group work</a:t>
            </a:r>
            <a:r>
              <a:rPr lang="en" sz="1700"/>
              <a:t>, specifically the ways students are learning to talk and work together as mathematicians. Be clear about what you are looking for - what you expect to see and what you expect to hear. Show/tell them where and how you will collect the data. </a:t>
            </a:r>
            <a:endParaRPr sz="1700"/>
          </a:p>
          <a:p>
            <a:pPr marL="457200" lvl="0" indent="-336550" algn="l" rtl="0">
              <a:lnSpc>
                <a:spcPct val="100000"/>
              </a:lnSpc>
              <a:spcBef>
                <a:spcPts val="0"/>
              </a:spcBef>
              <a:spcAft>
                <a:spcPts val="0"/>
              </a:spcAft>
              <a:buSzPts val="1700"/>
              <a:buFont typeface="Nunito"/>
              <a:buAutoNum type="arabicPeriod"/>
            </a:pPr>
            <a:r>
              <a:rPr lang="en" sz="1700"/>
              <a:t>Throughout their work time, </a:t>
            </a:r>
            <a:r>
              <a:rPr lang="en" sz="1700" b="1"/>
              <a:t>record what you see and hear &amp; then share. </a:t>
            </a:r>
            <a:r>
              <a:rPr lang="en" sz="1700"/>
              <a:t>Highlight some of your students’ words and actions that  helped them be successful. Share and discuss high-quality engagement and discourse. </a:t>
            </a:r>
            <a:endParaRPr/>
          </a:p>
        </p:txBody>
      </p:sp>
      <p:sp>
        <p:nvSpPr>
          <p:cNvPr id="5398" name="Google Shape;5398;p736"/>
          <p:cNvSpPr txBox="1"/>
          <p:nvPr/>
        </p:nvSpPr>
        <p:spPr>
          <a:xfrm>
            <a:off x="6018375" y="4557150"/>
            <a:ext cx="2168400" cy="3693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u="sng">
                <a:solidFill>
                  <a:schemeClr val="hlink"/>
                </a:solidFill>
                <a:latin typeface="Calibri"/>
                <a:ea typeface="Calibri"/>
                <a:cs typeface="Calibri"/>
                <a:sym typeface="Calibri"/>
                <a:hlinkClick r:id="rId3"/>
              </a:rPr>
              <a:t>(Featherstone et al., 2011)</a:t>
            </a:r>
            <a:endParaRPr>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402"/>
        <p:cNvGrpSpPr/>
        <p:nvPr/>
      </p:nvGrpSpPr>
      <p:grpSpPr>
        <a:xfrm>
          <a:off x="0" y="0"/>
          <a:ext cx="0" cy="0"/>
          <a:chOff x="0" y="0"/>
          <a:chExt cx="0" cy="0"/>
        </a:xfrm>
      </p:grpSpPr>
      <p:sp>
        <p:nvSpPr>
          <p:cNvPr id="5403" name="Google Shape;5403;p737"/>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5404" name="Google Shape;5404;p737"/>
          <p:cNvSpPr txBox="1"/>
          <p:nvPr/>
        </p:nvSpPr>
        <p:spPr>
          <a:xfrm>
            <a:off x="4598150" y="260300"/>
            <a:ext cx="43347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solidFill>
                  <a:srgbClr val="9E9E9E"/>
                </a:solidFill>
                <a:latin typeface="Calibri"/>
                <a:ea typeface="Calibri"/>
                <a:cs typeface="Calibri"/>
                <a:sym typeface="Calibri"/>
              </a:rPr>
              <a:t>Preview of Workspace (3 of 3)</a:t>
            </a:r>
            <a:endParaRPr sz="1600" b="1" i="1">
              <a:solidFill>
                <a:srgbClr val="9E9E9E"/>
              </a:solidFill>
              <a:latin typeface="Calibri"/>
              <a:ea typeface="Calibri"/>
              <a:cs typeface="Calibri"/>
              <a:sym typeface="Calibri"/>
            </a:endParaRPr>
          </a:p>
        </p:txBody>
      </p:sp>
      <p:sp>
        <p:nvSpPr>
          <p:cNvPr id="5405" name="Google Shape;5405;p737"/>
          <p:cNvSpPr txBox="1">
            <a:spLocks noGrp="1"/>
          </p:cNvSpPr>
          <p:nvPr>
            <p:ph type="title"/>
          </p:nvPr>
        </p:nvSpPr>
        <p:spPr>
          <a:xfrm>
            <a:off x="246800" y="709075"/>
            <a:ext cx="8686200" cy="5664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Rubrics</a:t>
            </a:r>
            <a:endParaRPr/>
          </a:p>
        </p:txBody>
      </p:sp>
      <p:sp>
        <p:nvSpPr>
          <p:cNvPr id="5406" name="Google Shape;5406;p737"/>
          <p:cNvSpPr txBox="1"/>
          <p:nvPr/>
        </p:nvSpPr>
        <p:spPr>
          <a:xfrm>
            <a:off x="246800" y="1275475"/>
            <a:ext cx="64116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28600" lvl="0" indent="-203200" algn="l" rtl="0">
              <a:spcBef>
                <a:spcPts val="0"/>
              </a:spcBef>
              <a:spcAft>
                <a:spcPts val="0"/>
              </a:spcAft>
              <a:buClr>
                <a:schemeClr val="dk1"/>
              </a:buClr>
              <a:buSzPts val="1400"/>
              <a:buFont typeface="Calibri"/>
              <a:buAutoNum type="arabicPeriod"/>
            </a:pPr>
            <a:r>
              <a:rPr lang="en">
                <a:solidFill>
                  <a:schemeClr val="dk1"/>
                </a:solidFill>
                <a:highlight>
                  <a:schemeClr val="lt1"/>
                </a:highlight>
                <a:latin typeface="Calibri"/>
                <a:ea typeface="Calibri"/>
                <a:cs typeface="Calibri"/>
                <a:sym typeface="Calibri"/>
              </a:rPr>
              <a:t>Review the </a:t>
            </a:r>
            <a:r>
              <a:rPr lang="en" u="sng">
                <a:solidFill>
                  <a:schemeClr val="hlink"/>
                </a:solidFill>
                <a:highlight>
                  <a:schemeClr val="lt1"/>
                </a:highlight>
                <a:latin typeface="Calibri"/>
                <a:ea typeface="Calibri"/>
                <a:cs typeface="Calibri"/>
                <a:sym typeface="Calibri"/>
                <a:hlinkClick r:id="rId3"/>
              </a:rPr>
              <a:t>example rubric</a:t>
            </a:r>
            <a:r>
              <a:rPr lang="en">
                <a:solidFill>
                  <a:schemeClr val="dk1"/>
                </a:solidFill>
                <a:highlight>
                  <a:schemeClr val="lt1"/>
                </a:highlight>
                <a:latin typeface="Calibri"/>
                <a:ea typeface="Calibri"/>
                <a:cs typeface="Calibri"/>
                <a:sym typeface="Calibri"/>
              </a:rPr>
              <a:t> from an activity on geometric transformations. How might rubrics support effective feedback?</a:t>
            </a:r>
            <a:endParaRPr>
              <a:solidFill>
                <a:schemeClr val="dk1"/>
              </a:solidFill>
              <a:highlight>
                <a:schemeClr val="lt1"/>
              </a:highlight>
              <a:latin typeface="Calibri"/>
              <a:ea typeface="Calibri"/>
              <a:cs typeface="Calibri"/>
              <a:sym typeface="Calibri"/>
            </a:endParaRPr>
          </a:p>
        </p:txBody>
      </p:sp>
      <p:sp>
        <p:nvSpPr>
          <p:cNvPr id="5407" name="Google Shape;5407;p737"/>
          <p:cNvSpPr txBox="1"/>
          <p:nvPr/>
        </p:nvSpPr>
        <p:spPr>
          <a:xfrm>
            <a:off x="6823950" y="1275475"/>
            <a:ext cx="2109000" cy="3101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Effective feedback is…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Goal Referenced</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Actionable</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Personal</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Timely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User-friendly</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Ongoing</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Manageable</a:t>
            </a:r>
            <a:endParaRPr sz="16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411"/>
        <p:cNvGrpSpPr/>
        <p:nvPr/>
      </p:nvGrpSpPr>
      <p:grpSpPr>
        <a:xfrm>
          <a:off x="0" y="0"/>
          <a:ext cx="0" cy="0"/>
          <a:chOff x="0" y="0"/>
          <a:chExt cx="0" cy="0"/>
        </a:xfrm>
      </p:grpSpPr>
      <p:sp>
        <p:nvSpPr>
          <p:cNvPr id="5412" name="Google Shape;5412;p73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5413" name="Google Shape;5413;p73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Autofit/>
          </a:bodyPr>
          <a:lstStyle/>
          <a:p>
            <a:pPr marL="0" lvl="0" indent="0" algn="ctr" rtl="0">
              <a:lnSpc>
                <a:spcPct val="95000"/>
              </a:lnSpc>
              <a:spcBef>
                <a:spcPts val="800"/>
              </a:spcBef>
              <a:spcAft>
                <a:spcPts val="0"/>
              </a:spcAft>
              <a:buSzPts val="1018"/>
              <a:buNone/>
            </a:pPr>
            <a:r>
              <a:rPr lang="en" sz="1900"/>
              <a:t>Designing assessment and feedback structures </a:t>
            </a:r>
            <a:endParaRPr sz="1900"/>
          </a:p>
          <a:p>
            <a:pPr marL="0" lvl="0" indent="0" algn="ctr" rtl="0">
              <a:lnSpc>
                <a:spcPct val="95000"/>
              </a:lnSpc>
              <a:spcBef>
                <a:spcPts val="800"/>
              </a:spcBef>
              <a:spcAft>
                <a:spcPts val="0"/>
              </a:spcAft>
              <a:buSzPts val="1018"/>
              <a:buNone/>
            </a:pPr>
            <a:r>
              <a:rPr lang="en" sz="1900"/>
              <a:t>that sustain ambitious teaching</a:t>
            </a:r>
            <a:endParaRPr sz="1900"/>
          </a:p>
        </p:txBody>
      </p:sp>
      <p:sp>
        <p:nvSpPr>
          <p:cNvPr id="5414" name="Google Shape;5414;p738"/>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92</a:t>
            </a:fld>
            <a:endParaRPr/>
          </a:p>
        </p:txBody>
      </p:sp>
      <p:pic>
        <p:nvPicPr>
          <p:cNvPr id="5415" name="Google Shape;5415;p738" descr="Blueprint with solid fill"/>
          <p:cNvPicPr preferRelativeResize="0"/>
          <p:nvPr/>
        </p:nvPicPr>
        <p:blipFill rotWithShape="1">
          <a:blip r:embed="rId3">
            <a:alphaModFix/>
          </a:blip>
          <a:srcRect/>
          <a:stretch/>
        </p:blipFill>
        <p:spPr>
          <a:xfrm>
            <a:off x="7562413" y="3471457"/>
            <a:ext cx="1285800" cy="12858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5419"/>
        <p:cNvGrpSpPr/>
        <p:nvPr/>
      </p:nvGrpSpPr>
      <p:grpSpPr>
        <a:xfrm>
          <a:off x="0" y="0"/>
          <a:ext cx="0" cy="0"/>
          <a:chOff x="0" y="0"/>
          <a:chExt cx="0" cy="0"/>
        </a:xfrm>
      </p:grpSpPr>
      <p:sp>
        <p:nvSpPr>
          <p:cNvPr id="5420" name="Google Shape;5420;p73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5421" name="Google Shape;5421;p73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5422" name="Google Shape;5422;p739"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5423" name="Google Shape;5423;p739"/>
          <p:cNvSpPr txBox="1">
            <a:spLocks noGrp="1"/>
          </p:cNvSpPr>
          <p:nvPr>
            <p:ph type="sldNum" idx="12"/>
          </p:nvPr>
        </p:nvSpPr>
        <p:spPr>
          <a:xfrm>
            <a:off x="8125950" y="4707350"/>
            <a:ext cx="859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93</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427"/>
        <p:cNvGrpSpPr/>
        <p:nvPr/>
      </p:nvGrpSpPr>
      <p:grpSpPr>
        <a:xfrm>
          <a:off x="0" y="0"/>
          <a:ext cx="0" cy="0"/>
          <a:chOff x="0" y="0"/>
          <a:chExt cx="0" cy="0"/>
        </a:xfrm>
      </p:grpSpPr>
      <p:sp>
        <p:nvSpPr>
          <p:cNvPr id="5428" name="Google Shape;5428;p740"/>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94</a:t>
            </a:fld>
            <a:endParaRPr/>
          </a:p>
        </p:txBody>
      </p:sp>
      <p:sp>
        <p:nvSpPr>
          <p:cNvPr id="5429" name="Google Shape;5429;p74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b="1" i="1"/>
              <a:t>Create a short assessment or exit task (which aims “to educate and improve student performance, not merely to audit it”) to be used in one of the lessons in the Open-Up Resources geometry unit (lessons 4-6).</a:t>
            </a:r>
            <a:endParaRPr sz="1500" b="1" i="1"/>
          </a:p>
          <a:p>
            <a:pPr marL="0" lvl="0" indent="0" algn="l" rtl="0">
              <a:lnSpc>
                <a:spcPct val="100000"/>
              </a:lnSpc>
              <a:spcBef>
                <a:spcPts val="0"/>
              </a:spcBef>
              <a:spcAft>
                <a:spcPts val="0"/>
              </a:spcAft>
              <a:buNone/>
            </a:pPr>
            <a:endParaRPr sz="1500" b="1"/>
          </a:p>
          <a:p>
            <a:pPr marL="0" lvl="0" indent="0" algn="l" rtl="0">
              <a:lnSpc>
                <a:spcPct val="100000"/>
              </a:lnSpc>
              <a:spcBef>
                <a:spcPts val="0"/>
              </a:spcBef>
              <a:spcAft>
                <a:spcPts val="0"/>
              </a:spcAft>
              <a:buNone/>
            </a:pPr>
            <a:r>
              <a:rPr lang="en" sz="1500"/>
              <a:t>Do the #1 OR #2 </a:t>
            </a:r>
            <a:r>
              <a:rPr lang="en" sz="1500" i="1"/>
              <a:t>and</a:t>
            </a:r>
            <a:r>
              <a:rPr lang="en" sz="1500"/>
              <a:t> </a:t>
            </a:r>
            <a:r>
              <a:rPr lang="en" sz="1500" b="1"/>
              <a:t>at least one other number</a:t>
            </a:r>
            <a:r>
              <a:rPr lang="en" sz="1500"/>
              <a:t> of your choice for one of the lessons! </a:t>
            </a:r>
            <a:endParaRPr sz="1500"/>
          </a:p>
          <a:p>
            <a:pPr marL="457200" lvl="0" indent="-323850" algn="l" rtl="0">
              <a:lnSpc>
                <a:spcPct val="100000"/>
              </a:lnSpc>
              <a:spcBef>
                <a:spcPts val="0"/>
              </a:spcBef>
              <a:spcAft>
                <a:spcPts val="0"/>
              </a:spcAft>
              <a:buSzPts val="1500"/>
              <a:buFont typeface="Calibri"/>
              <a:buAutoNum type="arabicPeriod"/>
            </a:pPr>
            <a:r>
              <a:rPr lang="en" sz="1500" b="1"/>
              <a:t>Build a Worked Example or Habit Activator to be used in place of one of the lesson Warm Ups. </a:t>
            </a:r>
            <a:endParaRPr sz="1500" b="1"/>
          </a:p>
          <a:p>
            <a:pPr marL="457200" lvl="0" indent="-323850" algn="l" rtl="0">
              <a:lnSpc>
                <a:spcPct val="100000"/>
              </a:lnSpc>
              <a:spcBef>
                <a:spcPts val="0"/>
              </a:spcBef>
              <a:spcAft>
                <a:spcPts val="0"/>
              </a:spcAft>
              <a:buSzPts val="1500"/>
              <a:buFont typeface="Arial"/>
              <a:buAutoNum type="arabicPeriod"/>
            </a:pPr>
            <a:r>
              <a:rPr lang="en" sz="1500" b="1"/>
              <a:t>Create a short exit task </a:t>
            </a:r>
            <a:endParaRPr sz="1500"/>
          </a:p>
          <a:p>
            <a:pPr marL="457200" lvl="0" indent="-323850" algn="l" rtl="0">
              <a:lnSpc>
                <a:spcPct val="100000"/>
              </a:lnSpc>
              <a:spcBef>
                <a:spcPts val="0"/>
              </a:spcBef>
              <a:spcAft>
                <a:spcPts val="0"/>
              </a:spcAft>
              <a:buSzPts val="1500"/>
              <a:buFont typeface="Calibri"/>
              <a:buAutoNum type="arabicPeriod"/>
            </a:pPr>
            <a:r>
              <a:rPr lang="en" sz="1500"/>
              <a:t>Develop a </a:t>
            </a:r>
            <a:r>
              <a:rPr lang="en" sz="1500" b="1" u="sng"/>
              <a:t>peer feedback</a:t>
            </a:r>
            <a:r>
              <a:rPr lang="en" sz="1500"/>
              <a:t> sheet to be used in Lesson 5 </a:t>
            </a:r>
            <a:r>
              <a:rPr lang="en" sz="1500" b="1"/>
              <a:t> “</a:t>
            </a:r>
            <a:r>
              <a:rPr lang="en" sz="1500"/>
              <a:t>Create a Sequence of Transformations that Move.“ (Could be for lesson 4 and lesson 6 as well) </a:t>
            </a:r>
            <a:endParaRPr sz="1500"/>
          </a:p>
          <a:p>
            <a:pPr marL="457200" lvl="0" indent="-323850" algn="l" rtl="0">
              <a:lnSpc>
                <a:spcPct val="100000"/>
              </a:lnSpc>
              <a:spcBef>
                <a:spcPts val="0"/>
              </a:spcBef>
              <a:spcAft>
                <a:spcPts val="0"/>
              </a:spcAft>
              <a:buSzPts val="1500"/>
              <a:buFont typeface="Calibri"/>
              <a:buAutoNum type="arabicPeriod"/>
            </a:pPr>
            <a:r>
              <a:rPr lang="en" sz="1500"/>
              <a:t>Create/Adapt </a:t>
            </a:r>
            <a:r>
              <a:rPr lang="en" sz="1500" b="1" u="sng"/>
              <a:t>Role Cards</a:t>
            </a:r>
            <a:r>
              <a:rPr lang="en" sz="1500"/>
              <a:t> and </a:t>
            </a:r>
            <a:r>
              <a:rPr lang="en" sz="1500" b="1" u="sng"/>
              <a:t>Participation Quiz</a:t>
            </a:r>
            <a:r>
              <a:rPr lang="en" sz="1500"/>
              <a:t> (Feedback). </a:t>
            </a:r>
            <a:endParaRPr sz="1500"/>
          </a:p>
          <a:p>
            <a:pPr marL="457200" lvl="0" indent="-323850" algn="l" rtl="0">
              <a:lnSpc>
                <a:spcPct val="100000"/>
              </a:lnSpc>
              <a:spcBef>
                <a:spcPts val="0"/>
              </a:spcBef>
              <a:spcAft>
                <a:spcPts val="0"/>
              </a:spcAft>
              <a:buSzPts val="1500"/>
              <a:buFont typeface="Calibri"/>
              <a:buAutoNum type="arabicPeriod"/>
            </a:pPr>
            <a:r>
              <a:rPr lang="en" sz="1500"/>
              <a:t>Create the criteria for a </a:t>
            </a:r>
            <a:r>
              <a:rPr lang="en" sz="1500" b="1" u="sng"/>
              <a:t>student rubric</a:t>
            </a:r>
            <a:r>
              <a:rPr lang="en" sz="1500"/>
              <a:t> on rigid Geometric Transformations. </a:t>
            </a:r>
            <a:endParaRPr sz="1500"/>
          </a:p>
          <a:p>
            <a:pPr marL="457200" lvl="0" indent="-323850" algn="l" rtl="0">
              <a:lnSpc>
                <a:spcPct val="100000"/>
              </a:lnSpc>
              <a:spcBef>
                <a:spcPts val="0"/>
              </a:spcBef>
              <a:spcAft>
                <a:spcPts val="0"/>
              </a:spcAft>
              <a:buSzPts val="1500"/>
              <a:buFont typeface="Arial"/>
              <a:buAutoNum type="arabicPeriod"/>
            </a:pPr>
            <a:r>
              <a:rPr lang="en" sz="1500"/>
              <a:t>Identify any </a:t>
            </a:r>
            <a:r>
              <a:rPr lang="en" sz="1500" b="1"/>
              <a:t>additions or modifications you might make to an assessment </a:t>
            </a:r>
            <a:r>
              <a:rPr lang="en" sz="1500"/>
              <a:t>as you consider the needs of students who are often excluded from rich mathematics by schooling in these lessons. </a:t>
            </a:r>
            <a:endParaRPr sz="1500"/>
          </a:p>
        </p:txBody>
      </p:sp>
      <p:sp>
        <p:nvSpPr>
          <p:cNvPr id="5430" name="Google Shape;5430;p74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Create your own assessment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5" name="Google Shape;5435;p74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l" rtl="0">
              <a:spcBef>
                <a:spcPts val="0"/>
              </a:spcBef>
              <a:spcAft>
                <a:spcPts val="0"/>
              </a:spcAft>
              <a:buNone/>
            </a:pPr>
            <a:r>
              <a:rPr lang="en" sz="1700" b="1"/>
              <a:t>Directions: </a:t>
            </a:r>
            <a:r>
              <a:rPr lang="en" sz="1700">
                <a:solidFill>
                  <a:schemeClr val="dk1"/>
                </a:solidFill>
              </a:rPr>
              <a:t>Work with a team/partner to create your own assessment task and feedback structure for a lesson</a:t>
            </a:r>
            <a:endParaRPr sz="1700">
              <a:solidFill>
                <a:schemeClr val="dk1"/>
              </a:solidFill>
            </a:endParaRPr>
          </a:p>
        </p:txBody>
      </p:sp>
      <p:sp>
        <p:nvSpPr>
          <p:cNvPr id="5436" name="Google Shape;5436;p741"/>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5441" name="Google Shape;5441;p742"/>
          <p:cNvSpPr txBox="1"/>
          <p:nvPr/>
        </p:nvSpPr>
        <p:spPr>
          <a:xfrm>
            <a:off x="237300" y="260300"/>
            <a:ext cx="4334700" cy="431100"/>
          </a:xfrm>
          <a:prstGeom prst="rect">
            <a:avLst/>
          </a:prstGeom>
          <a:solidFill>
            <a:srgbClr val="9F206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Calibri"/>
                <a:ea typeface="Calibri"/>
                <a:cs typeface="Calibri"/>
                <a:sym typeface="Calibri"/>
              </a:rPr>
              <a:t>Team Names: </a:t>
            </a:r>
            <a:endParaRPr sz="1600" b="1">
              <a:solidFill>
                <a:schemeClr val="lt1"/>
              </a:solidFill>
              <a:latin typeface="Calibri"/>
              <a:ea typeface="Calibri"/>
              <a:cs typeface="Calibri"/>
              <a:sym typeface="Calibri"/>
            </a:endParaRPr>
          </a:p>
        </p:txBody>
      </p:sp>
      <p:sp>
        <p:nvSpPr>
          <p:cNvPr id="5442" name="Google Shape;5442;p742"/>
          <p:cNvSpPr txBox="1"/>
          <p:nvPr/>
        </p:nvSpPr>
        <p:spPr>
          <a:xfrm>
            <a:off x="4598150" y="260300"/>
            <a:ext cx="43347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solidFill>
                  <a:srgbClr val="9E9E9E"/>
                </a:solidFill>
                <a:latin typeface="Calibri"/>
                <a:ea typeface="Calibri"/>
                <a:cs typeface="Calibri"/>
                <a:sym typeface="Calibri"/>
              </a:rPr>
              <a:t>Preview of Workspace Slide</a:t>
            </a:r>
            <a:endParaRPr sz="1600" b="1" i="1">
              <a:solidFill>
                <a:srgbClr val="9E9E9E"/>
              </a:solidFill>
              <a:latin typeface="Calibri"/>
              <a:ea typeface="Calibri"/>
              <a:cs typeface="Calibri"/>
              <a:sym typeface="Calibri"/>
            </a:endParaRPr>
          </a:p>
        </p:txBody>
      </p:sp>
      <p:sp>
        <p:nvSpPr>
          <p:cNvPr id="5443" name="Google Shape;5443;p742"/>
          <p:cNvSpPr txBox="1">
            <a:spLocks noGrp="1"/>
          </p:cNvSpPr>
          <p:nvPr>
            <p:ph type="title"/>
          </p:nvPr>
        </p:nvSpPr>
        <p:spPr>
          <a:xfrm>
            <a:off x="246800" y="709075"/>
            <a:ext cx="8686200" cy="3456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None/>
            </a:pPr>
            <a:r>
              <a:rPr lang="en" sz="2300"/>
              <a:t>Create your own assessment task </a:t>
            </a:r>
            <a:r>
              <a:rPr lang="en" sz="1855" u="sng">
                <a:solidFill>
                  <a:schemeClr val="hlink"/>
                </a:solidFill>
                <a:hlinkClick r:id="rId3" action="ppaction://hlinksldjump"/>
              </a:rPr>
              <a:t>(click here for directions)</a:t>
            </a:r>
            <a:endParaRPr sz="1855"/>
          </a:p>
        </p:txBody>
      </p:sp>
      <p:sp>
        <p:nvSpPr>
          <p:cNvPr id="5444" name="Google Shape;5444;p742"/>
          <p:cNvSpPr txBox="1"/>
          <p:nvPr/>
        </p:nvSpPr>
        <p:spPr>
          <a:xfrm>
            <a:off x="345000" y="1152025"/>
            <a:ext cx="4084500" cy="3748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Worked Example / Habit Activator </a:t>
            </a:r>
            <a:endParaRPr>
              <a:latin typeface="Nunito"/>
              <a:ea typeface="Nunito"/>
              <a:cs typeface="Nunito"/>
              <a:sym typeface="Nunito"/>
            </a:endParaRPr>
          </a:p>
        </p:txBody>
      </p:sp>
      <p:sp>
        <p:nvSpPr>
          <p:cNvPr id="5445" name="Google Shape;5445;p742"/>
          <p:cNvSpPr txBox="1"/>
          <p:nvPr/>
        </p:nvSpPr>
        <p:spPr>
          <a:xfrm>
            <a:off x="4536000" y="1152025"/>
            <a:ext cx="4084500" cy="3748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Feedback Structure</a:t>
            </a:r>
            <a:endParaRPr>
              <a:latin typeface="Nunito"/>
              <a:ea typeface="Nunito"/>
              <a:cs typeface="Nunito"/>
              <a:sym typeface="Nun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50"/>
        <p:cNvGrpSpPr/>
        <p:nvPr/>
      </p:nvGrpSpPr>
      <p:grpSpPr>
        <a:xfrm>
          <a:off x="0" y="0"/>
          <a:ext cx="0" cy="0"/>
          <a:chOff x="0" y="0"/>
          <a:chExt cx="0" cy="0"/>
        </a:xfrm>
      </p:grpSpPr>
      <p:sp>
        <p:nvSpPr>
          <p:cNvPr id="5451" name="Google Shape;5451;p74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Debriefing Session 19</a:t>
            </a:r>
            <a:endParaRPr sz="3800" b="1">
              <a:solidFill>
                <a:schemeClr val="accent2"/>
              </a:solidFill>
            </a:endParaRPr>
          </a:p>
        </p:txBody>
      </p:sp>
      <p:sp>
        <p:nvSpPr>
          <p:cNvPr id="5452" name="Google Shape;5452;p74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lnSpcReduction="10000"/>
          </a:bodyPr>
          <a:lstStyle/>
          <a:p>
            <a:pPr marL="0" lvl="0" indent="0" algn="ctr" rtl="0">
              <a:spcBef>
                <a:spcPts val="800"/>
              </a:spcBef>
              <a:spcAft>
                <a:spcPts val="0"/>
              </a:spcAft>
              <a:buNone/>
            </a:pPr>
            <a:r>
              <a:rPr lang="en">
                <a:solidFill>
                  <a:schemeClr val="accent2"/>
                </a:solidFill>
              </a:rPr>
              <a:t>Reflecting on our work learning about assessment and feedback structures that sustain ambitious teaching.</a:t>
            </a:r>
            <a:endParaRPr>
              <a:solidFill>
                <a:schemeClr val="accent2"/>
              </a:solidFill>
            </a:endParaRPr>
          </a:p>
        </p:txBody>
      </p:sp>
      <p:sp>
        <p:nvSpPr>
          <p:cNvPr id="5453" name="Google Shape;5453;p743"/>
          <p:cNvSpPr txBox="1">
            <a:spLocks noGrp="1"/>
          </p:cNvSpPr>
          <p:nvPr>
            <p:ph type="sldNum" idx="12"/>
          </p:nvPr>
        </p:nvSpPr>
        <p:spPr>
          <a:xfrm>
            <a:off x="8360250" y="4711775"/>
            <a:ext cx="62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57"/>
        <p:cNvGrpSpPr/>
        <p:nvPr/>
      </p:nvGrpSpPr>
      <p:grpSpPr>
        <a:xfrm>
          <a:off x="0" y="0"/>
          <a:ext cx="0" cy="0"/>
          <a:chOff x="0" y="0"/>
          <a:chExt cx="0" cy="0"/>
        </a:xfrm>
      </p:grpSpPr>
      <p:sp>
        <p:nvSpPr>
          <p:cNvPr id="5458" name="Google Shape;5458;p744"/>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5459" name="Google Shape;5459;p744"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5460" name="Google Shape;5460;p744"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5461" name="Google Shape;5461;p744"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5462" name="Google Shape;5462;p744"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5463" name="Google Shape;5463;p744"/>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5464" name="Google Shape;5464;p744"/>
          <p:cNvSpPr/>
          <p:nvPr/>
        </p:nvSpPr>
        <p:spPr>
          <a:xfrm>
            <a:off x="6765600" y="4514875"/>
            <a:ext cx="14061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5465" name="Google Shape;5465;p744"/>
          <p:cNvSpPr txBox="1">
            <a:spLocks noGrp="1"/>
          </p:cNvSpPr>
          <p:nvPr>
            <p:ph type="sldNum" idx="12"/>
          </p:nvPr>
        </p:nvSpPr>
        <p:spPr>
          <a:xfrm>
            <a:off x="8120775" y="4604850"/>
            <a:ext cx="505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98</a:t>
            </a:fld>
            <a:endParaRPr/>
          </a:p>
        </p:txBody>
      </p:sp>
      <p:sp>
        <p:nvSpPr>
          <p:cNvPr id="5466" name="Google Shape;5466;p744"/>
          <p:cNvSpPr txBox="1">
            <a:spLocks noGrp="1"/>
          </p:cNvSpPr>
          <p:nvPr>
            <p:ph type="title" idx="4294967295"/>
          </p:nvPr>
        </p:nvSpPr>
        <p:spPr>
          <a:xfrm>
            <a:off x="319925" y="332000"/>
            <a:ext cx="84579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rPr>
              <a:t>Debriefing Session 19:</a:t>
            </a:r>
            <a:r>
              <a:rPr lang="en" sz="2550">
                <a:solidFill>
                  <a:schemeClr val="accent2"/>
                </a:solidFill>
              </a:rPr>
              <a:t> Four </a:t>
            </a:r>
            <a:r>
              <a:rPr lang="en" sz="2550" b="1">
                <a:solidFill>
                  <a:schemeClr val="accent2"/>
                </a:solidFill>
              </a:rPr>
              <a:t>cornerstone principles </a:t>
            </a:r>
            <a:r>
              <a:rPr lang="en" sz="2550">
                <a:solidFill>
                  <a:schemeClr val="accent2"/>
                </a:solidFill>
              </a:rPr>
              <a:t>of the OMP</a:t>
            </a:r>
            <a:endParaRPr sz="2370">
              <a:solidFill>
                <a:schemeClr val="accent2"/>
              </a:solidFill>
            </a:endParaRPr>
          </a:p>
        </p:txBody>
      </p:sp>
      <p:sp>
        <p:nvSpPr>
          <p:cNvPr id="5467" name="Google Shape;5467;p744"/>
          <p:cNvSpPr txBox="1"/>
          <p:nvPr/>
        </p:nvSpPr>
        <p:spPr>
          <a:xfrm>
            <a:off x="511500" y="98747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71"/>
        <p:cNvGrpSpPr/>
        <p:nvPr/>
      </p:nvGrpSpPr>
      <p:grpSpPr>
        <a:xfrm>
          <a:off x="0" y="0"/>
          <a:ext cx="0" cy="0"/>
          <a:chOff x="0" y="0"/>
          <a:chExt cx="0" cy="0"/>
        </a:xfrm>
      </p:grpSpPr>
      <p:sp>
        <p:nvSpPr>
          <p:cNvPr id="5472" name="Google Shape;5472;p745"/>
          <p:cNvSpPr txBox="1">
            <a:spLocks noGrp="1"/>
          </p:cNvSpPr>
          <p:nvPr>
            <p:ph type="sldNum" idx="12"/>
          </p:nvPr>
        </p:nvSpPr>
        <p:spPr>
          <a:xfrm>
            <a:off x="8153550" y="4707350"/>
            <a:ext cx="83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99</a:t>
            </a:fld>
            <a:endParaRPr/>
          </a:p>
        </p:txBody>
      </p:sp>
      <p:sp>
        <p:nvSpPr>
          <p:cNvPr id="5473" name="Google Shape;5473;p745"/>
          <p:cNvSpPr txBox="1">
            <a:spLocks noGrp="1"/>
          </p:cNvSpPr>
          <p:nvPr>
            <p:ph type="title" idx="4294967295"/>
          </p:nvPr>
        </p:nvSpPr>
        <p:spPr>
          <a:xfrm>
            <a:off x="415775" y="306175"/>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rPr>
              <a:t>Debriefing Session 19:</a:t>
            </a:r>
            <a:r>
              <a:rPr lang="en" sz="2550">
                <a:solidFill>
                  <a:schemeClr val="accent2"/>
                </a:solidFill>
              </a:rPr>
              <a:t> </a:t>
            </a:r>
            <a:r>
              <a:rPr lang="en" sz="2550" b="1">
                <a:solidFill>
                  <a:schemeClr val="accent2"/>
                </a:solidFill>
              </a:rPr>
              <a:t>Focus</a:t>
            </a:r>
            <a:r>
              <a:rPr lang="en" sz="2550">
                <a:solidFill>
                  <a:schemeClr val="accent2"/>
                </a:solidFill>
              </a:rPr>
              <a:t> of the session</a:t>
            </a:r>
            <a:endParaRPr sz="2370">
              <a:solidFill>
                <a:schemeClr val="accent2"/>
              </a:solidFill>
            </a:endParaRPr>
          </a:p>
        </p:txBody>
      </p:sp>
      <p:sp>
        <p:nvSpPr>
          <p:cNvPr id="5474" name="Google Shape;5474;p745"/>
          <p:cNvSpPr txBox="1"/>
          <p:nvPr/>
        </p:nvSpPr>
        <p:spPr>
          <a:xfrm>
            <a:off x="511625" y="911275"/>
            <a:ext cx="8114700" cy="7080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lt1"/>
                </a:solidFill>
                <a:latin typeface="Calibri"/>
                <a:ea typeface="Calibri"/>
                <a:cs typeface="Calibri"/>
                <a:sym typeface="Calibri"/>
              </a:rPr>
              <a:t>What new insights do you have related to assessment and feedback structures that sustain ambitious teaching?</a:t>
            </a:r>
            <a:endParaRPr sz="1700" b="1">
              <a:solidFill>
                <a:schemeClr val="lt1"/>
              </a:solidFill>
              <a:latin typeface="Calibri"/>
              <a:ea typeface="Calibri"/>
              <a:cs typeface="Calibri"/>
              <a:sym typeface="Calibri"/>
            </a:endParaRPr>
          </a:p>
        </p:txBody>
      </p:sp>
      <p:sp>
        <p:nvSpPr>
          <p:cNvPr id="5475" name="Google Shape;5475;p745"/>
          <p:cNvSpPr txBox="1">
            <a:spLocks noGrp="1"/>
          </p:cNvSpPr>
          <p:nvPr>
            <p:ph type="body" idx="1"/>
          </p:nvPr>
        </p:nvSpPr>
        <p:spPr>
          <a:xfrm>
            <a:off x="587700" y="1758150"/>
            <a:ext cx="8005200" cy="31713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b="1"/>
              <a:t>Take a couple of minutes to reflect on our work in the session.</a:t>
            </a:r>
            <a:endParaRPr sz="1500"/>
          </a:p>
          <a:p>
            <a:pPr marL="0" lvl="0" indent="0" algn="l" rtl="0">
              <a:lnSpc>
                <a:spcPct val="100000"/>
              </a:lnSpc>
              <a:spcBef>
                <a:spcPts val="1000"/>
              </a:spcBef>
              <a:spcAft>
                <a:spcPts val="0"/>
              </a:spcAft>
              <a:buNone/>
            </a:pPr>
            <a:endParaRPr sz="1500"/>
          </a:p>
          <a:p>
            <a:pPr marL="0" lvl="0" indent="0" algn="l" rtl="0">
              <a:lnSpc>
                <a:spcPct val="100000"/>
              </a:lnSpc>
              <a:spcBef>
                <a:spcPts val="0"/>
              </a:spcBef>
              <a:spcAft>
                <a:spcPts val="0"/>
              </a:spcAft>
              <a:buNone/>
            </a:pPr>
            <a:r>
              <a:rPr lang="en" sz="1500" b="1"/>
              <a:t>Activities in this session:</a:t>
            </a:r>
            <a:endParaRPr sz="1500" b="1"/>
          </a:p>
          <a:p>
            <a:pPr marL="457200" lvl="0" indent="-323850" algn="l" rtl="0">
              <a:lnSpc>
                <a:spcPct val="100000"/>
              </a:lnSpc>
              <a:spcBef>
                <a:spcPts val="0"/>
              </a:spcBef>
              <a:spcAft>
                <a:spcPts val="0"/>
              </a:spcAft>
              <a:buSzPts val="1500"/>
              <a:buFont typeface="Calibri"/>
              <a:buAutoNum type="arabicPeriod"/>
            </a:pPr>
            <a:r>
              <a:rPr lang="en" sz="1600" b="1" u="sng">
                <a:solidFill>
                  <a:schemeClr val="hlink"/>
                </a:solidFill>
                <a:hlinkClick r:id=""/>
              </a:rPr>
              <a:t>Setting and maintaining norms</a:t>
            </a:r>
            <a:r>
              <a:rPr lang="en" sz="1600" b="1"/>
              <a:t>: </a:t>
            </a:r>
            <a:r>
              <a:rPr lang="en" sz="1600"/>
              <a:t>Reconnect with and revise our norms for interacting together</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3" action="ppaction://hlinksldjump"/>
              </a:rPr>
              <a:t>Connecting to Research</a:t>
            </a:r>
            <a:r>
              <a:rPr lang="en" sz="1500" b="1"/>
              <a:t>:</a:t>
            </a:r>
            <a:r>
              <a:rPr lang="en" sz="1500"/>
              <a:t> Reviewing assessment and feedback structures to sustain ambitious teaching</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4" action="ppaction://hlinksldjump"/>
              </a:rPr>
              <a:t>Planning for Action</a:t>
            </a:r>
            <a:r>
              <a:rPr lang="en" sz="1500" b="1"/>
              <a:t>: </a:t>
            </a:r>
            <a:r>
              <a:rPr lang="en" sz="1500"/>
              <a:t>Designing assessment and feedback structures that sustain ambitious teaching</a:t>
            </a:r>
            <a:endParaRPr sz="1500" b="1"/>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2023-10-09T20:56:18+00:00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B070175C-AA80-4148-9482-BC498877F27F}"/>
</file>

<file path=customXml/itemProps2.xml><?xml version="1.0" encoding="utf-8"?>
<ds:datastoreItem xmlns:ds="http://schemas.openxmlformats.org/officeDocument/2006/customXml" ds:itemID="{DCD03401-8179-4825-ADCD-634840F57BCB}"/>
</file>

<file path=customXml/itemProps3.xml><?xml version="1.0" encoding="utf-8"?>
<ds:datastoreItem xmlns:ds="http://schemas.openxmlformats.org/officeDocument/2006/customXml" ds:itemID="{7B9F8231-8B7E-4DFC-ADB5-70B0D177F7A4}"/>
</file>

<file path=docProps/app.xml><?xml version="1.0" encoding="utf-8"?>
<Properties xmlns="http://schemas.openxmlformats.org/officeDocument/2006/extended-properties" xmlns:vt="http://schemas.openxmlformats.org/officeDocument/2006/docPropsVTypes">
  <TotalTime>122</TotalTime>
  <Words>14226</Words>
  <Application>Microsoft Office PowerPoint</Application>
  <PresentationFormat>On-screen Show (16:9)</PresentationFormat>
  <Paragraphs>1244</Paragraphs>
  <Slides>104</Slides>
  <Notes>104</Notes>
  <HiddenSlides>11</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104</vt:i4>
      </vt:variant>
    </vt:vector>
  </HeadingPairs>
  <TitlesOfParts>
    <vt:vector size="116" baseType="lpstr">
      <vt:lpstr>Arial</vt:lpstr>
      <vt:lpstr>Nunito</vt:lpstr>
      <vt:lpstr>Calibri</vt:lpstr>
      <vt:lpstr>Roboto</vt:lpstr>
      <vt:lpstr>Times New Roman</vt:lpstr>
      <vt:lpstr>Blue_2021ODE</vt:lpstr>
      <vt:lpstr>Blue_2021ODE</vt:lpstr>
      <vt:lpstr>Blue_2021ODE</vt:lpstr>
      <vt:lpstr>Blue_2021ODE</vt:lpstr>
      <vt:lpstr>Blue_2021ODE</vt:lpstr>
      <vt:lpstr>Blue_2021ODE</vt:lpstr>
      <vt:lpstr>Blue_2021ODE</vt:lpstr>
      <vt:lpstr>Module 3 Part 2: Planning and assessment practices that sustain ambitious teaching</vt:lpstr>
      <vt:lpstr>Facilitator Guide: Welcome to Module 3, Part 2!</vt:lpstr>
      <vt:lpstr>Facilitator Guide: Professional learning activity types</vt:lpstr>
      <vt:lpstr>Facilitator Guide: Table of contents</vt:lpstr>
      <vt:lpstr>Essential Questions of the Modules</vt:lpstr>
      <vt:lpstr>Reconnecting to our thinking from the previous sessions</vt:lpstr>
      <vt:lpstr>Planning practices to sustain ambitious teaching: Adapting curriculum and using technology to sustain ambitious math teaching </vt:lpstr>
      <vt:lpstr>Setting and maintaining norms</vt:lpstr>
      <vt:lpstr>Revisiting norms</vt:lpstr>
      <vt:lpstr>Doing math together:</vt:lpstr>
      <vt:lpstr>Facilitator Guide: Doing Math Together </vt:lpstr>
      <vt:lpstr>Rigid Transformations using Geogebra</vt:lpstr>
      <vt:lpstr>Connection to Content Standards</vt:lpstr>
      <vt:lpstr>Activating our knowledge of Rigid Motion Transformations (translations, rotations &amp; reflections) using GeoGebra</vt:lpstr>
      <vt:lpstr>Small Group Activity Directions: Use Geogebra work on four rigid motion transformations.</vt:lpstr>
      <vt:lpstr>Preview of Workspace Slide</vt:lpstr>
      <vt:lpstr>Preview of Workspace (2 of 4)</vt:lpstr>
      <vt:lpstr>Preview of Workspace (3 of 4)</vt:lpstr>
      <vt:lpstr>Preview of Workspace (4 of 4)</vt:lpstr>
      <vt:lpstr>Let’s look at how technology is used in a Geometry Unit.</vt:lpstr>
      <vt:lpstr>Leaping Lizards! (Open-Up Resources)</vt:lpstr>
      <vt:lpstr>Lesson Launch Example</vt:lpstr>
      <vt:lpstr>Leaping Lizards! (Open-Up Resources)</vt:lpstr>
      <vt:lpstr>Preview of OPTION #1 of Workspace Slide</vt:lpstr>
      <vt:lpstr>Preview of OPTION #1 of Workspace Slide</vt:lpstr>
      <vt:lpstr>Preview of OPTION #2 Workspace Slide</vt:lpstr>
      <vt:lpstr>Preview of OPTION #2 of Workspace Slide</vt:lpstr>
      <vt:lpstr>Preview of OPTION #3 of Workspace Slide</vt:lpstr>
      <vt:lpstr>Preview of OPTION #3 of Workspace Slide</vt:lpstr>
      <vt:lpstr>Discuss the “Leaping Lizards” Task</vt:lpstr>
      <vt:lpstr>Debrief: Reflecting on the “Leaping Lizards” lesson as learners</vt:lpstr>
      <vt:lpstr>Debrief: Reflecting on the “Leaping Lizards” as teachers</vt:lpstr>
      <vt:lpstr>Debrief: Practices of ambitious mathematics teaching</vt:lpstr>
      <vt:lpstr>Debrief: Habits, routines, and actions </vt:lpstr>
      <vt:lpstr>Planning for action</vt:lpstr>
      <vt:lpstr>Facilitator Guide: Planning for Action</vt:lpstr>
      <vt:lpstr>Using the “Lesson Planning Framework” to adapt a published lesson</vt:lpstr>
      <vt:lpstr>Adapting Lesson 3, “Leap Frog” from Open-Up Resources Geometry Unit</vt:lpstr>
      <vt:lpstr>Small Group Activity Directions: Respond to the prompts on the workspace slide to adapt and analyze Lesson 3 “Leap Frog”</vt:lpstr>
      <vt:lpstr>Preview of Workspace Slide</vt:lpstr>
      <vt:lpstr>Debrief: Principles of ambitious mathematics teaching</vt:lpstr>
      <vt:lpstr>Debriefing Session 17</vt:lpstr>
      <vt:lpstr>Debriefing Session 17: Four cornerstone principles of the OMP</vt:lpstr>
      <vt:lpstr>Debriefing Session 17: Focus of the session</vt:lpstr>
      <vt:lpstr>Planning practices to sustain ambitious teaching: Selecting worthwhile tasks and adapting curriculum materials to enhance cognitive demand</vt:lpstr>
      <vt:lpstr>Setting and maintaining norms</vt:lpstr>
      <vt:lpstr>Facilitator Guide: Setting and Maintaining Norms</vt:lpstr>
      <vt:lpstr>Revisiting norms</vt:lpstr>
      <vt:lpstr>Connecting to research</vt:lpstr>
      <vt:lpstr>Facilitator Guide: Connecting to Research</vt:lpstr>
      <vt:lpstr>Reviewing the importance of cognitive demand</vt:lpstr>
      <vt:lpstr>Research-based resources on features of cognitively demanding tasks</vt:lpstr>
      <vt:lpstr>Enhancing the cognitive demand of tasks</vt:lpstr>
      <vt:lpstr>Debrief: Principles of ambitious mathematics teaching</vt:lpstr>
      <vt:lpstr>Planning for action</vt:lpstr>
      <vt:lpstr>Facilitator Guide: Planning for Action</vt:lpstr>
      <vt:lpstr>Examples of Enhanced Tasks</vt:lpstr>
      <vt:lpstr>Small Group Activity Directions: Work with your group to enhance the cognitive demand of the provided tasks. Use the resources we reviewed and the strategies for enhancing cognitive demand we generated to support your work.</vt:lpstr>
      <vt:lpstr>Preview of Workspace Slide (1 of 3)</vt:lpstr>
      <vt:lpstr>Preview of Workspace Slide (2 of 3)</vt:lpstr>
      <vt:lpstr>Preview of Workspace Slide (3 of 3)</vt:lpstr>
      <vt:lpstr>Small Group Activity Directions: Meet up with another small group/pair and review one another’s work.</vt:lpstr>
      <vt:lpstr>Share your work, and offer feedback!</vt:lpstr>
      <vt:lpstr>Debrief: Principles of ambitious mathematics teaching</vt:lpstr>
      <vt:lpstr>Debriefing Session 18</vt:lpstr>
      <vt:lpstr>Debriefing Session 18: Four cornerstone principles of the OMP</vt:lpstr>
      <vt:lpstr>Debriefing Session 18: Focus of the session</vt:lpstr>
      <vt:lpstr>Assessment practices to sustain ambitious math teaching: Designing assessment and feedback structures.</vt:lpstr>
      <vt:lpstr>Setting and maintaining norms</vt:lpstr>
      <vt:lpstr>Facilitator Guide: Setting and Maintaining Norms</vt:lpstr>
      <vt:lpstr>Revisiting norms</vt:lpstr>
      <vt:lpstr>Connecting to research</vt:lpstr>
      <vt:lpstr>Facilitator Guide: Connecting to Research</vt:lpstr>
      <vt:lpstr>Assessment &amp; feedback</vt:lpstr>
      <vt:lpstr>Analyzing Assessments</vt:lpstr>
      <vt:lpstr>Small Group Activity Directions: Work with a partner/small group to analyze four assessment tasks.</vt:lpstr>
      <vt:lpstr>Preview of Workspace Slide (1 of 5)</vt:lpstr>
      <vt:lpstr>Preview of Workspace Slide (2 of 5)</vt:lpstr>
      <vt:lpstr>Preview of Workspace Slide (3 of 5)</vt:lpstr>
      <vt:lpstr>Preview of Workspace Slide (4 of 5)</vt:lpstr>
      <vt:lpstr>Preview of Workspace Slide (5 of 5)</vt:lpstr>
      <vt:lpstr>Analyzing assessments debrief</vt:lpstr>
      <vt:lpstr>Feedback</vt:lpstr>
      <vt:lpstr>Feedback Continued</vt:lpstr>
      <vt:lpstr>Small Group Activity: Let’s look at some tools to support effective feedback</vt:lpstr>
      <vt:lpstr>Small Group Activity Directions: Work with your group to review a set of tools that support feedback (Peer feedback, role cards and rubrics)</vt:lpstr>
      <vt:lpstr>Peer Feedback</vt:lpstr>
      <vt:lpstr>Peer Feedback Form Example</vt:lpstr>
      <vt:lpstr>Role Cards &amp; Participation Quizzes</vt:lpstr>
      <vt:lpstr>Participation Quiz example</vt:lpstr>
      <vt:lpstr>Rubrics</vt:lpstr>
      <vt:lpstr>Planning for action</vt:lpstr>
      <vt:lpstr>Facilitator Guide: Planning for Action</vt:lpstr>
      <vt:lpstr>Create your own assessment </vt:lpstr>
      <vt:lpstr>Small Group Activity Directions: Work with a team/partner to create your own assessment task and feedback structure for a lesson</vt:lpstr>
      <vt:lpstr>Create your own assessment task (click here for directions)</vt:lpstr>
      <vt:lpstr>Debriefing Session 19</vt:lpstr>
      <vt:lpstr>Debriefing Session 19: Four cornerstone principles of the OMP</vt:lpstr>
      <vt:lpstr>Debriefing Session 19: Focus of the session</vt:lpstr>
      <vt:lpstr>Debriefing Module 3 Part 2</vt:lpstr>
      <vt:lpstr>Debriefing Module 3 Part 2: Important moments  </vt:lpstr>
      <vt:lpstr>Debriefing Module 3 Part 2: Important moments  </vt:lpstr>
      <vt:lpstr>Acknowledgements</vt:lpstr>
      <vt:lpstr>Resource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Part 2: Planning and assessment practices that sustain ambitious teaching</dc:title>
  <cp:lastModifiedBy>OUNAPUU Sharon * ODE</cp:lastModifiedBy>
  <cp:revision>8</cp:revision>
  <dcterms:modified xsi:type="dcterms:W3CDTF">2023-08-01T21:55:41Z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