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7" y="-3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314869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7538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281100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424711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9D9C4-7F79-4E9C-996F-1CA9A24028DC}"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0507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212096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9D9C4-7F79-4E9C-996F-1CA9A24028DC}"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76492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9D9C4-7F79-4E9C-996F-1CA9A24028DC}"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9509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9D9C4-7F79-4E9C-996F-1CA9A24028DC}"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4518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48940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9D9C4-7F79-4E9C-996F-1CA9A24028DC}"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39D74-C7C2-43EE-96B3-36E1DEAA72AA}" type="slidenum">
              <a:rPr lang="en-US" smtClean="0"/>
              <a:t>‹#›</a:t>
            </a:fld>
            <a:endParaRPr lang="en-US"/>
          </a:p>
        </p:txBody>
      </p:sp>
    </p:spTree>
    <p:extLst>
      <p:ext uri="{BB962C8B-B14F-4D97-AF65-F5344CB8AC3E}">
        <p14:creationId xmlns:p14="http://schemas.microsoft.com/office/powerpoint/2010/main" val="11932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9D9C4-7F79-4E9C-996F-1CA9A24028DC}" type="datetimeFigureOut">
              <a:rPr lang="en-US" smtClean="0"/>
              <a:t>8/11/2017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39D74-C7C2-43EE-96B3-36E1DEAA72AA}" type="slidenum">
              <a:rPr lang="en-US" smtClean="0"/>
              <a:t>‹#›</a:t>
            </a:fld>
            <a:endParaRPr lang="en-US"/>
          </a:p>
        </p:txBody>
      </p:sp>
    </p:spTree>
    <p:extLst>
      <p:ext uri="{BB962C8B-B14F-4D97-AF65-F5344CB8AC3E}">
        <p14:creationId xmlns:p14="http://schemas.microsoft.com/office/powerpoint/2010/main" val="137219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Number of CTE Programs per County</a:t>
            </a:r>
          </a:p>
          <a:p>
            <a:r>
              <a:rPr lang="en-US" sz="2800" b="1" dirty="0" smtClean="0"/>
              <a:t>(All Career Areas Combined</a:t>
            </a:r>
            <a:r>
              <a:rPr lang="en-US" sz="2800" b="1" dirty="0"/>
              <a:t>) </a:t>
            </a:r>
            <a:endParaRPr lang="en-US" sz="2800" b="1" dirty="0" smtClean="0"/>
          </a:p>
          <a:p>
            <a:r>
              <a:rPr lang="en-US" sz="2800" b="1" dirty="0" smtClean="0"/>
              <a:t>July 2017</a:t>
            </a:r>
            <a:endParaRPr lang="en-US" sz="2800" b="1" dirty="0"/>
          </a:p>
        </p:txBody>
      </p:sp>
      <p:pic>
        <p:nvPicPr>
          <p:cNvPr id="3" name="Picture 2" descr="This is a color-coded map that shows the Counties of the state colored for the number of CTE Programs of Study in ALL Career Areas that are currently approved.  The map has a key of 8 colors, ranging from 1 to 9+ (FYI--there is no color for 7 programs)." title="Map of all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914400" y="1361440"/>
            <a:ext cx="7315200" cy="5283257"/>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(All Career Areas Combined) July 2017</a:t>
            </a:r>
            <a:endParaRPr lang="en-US" dirty="0"/>
          </a:p>
        </p:txBody>
      </p:sp>
    </p:spTree>
    <p:extLst>
      <p:ext uri="{BB962C8B-B14F-4D97-AF65-F5344CB8AC3E}">
        <p14:creationId xmlns:p14="http://schemas.microsoft.com/office/powerpoint/2010/main" val="149318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9067800" cy="1143000"/>
          </a:xfrm>
        </p:spPr>
        <p:txBody>
          <a:bodyPr>
            <a:noAutofit/>
          </a:bodyPr>
          <a:lstStyle/>
          <a:p>
            <a:r>
              <a:rPr lang="en-US" sz="2700" b="1" dirty="0" smtClean="0"/>
              <a:t>Number of CTE Programs per County Focusing on the Agriculture</a:t>
            </a:r>
            <a:r>
              <a:rPr lang="en-US" sz="2700" b="1" dirty="0"/>
              <a:t>, </a:t>
            </a:r>
            <a:r>
              <a:rPr lang="en-US" sz="2700" b="1" dirty="0" smtClean="0"/>
              <a:t>Food, </a:t>
            </a:r>
            <a:r>
              <a:rPr lang="en-US" sz="2700" b="1" dirty="0"/>
              <a:t>and Natural Resource </a:t>
            </a:r>
            <a:r>
              <a:rPr lang="en-US" sz="2700" b="1" dirty="0" smtClean="0"/>
              <a:t>Systems Career Area</a:t>
            </a:r>
            <a:br>
              <a:rPr lang="en-US" sz="2700" b="1" dirty="0" smtClean="0"/>
            </a:br>
            <a:r>
              <a:rPr lang="en-US" sz="2700" b="1" dirty="0" smtClean="0"/>
              <a:t>July 2017</a:t>
            </a:r>
            <a:endParaRPr lang="en-US" sz="2700" b="1" dirty="0"/>
          </a:p>
        </p:txBody>
      </p:sp>
      <p:pic>
        <p:nvPicPr>
          <p:cNvPr id="4" name="Picture 3" descr="This is a color-coded map that shows the Counties of the state colored for the number of CTE Programs of Study in the Agriculture, Food, and Natural Resource Systems Career Area that are currently approved.  The map has a key of 6 colors, ranging from 0 to 5+ ." title="Map of all Agriculture, Food, and Natural Resource Systems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899160" y="1295400"/>
            <a:ext cx="7406640" cy="5349298"/>
          </a:xfrm>
          <a:prstGeom prst="rect">
            <a:avLst/>
          </a:prstGeom>
        </p:spPr>
      </p:pic>
    </p:spTree>
    <p:extLst>
      <p:ext uri="{BB962C8B-B14F-4D97-AF65-F5344CB8AC3E}">
        <p14:creationId xmlns:p14="http://schemas.microsoft.com/office/powerpoint/2010/main" val="216918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t>Number of CTE Programs per County Focusing </a:t>
            </a:r>
            <a:r>
              <a:rPr lang="en-US" sz="2700" b="1" dirty="0" smtClean="0"/>
              <a:t>on the </a:t>
            </a:r>
            <a:endParaRPr lang="en-US" sz="2700" b="1" dirty="0"/>
          </a:p>
          <a:p>
            <a:r>
              <a:rPr lang="en-US" sz="2700" b="1" dirty="0" smtClean="0"/>
              <a:t>Arts Information &amp; Communications </a:t>
            </a:r>
            <a:r>
              <a:rPr lang="en-US" sz="2700" b="1" dirty="0"/>
              <a:t>Career Area</a:t>
            </a:r>
          </a:p>
          <a:p>
            <a:r>
              <a:rPr lang="en-US" sz="2700" b="1" dirty="0"/>
              <a:t>July 2017</a:t>
            </a:r>
          </a:p>
        </p:txBody>
      </p:sp>
      <p:pic>
        <p:nvPicPr>
          <p:cNvPr id="3" name="Picture 2" descr="This is a color-coded map that shows the Counties of the state colored for the number of CTE Programs of Study in the Arts, Information, &amp; Communication Career Area that are currently approved.  The map has a key of 6 colors, ranging from 0 to 5+ ." title="Map of all Arts Information &amp; Communications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890368" y="1295400"/>
            <a:ext cx="7406640" cy="5349298"/>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Focusing on the Arts Information &amp; Communications Career Area   July 2017</a:t>
            </a:r>
            <a:endParaRPr lang="en-US" dirty="0"/>
          </a:p>
        </p:txBody>
      </p:sp>
    </p:spTree>
    <p:extLst>
      <p:ext uri="{BB962C8B-B14F-4D97-AF65-F5344CB8AC3E}">
        <p14:creationId xmlns:p14="http://schemas.microsoft.com/office/powerpoint/2010/main" val="104853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County Focusing </a:t>
            </a:r>
            <a:r>
              <a:rPr lang="en-US" sz="2700" b="1" dirty="0"/>
              <a:t>on </a:t>
            </a:r>
            <a:endParaRPr lang="en-US" sz="2700" b="1" dirty="0" smtClean="0"/>
          </a:p>
          <a:p>
            <a:r>
              <a:rPr lang="en-US" sz="2700" b="1" dirty="0" smtClean="0"/>
              <a:t>the Business </a:t>
            </a:r>
            <a:r>
              <a:rPr lang="en-US" sz="2700" b="1" dirty="0"/>
              <a:t>and </a:t>
            </a:r>
            <a:r>
              <a:rPr lang="en-US" sz="2700" b="1" dirty="0" smtClean="0"/>
              <a:t>Management Career Area</a:t>
            </a:r>
          </a:p>
          <a:p>
            <a:r>
              <a:rPr lang="en-US" sz="2700" b="1" dirty="0" smtClean="0"/>
              <a:t>July 2017</a:t>
            </a:r>
            <a:endParaRPr lang="en-US" sz="2700" b="1" dirty="0"/>
          </a:p>
        </p:txBody>
      </p:sp>
      <p:pic>
        <p:nvPicPr>
          <p:cNvPr id="3" name="Picture 2" descr="This is a color-coded map that shows the Counties of the state colored for the number of CTE Programs of Study in the Business and Management Career Area that are currently approved.  The map has a key of 6 colors, ranging from 0 to 5+ ." title="Map of all Business and Management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914400" y="1295400"/>
            <a:ext cx="7406640" cy="5349298"/>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Focusing on the Business and Management Career Area   July 2017</a:t>
            </a:r>
            <a:endParaRPr lang="en-US" dirty="0"/>
          </a:p>
        </p:txBody>
      </p:sp>
    </p:spTree>
    <p:extLst>
      <p:ext uri="{BB962C8B-B14F-4D97-AF65-F5344CB8AC3E}">
        <p14:creationId xmlns:p14="http://schemas.microsoft.com/office/powerpoint/2010/main" val="15477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County Focusing </a:t>
            </a:r>
            <a:r>
              <a:rPr lang="en-US" sz="2700" b="1" dirty="0"/>
              <a:t>on </a:t>
            </a:r>
            <a:endParaRPr lang="en-US" sz="2700" b="1" dirty="0" smtClean="0"/>
          </a:p>
          <a:p>
            <a:r>
              <a:rPr lang="en-US" sz="2700" b="1" dirty="0" smtClean="0"/>
              <a:t>the Health Sciences Career Area</a:t>
            </a:r>
          </a:p>
          <a:p>
            <a:r>
              <a:rPr lang="en-US" sz="2700" b="1" dirty="0" smtClean="0"/>
              <a:t>July 2017</a:t>
            </a:r>
            <a:endParaRPr lang="en-US" sz="2700" b="1" dirty="0"/>
          </a:p>
        </p:txBody>
      </p:sp>
      <p:pic>
        <p:nvPicPr>
          <p:cNvPr id="3" name="Picture 2" descr="This is a color-coded map that shows the Counties of the state colored for the number of CTE Programs of Study in the Health Sciences Career Area that are currently approved.  The map has a key of 6 colors, ranging from 0 to 5+ ." title="Map of all Health Sciences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914400" y="1295400"/>
            <a:ext cx="7406640" cy="5349298"/>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Focusing on the Health Sciences Career Area   July 2017</a:t>
            </a:r>
            <a:endParaRPr lang="en-US" dirty="0"/>
          </a:p>
        </p:txBody>
      </p:sp>
    </p:spTree>
    <p:extLst>
      <p:ext uri="{BB962C8B-B14F-4D97-AF65-F5344CB8AC3E}">
        <p14:creationId xmlns:p14="http://schemas.microsoft.com/office/powerpoint/2010/main" val="267737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County Focusing </a:t>
            </a:r>
            <a:r>
              <a:rPr lang="en-US" sz="2700" b="1" dirty="0"/>
              <a:t>on </a:t>
            </a:r>
            <a:endParaRPr lang="en-US" sz="2700" b="1" dirty="0" smtClean="0"/>
          </a:p>
          <a:p>
            <a:r>
              <a:rPr lang="en-US" sz="2700" b="1" dirty="0" smtClean="0"/>
              <a:t>the Human Resources Career Area</a:t>
            </a:r>
          </a:p>
          <a:p>
            <a:r>
              <a:rPr lang="en-US" sz="2700" b="1" dirty="0" smtClean="0"/>
              <a:t>July 2017</a:t>
            </a:r>
            <a:endParaRPr lang="en-US" sz="2700" b="1" dirty="0"/>
          </a:p>
        </p:txBody>
      </p:sp>
      <p:pic>
        <p:nvPicPr>
          <p:cNvPr id="3" name="Picture 2" descr="This is a color-coded map that shows the Counties of the state colored for the number of CTE Programs of Study in the Human Resources Career Area that are currently approved.  The map has a key of 4 colors, ranging from 0 to 3+ ." title="Map of all Human Resources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914400" y="1295400"/>
            <a:ext cx="7406640" cy="5349298"/>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Focusing on the Human Resources Career Area   July 2017</a:t>
            </a:r>
            <a:endParaRPr lang="en-US" dirty="0"/>
          </a:p>
        </p:txBody>
      </p:sp>
    </p:spTree>
    <p:extLst>
      <p:ext uri="{BB962C8B-B14F-4D97-AF65-F5344CB8AC3E}">
        <p14:creationId xmlns:p14="http://schemas.microsoft.com/office/powerpoint/2010/main" val="4992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t>Number of CTE Programs per County Focusing </a:t>
            </a:r>
            <a:r>
              <a:rPr lang="en-US" sz="2700" b="1" dirty="0"/>
              <a:t>on </a:t>
            </a:r>
            <a:r>
              <a:rPr lang="en-US" sz="2700" b="1" dirty="0" smtClean="0"/>
              <a:t>the Industrial </a:t>
            </a:r>
            <a:r>
              <a:rPr lang="en-US" sz="2700" b="1" dirty="0"/>
              <a:t>and Engineering </a:t>
            </a:r>
            <a:r>
              <a:rPr lang="en-US" sz="2700" b="1" dirty="0" smtClean="0"/>
              <a:t>Systems Career Area</a:t>
            </a:r>
          </a:p>
          <a:p>
            <a:r>
              <a:rPr lang="en-US" sz="2700" b="1" dirty="0" smtClean="0"/>
              <a:t>July 2017</a:t>
            </a:r>
            <a:endParaRPr lang="en-US" sz="2700" b="1" dirty="0"/>
          </a:p>
        </p:txBody>
      </p:sp>
      <p:pic>
        <p:nvPicPr>
          <p:cNvPr id="3" name="Picture 2" descr="This is a color-coded map that shows the Counties of the state colored for the number of CTE Programs of Study in the Industrial and Engineeriing Systems Career Area that are currently approved.  The map has a key of 6 colors, ranging from 0 to 5+ ." title="Map of all Industrial and Engineering Systems CTE Programs of Study in the state: By County"/>
          <p:cNvPicPr>
            <a:picLocks noChangeAspect="1"/>
          </p:cNvPicPr>
          <p:nvPr/>
        </p:nvPicPr>
        <p:blipFill rotWithShape="1">
          <a:blip r:embed="rId2" cstate="print">
            <a:extLst>
              <a:ext uri="{28A0092B-C50C-407E-A947-70E740481C1C}">
                <a14:useLocalDpi xmlns:a14="http://schemas.microsoft.com/office/drawing/2010/main" val="0"/>
              </a:ext>
            </a:extLst>
          </a:blip>
          <a:srcRect t="13889" b="13888"/>
          <a:stretch/>
        </p:blipFill>
        <p:spPr>
          <a:xfrm>
            <a:off x="838200" y="1295400"/>
            <a:ext cx="7406640" cy="5349298"/>
          </a:xfrm>
          <a:prstGeom prst="rect">
            <a:avLst/>
          </a:prstGeom>
        </p:spPr>
      </p:pic>
      <p:sp>
        <p:nvSpPr>
          <p:cNvPr id="2" name="Title 1" hidden="1"/>
          <p:cNvSpPr>
            <a:spLocks noGrp="1"/>
          </p:cNvSpPr>
          <p:nvPr>
            <p:ph type="title"/>
          </p:nvPr>
        </p:nvSpPr>
        <p:spPr/>
        <p:txBody>
          <a:bodyPr>
            <a:normAutofit fontScale="90000"/>
          </a:bodyPr>
          <a:lstStyle/>
          <a:p>
            <a:r>
              <a:rPr lang="en-US" dirty="0" smtClean="0"/>
              <a:t>Number of CTE Programs per County Focusing on the Industrial and Engineering Systems Career Area   July 2017</a:t>
            </a:r>
            <a:endParaRPr lang="en-US" dirty="0"/>
          </a:p>
        </p:txBody>
      </p:sp>
    </p:spTree>
    <p:extLst>
      <p:ext uri="{BB962C8B-B14F-4D97-AF65-F5344CB8AC3E}">
        <p14:creationId xmlns:p14="http://schemas.microsoft.com/office/powerpoint/2010/main" val="215115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54ba7e27-71cb-4c46-94e1-a2d959839410">Tier 1</Priority>
    <Remediation_x0020_Date xmlns="54ba7e27-71cb-4c46-94e1-a2d959839410">2017-08-11T07:00:00+00:00</Remediation_x0020_Date>
    <Estimated_x0020_Creation_x0020_Date xmlns="54ba7e27-71cb-4c46-94e1-a2d959839410">2017-08-11T07:00:00+00:00</Estimated_x0020_Creation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EA4080AC646C46ADCF94E40500EAAA" ma:contentTypeVersion="7" ma:contentTypeDescription="Create a new document." ma:contentTypeScope="" ma:versionID="65541e0802308968ec04ca0dcea30397">
  <xsd:schema xmlns:xsd="http://www.w3.org/2001/XMLSchema" xmlns:xs="http://www.w3.org/2001/XMLSchema" xmlns:p="http://schemas.microsoft.com/office/2006/metadata/properties" xmlns:ns1="http://schemas.microsoft.com/sharepoint/v3" xmlns:ns2="54ba7e27-71cb-4c46-94e1-a2d959839410" xmlns:ns3="54031767-dd6d-417c-ab73-583408f47564" targetNamespace="http://schemas.microsoft.com/office/2006/metadata/properties" ma:root="true" ma:fieldsID="ec373ca5e322ce03912459cbb723fbfa" ns1:_="" ns2:_="" ns3:_="">
    <xsd:import namespace="http://schemas.microsoft.com/sharepoint/v3"/>
    <xsd:import namespace="54ba7e27-71cb-4c46-94e1-a2d959839410"/>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ba7e27-71cb-4c46-94e1-a2d95983941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39E81-1F58-4E20-9753-A544FB31D469}"/>
</file>

<file path=customXml/itemProps2.xml><?xml version="1.0" encoding="utf-8"?>
<ds:datastoreItem xmlns:ds="http://schemas.openxmlformats.org/officeDocument/2006/customXml" ds:itemID="{013CB2D1-5092-4BE2-949C-2AA4BE3BC4C8}"/>
</file>

<file path=customXml/itemProps3.xml><?xml version="1.0" encoding="utf-8"?>
<ds:datastoreItem xmlns:ds="http://schemas.openxmlformats.org/officeDocument/2006/customXml" ds:itemID="{92F1A376-F4E3-4017-A0D0-E4B79570CB4F}"/>
</file>

<file path=docProps/app.xml><?xml version="1.0" encoding="utf-8"?>
<Properties xmlns="http://schemas.openxmlformats.org/officeDocument/2006/extended-properties" xmlns:vt="http://schemas.openxmlformats.org/officeDocument/2006/docPropsVTypes">
  <TotalTime>181</TotalTime>
  <Words>207</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Number of CTE Programs per County (All Career Areas Combined) July 2017</vt:lpstr>
      <vt:lpstr>Number of CTE Programs per County Focusing on the Agriculture, Food, and Natural Resource Systems Career Area July 2017</vt:lpstr>
      <vt:lpstr>Number of CTE Programs per County Focusing on the Arts Information &amp; Communications Career Area   July 2017</vt:lpstr>
      <vt:lpstr>Number of CTE Programs per County Focusing on the Business and Management Career Area   July 2017</vt:lpstr>
      <vt:lpstr>Number of CTE Programs per County Focusing on the Health Sciences Career Area   July 2017</vt:lpstr>
      <vt:lpstr>Number of CTE Programs per County Focusing on the Human Resources Career Area   July 2017</vt:lpstr>
      <vt:lpstr>Number of CTE Programs per County Focusing on the Industrial and Engineering Systems Career Area   July 2017</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of Maps of Number of CTE Programs of Study per County </dc:title>
  <dc:creator>REW Josh - ODE</dc:creator>
  <cp:lastModifiedBy>Linda Simeone</cp:lastModifiedBy>
  <cp:revision>16</cp:revision>
  <dcterms:created xsi:type="dcterms:W3CDTF">2017-04-03T19:33:46Z</dcterms:created>
  <dcterms:modified xsi:type="dcterms:W3CDTF">2017-08-11T21:59:37Z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0x010100E3EA4080AC646C46ADCF94E40500EAAA</vt:lpwstr>
  </property>
</Properties>
</file>