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4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67.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49.xml" ContentType="application/vnd.openxmlformats-officedocument.presentationml.slide+xml"/>
  <Override PartName="/ppt/slides/slide48.xml" ContentType="application/vnd.openxmlformats-officedocument.presentationml.slide+xml"/>
  <Override PartName="/ppt/slides/slide47.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2.xml" ContentType="application/vnd.openxmlformats-officedocument.presentationml.slide+xml"/>
  <Override PartName="/ppt/slides/slide61.xml" ContentType="application/vnd.openxmlformats-officedocument.presentationml.slide+xml"/>
  <Override PartName="/ppt/slides/slide60.xml" ContentType="application/vnd.openxmlformats-officedocument.presentationml.slide+xml"/>
  <Override PartName="/ppt/slides/slide59.xml" ContentType="application/vnd.openxmlformats-officedocument.presentationml.slide+xml"/>
  <Override PartName="/ppt/slides/slide58.xml" ContentType="application/vnd.openxmlformats-officedocument.presentationml.slide+xml"/>
  <Override PartName="/ppt/slides/slide57.xml" ContentType="application/vnd.openxmlformats-officedocument.presentationml.slide+xml"/>
  <Override PartName="/ppt/slides/slide41.xml" ContentType="application/vnd.openxmlformats-officedocument.presentationml.slide+xml"/>
  <Override PartName="/ppt/slides/slide13.xml" ContentType="application/vnd.openxmlformats-officedocument.presentationml.slide+xml"/>
  <Override PartName="/ppt/slides/slide11.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5.xml" ContentType="application/vnd.openxmlformats-officedocument.presentationml.slide+xml"/>
  <Override PartName="/ppt/slides/slide12.xml" ContentType="application/vnd.openxmlformats-officedocument.presentationml.slide+xml"/>
  <Override PartName="/ppt/slides/slide7.xml" ContentType="application/vnd.openxmlformats-officedocument.presentationml.slide+xml"/>
  <Override PartName="/ppt/slides/slide10.xml" ContentType="application/vnd.openxmlformats-officedocument.presentationml.slide+xml"/>
  <Override PartName="/ppt/slides/slide6.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Masters/slideMaster1.xml" ContentType="application/vnd.openxmlformats-officedocument.presentationml.slideMaster+xml"/>
  <Override PartName="/ppt/notesSlides/notesSlide3.xml" ContentType="application/vnd.openxmlformats-officedocument.presentationml.notesSlide+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notesSlides/notesSlide4.xml" ContentType="application/vnd.openxmlformats-officedocument.presentationml.notesSlide+xml"/>
  <Override PartName="/ppt/notesSlides/notesSlide20.xml" ContentType="application/vnd.openxmlformats-officedocument.presentationml.notesSlide+xml"/>
  <Override PartName="/ppt/notesSlides/notesSlide22.xml" ContentType="application/vnd.openxmlformats-officedocument.presentationml.notes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Layouts/slideLayout3.xml" ContentType="application/vnd.openxmlformats-officedocument.presentationml.slideLayout+xml"/>
  <Override PartName="/ppt/notesSlides/notesSlide30.xml" ContentType="application/vnd.openxmlformats-officedocument.presentationml.notesSlide+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28.xml" ContentType="application/vnd.openxmlformats-officedocument.presentationml.notesSlide+xml"/>
  <Override PartName="/ppt/notesSlides/notesSlide27.xml" ContentType="application/vnd.openxmlformats-officedocument.presentationml.notesSlide+xml"/>
  <Override PartName="/ppt/slideLayouts/slideLayout8.xml" ContentType="application/vnd.openxmlformats-officedocument.presentationml.slideLayout+xml"/>
  <Override PartName="/ppt/notesSlides/notesSlide23.xml" ContentType="application/vnd.openxmlformats-officedocument.presentationml.notesSlide+xml"/>
  <Override PartName="/ppt/slideLayouts/slideLayout5.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25.xml" ContentType="application/vnd.openxmlformats-officedocument.presentationml.notesSlide+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theme/theme3.xml" ContentType="application/vnd.openxmlformats-officedocument.theme+xml"/>
  <Override PartName="/ppt/handoutMasters/handoutMaster1.xml" ContentType="application/vnd.openxmlformats-officedocument.presentationml.handout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68" r:id="rId1"/>
  </p:sldMasterIdLst>
  <p:notesMasterIdLst>
    <p:notesMasterId r:id="rId69"/>
  </p:notesMasterIdLst>
  <p:handoutMasterIdLst>
    <p:handoutMasterId r:id="rId70"/>
  </p:handoutMasterIdLst>
  <p:sldIdLst>
    <p:sldId id="442" r:id="rId2"/>
    <p:sldId id="401" r:id="rId3"/>
    <p:sldId id="397" r:id="rId4"/>
    <p:sldId id="380" r:id="rId5"/>
    <p:sldId id="382" r:id="rId6"/>
    <p:sldId id="386" r:id="rId7"/>
    <p:sldId id="421" r:id="rId8"/>
    <p:sldId id="390" r:id="rId9"/>
    <p:sldId id="399" r:id="rId10"/>
    <p:sldId id="327" r:id="rId11"/>
    <p:sldId id="388" r:id="rId12"/>
    <p:sldId id="377" r:id="rId13"/>
    <p:sldId id="385" r:id="rId14"/>
    <p:sldId id="378" r:id="rId15"/>
    <p:sldId id="265" r:id="rId16"/>
    <p:sldId id="330" r:id="rId17"/>
    <p:sldId id="352" r:id="rId18"/>
    <p:sldId id="331" r:id="rId19"/>
    <p:sldId id="321" r:id="rId20"/>
    <p:sldId id="357" r:id="rId21"/>
    <p:sldId id="325" r:id="rId22"/>
    <p:sldId id="334" r:id="rId23"/>
    <p:sldId id="335" r:id="rId24"/>
    <p:sldId id="361" r:id="rId25"/>
    <p:sldId id="337" r:id="rId26"/>
    <p:sldId id="363" r:id="rId27"/>
    <p:sldId id="339" r:id="rId28"/>
    <p:sldId id="364" r:id="rId29"/>
    <p:sldId id="374" r:id="rId30"/>
    <p:sldId id="350" r:id="rId31"/>
    <p:sldId id="375" r:id="rId32"/>
    <p:sldId id="349" r:id="rId33"/>
    <p:sldId id="351" r:id="rId34"/>
    <p:sldId id="328" r:id="rId35"/>
    <p:sldId id="329" r:id="rId36"/>
    <p:sldId id="408" r:id="rId37"/>
    <p:sldId id="409" r:id="rId38"/>
    <p:sldId id="410" r:id="rId39"/>
    <p:sldId id="411" r:id="rId40"/>
    <p:sldId id="412" r:id="rId41"/>
    <p:sldId id="373" r:id="rId42"/>
    <p:sldId id="393" r:id="rId43"/>
    <p:sldId id="414" r:id="rId44"/>
    <p:sldId id="422" r:id="rId45"/>
    <p:sldId id="417" r:id="rId46"/>
    <p:sldId id="423" r:id="rId47"/>
    <p:sldId id="424" r:id="rId48"/>
    <p:sldId id="425" r:id="rId49"/>
    <p:sldId id="435" r:id="rId50"/>
    <p:sldId id="436" r:id="rId51"/>
    <p:sldId id="415" r:id="rId52"/>
    <p:sldId id="428" r:id="rId53"/>
    <p:sldId id="437" r:id="rId54"/>
    <p:sldId id="438" r:id="rId55"/>
    <p:sldId id="439" r:id="rId56"/>
    <p:sldId id="441" r:id="rId57"/>
    <p:sldId id="430" r:id="rId58"/>
    <p:sldId id="431" r:id="rId59"/>
    <p:sldId id="432" r:id="rId60"/>
    <p:sldId id="313" r:id="rId61"/>
    <p:sldId id="275" r:id="rId62"/>
    <p:sldId id="290" r:id="rId63"/>
    <p:sldId id="277" r:id="rId64"/>
    <p:sldId id="278" r:id="rId65"/>
    <p:sldId id="429" r:id="rId66"/>
    <p:sldId id="297" r:id="rId67"/>
    <p:sldId id="298" r:id="rId68"/>
  </p:sldIdLst>
  <p:sldSz cx="9144000" cy="6858000" type="screen4x3"/>
  <p:notesSz cx="6881813" cy="9296400"/>
  <p:defaultTextStyle>
    <a:defPPr>
      <a:defRPr lang="en-US"/>
    </a:defPPr>
    <a:lvl1pPr algn="l" rtl="0" fontAlgn="base">
      <a:spcBef>
        <a:spcPct val="0"/>
      </a:spcBef>
      <a:spcAft>
        <a:spcPct val="0"/>
      </a:spcAft>
      <a:defRPr kern="1200">
        <a:solidFill>
          <a:schemeClr val="tx1"/>
        </a:solidFill>
        <a:latin typeface="Constantia" panose="02030602050306030303" pitchFamily="18"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onstantia" panose="02030602050306030303" pitchFamily="18"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onstantia" panose="02030602050306030303" pitchFamily="18"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onstantia" panose="02030602050306030303" pitchFamily="18"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onstantia" panose="02030602050306030303" pitchFamily="18" charset="0"/>
        <a:ea typeface="+mn-ea"/>
        <a:cs typeface="Arial" panose="020B0604020202020204" pitchFamily="34" charset="0"/>
      </a:defRPr>
    </a:lvl5pPr>
    <a:lvl6pPr marL="2286000" algn="l" defTabSz="914400" rtl="0" eaLnBrk="1" latinLnBrk="0" hangingPunct="1">
      <a:defRPr kern="1200">
        <a:solidFill>
          <a:schemeClr val="tx1"/>
        </a:solidFill>
        <a:latin typeface="Constantia" panose="02030602050306030303" pitchFamily="18" charset="0"/>
        <a:ea typeface="+mn-ea"/>
        <a:cs typeface="Arial" panose="020B0604020202020204" pitchFamily="34" charset="0"/>
      </a:defRPr>
    </a:lvl6pPr>
    <a:lvl7pPr marL="2743200" algn="l" defTabSz="914400" rtl="0" eaLnBrk="1" latinLnBrk="0" hangingPunct="1">
      <a:defRPr kern="1200">
        <a:solidFill>
          <a:schemeClr val="tx1"/>
        </a:solidFill>
        <a:latin typeface="Constantia" panose="02030602050306030303" pitchFamily="18" charset="0"/>
        <a:ea typeface="+mn-ea"/>
        <a:cs typeface="Arial" panose="020B0604020202020204" pitchFamily="34" charset="0"/>
      </a:defRPr>
    </a:lvl7pPr>
    <a:lvl8pPr marL="3200400" algn="l" defTabSz="914400" rtl="0" eaLnBrk="1" latinLnBrk="0" hangingPunct="1">
      <a:defRPr kern="1200">
        <a:solidFill>
          <a:schemeClr val="tx1"/>
        </a:solidFill>
        <a:latin typeface="Constantia" panose="02030602050306030303" pitchFamily="18" charset="0"/>
        <a:ea typeface="+mn-ea"/>
        <a:cs typeface="Arial" panose="020B0604020202020204" pitchFamily="34" charset="0"/>
      </a:defRPr>
    </a:lvl8pPr>
    <a:lvl9pPr marL="3657600" algn="l" defTabSz="914400" rtl="0" eaLnBrk="1" latinLnBrk="0" hangingPunct="1">
      <a:defRPr kern="1200">
        <a:solidFill>
          <a:schemeClr val="tx1"/>
        </a:solidFill>
        <a:latin typeface="Constantia" panose="02030602050306030303"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95" autoAdjust="0"/>
    <p:restoredTop sz="94660"/>
  </p:normalViewPr>
  <p:slideViewPr>
    <p:cSldViewPr>
      <p:cViewPr varScale="1">
        <p:scale>
          <a:sx n="91" d="100"/>
          <a:sy n="91" d="100"/>
        </p:scale>
        <p:origin x="1266" y="90"/>
      </p:cViewPr>
      <p:guideLst>
        <p:guide orient="horz" pos="2160"/>
        <p:guide pos="2880"/>
      </p:guideLst>
    </p:cSldViewPr>
  </p:slideViewPr>
  <p:notesTextViewPr>
    <p:cViewPr>
      <p:scale>
        <a:sx n="1" d="1"/>
        <a:sy n="1" d="1"/>
      </p:scale>
      <p:origin x="0" y="0"/>
    </p:cViewPr>
  </p:notesTextViewPr>
  <p:sorterViewPr>
    <p:cViewPr>
      <p:scale>
        <a:sx n="100" d="100"/>
        <a:sy n="100" d="100"/>
      </p:scale>
      <p:origin x="0" y="10302"/>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77" Type="http://schemas.openxmlformats.org/officeDocument/2006/relationships/customXml" Target="../customXml/item3.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handoutMaster" Target="handoutMasters/handoutMaster1.xml"/><Relationship Id="rId75"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customXml" Target="../customXml/item2.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29" Type="http://schemas.openxmlformats.org/officeDocument/2006/relationships/slide" Target="slides/slide2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913" cy="465138"/>
          </a:xfrm>
          <a:prstGeom prst="rect">
            <a:avLst/>
          </a:prstGeom>
        </p:spPr>
        <p:txBody>
          <a:bodyPr vert="horz" lIns="92446" tIns="46223" rIns="92446" bIns="46223"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97313" y="0"/>
            <a:ext cx="2982912" cy="465138"/>
          </a:xfrm>
          <a:prstGeom prst="rect">
            <a:avLst/>
          </a:prstGeom>
        </p:spPr>
        <p:txBody>
          <a:bodyPr vert="horz" lIns="92446" tIns="46223" rIns="92446" bIns="46223" rtlCol="0"/>
          <a:lstStyle>
            <a:lvl1pPr algn="r" fontAlgn="auto">
              <a:spcBef>
                <a:spcPts val="0"/>
              </a:spcBef>
              <a:spcAft>
                <a:spcPts val="0"/>
              </a:spcAft>
              <a:defRPr sz="1200" smtClean="0">
                <a:latin typeface="+mn-lt"/>
                <a:cs typeface="+mn-cs"/>
              </a:defRPr>
            </a:lvl1pPr>
          </a:lstStyle>
          <a:p>
            <a:pPr>
              <a:defRPr/>
            </a:pPr>
            <a:fld id="{07AD5A7B-3058-468B-A87E-C22C96A27E9F}" type="datetimeFigureOut">
              <a:rPr lang="en-US"/>
              <a:pPr>
                <a:defRPr/>
              </a:pPr>
              <a:t>9/25/2019</a:t>
            </a:fld>
            <a:endParaRPr lang="en-US"/>
          </a:p>
        </p:txBody>
      </p:sp>
      <p:sp>
        <p:nvSpPr>
          <p:cNvPr id="4" name="Footer Placeholder 3"/>
          <p:cNvSpPr>
            <a:spLocks noGrp="1"/>
          </p:cNvSpPr>
          <p:nvPr>
            <p:ph type="ftr" sz="quarter" idx="2"/>
          </p:nvPr>
        </p:nvSpPr>
        <p:spPr>
          <a:xfrm>
            <a:off x="0" y="8829675"/>
            <a:ext cx="2982913" cy="465138"/>
          </a:xfrm>
          <a:prstGeom prst="rect">
            <a:avLst/>
          </a:prstGeom>
        </p:spPr>
        <p:txBody>
          <a:bodyPr vert="horz" lIns="92446" tIns="46223" rIns="92446" bIns="46223"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897313" y="8829675"/>
            <a:ext cx="2982912" cy="465138"/>
          </a:xfrm>
          <a:prstGeom prst="rect">
            <a:avLst/>
          </a:prstGeom>
        </p:spPr>
        <p:txBody>
          <a:bodyPr vert="horz" wrap="square" lIns="92446" tIns="46223" rIns="92446" bIns="46223" numCol="1" anchor="b" anchorCtr="0" compatLnSpc="1">
            <a:prstTxWarp prst="textNoShape">
              <a:avLst/>
            </a:prstTxWarp>
          </a:bodyPr>
          <a:lstStyle>
            <a:lvl1pPr algn="r">
              <a:defRPr sz="1200">
                <a:latin typeface="Calibri" panose="020F0502020204030204" pitchFamily="34" charset="0"/>
              </a:defRPr>
            </a:lvl1pPr>
          </a:lstStyle>
          <a:p>
            <a:fld id="{2D577631-6557-4F16-AEFC-322E7245EC51}"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913" cy="465138"/>
          </a:xfrm>
          <a:prstGeom prst="rect">
            <a:avLst/>
          </a:prstGeom>
        </p:spPr>
        <p:txBody>
          <a:bodyPr vert="horz" lIns="92446" tIns="46223" rIns="92446" bIns="46223"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97313" y="0"/>
            <a:ext cx="2982912" cy="465138"/>
          </a:xfrm>
          <a:prstGeom prst="rect">
            <a:avLst/>
          </a:prstGeom>
        </p:spPr>
        <p:txBody>
          <a:bodyPr vert="horz" lIns="92446" tIns="46223" rIns="92446" bIns="46223" rtlCol="0"/>
          <a:lstStyle>
            <a:lvl1pPr algn="r" fontAlgn="auto">
              <a:spcBef>
                <a:spcPts val="0"/>
              </a:spcBef>
              <a:spcAft>
                <a:spcPts val="0"/>
              </a:spcAft>
              <a:defRPr sz="1200" smtClean="0">
                <a:latin typeface="+mn-lt"/>
                <a:cs typeface="+mn-cs"/>
              </a:defRPr>
            </a:lvl1pPr>
          </a:lstStyle>
          <a:p>
            <a:pPr>
              <a:defRPr/>
            </a:pPr>
            <a:fld id="{E537775A-B61C-4A7A-9836-3E4AD645438C}" type="datetimeFigureOut">
              <a:rPr lang="en-US"/>
              <a:pPr>
                <a:defRPr/>
              </a:pPr>
              <a:t>9/25/2019</a:t>
            </a:fld>
            <a:endParaRPr lang="en-US"/>
          </a:p>
        </p:txBody>
      </p:sp>
      <p:sp>
        <p:nvSpPr>
          <p:cNvPr id="4" name="Slide Image Placeholder 3"/>
          <p:cNvSpPr>
            <a:spLocks noGrp="1" noRot="1" noChangeAspect="1"/>
          </p:cNvSpPr>
          <p:nvPr>
            <p:ph type="sldImg" idx="2"/>
          </p:nvPr>
        </p:nvSpPr>
        <p:spPr>
          <a:xfrm>
            <a:off x="1116013" y="696913"/>
            <a:ext cx="4649787" cy="3487737"/>
          </a:xfrm>
          <a:prstGeom prst="rect">
            <a:avLst/>
          </a:prstGeom>
          <a:noFill/>
          <a:ln w="12700">
            <a:solidFill>
              <a:prstClr val="black"/>
            </a:solidFill>
          </a:ln>
        </p:spPr>
        <p:txBody>
          <a:bodyPr vert="horz" lIns="92446" tIns="46223" rIns="92446" bIns="46223" rtlCol="0" anchor="ctr"/>
          <a:lstStyle/>
          <a:p>
            <a:pPr lvl="0"/>
            <a:endParaRPr lang="en-US" noProof="0"/>
          </a:p>
        </p:txBody>
      </p:sp>
      <p:sp>
        <p:nvSpPr>
          <p:cNvPr id="5" name="Notes Placeholder 4"/>
          <p:cNvSpPr>
            <a:spLocks noGrp="1"/>
          </p:cNvSpPr>
          <p:nvPr>
            <p:ph type="body" sz="quarter" idx="3"/>
          </p:nvPr>
        </p:nvSpPr>
        <p:spPr>
          <a:xfrm>
            <a:off x="688975" y="4416425"/>
            <a:ext cx="5505450" cy="4183063"/>
          </a:xfrm>
          <a:prstGeom prst="rect">
            <a:avLst/>
          </a:prstGeom>
        </p:spPr>
        <p:txBody>
          <a:bodyPr vert="horz" lIns="92446" tIns="46223" rIns="92446" bIns="46223"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675"/>
            <a:ext cx="2982913" cy="465138"/>
          </a:xfrm>
          <a:prstGeom prst="rect">
            <a:avLst/>
          </a:prstGeom>
        </p:spPr>
        <p:txBody>
          <a:bodyPr vert="horz" lIns="92446" tIns="46223" rIns="92446" bIns="46223"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97313" y="8829675"/>
            <a:ext cx="2982912" cy="465138"/>
          </a:xfrm>
          <a:prstGeom prst="rect">
            <a:avLst/>
          </a:prstGeom>
        </p:spPr>
        <p:txBody>
          <a:bodyPr vert="horz" wrap="square" lIns="92446" tIns="46223" rIns="92446" bIns="46223" numCol="1" anchor="b" anchorCtr="0" compatLnSpc="1">
            <a:prstTxWarp prst="textNoShape">
              <a:avLst/>
            </a:prstTxWarp>
          </a:bodyPr>
          <a:lstStyle>
            <a:lvl1pPr algn="r">
              <a:defRPr sz="1200">
                <a:latin typeface="Calibri" panose="020F0502020204030204" pitchFamily="34" charset="0"/>
              </a:defRPr>
            </a:lvl1pPr>
          </a:lstStyle>
          <a:p>
            <a:fld id="{FCCB55E2-E756-4257-8866-07BE42F63DBD}"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a:p>
            <a:pPr>
              <a:spcBef>
                <a:spcPct val="0"/>
              </a:spcBef>
            </a:pPr>
            <a:endParaRPr lang="en-US" altLang="en-US" smtClean="0"/>
          </a:p>
        </p:txBody>
      </p:sp>
      <p:sp>
        <p:nvSpPr>
          <p:cNvPr id="778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fontAlgn="base">
              <a:spcBef>
                <a:spcPct val="0"/>
              </a:spcBef>
              <a:spcAft>
                <a:spcPct val="0"/>
              </a:spcAft>
              <a:defRPr>
                <a:solidFill>
                  <a:schemeClr val="tx1"/>
                </a:solidFill>
                <a:latin typeface="Constantia" panose="02030602050306030303" pitchFamily="18" charset="0"/>
              </a:defRPr>
            </a:lvl6pPr>
            <a:lvl7pPr marL="2971800" indent="-228600" fontAlgn="base">
              <a:spcBef>
                <a:spcPct val="0"/>
              </a:spcBef>
              <a:spcAft>
                <a:spcPct val="0"/>
              </a:spcAft>
              <a:defRPr>
                <a:solidFill>
                  <a:schemeClr val="tx1"/>
                </a:solidFill>
                <a:latin typeface="Constantia" panose="02030602050306030303" pitchFamily="18" charset="0"/>
              </a:defRPr>
            </a:lvl7pPr>
            <a:lvl8pPr marL="3429000" indent="-228600" fontAlgn="base">
              <a:spcBef>
                <a:spcPct val="0"/>
              </a:spcBef>
              <a:spcAft>
                <a:spcPct val="0"/>
              </a:spcAft>
              <a:defRPr>
                <a:solidFill>
                  <a:schemeClr val="tx1"/>
                </a:solidFill>
                <a:latin typeface="Constantia" panose="02030602050306030303" pitchFamily="18" charset="0"/>
              </a:defRPr>
            </a:lvl8pPr>
            <a:lvl9pPr marL="3886200" indent="-228600" fontAlgn="base">
              <a:spcBef>
                <a:spcPct val="0"/>
              </a:spcBef>
              <a:spcAft>
                <a:spcPct val="0"/>
              </a:spcAft>
              <a:defRPr>
                <a:solidFill>
                  <a:schemeClr val="tx1"/>
                </a:solidFill>
                <a:latin typeface="Constantia" panose="02030602050306030303" pitchFamily="18" charset="0"/>
              </a:defRPr>
            </a:lvl9pPr>
          </a:lstStyle>
          <a:p>
            <a:fld id="{E214B5D4-0A83-4A0C-8390-618C2209E47A}" type="slidenum">
              <a:rPr lang="en-US" altLang="en-US">
                <a:latin typeface="Calibri" panose="020F0502020204030204" pitchFamily="34" charset="0"/>
              </a:rPr>
              <a:pPr/>
              <a:t>3</a:t>
            </a:fld>
            <a:endParaRPr lang="en-US" altLang="en-US">
              <a:latin typeface="Calibri" panose="020F050202020403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a:p>
            <a:pPr>
              <a:spcBef>
                <a:spcPct val="0"/>
              </a:spcBef>
            </a:pPr>
            <a:endParaRPr lang="en-US" altLang="en-US" smtClean="0"/>
          </a:p>
        </p:txBody>
      </p:sp>
      <p:sp>
        <p:nvSpPr>
          <p:cNvPr id="870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fontAlgn="base">
              <a:spcBef>
                <a:spcPct val="0"/>
              </a:spcBef>
              <a:spcAft>
                <a:spcPct val="0"/>
              </a:spcAft>
              <a:defRPr>
                <a:solidFill>
                  <a:schemeClr val="tx1"/>
                </a:solidFill>
                <a:latin typeface="Constantia" panose="02030602050306030303" pitchFamily="18" charset="0"/>
              </a:defRPr>
            </a:lvl6pPr>
            <a:lvl7pPr marL="2971800" indent="-228600" fontAlgn="base">
              <a:spcBef>
                <a:spcPct val="0"/>
              </a:spcBef>
              <a:spcAft>
                <a:spcPct val="0"/>
              </a:spcAft>
              <a:defRPr>
                <a:solidFill>
                  <a:schemeClr val="tx1"/>
                </a:solidFill>
                <a:latin typeface="Constantia" panose="02030602050306030303" pitchFamily="18" charset="0"/>
              </a:defRPr>
            </a:lvl7pPr>
            <a:lvl8pPr marL="3429000" indent="-228600" fontAlgn="base">
              <a:spcBef>
                <a:spcPct val="0"/>
              </a:spcBef>
              <a:spcAft>
                <a:spcPct val="0"/>
              </a:spcAft>
              <a:defRPr>
                <a:solidFill>
                  <a:schemeClr val="tx1"/>
                </a:solidFill>
                <a:latin typeface="Constantia" panose="02030602050306030303" pitchFamily="18" charset="0"/>
              </a:defRPr>
            </a:lvl8pPr>
            <a:lvl9pPr marL="3886200" indent="-228600" fontAlgn="base">
              <a:spcBef>
                <a:spcPct val="0"/>
              </a:spcBef>
              <a:spcAft>
                <a:spcPct val="0"/>
              </a:spcAft>
              <a:defRPr>
                <a:solidFill>
                  <a:schemeClr val="tx1"/>
                </a:solidFill>
                <a:latin typeface="Constantia" panose="02030602050306030303" pitchFamily="18" charset="0"/>
              </a:defRPr>
            </a:lvl9pPr>
          </a:lstStyle>
          <a:p>
            <a:fld id="{C6117066-1C18-4851-81C9-94BFFB7D13ED}" type="slidenum">
              <a:rPr lang="en-US" altLang="en-US">
                <a:latin typeface="Calibri" panose="020F0502020204030204" pitchFamily="34" charset="0"/>
              </a:rPr>
              <a:pPr/>
              <a:t>37</a:t>
            </a:fld>
            <a:endParaRPr lang="en-US" altLang="en-US">
              <a:latin typeface="Calibri" panose="020F050202020403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a:p>
            <a:pPr>
              <a:spcBef>
                <a:spcPct val="0"/>
              </a:spcBef>
            </a:pPr>
            <a:endParaRPr lang="en-US" altLang="en-US" smtClean="0"/>
          </a:p>
        </p:txBody>
      </p:sp>
      <p:sp>
        <p:nvSpPr>
          <p:cNvPr id="880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fontAlgn="base">
              <a:spcBef>
                <a:spcPct val="0"/>
              </a:spcBef>
              <a:spcAft>
                <a:spcPct val="0"/>
              </a:spcAft>
              <a:defRPr>
                <a:solidFill>
                  <a:schemeClr val="tx1"/>
                </a:solidFill>
                <a:latin typeface="Constantia" panose="02030602050306030303" pitchFamily="18" charset="0"/>
              </a:defRPr>
            </a:lvl6pPr>
            <a:lvl7pPr marL="2971800" indent="-228600" fontAlgn="base">
              <a:spcBef>
                <a:spcPct val="0"/>
              </a:spcBef>
              <a:spcAft>
                <a:spcPct val="0"/>
              </a:spcAft>
              <a:defRPr>
                <a:solidFill>
                  <a:schemeClr val="tx1"/>
                </a:solidFill>
                <a:latin typeface="Constantia" panose="02030602050306030303" pitchFamily="18" charset="0"/>
              </a:defRPr>
            </a:lvl7pPr>
            <a:lvl8pPr marL="3429000" indent="-228600" fontAlgn="base">
              <a:spcBef>
                <a:spcPct val="0"/>
              </a:spcBef>
              <a:spcAft>
                <a:spcPct val="0"/>
              </a:spcAft>
              <a:defRPr>
                <a:solidFill>
                  <a:schemeClr val="tx1"/>
                </a:solidFill>
                <a:latin typeface="Constantia" panose="02030602050306030303" pitchFamily="18" charset="0"/>
              </a:defRPr>
            </a:lvl8pPr>
            <a:lvl9pPr marL="3886200" indent="-228600" fontAlgn="base">
              <a:spcBef>
                <a:spcPct val="0"/>
              </a:spcBef>
              <a:spcAft>
                <a:spcPct val="0"/>
              </a:spcAft>
              <a:defRPr>
                <a:solidFill>
                  <a:schemeClr val="tx1"/>
                </a:solidFill>
                <a:latin typeface="Constantia" panose="02030602050306030303" pitchFamily="18" charset="0"/>
              </a:defRPr>
            </a:lvl9pPr>
          </a:lstStyle>
          <a:p>
            <a:fld id="{F63862AA-BDB1-4B99-9A3F-6E5C5B97FB2B}" type="slidenum">
              <a:rPr lang="en-US" altLang="en-US">
                <a:latin typeface="Calibri" panose="020F0502020204030204" pitchFamily="34" charset="0"/>
              </a:rPr>
              <a:pPr/>
              <a:t>38</a:t>
            </a:fld>
            <a:endParaRPr lang="en-US" altLang="en-US">
              <a:latin typeface="Calibri" panose="020F050202020403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a:p>
            <a:pPr>
              <a:spcBef>
                <a:spcPct val="0"/>
              </a:spcBef>
            </a:pPr>
            <a:endParaRPr lang="en-US" altLang="en-US" smtClean="0"/>
          </a:p>
        </p:txBody>
      </p:sp>
      <p:sp>
        <p:nvSpPr>
          <p:cNvPr id="890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fontAlgn="base">
              <a:spcBef>
                <a:spcPct val="0"/>
              </a:spcBef>
              <a:spcAft>
                <a:spcPct val="0"/>
              </a:spcAft>
              <a:defRPr>
                <a:solidFill>
                  <a:schemeClr val="tx1"/>
                </a:solidFill>
                <a:latin typeface="Constantia" panose="02030602050306030303" pitchFamily="18" charset="0"/>
              </a:defRPr>
            </a:lvl6pPr>
            <a:lvl7pPr marL="2971800" indent="-228600" fontAlgn="base">
              <a:spcBef>
                <a:spcPct val="0"/>
              </a:spcBef>
              <a:spcAft>
                <a:spcPct val="0"/>
              </a:spcAft>
              <a:defRPr>
                <a:solidFill>
                  <a:schemeClr val="tx1"/>
                </a:solidFill>
                <a:latin typeface="Constantia" panose="02030602050306030303" pitchFamily="18" charset="0"/>
              </a:defRPr>
            </a:lvl7pPr>
            <a:lvl8pPr marL="3429000" indent="-228600" fontAlgn="base">
              <a:spcBef>
                <a:spcPct val="0"/>
              </a:spcBef>
              <a:spcAft>
                <a:spcPct val="0"/>
              </a:spcAft>
              <a:defRPr>
                <a:solidFill>
                  <a:schemeClr val="tx1"/>
                </a:solidFill>
                <a:latin typeface="Constantia" panose="02030602050306030303" pitchFamily="18" charset="0"/>
              </a:defRPr>
            </a:lvl8pPr>
            <a:lvl9pPr marL="3886200" indent="-228600" fontAlgn="base">
              <a:spcBef>
                <a:spcPct val="0"/>
              </a:spcBef>
              <a:spcAft>
                <a:spcPct val="0"/>
              </a:spcAft>
              <a:defRPr>
                <a:solidFill>
                  <a:schemeClr val="tx1"/>
                </a:solidFill>
                <a:latin typeface="Constantia" panose="02030602050306030303" pitchFamily="18" charset="0"/>
              </a:defRPr>
            </a:lvl9pPr>
          </a:lstStyle>
          <a:p>
            <a:fld id="{9EE83A65-015E-4BD5-B4B0-B9D9EFEFD611}" type="slidenum">
              <a:rPr lang="en-US" altLang="en-US">
                <a:latin typeface="Calibri" panose="020F0502020204030204" pitchFamily="34" charset="0"/>
              </a:rPr>
              <a:pPr/>
              <a:t>39</a:t>
            </a:fld>
            <a:endParaRPr lang="en-US" altLang="en-US">
              <a:latin typeface="Calibri" panose="020F050202020403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a:p>
            <a:pPr>
              <a:spcBef>
                <a:spcPct val="0"/>
              </a:spcBef>
            </a:pPr>
            <a:endParaRPr lang="en-US" altLang="en-US" smtClean="0"/>
          </a:p>
        </p:txBody>
      </p:sp>
      <p:sp>
        <p:nvSpPr>
          <p:cNvPr id="901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fontAlgn="base">
              <a:spcBef>
                <a:spcPct val="0"/>
              </a:spcBef>
              <a:spcAft>
                <a:spcPct val="0"/>
              </a:spcAft>
              <a:defRPr>
                <a:solidFill>
                  <a:schemeClr val="tx1"/>
                </a:solidFill>
                <a:latin typeface="Constantia" panose="02030602050306030303" pitchFamily="18" charset="0"/>
              </a:defRPr>
            </a:lvl6pPr>
            <a:lvl7pPr marL="2971800" indent="-228600" fontAlgn="base">
              <a:spcBef>
                <a:spcPct val="0"/>
              </a:spcBef>
              <a:spcAft>
                <a:spcPct val="0"/>
              </a:spcAft>
              <a:defRPr>
                <a:solidFill>
                  <a:schemeClr val="tx1"/>
                </a:solidFill>
                <a:latin typeface="Constantia" panose="02030602050306030303" pitchFamily="18" charset="0"/>
              </a:defRPr>
            </a:lvl7pPr>
            <a:lvl8pPr marL="3429000" indent="-228600" fontAlgn="base">
              <a:spcBef>
                <a:spcPct val="0"/>
              </a:spcBef>
              <a:spcAft>
                <a:spcPct val="0"/>
              </a:spcAft>
              <a:defRPr>
                <a:solidFill>
                  <a:schemeClr val="tx1"/>
                </a:solidFill>
                <a:latin typeface="Constantia" panose="02030602050306030303" pitchFamily="18" charset="0"/>
              </a:defRPr>
            </a:lvl8pPr>
            <a:lvl9pPr marL="3886200" indent="-228600" fontAlgn="base">
              <a:spcBef>
                <a:spcPct val="0"/>
              </a:spcBef>
              <a:spcAft>
                <a:spcPct val="0"/>
              </a:spcAft>
              <a:defRPr>
                <a:solidFill>
                  <a:schemeClr val="tx1"/>
                </a:solidFill>
                <a:latin typeface="Constantia" panose="02030602050306030303" pitchFamily="18" charset="0"/>
              </a:defRPr>
            </a:lvl9pPr>
          </a:lstStyle>
          <a:p>
            <a:fld id="{3D53AE88-6C59-48BD-8039-F3532929306E}" type="slidenum">
              <a:rPr lang="en-US" altLang="en-US">
                <a:latin typeface="Calibri" panose="020F0502020204030204" pitchFamily="34" charset="0"/>
              </a:rPr>
              <a:pPr/>
              <a:t>40</a:t>
            </a:fld>
            <a:endParaRPr lang="en-US" altLang="en-US">
              <a:latin typeface="Calibri" panose="020F050202020403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a:p>
            <a:pPr>
              <a:spcBef>
                <a:spcPct val="0"/>
              </a:spcBef>
            </a:pPr>
            <a:endParaRPr lang="en-US" altLang="en-US" smtClean="0"/>
          </a:p>
        </p:txBody>
      </p:sp>
      <p:sp>
        <p:nvSpPr>
          <p:cNvPr id="911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fontAlgn="base">
              <a:spcBef>
                <a:spcPct val="0"/>
              </a:spcBef>
              <a:spcAft>
                <a:spcPct val="0"/>
              </a:spcAft>
              <a:defRPr>
                <a:solidFill>
                  <a:schemeClr val="tx1"/>
                </a:solidFill>
                <a:latin typeface="Constantia" panose="02030602050306030303" pitchFamily="18" charset="0"/>
              </a:defRPr>
            </a:lvl6pPr>
            <a:lvl7pPr marL="2971800" indent="-228600" fontAlgn="base">
              <a:spcBef>
                <a:spcPct val="0"/>
              </a:spcBef>
              <a:spcAft>
                <a:spcPct val="0"/>
              </a:spcAft>
              <a:defRPr>
                <a:solidFill>
                  <a:schemeClr val="tx1"/>
                </a:solidFill>
                <a:latin typeface="Constantia" panose="02030602050306030303" pitchFamily="18" charset="0"/>
              </a:defRPr>
            </a:lvl7pPr>
            <a:lvl8pPr marL="3429000" indent="-228600" fontAlgn="base">
              <a:spcBef>
                <a:spcPct val="0"/>
              </a:spcBef>
              <a:spcAft>
                <a:spcPct val="0"/>
              </a:spcAft>
              <a:defRPr>
                <a:solidFill>
                  <a:schemeClr val="tx1"/>
                </a:solidFill>
                <a:latin typeface="Constantia" panose="02030602050306030303" pitchFamily="18" charset="0"/>
              </a:defRPr>
            </a:lvl8pPr>
            <a:lvl9pPr marL="3886200" indent="-228600" fontAlgn="base">
              <a:spcBef>
                <a:spcPct val="0"/>
              </a:spcBef>
              <a:spcAft>
                <a:spcPct val="0"/>
              </a:spcAft>
              <a:defRPr>
                <a:solidFill>
                  <a:schemeClr val="tx1"/>
                </a:solidFill>
                <a:latin typeface="Constantia" panose="02030602050306030303" pitchFamily="18" charset="0"/>
              </a:defRPr>
            </a:lvl9pPr>
          </a:lstStyle>
          <a:p>
            <a:fld id="{59572930-E649-4050-B76B-5A1BDE151707}" type="slidenum">
              <a:rPr lang="en-US" altLang="en-US">
                <a:latin typeface="Calibri" panose="020F0502020204030204" pitchFamily="34" charset="0"/>
              </a:rPr>
              <a:pPr/>
              <a:t>43</a:t>
            </a:fld>
            <a:endParaRPr lang="en-US" altLang="en-US">
              <a:latin typeface="Calibri" panose="020F050202020403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921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fontAlgn="base">
              <a:spcBef>
                <a:spcPct val="0"/>
              </a:spcBef>
              <a:spcAft>
                <a:spcPct val="0"/>
              </a:spcAft>
              <a:defRPr>
                <a:solidFill>
                  <a:schemeClr val="tx1"/>
                </a:solidFill>
                <a:latin typeface="Constantia" panose="02030602050306030303" pitchFamily="18" charset="0"/>
              </a:defRPr>
            </a:lvl6pPr>
            <a:lvl7pPr marL="2971800" indent="-228600" fontAlgn="base">
              <a:spcBef>
                <a:spcPct val="0"/>
              </a:spcBef>
              <a:spcAft>
                <a:spcPct val="0"/>
              </a:spcAft>
              <a:defRPr>
                <a:solidFill>
                  <a:schemeClr val="tx1"/>
                </a:solidFill>
                <a:latin typeface="Constantia" panose="02030602050306030303" pitchFamily="18" charset="0"/>
              </a:defRPr>
            </a:lvl7pPr>
            <a:lvl8pPr marL="3429000" indent="-228600" fontAlgn="base">
              <a:spcBef>
                <a:spcPct val="0"/>
              </a:spcBef>
              <a:spcAft>
                <a:spcPct val="0"/>
              </a:spcAft>
              <a:defRPr>
                <a:solidFill>
                  <a:schemeClr val="tx1"/>
                </a:solidFill>
                <a:latin typeface="Constantia" panose="02030602050306030303" pitchFamily="18" charset="0"/>
              </a:defRPr>
            </a:lvl8pPr>
            <a:lvl9pPr marL="3886200" indent="-228600" fontAlgn="base">
              <a:spcBef>
                <a:spcPct val="0"/>
              </a:spcBef>
              <a:spcAft>
                <a:spcPct val="0"/>
              </a:spcAft>
              <a:defRPr>
                <a:solidFill>
                  <a:schemeClr val="tx1"/>
                </a:solidFill>
                <a:latin typeface="Constantia" panose="02030602050306030303" pitchFamily="18" charset="0"/>
              </a:defRPr>
            </a:lvl9pPr>
          </a:lstStyle>
          <a:p>
            <a:fld id="{8E562092-0BA1-4231-AD60-0CB8FE120404}" type="slidenum">
              <a:rPr lang="en-US" altLang="en-US">
                <a:latin typeface="Calibri" panose="020F0502020204030204" pitchFamily="34" charset="0"/>
              </a:rPr>
              <a:pPr/>
              <a:t>45</a:t>
            </a:fld>
            <a:endParaRPr lang="en-US" altLang="en-US">
              <a:latin typeface="Calibri" panose="020F050202020403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931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fontAlgn="base">
              <a:spcBef>
                <a:spcPct val="0"/>
              </a:spcBef>
              <a:spcAft>
                <a:spcPct val="0"/>
              </a:spcAft>
              <a:defRPr>
                <a:solidFill>
                  <a:schemeClr val="tx1"/>
                </a:solidFill>
                <a:latin typeface="Constantia" panose="02030602050306030303" pitchFamily="18" charset="0"/>
              </a:defRPr>
            </a:lvl6pPr>
            <a:lvl7pPr marL="2971800" indent="-228600" fontAlgn="base">
              <a:spcBef>
                <a:spcPct val="0"/>
              </a:spcBef>
              <a:spcAft>
                <a:spcPct val="0"/>
              </a:spcAft>
              <a:defRPr>
                <a:solidFill>
                  <a:schemeClr val="tx1"/>
                </a:solidFill>
                <a:latin typeface="Constantia" panose="02030602050306030303" pitchFamily="18" charset="0"/>
              </a:defRPr>
            </a:lvl7pPr>
            <a:lvl8pPr marL="3429000" indent="-228600" fontAlgn="base">
              <a:spcBef>
                <a:spcPct val="0"/>
              </a:spcBef>
              <a:spcAft>
                <a:spcPct val="0"/>
              </a:spcAft>
              <a:defRPr>
                <a:solidFill>
                  <a:schemeClr val="tx1"/>
                </a:solidFill>
                <a:latin typeface="Constantia" panose="02030602050306030303" pitchFamily="18" charset="0"/>
              </a:defRPr>
            </a:lvl8pPr>
            <a:lvl9pPr marL="3886200" indent="-228600" fontAlgn="base">
              <a:spcBef>
                <a:spcPct val="0"/>
              </a:spcBef>
              <a:spcAft>
                <a:spcPct val="0"/>
              </a:spcAft>
              <a:defRPr>
                <a:solidFill>
                  <a:schemeClr val="tx1"/>
                </a:solidFill>
                <a:latin typeface="Constantia" panose="02030602050306030303" pitchFamily="18" charset="0"/>
              </a:defRPr>
            </a:lvl9pPr>
          </a:lstStyle>
          <a:p>
            <a:fld id="{4188DF5C-A60E-4076-8E70-F4F34DD102BF}" type="slidenum">
              <a:rPr lang="en-US" altLang="en-US">
                <a:latin typeface="Calibri" panose="020F0502020204030204" pitchFamily="34" charset="0"/>
              </a:rPr>
              <a:pPr/>
              <a:t>46</a:t>
            </a:fld>
            <a:endParaRPr lang="en-US" altLang="en-US">
              <a:latin typeface="Calibri" panose="020F050202020403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942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fontAlgn="base">
              <a:spcBef>
                <a:spcPct val="0"/>
              </a:spcBef>
              <a:spcAft>
                <a:spcPct val="0"/>
              </a:spcAft>
              <a:defRPr>
                <a:solidFill>
                  <a:schemeClr val="tx1"/>
                </a:solidFill>
                <a:latin typeface="Constantia" panose="02030602050306030303" pitchFamily="18" charset="0"/>
              </a:defRPr>
            </a:lvl6pPr>
            <a:lvl7pPr marL="2971800" indent="-228600" fontAlgn="base">
              <a:spcBef>
                <a:spcPct val="0"/>
              </a:spcBef>
              <a:spcAft>
                <a:spcPct val="0"/>
              </a:spcAft>
              <a:defRPr>
                <a:solidFill>
                  <a:schemeClr val="tx1"/>
                </a:solidFill>
                <a:latin typeface="Constantia" panose="02030602050306030303" pitchFamily="18" charset="0"/>
              </a:defRPr>
            </a:lvl7pPr>
            <a:lvl8pPr marL="3429000" indent="-228600" fontAlgn="base">
              <a:spcBef>
                <a:spcPct val="0"/>
              </a:spcBef>
              <a:spcAft>
                <a:spcPct val="0"/>
              </a:spcAft>
              <a:defRPr>
                <a:solidFill>
                  <a:schemeClr val="tx1"/>
                </a:solidFill>
                <a:latin typeface="Constantia" panose="02030602050306030303" pitchFamily="18" charset="0"/>
              </a:defRPr>
            </a:lvl8pPr>
            <a:lvl9pPr marL="3886200" indent="-228600" fontAlgn="base">
              <a:spcBef>
                <a:spcPct val="0"/>
              </a:spcBef>
              <a:spcAft>
                <a:spcPct val="0"/>
              </a:spcAft>
              <a:defRPr>
                <a:solidFill>
                  <a:schemeClr val="tx1"/>
                </a:solidFill>
                <a:latin typeface="Constantia" panose="02030602050306030303" pitchFamily="18" charset="0"/>
              </a:defRPr>
            </a:lvl9pPr>
          </a:lstStyle>
          <a:p>
            <a:fld id="{B56735FF-2A9A-45E8-90E8-3E95C13B044D}" type="slidenum">
              <a:rPr lang="en-US" altLang="en-US">
                <a:latin typeface="Calibri" panose="020F0502020204030204" pitchFamily="34" charset="0"/>
              </a:rPr>
              <a:pPr/>
              <a:t>47</a:t>
            </a:fld>
            <a:endParaRPr lang="en-US" altLang="en-US">
              <a:latin typeface="Calibri" panose="020F050202020403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952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fontAlgn="base">
              <a:spcBef>
                <a:spcPct val="0"/>
              </a:spcBef>
              <a:spcAft>
                <a:spcPct val="0"/>
              </a:spcAft>
              <a:defRPr>
                <a:solidFill>
                  <a:schemeClr val="tx1"/>
                </a:solidFill>
                <a:latin typeface="Constantia" panose="02030602050306030303" pitchFamily="18" charset="0"/>
              </a:defRPr>
            </a:lvl6pPr>
            <a:lvl7pPr marL="2971800" indent="-228600" fontAlgn="base">
              <a:spcBef>
                <a:spcPct val="0"/>
              </a:spcBef>
              <a:spcAft>
                <a:spcPct val="0"/>
              </a:spcAft>
              <a:defRPr>
                <a:solidFill>
                  <a:schemeClr val="tx1"/>
                </a:solidFill>
                <a:latin typeface="Constantia" panose="02030602050306030303" pitchFamily="18" charset="0"/>
              </a:defRPr>
            </a:lvl7pPr>
            <a:lvl8pPr marL="3429000" indent="-228600" fontAlgn="base">
              <a:spcBef>
                <a:spcPct val="0"/>
              </a:spcBef>
              <a:spcAft>
                <a:spcPct val="0"/>
              </a:spcAft>
              <a:defRPr>
                <a:solidFill>
                  <a:schemeClr val="tx1"/>
                </a:solidFill>
                <a:latin typeface="Constantia" panose="02030602050306030303" pitchFamily="18" charset="0"/>
              </a:defRPr>
            </a:lvl8pPr>
            <a:lvl9pPr marL="3886200" indent="-228600" fontAlgn="base">
              <a:spcBef>
                <a:spcPct val="0"/>
              </a:spcBef>
              <a:spcAft>
                <a:spcPct val="0"/>
              </a:spcAft>
              <a:defRPr>
                <a:solidFill>
                  <a:schemeClr val="tx1"/>
                </a:solidFill>
                <a:latin typeface="Constantia" panose="02030602050306030303" pitchFamily="18" charset="0"/>
              </a:defRPr>
            </a:lvl9pPr>
          </a:lstStyle>
          <a:p>
            <a:fld id="{E9A7E32E-FD9A-4B45-A135-D98C6CC55F00}" type="slidenum">
              <a:rPr lang="en-US" altLang="en-US">
                <a:latin typeface="Calibri" panose="020F0502020204030204" pitchFamily="34" charset="0"/>
              </a:rPr>
              <a:pPr/>
              <a:t>48</a:t>
            </a:fld>
            <a:endParaRPr lang="en-US" altLang="en-US">
              <a:latin typeface="Calibri" panose="020F050202020403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962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fontAlgn="base">
              <a:spcBef>
                <a:spcPct val="0"/>
              </a:spcBef>
              <a:spcAft>
                <a:spcPct val="0"/>
              </a:spcAft>
              <a:defRPr>
                <a:solidFill>
                  <a:schemeClr val="tx1"/>
                </a:solidFill>
                <a:latin typeface="Constantia" panose="02030602050306030303" pitchFamily="18" charset="0"/>
              </a:defRPr>
            </a:lvl6pPr>
            <a:lvl7pPr marL="2971800" indent="-228600" fontAlgn="base">
              <a:spcBef>
                <a:spcPct val="0"/>
              </a:spcBef>
              <a:spcAft>
                <a:spcPct val="0"/>
              </a:spcAft>
              <a:defRPr>
                <a:solidFill>
                  <a:schemeClr val="tx1"/>
                </a:solidFill>
                <a:latin typeface="Constantia" panose="02030602050306030303" pitchFamily="18" charset="0"/>
              </a:defRPr>
            </a:lvl7pPr>
            <a:lvl8pPr marL="3429000" indent="-228600" fontAlgn="base">
              <a:spcBef>
                <a:spcPct val="0"/>
              </a:spcBef>
              <a:spcAft>
                <a:spcPct val="0"/>
              </a:spcAft>
              <a:defRPr>
                <a:solidFill>
                  <a:schemeClr val="tx1"/>
                </a:solidFill>
                <a:latin typeface="Constantia" panose="02030602050306030303" pitchFamily="18" charset="0"/>
              </a:defRPr>
            </a:lvl8pPr>
            <a:lvl9pPr marL="3886200" indent="-228600" fontAlgn="base">
              <a:spcBef>
                <a:spcPct val="0"/>
              </a:spcBef>
              <a:spcAft>
                <a:spcPct val="0"/>
              </a:spcAft>
              <a:defRPr>
                <a:solidFill>
                  <a:schemeClr val="tx1"/>
                </a:solidFill>
                <a:latin typeface="Constantia" panose="02030602050306030303" pitchFamily="18" charset="0"/>
              </a:defRPr>
            </a:lvl9pPr>
          </a:lstStyle>
          <a:p>
            <a:fld id="{03B0B72E-37BA-4945-A1B3-B9AAC1B57A69}" type="slidenum">
              <a:rPr lang="en-US" altLang="en-US">
                <a:latin typeface="Calibri" panose="020F0502020204030204" pitchFamily="34" charset="0"/>
              </a:rPr>
              <a:pPr/>
              <a:t>49</a:t>
            </a:fld>
            <a:endParaRPr lang="en-US" altLang="en-US">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a:p>
            <a:pPr>
              <a:spcBef>
                <a:spcPct val="0"/>
              </a:spcBef>
            </a:pPr>
            <a:endParaRPr lang="en-US" altLang="en-US" smtClean="0"/>
          </a:p>
        </p:txBody>
      </p:sp>
      <p:sp>
        <p:nvSpPr>
          <p:cNvPr id="78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fontAlgn="base">
              <a:spcBef>
                <a:spcPct val="0"/>
              </a:spcBef>
              <a:spcAft>
                <a:spcPct val="0"/>
              </a:spcAft>
              <a:defRPr>
                <a:solidFill>
                  <a:schemeClr val="tx1"/>
                </a:solidFill>
                <a:latin typeface="Constantia" panose="02030602050306030303" pitchFamily="18" charset="0"/>
              </a:defRPr>
            </a:lvl6pPr>
            <a:lvl7pPr marL="2971800" indent="-228600" fontAlgn="base">
              <a:spcBef>
                <a:spcPct val="0"/>
              </a:spcBef>
              <a:spcAft>
                <a:spcPct val="0"/>
              </a:spcAft>
              <a:defRPr>
                <a:solidFill>
                  <a:schemeClr val="tx1"/>
                </a:solidFill>
                <a:latin typeface="Constantia" panose="02030602050306030303" pitchFamily="18" charset="0"/>
              </a:defRPr>
            </a:lvl7pPr>
            <a:lvl8pPr marL="3429000" indent="-228600" fontAlgn="base">
              <a:spcBef>
                <a:spcPct val="0"/>
              </a:spcBef>
              <a:spcAft>
                <a:spcPct val="0"/>
              </a:spcAft>
              <a:defRPr>
                <a:solidFill>
                  <a:schemeClr val="tx1"/>
                </a:solidFill>
                <a:latin typeface="Constantia" panose="02030602050306030303" pitchFamily="18" charset="0"/>
              </a:defRPr>
            </a:lvl8pPr>
            <a:lvl9pPr marL="3886200" indent="-228600" fontAlgn="base">
              <a:spcBef>
                <a:spcPct val="0"/>
              </a:spcBef>
              <a:spcAft>
                <a:spcPct val="0"/>
              </a:spcAft>
              <a:defRPr>
                <a:solidFill>
                  <a:schemeClr val="tx1"/>
                </a:solidFill>
                <a:latin typeface="Constantia" panose="02030602050306030303" pitchFamily="18" charset="0"/>
              </a:defRPr>
            </a:lvl9pPr>
          </a:lstStyle>
          <a:p>
            <a:fld id="{9EFF6AE0-17B6-4CAC-BE81-A82D8BF5AB0E}" type="slidenum">
              <a:rPr lang="en-US" altLang="en-US">
                <a:latin typeface="Calibri" panose="020F0502020204030204" pitchFamily="34" charset="0"/>
              </a:rPr>
              <a:pPr/>
              <a:t>4</a:t>
            </a:fld>
            <a:endParaRPr lang="en-US" altLang="en-US">
              <a:latin typeface="Calibri" panose="020F050202020403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972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fontAlgn="base">
              <a:spcBef>
                <a:spcPct val="0"/>
              </a:spcBef>
              <a:spcAft>
                <a:spcPct val="0"/>
              </a:spcAft>
              <a:defRPr>
                <a:solidFill>
                  <a:schemeClr val="tx1"/>
                </a:solidFill>
                <a:latin typeface="Constantia" panose="02030602050306030303" pitchFamily="18" charset="0"/>
              </a:defRPr>
            </a:lvl6pPr>
            <a:lvl7pPr marL="2971800" indent="-228600" fontAlgn="base">
              <a:spcBef>
                <a:spcPct val="0"/>
              </a:spcBef>
              <a:spcAft>
                <a:spcPct val="0"/>
              </a:spcAft>
              <a:defRPr>
                <a:solidFill>
                  <a:schemeClr val="tx1"/>
                </a:solidFill>
                <a:latin typeface="Constantia" panose="02030602050306030303" pitchFamily="18" charset="0"/>
              </a:defRPr>
            </a:lvl7pPr>
            <a:lvl8pPr marL="3429000" indent="-228600" fontAlgn="base">
              <a:spcBef>
                <a:spcPct val="0"/>
              </a:spcBef>
              <a:spcAft>
                <a:spcPct val="0"/>
              </a:spcAft>
              <a:defRPr>
                <a:solidFill>
                  <a:schemeClr val="tx1"/>
                </a:solidFill>
                <a:latin typeface="Constantia" panose="02030602050306030303" pitchFamily="18" charset="0"/>
              </a:defRPr>
            </a:lvl8pPr>
            <a:lvl9pPr marL="3886200" indent="-228600" fontAlgn="base">
              <a:spcBef>
                <a:spcPct val="0"/>
              </a:spcBef>
              <a:spcAft>
                <a:spcPct val="0"/>
              </a:spcAft>
              <a:defRPr>
                <a:solidFill>
                  <a:schemeClr val="tx1"/>
                </a:solidFill>
                <a:latin typeface="Constantia" panose="02030602050306030303" pitchFamily="18" charset="0"/>
              </a:defRPr>
            </a:lvl9pPr>
          </a:lstStyle>
          <a:p>
            <a:fld id="{CDAA5F49-01B6-438A-8197-97752D39176E}" type="slidenum">
              <a:rPr lang="en-US" altLang="en-US">
                <a:latin typeface="Calibri" panose="020F0502020204030204" pitchFamily="34" charset="0"/>
              </a:rPr>
              <a:pPr/>
              <a:t>50</a:t>
            </a:fld>
            <a:endParaRPr lang="en-US" altLang="en-US">
              <a:latin typeface="Calibri" panose="020F050202020403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983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fontAlgn="base">
              <a:spcBef>
                <a:spcPct val="0"/>
              </a:spcBef>
              <a:spcAft>
                <a:spcPct val="0"/>
              </a:spcAft>
              <a:defRPr>
                <a:solidFill>
                  <a:schemeClr val="tx1"/>
                </a:solidFill>
                <a:latin typeface="Constantia" panose="02030602050306030303" pitchFamily="18" charset="0"/>
              </a:defRPr>
            </a:lvl6pPr>
            <a:lvl7pPr marL="2971800" indent="-228600" fontAlgn="base">
              <a:spcBef>
                <a:spcPct val="0"/>
              </a:spcBef>
              <a:spcAft>
                <a:spcPct val="0"/>
              </a:spcAft>
              <a:defRPr>
                <a:solidFill>
                  <a:schemeClr val="tx1"/>
                </a:solidFill>
                <a:latin typeface="Constantia" panose="02030602050306030303" pitchFamily="18" charset="0"/>
              </a:defRPr>
            </a:lvl7pPr>
            <a:lvl8pPr marL="3429000" indent="-228600" fontAlgn="base">
              <a:spcBef>
                <a:spcPct val="0"/>
              </a:spcBef>
              <a:spcAft>
                <a:spcPct val="0"/>
              </a:spcAft>
              <a:defRPr>
                <a:solidFill>
                  <a:schemeClr val="tx1"/>
                </a:solidFill>
                <a:latin typeface="Constantia" panose="02030602050306030303" pitchFamily="18" charset="0"/>
              </a:defRPr>
            </a:lvl8pPr>
            <a:lvl9pPr marL="3886200" indent="-228600" fontAlgn="base">
              <a:spcBef>
                <a:spcPct val="0"/>
              </a:spcBef>
              <a:spcAft>
                <a:spcPct val="0"/>
              </a:spcAft>
              <a:defRPr>
                <a:solidFill>
                  <a:schemeClr val="tx1"/>
                </a:solidFill>
                <a:latin typeface="Constantia" panose="02030602050306030303" pitchFamily="18" charset="0"/>
              </a:defRPr>
            </a:lvl9pPr>
          </a:lstStyle>
          <a:p>
            <a:fld id="{46986010-5DB1-4E83-9151-969582411FCB}" type="slidenum">
              <a:rPr lang="en-US" altLang="en-US">
                <a:latin typeface="Times New Roman" panose="02020603050405020304" pitchFamily="18" charset="0"/>
              </a:rPr>
              <a:pPr/>
              <a:t>52</a:t>
            </a:fld>
            <a:endParaRPr lang="en-US" altLang="en-US">
              <a:latin typeface="Times New Roman" panose="02020603050405020304" pitchFamily="18"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993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fontAlgn="base">
              <a:spcBef>
                <a:spcPct val="0"/>
              </a:spcBef>
              <a:spcAft>
                <a:spcPct val="0"/>
              </a:spcAft>
              <a:defRPr>
                <a:solidFill>
                  <a:schemeClr val="tx1"/>
                </a:solidFill>
                <a:latin typeface="Constantia" panose="02030602050306030303" pitchFamily="18" charset="0"/>
              </a:defRPr>
            </a:lvl6pPr>
            <a:lvl7pPr marL="2971800" indent="-228600" fontAlgn="base">
              <a:spcBef>
                <a:spcPct val="0"/>
              </a:spcBef>
              <a:spcAft>
                <a:spcPct val="0"/>
              </a:spcAft>
              <a:defRPr>
                <a:solidFill>
                  <a:schemeClr val="tx1"/>
                </a:solidFill>
                <a:latin typeface="Constantia" panose="02030602050306030303" pitchFamily="18" charset="0"/>
              </a:defRPr>
            </a:lvl7pPr>
            <a:lvl8pPr marL="3429000" indent="-228600" fontAlgn="base">
              <a:spcBef>
                <a:spcPct val="0"/>
              </a:spcBef>
              <a:spcAft>
                <a:spcPct val="0"/>
              </a:spcAft>
              <a:defRPr>
                <a:solidFill>
                  <a:schemeClr val="tx1"/>
                </a:solidFill>
                <a:latin typeface="Constantia" panose="02030602050306030303" pitchFamily="18" charset="0"/>
              </a:defRPr>
            </a:lvl8pPr>
            <a:lvl9pPr marL="3886200" indent="-228600" fontAlgn="base">
              <a:spcBef>
                <a:spcPct val="0"/>
              </a:spcBef>
              <a:spcAft>
                <a:spcPct val="0"/>
              </a:spcAft>
              <a:defRPr>
                <a:solidFill>
                  <a:schemeClr val="tx1"/>
                </a:solidFill>
                <a:latin typeface="Constantia" panose="02030602050306030303" pitchFamily="18" charset="0"/>
              </a:defRPr>
            </a:lvl9pPr>
          </a:lstStyle>
          <a:p>
            <a:fld id="{EFDEE8BA-6567-4AAA-B23F-C55CE6F8B7BF}" type="slidenum">
              <a:rPr lang="en-US" altLang="en-US">
                <a:latin typeface="Times New Roman" panose="02020603050405020304" pitchFamily="18" charset="0"/>
              </a:rPr>
              <a:pPr/>
              <a:t>54</a:t>
            </a:fld>
            <a:endParaRPr lang="en-US" altLang="en-US">
              <a:latin typeface="Times New Roman" panose="02020603050405020304" pitchFamily="18"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1003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fontAlgn="base">
              <a:spcBef>
                <a:spcPct val="0"/>
              </a:spcBef>
              <a:spcAft>
                <a:spcPct val="0"/>
              </a:spcAft>
              <a:defRPr>
                <a:solidFill>
                  <a:schemeClr val="tx1"/>
                </a:solidFill>
                <a:latin typeface="Constantia" panose="02030602050306030303" pitchFamily="18" charset="0"/>
              </a:defRPr>
            </a:lvl6pPr>
            <a:lvl7pPr marL="2971800" indent="-228600" fontAlgn="base">
              <a:spcBef>
                <a:spcPct val="0"/>
              </a:spcBef>
              <a:spcAft>
                <a:spcPct val="0"/>
              </a:spcAft>
              <a:defRPr>
                <a:solidFill>
                  <a:schemeClr val="tx1"/>
                </a:solidFill>
                <a:latin typeface="Constantia" panose="02030602050306030303" pitchFamily="18" charset="0"/>
              </a:defRPr>
            </a:lvl7pPr>
            <a:lvl8pPr marL="3429000" indent="-228600" fontAlgn="base">
              <a:spcBef>
                <a:spcPct val="0"/>
              </a:spcBef>
              <a:spcAft>
                <a:spcPct val="0"/>
              </a:spcAft>
              <a:defRPr>
                <a:solidFill>
                  <a:schemeClr val="tx1"/>
                </a:solidFill>
                <a:latin typeface="Constantia" panose="02030602050306030303" pitchFamily="18" charset="0"/>
              </a:defRPr>
            </a:lvl8pPr>
            <a:lvl9pPr marL="3886200" indent="-228600" fontAlgn="base">
              <a:spcBef>
                <a:spcPct val="0"/>
              </a:spcBef>
              <a:spcAft>
                <a:spcPct val="0"/>
              </a:spcAft>
              <a:defRPr>
                <a:solidFill>
                  <a:schemeClr val="tx1"/>
                </a:solidFill>
                <a:latin typeface="Constantia" panose="02030602050306030303" pitchFamily="18" charset="0"/>
              </a:defRPr>
            </a:lvl9pPr>
          </a:lstStyle>
          <a:p>
            <a:fld id="{6F7909FE-4D38-4D3B-B12F-3F2239AF1E9F}" type="slidenum">
              <a:rPr lang="en-US" altLang="en-US">
                <a:latin typeface="Times New Roman" panose="02020603050405020304" pitchFamily="18" charset="0"/>
              </a:rPr>
              <a:pPr/>
              <a:t>55</a:t>
            </a:fld>
            <a:endParaRPr lang="en-US" altLang="en-US">
              <a:latin typeface="Times New Roman" panose="02020603050405020304" pitchFamily="18"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1013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fontAlgn="base">
              <a:spcBef>
                <a:spcPct val="0"/>
              </a:spcBef>
              <a:spcAft>
                <a:spcPct val="0"/>
              </a:spcAft>
              <a:defRPr>
                <a:solidFill>
                  <a:schemeClr val="tx1"/>
                </a:solidFill>
                <a:latin typeface="Constantia" panose="02030602050306030303" pitchFamily="18" charset="0"/>
              </a:defRPr>
            </a:lvl6pPr>
            <a:lvl7pPr marL="2971800" indent="-228600" fontAlgn="base">
              <a:spcBef>
                <a:spcPct val="0"/>
              </a:spcBef>
              <a:spcAft>
                <a:spcPct val="0"/>
              </a:spcAft>
              <a:defRPr>
                <a:solidFill>
                  <a:schemeClr val="tx1"/>
                </a:solidFill>
                <a:latin typeface="Constantia" panose="02030602050306030303" pitchFamily="18" charset="0"/>
              </a:defRPr>
            </a:lvl7pPr>
            <a:lvl8pPr marL="3429000" indent="-228600" fontAlgn="base">
              <a:spcBef>
                <a:spcPct val="0"/>
              </a:spcBef>
              <a:spcAft>
                <a:spcPct val="0"/>
              </a:spcAft>
              <a:defRPr>
                <a:solidFill>
                  <a:schemeClr val="tx1"/>
                </a:solidFill>
                <a:latin typeface="Constantia" panose="02030602050306030303" pitchFamily="18" charset="0"/>
              </a:defRPr>
            </a:lvl8pPr>
            <a:lvl9pPr marL="3886200" indent="-228600" fontAlgn="base">
              <a:spcBef>
                <a:spcPct val="0"/>
              </a:spcBef>
              <a:spcAft>
                <a:spcPct val="0"/>
              </a:spcAft>
              <a:defRPr>
                <a:solidFill>
                  <a:schemeClr val="tx1"/>
                </a:solidFill>
                <a:latin typeface="Constantia" panose="02030602050306030303" pitchFamily="18" charset="0"/>
              </a:defRPr>
            </a:lvl9pPr>
          </a:lstStyle>
          <a:p>
            <a:fld id="{07AFB36D-C70B-4AD8-B69B-F0A9909750B5}" type="slidenum">
              <a:rPr lang="en-US" altLang="en-US">
                <a:latin typeface="Times New Roman" panose="02020603050405020304" pitchFamily="18" charset="0"/>
              </a:rPr>
              <a:pPr/>
              <a:t>56</a:t>
            </a:fld>
            <a:endParaRPr lang="en-US" altLang="en-US">
              <a:latin typeface="Times New Roman" panose="02020603050405020304" pitchFamily="18"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1024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fontAlgn="base">
              <a:spcBef>
                <a:spcPct val="0"/>
              </a:spcBef>
              <a:spcAft>
                <a:spcPct val="0"/>
              </a:spcAft>
              <a:defRPr>
                <a:solidFill>
                  <a:schemeClr val="tx1"/>
                </a:solidFill>
                <a:latin typeface="Constantia" panose="02030602050306030303" pitchFamily="18" charset="0"/>
              </a:defRPr>
            </a:lvl6pPr>
            <a:lvl7pPr marL="2971800" indent="-228600" fontAlgn="base">
              <a:spcBef>
                <a:spcPct val="0"/>
              </a:spcBef>
              <a:spcAft>
                <a:spcPct val="0"/>
              </a:spcAft>
              <a:defRPr>
                <a:solidFill>
                  <a:schemeClr val="tx1"/>
                </a:solidFill>
                <a:latin typeface="Constantia" panose="02030602050306030303" pitchFamily="18" charset="0"/>
              </a:defRPr>
            </a:lvl7pPr>
            <a:lvl8pPr marL="3429000" indent="-228600" fontAlgn="base">
              <a:spcBef>
                <a:spcPct val="0"/>
              </a:spcBef>
              <a:spcAft>
                <a:spcPct val="0"/>
              </a:spcAft>
              <a:defRPr>
                <a:solidFill>
                  <a:schemeClr val="tx1"/>
                </a:solidFill>
                <a:latin typeface="Constantia" panose="02030602050306030303" pitchFamily="18" charset="0"/>
              </a:defRPr>
            </a:lvl8pPr>
            <a:lvl9pPr marL="3886200" indent="-228600" fontAlgn="base">
              <a:spcBef>
                <a:spcPct val="0"/>
              </a:spcBef>
              <a:spcAft>
                <a:spcPct val="0"/>
              </a:spcAft>
              <a:defRPr>
                <a:solidFill>
                  <a:schemeClr val="tx1"/>
                </a:solidFill>
                <a:latin typeface="Constantia" panose="02030602050306030303" pitchFamily="18" charset="0"/>
              </a:defRPr>
            </a:lvl9pPr>
          </a:lstStyle>
          <a:p>
            <a:fld id="{667252FA-0782-4446-9F84-1A8E1713474D}" type="slidenum">
              <a:rPr lang="en-US" altLang="en-US">
                <a:latin typeface="Times New Roman" panose="02020603050405020304" pitchFamily="18" charset="0"/>
              </a:rPr>
              <a:pPr/>
              <a:t>58</a:t>
            </a:fld>
            <a:endParaRPr lang="en-US" altLang="en-US">
              <a:latin typeface="Times New Roman" panose="02020603050405020304" pitchFamily="18"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1034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fontAlgn="base">
              <a:spcBef>
                <a:spcPct val="0"/>
              </a:spcBef>
              <a:spcAft>
                <a:spcPct val="0"/>
              </a:spcAft>
              <a:defRPr>
                <a:solidFill>
                  <a:schemeClr val="tx1"/>
                </a:solidFill>
                <a:latin typeface="Constantia" panose="02030602050306030303" pitchFamily="18" charset="0"/>
              </a:defRPr>
            </a:lvl6pPr>
            <a:lvl7pPr marL="2971800" indent="-228600" fontAlgn="base">
              <a:spcBef>
                <a:spcPct val="0"/>
              </a:spcBef>
              <a:spcAft>
                <a:spcPct val="0"/>
              </a:spcAft>
              <a:defRPr>
                <a:solidFill>
                  <a:schemeClr val="tx1"/>
                </a:solidFill>
                <a:latin typeface="Constantia" panose="02030602050306030303" pitchFamily="18" charset="0"/>
              </a:defRPr>
            </a:lvl7pPr>
            <a:lvl8pPr marL="3429000" indent="-228600" fontAlgn="base">
              <a:spcBef>
                <a:spcPct val="0"/>
              </a:spcBef>
              <a:spcAft>
                <a:spcPct val="0"/>
              </a:spcAft>
              <a:defRPr>
                <a:solidFill>
                  <a:schemeClr val="tx1"/>
                </a:solidFill>
                <a:latin typeface="Constantia" panose="02030602050306030303" pitchFamily="18" charset="0"/>
              </a:defRPr>
            </a:lvl8pPr>
            <a:lvl9pPr marL="3886200" indent="-228600" fontAlgn="base">
              <a:spcBef>
                <a:spcPct val="0"/>
              </a:spcBef>
              <a:spcAft>
                <a:spcPct val="0"/>
              </a:spcAft>
              <a:defRPr>
                <a:solidFill>
                  <a:schemeClr val="tx1"/>
                </a:solidFill>
                <a:latin typeface="Constantia" panose="02030602050306030303" pitchFamily="18" charset="0"/>
              </a:defRPr>
            </a:lvl9pPr>
          </a:lstStyle>
          <a:p>
            <a:fld id="{6BC601E0-5569-4398-8FDE-FCFCD2E7AE5E}" type="slidenum">
              <a:rPr lang="en-US" altLang="en-US">
                <a:latin typeface="Times New Roman" panose="02020603050405020304" pitchFamily="18" charset="0"/>
              </a:rPr>
              <a:pPr/>
              <a:t>59</a:t>
            </a:fld>
            <a:endParaRPr lang="en-US" altLang="en-US">
              <a:latin typeface="Times New Roman" panose="02020603050405020304" pitchFamily="18"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23925">
              <a:spcBef>
                <a:spcPct val="0"/>
              </a:spcBef>
            </a:pPr>
            <a:endParaRPr lang="en-US" altLang="en-US" smtClean="0"/>
          </a:p>
        </p:txBody>
      </p:sp>
      <p:sp>
        <p:nvSpPr>
          <p:cNvPr id="1044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fontAlgn="base">
              <a:spcBef>
                <a:spcPct val="0"/>
              </a:spcBef>
              <a:spcAft>
                <a:spcPct val="0"/>
              </a:spcAft>
              <a:defRPr>
                <a:solidFill>
                  <a:schemeClr val="tx1"/>
                </a:solidFill>
                <a:latin typeface="Constantia" panose="02030602050306030303" pitchFamily="18" charset="0"/>
              </a:defRPr>
            </a:lvl6pPr>
            <a:lvl7pPr marL="2971800" indent="-228600" fontAlgn="base">
              <a:spcBef>
                <a:spcPct val="0"/>
              </a:spcBef>
              <a:spcAft>
                <a:spcPct val="0"/>
              </a:spcAft>
              <a:defRPr>
                <a:solidFill>
                  <a:schemeClr val="tx1"/>
                </a:solidFill>
                <a:latin typeface="Constantia" panose="02030602050306030303" pitchFamily="18" charset="0"/>
              </a:defRPr>
            </a:lvl7pPr>
            <a:lvl8pPr marL="3429000" indent="-228600" fontAlgn="base">
              <a:spcBef>
                <a:spcPct val="0"/>
              </a:spcBef>
              <a:spcAft>
                <a:spcPct val="0"/>
              </a:spcAft>
              <a:defRPr>
                <a:solidFill>
                  <a:schemeClr val="tx1"/>
                </a:solidFill>
                <a:latin typeface="Constantia" panose="02030602050306030303" pitchFamily="18" charset="0"/>
              </a:defRPr>
            </a:lvl8pPr>
            <a:lvl9pPr marL="3886200" indent="-228600" fontAlgn="base">
              <a:spcBef>
                <a:spcPct val="0"/>
              </a:spcBef>
              <a:spcAft>
                <a:spcPct val="0"/>
              </a:spcAft>
              <a:defRPr>
                <a:solidFill>
                  <a:schemeClr val="tx1"/>
                </a:solidFill>
                <a:latin typeface="Constantia" panose="02030602050306030303" pitchFamily="18" charset="0"/>
              </a:defRPr>
            </a:lvl9pPr>
          </a:lstStyle>
          <a:p>
            <a:fld id="{2A8C383F-011A-4299-BB67-1046A6DF070E}" type="slidenum">
              <a:rPr lang="en-US" altLang="en-US">
                <a:latin typeface="Calibri" panose="020F0502020204030204" pitchFamily="34" charset="0"/>
              </a:rPr>
              <a:pPr/>
              <a:t>61</a:t>
            </a:fld>
            <a:endParaRPr lang="en-US" altLang="en-US">
              <a:latin typeface="Calibri" panose="020F050202020403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1054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fontAlgn="base">
              <a:spcBef>
                <a:spcPct val="0"/>
              </a:spcBef>
              <a:spcAft>
                <a:spcPct val="0"/>
              </a:spcAft>
              <a:defRPr>
                <a:solidFill>
                  <a:schemeClr val="tx1"/>
                </a:solidFill>
                <a:latin typeface="Constantia" panose="02030602050306030303" pitchFamily="18" charset="0"/>
              </a:defRPr>
            </a:lvl6pPr>
            <a:lvl7pPr marL="2971800" indent="-228600" fontAlgn="base">
              <a:spcBef>
                <a:spcPct val="0"/>
              </a:spcBef>
              <a:spcAft>
                <a:spcPct val="0"/>
              </a:spcAft>
              <a:defRPr>
                <a:solidFill>
                  <a:schemeClr val="tx1"/>
                </a:solidFill>
                <a:latin typeface="Constantia" panose="02030602050306030303" pitchFamily="18" charset="0"/>
              </a:defRPr>
            </a:lvl7pPr>
            <a:lvl8pPr marL="3429000" indent="-228600" fontAlgn="base">
              <a:spcBef>
                <a:spcPct val="0"/>
              </a:spcBef>
              <a:spcAft>
                <a:spcPct val="0"/>
              </a:spcAft>
              <a:defRPr>
                <a:solidFill>
                  <a:schemeClr val="tx1"/>
                </a:solidFill>
                <a:latin typeface="Constantia" panose="02030602050306030303" pitchFamily="18" charset="0"/>
              </a:defRPr>
            </a:lvl8pPr>
            <a:lvl9pPr marL="3886200" indent="-228600" fontAlgn="base">
              <a:spcBef>
                <a:spcPct val="0"/>
              </a:spcBef>
              <a:spcAft>
                <a:spcPct val="0"/>
              </a:spcAft>
              <a:defRPr>
                <a:solidFill>
                  <a:schemeClr val="tx1"/>
                </a:solidFill>
                <a:latin typeface="Constantia" panose="02030602050306030303" pitchFamily="18" charset="0"/>
              </a:defRPr>
            </a:lvl9pPr>
          </a:lstStyle>
          <a:p>
            <a:fld id="{C9945ADE-7F0D-4239-822C-10F6887AF370}" type="slidenum">
              <a:rPr lang="en-US" altLang="en-US">
                <a:latin typeface="Calibri" panose="020F0502020204030204" pitchFamily="34" charset="0"/>
              </a:rPr>
              <a:pPr/>
              <a:t>62</a:t>
            </a:fld>
            <a:endParaRPr lang="en-US" altLang="en-US">
              <a:latin typeface="Calibri" panose="020F050202020403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1065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fontAlgn="base">
              <a:spcBef>
                <a:spcPct val="0"/>
              </a:spcBef>
              <a:spcAft>
                <a:spcPct val="0"/>
              </a:spcAft>
              <a:defRPr>
                <a:solidFill>
                  <a:schemeClr val="tx1"/>
                </a:solidFill>
                <a:latin typeface="Constantia" panose="02030602050306030303" pitchFamily="18" charset="0"/>
              </a:defRPr>
            </a:lvl6pPr>
            <a:lvl7pPr marL="2971800" indent="-228600" fontAlgn="base">
              <a:spcBef>
                <a:spcPct val="0"/>
              </a:spcBef>
              <a:spcAft>
                <a:spcPct val="0"/>
              </a:spcAft>
              <a:defRPr>
                <a:solidFill>
                  <a:schemeClr val="tx1"/>
                </a:solidFill>
                <a:latin typeface="Constantia" panose="02030602050306030303" pitchFamily="18" charset="0"/>
              </a:defRPr>
            </a:lvl7pPr>
            <a:lvl8pPr marL="3429000" indent="-228600" fontAlgn="base">
              <a:spcBef>
                <a:spcPct val="0"/>
              </a:spcBef>
              <a:spcAft>
                <a:spcPct val="0"/>
              </a:spcAft>
              <a:defRPr>
                <a:solidFill>
                  <a:schemeClr val="tx1"/>
                </a:solidFill>
                <a:latin typeface="Constantia" panose="02030602050306030303" pitchFamily="18" charset="0"/>
              </a:defRPr>
            </a:lvl8pPr>
            <a:lvl9pPr marL="3886200" indent="-228600" fontAlgn="base">
              <a:spcBef>
                <a:spcPct val="0"/>
              </a:spcBef>
              <a:spcAft>
                <a:spcPct val="0"/>
              </a:spcAft>
              <a:defRPr>
                <a:solidFill>
                  <a:schemeClr val="tx1"/>
                </a:solidFill>
                <a:latin typeface="Constantia" panose="02030602050306030303" pitchFamily="18" charset="0"/>
              </a:defRPr>
            </a:lvl9pPr>
          </a:lstStyle>
          <a:p>
            <a:fld id="{BC2E9847-8CCD-4FB1-8BFA-F997EDA2D90C}" type="slidenum">
              <a:rPr lang="en-US" altLang="en-US">
                <a:latin typeface="Calibri" panose="020F0502020204030204" pitchFamily="34" charset="0"/>
              </a:rPr>
              <a:pPr/>
              <a:t>63</a:t>
            </a:fld>
            <a:endParaRPr lang="en-US" altLang="en-US">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a:p>
            <a:pPr>
              <a:spcBef>
                <a:spcPct val="0"/>
              </a:spcBef>
            </a:pPr>
            <a:endParaRPr lang="en-US" altLang="en-US" smtClean="0"/>
          </a:p>
        </p:txBody>
      </p:sp>
      <p:sp>
        <p:nvSpPr>
          <p:cNvPr id="79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fontAlgn="base">
              <a:spcBef>
                <a:spcPct val="0"/>
              </a:spcBef>
              <a:spcAft>
                <a:spcPct val="0"/>
              </a:spcAft>
              <a:defRPr>
                <a:solidFill>
                  <a:schemeClr val="tx1"/>
                </a:solidFill>
                <a:latin typeface="Constantia" panose="02030602050306030303" pitchFamily="18" charset="0"/>
              </a:defRPr>
            </a:lvl6pPr>
            <a:lvl7pPr marL="2971800" indent="-228600" fontAlgn="base">
              <a:spcBef>
                <a:spcPct val="0"/>
              </a:spcBef>
              <a:spcAft>
                <a:spcPct val="0"/>
              </a:spcAft>
              <a:defRPr>
                <a:solidFill>
                  <a:schemeClr val="tx1"/>
                </a:solidFill>
                <a:latin typeface="Constantia" panose="02030602050306030303" pitchFamily="18" charset="0"/>
              </a:defRPr>
            </a:lvl7pPr>
            <a:lvl8pPr marL="3429000" indent="-228600" fontAlgn="base">
              <a:spcBef>
                <a:spcPct val="0"/>
              </a:spcBef>
              <a:spcAft>
                <a:spcPct val="0"/>
              </a:spcAft>
              <a:defRPr>
                <a:solidFill>
                  <a:schemeClr val="tx1"/>
                </a:solidFill>
                <a:latin typeface="Constantia" panose="02030602050306030303" pitchFamily="18" charset="0"/>
              </a:defRPr>
            </a:lvl8pPr>
            <a:lvl9pPr marL="3886200" indent="-228600" fontAlgn="base">
              <a:spcBef>
                <a:spcPct val="0"/>
              </a:spcBef>
              <a:spcAft>
                <a:spcPct val="0"/>
              </a:spcAft>
              <a:defRPr>
                <a:solidFill>
                  <a:schemeClr val="tx1"/>
                </a:solidFill>
                <a:latin typeface="Constantia" panose="02030602050306030303" pitchFamily="18" charset="0"/>
              </a:defRPr>
            </a:lvl9pPr>
          </a:lstStyle>
          <a:p>
            <a:fld id="{6637385D-BD87-42DE-B28E-0FEC290D4BBE}" type="slidenum">
              <a:rPr lang="en-US" altLang="en-US">
                <a:latin typeface="Calibri" panose="020F0502020204030204" pitchFamily="34" charset="0"/>
              </a:rPr>
              <a:pPr/>
              <a:t>5</a:t>
            </a:fld>
            <a:endParaRPr lang="en-US" altLang="en-US">
              <a:latin typeface="Calibri" panose="020F050202020403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1075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fontAlgn="base">
              <a:spcBef>
                <a:spcPct val="0"/>
              </a:spcBef>
              <a:spcAft>
                <a:spcPct val="0"/>
              </a:spcAft>
              <a:defRPr>
                <a:solidFill>
                  <a:schemeClr val="tx1"/>
                </a:solidFill>
                <a:latin typeface="Constantia" panose="02030602050306030303" pitchFamily="18" charset="0"/>
              </a:defRPr>
            </a:lvl6pPr>
            <a:lvl7pPr marL="2971800" indent="-228600" fontAlgn="base">
              <a:spcBef>
                <a:spcPct val="0"/>
              </a:spcBef>
              <a:spcAft>
                <a:spcPct val="0"/>
              </a:spcAft>
              <a:defRPr>
                <a:solidFill>
                  <a:schemeClr val="tx1"/>
                </a:solidFill>
                <a:latin typeface="Constantia" panose="02030602050306030303" pitchFamily="18" charset="0"/>
              </a:defRPr>
            </a:lvl7pPr>
            <a:lvl8pPr marL="3429000" indent="-228600" fontAlgn="base">
              <a:spcBef>
                <a:spcPct val="0"/>
              </a:spcBef>
              <a:spcAft>
                <a:spcPct val="0"/>
              </a:spcAft>
              <a:defRPr>
                <a:solidFill>
                  <a:schemeClr val="tx1"/>
                </a:solidFill>
                <a:latin typeface="Constantia" panose="02030602050306030303" pitchFamily="18" charset="0"/>
              </a:defRPr>
            </a:lvl8pPr>
            <a:lvl9pPr marL="3886200" indent="-228600" fontAlgn="base">
              <a:spcBef>
                <a:spcPct val="0"/>
              </a:spcBef>
              <a:spcAft>
                <a:spcPct val="0"/>
              </a:spcAft>
              <a:defRPr>
                <a:solidFill>
                  <a:schemeClr val="tx1"/>
                </a:solidFill>
                <a:latin typeface="Constantia" panose="02030602050306030303" pitchFamily="18" charset="0"/>
              </a:defRPr>
            </a:lvl9pPr>
          </a:lstStyle>
          <a:p>
            <a:fld id="{EF703DB2-9513-4739-A604-A5EE72796C8A}" type="slidenum">
              <a:rPr lang="en-US" altLang="en-US">
                <a:latin typeface="Calibri" panose="020F0502020204030204" pitchFamily="34" charset="0"/>
              </a:rPr>
              <a:pPr/>
              <a:t>64</a:t>
            </a:fld>
            <a:endParaRPr lang="en-US" altLang="en-US">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a:p>
            <a:pPr>
              <a:spcBef>
                <a:spcPct val="0"/>
              </a:spcBef>
            </a:pPr>
            <a:endParaRPr lang="en-US" altLang="en-US" smtClean="0"/>
          </a:p>
        </p:txBody>
      </p:sp>
      <p:sp>
        <p:nvSpPr>
          <p:cNvPr id="80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fontAlgn="base">
              <a:spcBef>
                <a:spcPct val="0"/>
              </a:spcBef>
              <a:spcAft>
                <a:spcPct val="0"/>
              </a:spcAft>
              <a:defRPr>
                <a:solidFill>
                  <a:schemeClr val="tx1"/>
                </a:solidFill>
                <a:latin typeface="Constantia" panose="02030602050306030303" pitchFamily="18" charset="0"/>
              </a:defRPr>
            </a:lvl6pPr>
            <a:lvl7pPr marL="2971800" indent="-228600" fontAlgn="base">
              <a:spcBef>
                <a:spcPct val="0"/>
              </a:spcBef>
              <a:spcAft>
                <a:spcPct val="0"/>
              </a:spcAft>
              <a:defRPr>
                <a:solidFill>
                  <a:schemeClr val="tx1"/>
                </a:solidFill>
                <a:latin typeface="Constantia" panose="02030602050306030303" pitchFamily="18" charset="0"/>
              </a:defRPr>
            </a:lvl7pPr>
            <a:lvl8pPr marL="3429000" indent="-228600" fontAlgn="base">
              <a:spcBef>
                <a:spcPct val="0"/>
              </a:spcBef>
              <a:spcAft>
                <a:spcPct val="0"/>
              </a:spcAft>
              <a:defRPr>
                <a:solidFill>
                  <a:schemeClr val="tx1"/>
                </a:solidFill>
                <a:latin typeface="Constantia" panose="02030602050306030303" pitchFamily="18" charset="0"/>
              </a:defRPr>
            </a:lvl8pPr>
            <a:lvl9pPr marL="3886200" indent="-228600" fontAlgn="base">
              <a:spcBef>
                <a:spcPct val="0"/>
              </a:spcBef>
              <a:spcAft>
                <a:spcPct val="0"/>
              </a:spcAft>
              <a:defRPr>
                <a:solidFill>
                  <a:schemeClr val="tx1"/>
                </a:solidFill>
                <a:latin typeface="Constantia" panose="02030602050306030303" pitchFamily="18" charset="0"/>
              </a:defRPr>
            </a:lvl9pPr>
          </a:lstStyle>
          <a:p>
            <a:fld id="{602E1A2C-3E00-40E4-933F-24461B6925DD}" type="slidenum">
              <a:rPr lang="en-US" altLang="en-US">
                <a:latin typeface="Calibri" panose="020F0502020204030204" pitchFamily="34" charset="0"/>
              </a:rPr>
              <a:pPr/>
              <a:t>6</a:t>
            </a:fld>
            <a:endParaRPr lang="en-US" altLang="en-US">
              <a:latin typeface="Calibri" panose="020F05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a:p>
            <a:pPr>
              <a:spcBef>
                <a:spcPct val="0"/>
              </a:spcBef>
            </a:pPr>
            <a:endParaRPr lang="en-US" altLang="en-US" smtClean="0"/>
          </a:p>
        </p:txBody>
      </p:sp>
      <p:sp>
        <p:nvSpPr>
          <p:cNvPr id="819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fontAlgn="base">
              <a:spcBef>
                <a:spcPct val="0"/>
              </a:spcBef>
              <a:spcAft>
                <a:spcPct val="0"/>
              </a:spcAft>
              <a:defRPr>
                <a:solidFill>
                  <a:schemeClr val="tx1"/>
                </a:solidFill>
                <a:latin typeface="Constantia" panose="02030602050306030303" pitchFamily="18" charset="0"/>
              </a:defRPr>
            </a:lvl6pPr>
            <a:lvl7pPr marL="2971800" indent="-228600" fontAlgn="base">
              <a:spcBef>
                <a:spcPct val="0"/>
              </a:spcBef>
              <a:spcAft>
                <a:spcPct val="0"/>
              </a:spcAft>
              <a:defRPr>
                <a:solidFill>
                  <a:schemeClr val="tx1"/>
                </a:solidFill>
                <a:latin typeface="Constantia" panose="02030602050306030303" pitchFamily="18" charset="0"/>
              </a:defRPr>
            </a:lvl7pPr>
            <a:lvl8pPr marL="3429000" indent="-228600" fontAlgn="base">
              <a:spcBef>
                <a:spcPct val="0"/>
              </a:spcBef>
              <a:spcAft>
                <a:spcPct val="0"/>
              </a:spcAft>
              <a:defRPr>
                <a:solidFill>
                  <a:schemeClr val="tx1"/>
                </a:solidFill>
                <a:latin typeface="Constantia" panose="02030602050306030303" pitchFamily="18" charset="0"/>
              </a:defRPr>
            </a:lvl8pPr>
            <a:lvl9pPr marL="3886200" indent="-228600" fontAlgn="base">
              <a:spcBef>
                <a:spcPct val="0"/>
              </a:spcBef>
              <a:spcAft>
                <a:spcPct val="0"/>
              </a:spcAft>
              <a:defRPr>
                <a:solidFill>
                  <a:schemeClr val="tx1"/>
                </a:solidFill>
                <a:latin typeface="Constantia" panose="02030602050306030303" pitchFamily="18" charset="0"/>
              </a:defRPr>
            </a:lvl9pPr>
          </a:lstStyle>
          <a:p>
            <a:fld id="{B15E1DB3-AB0D-4F98-8CD3-BF9DEC29A79F}" type="slidenum">
              <a:rPr lang="en-US" altLang="en-US">
                <a:latin typeface="Calibri" panose="020F0502020204030204" pitchFamily="34" charset="0"/>
              </a:rPr>
              <a:pPr/>
              <a:t>7</a:t>
            </a:fld>
            <a:endParaRPr lang="en-US" altLang="en-US">
              <a:latin typeface="Calibri" panose="020F050202020403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a:p>
            <a:pPr>
              <a:spcBef>
                <a:spcPct val="0"/>
              </a:spcBef>
            </a:pPr>
            <a:endParaRPr lang="en-US" altLang="en-US" smtClean="0"/>
          </a:p>
        </p:txBody>
      </p:sp>
      <p:sp>
        <p:nvSpPr>
          <p:cNvPr id="829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fontAlgn="base">
              <a:spcBef>
                <a:spcPct val="0"/>
              </a:spcBef>
              <a:spcAft>
                <a:spcPct val="0"/>
              </a:spcAft>
              <a:defRPr>
                <a:solidFill>
                  <a:schemeClr val="tx1"/>
                </a:solidFill>
                <a:latin typeface="Constantia" panose="02030602050306030303" pitchFamily="18" charset="0"/>
              </a:defRPr>
            </a:lvl6pPr>
            <a:lvl7pPr marL="2971800" indent="-228600" fontAlgn="base">
              <a:spcBef>
                <a:spcPct val="0"/>
              </a:spcBef>
              <a:spcAft>
                <a:spcPct val="0"/>
              </a:spcAft>
              <a:defRPr>
                <a:solidFill>
                  <a:schemeClr val="tx1"/>
                </a:solidFill>
                <a:latin typeface="Constantia" panose="02030602050306030303" pitchFamily="18" charset="0"/>
              </a:defRPr>
            </a:lvl7pPr>
            <a:lvl8pPr marL="3429000" indent="-228600" fontAlgn="base">
              <a:spcBef>
                <a:spcPct val="0"/>
              </a:spcBef>
              <a:spcAft>
                <a:spcPct val="0"/>
              </a:spcAft>
              <a:defRPr>
                <a:solidFill>
                  <a:schemeClr val="tx1"/>
                </a:solidFill>
                <a:latin typeface="Constantia" panose="02030602050306030303" pitchFamily="18" charset="0"/>
              </a:defRPr>
            </a:lvl8pPr>
            <a:lvl9pPr marL="3886200" indent="-228600" fontAlgn="base">
              <a:spcBef>
                <a:spcPct val="0"/>
              </a:spcBef>
              <a:spcAft>
                <a:spcPct val="0"/>
              </a:spcAft>
              <a:defRPr>
                <a:solidFill>
                  <a:schemeClr val="tx1"/>
                </a:solidFill>
                <a:latin typeface="Constantia" panose="02030602050306030303" pitchFamily="18" charset="0"/>
              </a:defRPr>
            </a:lvl9pPr>
          </a:lstStyle>
          <a:p>
            <a:fld id="{BA2D5ABC-5B43-4E59-A0A0-F4FDA439DE93}" type="slidenum">
              <a:rPr lang="en-US" altLang="en-US">
                <a:latin typeface="Calibri" panose="020F0502020204030204" pitchFamily="34" charset="0"/>
              </a:rPr>
              <a:pPr/>
              <a:t>9</a:t>
            </a:fld>
            <a:endParaRPr lang="en-US" altLang="en-US">
              <a:latin typeface="Calibri" panose="020F050202020403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a:p>
            <a:pPr>
              <a:spcBef>
                <a:spcPct val="0"/>
              </a:spcBef>
            </a:pPr>
            <a:endParaRPr lang="en-US" altLang="en-US" smtClean="0"/>
          </a:p>
        </p:txBody>
      </p:sp>
      <p:sp>
        <p:nvSpPr>
          <p:cNvPr id="839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fontAlgn="base">
              <a:spcBef>
                <a:spcPct val="0"/>
              </a:spcBef>
              <a:spcAft>
                <a:spcPct val="0"/>
              </a:spcAft>
              <a:defRPr>
                <a:solidFill>
                  <a:schemeClr val="tx1"/>
                </a:solidFill>
                <a:latin typeface="Constantia" panose="02030602050306030303" pitchFamily="18" charset="0"/>
              </a:defRPr>
            </a:lvl6pPr>
            <a:lvl7pPr marL="2971800" indent="-228600" fontAlgn="base">
              <a:spcBef>
                <a:spcPct val="0"/>
              </a:spcBef>
              <a:spcAft>
                <a:spcPct val="0"/>
              </a:spcAft>
              <a:defRPr>
                <a:solidFill>
                  <a:schemeClr val="tx1"/>
                </a:solidFill>
                <a:latin typeface="Constantia" panose="02030602050306030303" pitchFamily="18" charset="0"/>
              </a:defRPr>
            </a:lvl7pPr>
            <a:lvl8pPr marL="3429000" indent="-228600" fontAlgn="base">
              <a:spcBef>
                <a:spcPct val="0"/>
              </a:spcBef>
              <a:spcAft>
                <a:spcPct val="0"/>
              </a:spcAft>
              <a:defRPr>
                <a:solidFill>
                  <a:schemeClr val="tx1"/>
                </a:solidFill>
                <a:latin typeface="Constantia" panose="02030602050306030303" pitchFamily="18" charset="0"/>
              </a:defRPr>
            </a:lvl8pPr>
            <a:lvl9pPr marL="3886200" indent="-228600" fontAlgn="base">
              <a:spcBef>
                <a:spcPct val="0"/>
              </a:spcBef>
              <a:spcAft>
                <a:spcPct val="0"/>
              </a:spcAft>
              <a:defRPr>
                <a:solidFill>
                  <a:schemeClr val="tx1"/>
                </a:solidFill>
                <a:latin typeface="Constantia" panose="02030602050306030303" pitchFamily="18" charset="0"/>
              </a:defRPr>
            </a:lvl9pPr>
          </a:lstStyle>
          <a:p>
            <a:fld id="{C797ADAA-1811-4E6C-AA21-C05294E57F3C}" type="slidenum">
              <a:rPr lang="en-US" altLang="en-US">
                <a:latin typeface="Calibri" panose="020F0502020204030204" pitchFamily="34" charset="0"/>
              </a:rPr>
              <a:pPr/>
              <a:t>11</a:t>
            </a:fld>
            <a:endParaRPr lang="en-US" altLang="en-US">
              <a:latin typeface="Calibri" panose="020F050202020403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a:p>
            <a:pPr>
              <a:spcBef>
                <a:spcPct val="0"/>
              </a:spcBef>
            </a:pPr>
            <a:endParaRPr lang="en-US" altLang="en-US" smtClean="0"/>
          </a:p>
        </p:txBody>
      </p:sp>
      <p:sp>
        <p:nvSpPr>
          <p:cNvPr id="849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fontAlgn="base">
              <a:spcBef>
                <a:spcPct val="0"/>
              </a:spcBef>
              <a:spcAft>
                <a:spcPct val="0"/>
              </a:spcAft>
              <a:defRPr>
                <a:solidFill>
                  <a:schemeClr val="tx1"/>
                </a:solidFill>
                <a:latin typeface="Constantia" panose="02030602050306030303" pitchFamily="18" charset="0"/>
              </a:defRPr>
            </a:lvl6pPr>
            <a:lvl7pPr marL="2971800" indent="-228600" fontAlgn="base">
              <a:spcBef>
                <a:spcPct val="0"/>
              </a:spcBef>
              <a:spcAft>
                <a:spcPct val="0"/>
              </a:spcAft>
              <a:defRPr>
                <a:solidFill>
                  <a:schemeClr val="tx1"/>
                </a:solidFill>
                <a:latin typeface="Constantia" panose="02030602050306030303" pitchFamily="18" charset="0"/>
              </a:defRPr>
            </a:lvl7pPr>
            <a:lvl8pPr marL="3429000" indent="-228600" fontAlgn="base">
              <a:spcBef>
                <a:spcPct val="0"/>
              </a:spcBef>
              <a:spcAft>
                <a:spcPct val="0"/>
              </a:spcAft>
              <a:defRPr>
                <a:solidFill>
                  <a:schemeClr val="tx1"/>
                </a:solidFill>
                <a:latin typeface="Constantia" panose="02030602050306030303" pitchFamily="18" charset="0"/>
              </a:defRPr>
            </a:lvl8pPr>
            <a:lvl9pPr marL="3886200" indent="-228600" fontAlgn="base">
              <a:spcBef>
                <a:spcPct val="0"/>
              </a:spcBef>
              <a:spcAft>
                <a:spcPct val="0"/>
              </a:spcAft>
              <a:defRPr>
                <a:solidFill>
                  <a:schemeClr val="tx1"/>
                </a:solidFill>
                <a:latin typeface="Constantia" panose="02030602050306030303" pitchFamily="18" charset="0"/>
              </a:defRPr>
            </a:lvl9pPr>
          </a:lstStyle>
          <a:p>
            <a:fld id="{A3D1E573-87AD-4ACF-8D9E-07E65B146C2C}" type="slidenum">
              <a:rPr lang="en-US" altLang="en-US">
                <a:latin typeface="Calibri" panose="020F0502020204030204" pitchFamily="34" charset="0"/>
              </a:rPr>
              <a:pPr/>
              <a:t>13</a:t>
            </a:fld>
            <a:endParaRPr lang="en-US" altLang="en-US">
              <a:latin typeface="Calibri" panose="020F050202020403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a:p>
            <a:pPr>
              <a:spcBef>
                <a:spcPct val="0"/>
              </a:spcBef>
            </a:pPr>
            <a:endParaRPr lang="en-US" altLang="en-US" smtClean="0"/>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fontAlgn="base">
              <a:spcBef>
                <a:spcPct val="0"/>
              </a:spcBef>
              <a:spcAft>
                <a:spcPct val="0"/>
              </a:spcAft>
              <a:defRPr>
                <a:solidFill>
                  <a:schemeClr val="tx1"/>
                </a:solidFill>
                <a:latin typeface="Constantia" panose="02030602050306030303" pitchFamily="18" charset="0"/>
              </a:defRPr>
            </a:lvl6pPr>
            <a:lvl7pPr marL="2971800" indent="-228600" fontAlgn="base">
              <a:spcBef>
                <a:spcPct val="0"/>
              </a:spcBef>
              <a:spcAft>
                <a:spcPct val="0"/>
              </a:spcAft>
              <a:defRPr>
                <a:solidFill>
                  <a:schemeClr val="tx1"/>
                </a:solidFill>
                <a:latin typeface="Constantia" panose="02030602050306030303" pitchFamily="18" charset="0"/>
              </a:defRPr>
            </a:lvl7pPr>
            <a:lvl8pPr marL="3429000" indent="-228600" fontAlgn="base">
              <a:spcBef>
                <a:spcPct val="0"/>
              </a:spcBef>
              <a:spcAft>
                <a:spcPct val="0"/>
              </a:spcAft>
              <a:defRPr>
                <a:solidFill>
                  <a:schemeClr val="tx1"/>
                </a:solidFill>
                <a:latin typeface="Constantia" panose="02030602050306030303" pitchFamily="18" charset="0"/>
              </a:defRPr>
            </a:lvl8pPr>
            <a:lvl9pPr marL="3886200" indent="-228600" fontAlgn="base">
              <a:spcBef>
                <a:spcPct val="0"/>
              </a:spcBef>
              <a:spcAft>
                <a:spcPct val="0"/>
              </a:spcAft>
              <a:defRPr>
                <a:solidFill>
                  <a:schemeClr val="tx1"/>
                </a:solidFill>
                <a:latin typeface="Constantia" panose="02030602050306030303" pitchFamily="18" charset="0"/>
              </a:defRPr>
            </a:lvl9pPr>
          </a:lstStyle>
          <a:p>
            <a:fld id="{C5B1437A-6A6E-44CF-B51C-F2854056B194}" type="slidenum">
              <a:rPr lang="en-US" altLang="en-US">
                <a:latin typeface="Calibri" panose="020F0502020204030204" pitchFamily="34" charset="0"/>
              </a:rPr>
              <a:pPr/>
              <a:t>15</a:t>
            </a:fld>
            <a:endParaRPr lang="en-US" altLang="en-US">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3"/>
          <p:cNvCxnSpPr/>
          <p:nvPr/>
        </p:nvCxnSpPr>
        <p:spPr>
          <a:xfrm>
            <a:off x="1463675" y="3549650"/>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708525" y="3549650"/>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6" name="Oval 5"/>
          <p:cNvSpPr/>
          <p:nvPr/>
        </p:nvSpPr>
        <p:spPr>
          <a:xfrm>
            <a:off x="4540250" y="3525838"/>
            <a:ext cx="46038" cy="46037"/>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en-US"/>
          </a:p>
        </p:txBody>
      </p:sp>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28" name="Title 27"/>
          <p:cNvSpPr>
            <a:spLocks noGrp="1"/>
          </p:cNvSpPr>
          <p:nvPr>
            <p:ph type="ctrTitle"/>
          </p:nvPr>
        </p:nvSpPr>
        <p:spPr>
          <a:xfrm>
            <a:off x="457200" y="1433732"/>
            <a:ext cx="8305800" cy="1981200"/>
          </a:xfrm>
          <a:ln w="6350" cap="rnd">
            <a:noFill/>
          </a:ln>
        </p:spPr>
        <p:txBody>
          <a:bodyPr>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lang="en-US" smtClean="0"/>
              <a:t>Click to edit Master title style</a:t>
            </a:r>
            <a:endParaRPr lang="en-US"/>
          </a:p>
        </p:txBody>
      </p:sp>
      <p:sp>
        <p:nvSpPr>
          <p:cNvPr id="7" name="Date Placeholder 14"/>
          <p:cNvSpPr>
            <a:spLocks noGrp="1"/>
          </p:cNvSpPr>
          <p:nvPr>
            <p:ph type="dt" sz="half" idx="10"/>
          </p:nvPr>
        </p:nvSpPr>
        <p:spPr/>
        <p:txBody>
          <a:bodyPr/>
          <a:lstStyle>
            <a:lvl1pPr>
              <a:defRPr/>
            </a:lvl1pPr>
          </a:lstStyle>
          <a:p>
            <a:pPr>
              <a:defRPr/>
            </a:pPr>
            <a:fld id="{6FFCBAFB-24AB-452E-9981-256973446C39}" type="datetime1">
              <a:rPr lang="en-US"/>
              <a:pPr>
                <a:defRPr/>
              </a:pPr>
              <a:t>9/25/2019</a:t>
            </a:fld>
            <a:endParaRPr lang="en-US"/>
          </a:p>
        </p:txBody>
      </p:sp>
      <p:sp>
        <p:nvSpPr>
          <p:cNvPr id="8" name="Slide Number Placeholder 15"/>
          <p:cNvSpPr>
            <a:spLocks noGrp="1"/>
          </p:cNvSpPr>
          <p:nvPr>
            <p:ph type="sldNum" sz="quarter" idx="11"/>
          </p:nvPr>
        </p:nvSpPr>
        <p:spPr/>
        <p:txBody>
          <a:bodyPr/>
          <a:lstStyle>
            <a:lvl1pPr>
              <a:defRPr/>
            </a:lvl1pPr>
          </a:lstStyle>
          <a:p>
            <a:fld id="{0C547260-EA52-445B-8B03-962B9F7F766B}" type="slidenum">
              <a:rPr lang="en-US" altLang="en-US"/>
              <a:pPr/>
              <a:t>‹#›</a:t>
            </a:fld>
            <a:endParaRPr lang="en-US" altLang="en-US"/>
          </a:p>
        </p:txBody>
      </p:sp>
      <p:sp>
        <p:nvSpPr>
          <p:cNvPr id="10" name="Footer Placeholder 16"/>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8359141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fld id="{B5D6D1CD-B084-44DF-9A2C-2EA337C138E1}" type="datetime1">
              <a:rPr lang="en-US"/>
              <a:pPr>
                <a:defRPr/>
              </a:pPr>
              <a:t>9/25/2019</a:t>
            </a:fld>
            <a:endParaRPr lang="en-US"/>
          </a:p>
        </p:txBody>
      </p:sp>
      <p:sp>
        <p:nvSpPr>
          <p:cNvPr id="5" name="Footer Placeholder 9"/>
          <p:cNvSpPr>
            <a:spLocks noGrp="1"/>
          </p:cNvSpPr>
          <p:nvPr>
            <p:ph type="ftr" sz="quarter" idx="11"/>
          </p:nvPr>
        </p:nvSpPr>
        <p:spPr/>
        <p:txBody>
          <a:bodyPr/>
          <a:lstStyle>
            <a:lvl1pPr>
              <a:defRPr/>
            </a:lvl1pPr>
          </a:lstStyle>
          <a:p>
            <a:pPr>
              <a:defRPr/>
            </a:pPr>
            <a:endParaRPr lang="en-US"/>
          </a:p>
        </p:txBody>
      </p:sp>
      <p:sp>
        <p:nvSpPr>
          <p:cNvPr id="6" name="Slide Number Placeholder 21"/>
          <p:cNvSpPr>
            <a:spLocks noGrp="1"/>
          </p:cNvSpPr>
          <p:nvPr>
            <p:ph type="sldNum" sz="quarter" idx="12"/>
          </p:nvPr>
        </p:nvSpPr>
        <p:spPr/>
        <p:txBody>
          <a:bodyPr/>
          <a:lstStyle>
            <a:lvl1pPr>
              <a:defRPr/>
            </a:lvl1pPr>
          </a:lstStyle>
          <a:p>
            <a:fld id="{71B5D467-BFD9-4370-847F-D786E29F7A58}" type="slidenum">
              <a:rPr lang="en-US" altLang="en-US"/>
              <a:pPr/>
              <a:t>‹#›</a:t>
            </a:fld>
            <a:endParaRPr lang="en-US" altLang="en-US"/>
          </a:p>
        </p:txBody>
      </p:sp>
    </p:spTree>
    <p:extLst>
      <p:ext uri="{BB962C8B-B14F-4D97-AF65-F5344CB8AC3E}">
        <p14:creationId xmlns:p14="http://schemas.microsoft.com/office/powerpoint/2010/main" val="15319860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fld id="{424014B1-D5A3-4E92-AEBB-5C3F7AF1C1D9}" type="datetime1">
              <a:rPr lang="en-US"/>
              <a:pPr>
                <a:defRPr/>
              </a:pPr>
              <a:t>9/25/2019</a:t>
            </a:fld>
            <a:endParaRPr lang="en-US"/>
          </a:p>
        </p:txBody>
      </p:sp>
      <p:sp>
        <p:nvSpPr>
          <p:cNvPr id="5" name="Footer Placeholder 9"/>
          <p:cNvSpPr>
            <a:spLocks noGrp="1"/>
          </p:cNvSpPr>
          <p:nvPr>
            <p:ph type="ftr" sz="quarter" idx="11"/>
          </p:nvPr>
        </p:nvSpPr>
        <p:spPr/>
        <p:txBody>
          <a:bodyPr/>
          <a:lstStyle>
            <a:lvl1pPr>
              <a:defRPr/>
            </a:lvl1pPr>
          </a:lstStyle>
          <a:p>
            <a:pPr>
              <a:defRPr/>
            </a:pPr>
            <a:endParaRPr lang="en-US"/>
          </a:p>
        </p:txBody>
      </p:sp>
      <p:sp>
        <p:nvSpPr>
          <p:cNvPr id="6" name="Slide Number Placeholder 21"/>
          <p:cNvSpPr>
            <a:spLocks noGrp="1"/>
          </p:cNvSpPr>
          <p:nvPr>
            <p:ph type="sldNum" sz="quarter" idx="12"/>
          </p:nvPr>
        </p:nvSpPr>
        <p:spPr/>
        <p:txBody>
          <a:bodyPr/>
          <a:lstStyle>
            <a:lvl1pPr>
              <a:defRPr/>
            </a:lvl1pPr>
          </a:lstStyle>
          <a:p>
            <a:fld id="{25653F7D-4F1F-4447-935E-A2797F51AD48}" type="slidenum">
              <a:rPr lang="en-US" altLang="en-US"/>
              <a:pPr/>
              <a:t>‹#›</a:t>
            </a:fld>
            <a:endParaRPr lang="en-US" altLang="en-US"/>
          </a:p>
        </p:txBody>
      </p:sp>
    </p:spTree>
    <p:extLst>
      <p:ext uri="{BB962C8B-B14F-4D97-AF65-F5344CB8AC3E}">
        <p14:creationId xmlns:p14="http://schemas.microsoft.com/office/powerpoint/2010/main" val="39173164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048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38200" y="16764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00600" y="16764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F34AB045-DDB8-4433-96E6-3EF735FDA1D1}" type="datetime1">
              <a:rPr lang="en-US"/>
              <a:pPr>
                <a:defRPr/>
              </a:pPr>
              <a:t>9/25/2019</a:t>
            </a:fld>
            <a:endParaRPr lang="en-US" dirty="0"/>
          </a:p>
        </p:txBody>
      </p:sp>
      <p:sp>
        <p:nvSpPr>
          <p:cNvPr id="6" name="Footer Placeholder 2"/>
          <p:cNvSpPr>
            <a:spLocks noGrp="1"/>
          </p:cNvSpPr>
          <p:nvPr>
            <p:ph type="ftr" sz="quarter" idx="11"/>
          </p:nvPr>
        </p:nvSpPr>
        <p:spPr/>
        <p:txBody>
          <a:bodyPr/>
          <a:lstStyle>
            <a:lvl1pPr>
              <a:defRPr/>
            </a:lvl1pPr>
          </a:lstStyle>
          <a:p>
            <a:pPr>
              <a:defRPr/>
            </a:pPr>
            <a:r>
              <a:rPr lang="en-US"/>
              <a:t>Free Template from www.brainybetty.com</a:t>
            </a:r>
          </a:p>
        </p:txBody>
      </p:sp>
      <p:sp>
        <p:nvSpPr>
          <p:cNvPr id="7" name="Slide Number Placeholder 22"/>
          <p:cNvSpPr>
            <a:spLocks noGrp="1"/>
          </p:cNvSpPr>
          <p:nvPr>
            <p:ph type="sldNum" sz="quarter" idx="12"/>
          </p:nvPr>
        </p:nvSpPr>
        <p:spPr/>
        <p:txBody>
          <a:bodyPr/>
          <a:lstStyle>
            <a:lvl1pPr>
              <a:defRPr/>
            </a:lvl1pPr>
          </a:lstStyle>
          <a:p>
            <a:fld id="{290741EC-E5FF-41A3-A872-C69166CF06D9}" type="slidenum">
              <a:rPr lang="en-US" altLang="en-US"/>
              <a:pPr/>
              <a:t>‹#›</a:t>
            </a:fld>
            <a:endParaRPr lang="en-US" altLang="en-US"/>
          </a:p>
        </p:txBody>
      </p:sp>
    </p:spTree>
    <p:extLst>
      <p:ext uri="{BB962C8B-B14F-4D97-AF65-F5344CB8AC3E}">
        <p14:creationId xmlns:p14="http://schemas.microsoft.com/office/powerpoint/2010/main" val="23412297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Title 16"/>
          <p:cNvSpPr>
            <a:spLocks noGrp="1"/>
          </p:cNvSpPr>
          <p:nvPr>
            <p:ph type="title"/>
          </p:nvPr>
        </p:nvSpPr>
        <p:spPr/>
        <p:txBody>
          <a:bodyPr rtlCol="0"/>
          <a:lstStyle/>
          <a:p>
            <a:r>
              <a:rPr lang="en-US" smtClean="0"/>
              <a:t>Click to edit Master title style</a:t>
            </a:r>
            <a:endParaRPr lang="en-US"/>
          </a:p>
        </p:txBody>
      </p:sp>
      <p:sp>
        <p:nvSpPr>
          <p:cNvPr id="4" name="Date Placeholder 23"/>
          <p:cNvSpPr>
            <a:spLocks noGrp="1"/>
          </p:cNvSpPr>
          <p:nvPr>
            <p:ph type="dt" sz="half" idx="10"/>
          </p:nvPr>
        </p:nvSpPr>
        <p:spPr/>
        <p:txBody>
          <a:bodyPr/>
          <a:lstStyle>
            <a:lvl1pPr>
              <a:defRPr/>
            </a:lvl1pPr>
          </a:lstStyle>
          <a:p>
            <a:pPr>
              <a:defRPr/>
            </a:pPr>
            <a:fld id="{A907B464-EBD0-478A-A827-47F68AE2A5A9}" type="datetime1">
              <a:rPr lang="en-US"/>
              <a:pPr>
                <a:defRPr/>
              </a:pPr>
              <a:t>9/25/2019</a:t>
            </a:fld>
            <a:endParaRPr lang="en-US"/>
          </a:p>
        </p:txBody>
      </p:sp>
      <p:sp>
        <p:nvSpPr>
          <p:cNvPr id="5" name="Footer Placeholder 9"/>
          <p:cNvSpPr>
            <a:spLocks noGrp="1"/>
          </p:cNvSpPr>
          <p:nvPr>
            <p:ph type="ftr" sz="quarter" idx="11"/>
          </p:nvPr>
        </p:nvSpPr>
        <p:spPr/>
        <p:txBody>
          <a:bodyPr/>
          <a:lstStyle>
            <a:lvl1pPr>
              <a:defRPr/>
            </a:lvl1pPr>
          </a:lstStyle>
          <a:p>
            <a:pPr>
              <a:defRPr/>
            </a:pPr>
            <a:endParaRPr lang="en-US"/>
          </a:p>
        </p:txBody>
      </p:sp>
      <p:sp>
        <p:nvSpPr>
          <p:cNvPr id="6" name="Slide Number Placeholder 21"/>
          <p:cNvSpPr>
            <a:spLocks noGrp="1"/>
          </p:cNvSpPr>
          <p:nvPr>
            <p:ph type="sldNum" sz="quarter" idx="12"/>
          </p:nvPr>
        </p:nvSpPr>
        <p:spPr/>
        <p:txBody>
          <a:bodyPr/>
          <a:lstStyle>
            <a:lvl1pPr>
              <a:defRPr/>
            </a:lvl1pPr>
          </a:lstStyle>
          <a:p>
            <a:fld id="{A0BC40C9-35CE-4E1F-A5FA-6CCDCAA86132}" type="slidenum">
              <a:rPr lang="en-US" altLang="en-US"/>
              <a:pPr/>
              <a:t>‹#›</a:t>
            </a:fld>
            <a:endParaRPr lang="en-US" altLang="en-US"/>
          </a:p>
        </p:txBody>
      </p:sp>
    </p:spTree>
    <p:extLst>
      <p:ext uri="{BB962C8B-B14F-4D97-AF65-F5344CB8AC3E}">
        <p14:creationId xmlns:p14="http://schemas.microsoft.com/office/powerpoint/2010/main" val="38582794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3"/>
          <p:cNvCxnSpPr/>
          <p:nvPr/>
        </p:nvCxnSpPr>
        <p:spPr>
          <a:xfrm>
            <a:off x="685800" y="4916488"/>
            <a:ext cx="7924800" cy="4762"/>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685800" y="4958864"/>
            <a:ext cx="7924800" cy="984736"/>
          </a:xfrm>
        </p:spPr>
        <p:txBody>
          <a:bodyPr/>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1659183-5DF3-4519-8493-C73D246F07E3}" type="datetime1">
              <a:rPr lang="en-US"/>
              <a:pPr>
                <a:defRPr/>
              </a:pPr>
              <a:t>9/25/2019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729A7442-6597-4BA2-976B-C5BA1D7DEDE4}" type="slidenum">
              <a:rPr lang="en-US" altLang="en-US"/>
              <a:pPr/>
              <a:t>‹#›</a:t>
            </a:fld>
            <a:endParaRPr lang="en-US" altLang="en-US"/>
          </a:p>
        </p:txBody>
      </p:sp>
    </p:spTree>
    <p:extLst>
      <p:ext uri="{BB962C8B-B14F-4D97-AF65-F5344CB8AC3E}">
        <p14:creationId xmlns:p14="http://schemas.microsoft.com/office/powerpoint/2010/main" val="24933915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1" name="Content Placeholder 10"/>
          <p:cNvSpPr>
            <a:spLocks noGrp="1"/>
          </p:cNvSpPr>
          <p:nvPr>
            <p:ph sz="half" idx="1"/>
          </p:nvPr>
        </p:nvSpPr>
        <p:spPr>
          <a:xfrm>
            <a:off x="457200" y="1524000"/>
            <a:ext cx="4059936"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half" idx="2"/>
          </p:nvPr>
        </p:nvSpPr>
        <p:spPr>
          <a:xfrm>
            <a:off x="4648200" y="1524000"/>
            <a:ext cx="4059936"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3"/>
          <p:cNvSpPr>
            <a:spLocks noGrp="1"/>
          </p:cNvSpPr>
          <p:nvPr>
            <p:ph type="dt" sz="half" idx="10"/>
          </p:nvPr>
        </p:nvSpPr>
        <p:spPr/>
        <p:txBody>
          <a:bodyPr/>
          <a:lstStyle>
            <a:lvl1pPr>
              <a:defRPr/>
            </a:lvl1pPr>
          </a:lstStyle>
          <a:p>
            <a:pPr>
              <a:defRPr/>
            </a:pPr>
            <a:fld id="{6DDF8BC0-EB0C-4B4A-8A3B-776DAC36D735}" type="datetime1">
              <a:rPr lang="en-US"/>
              <a:pPr>
                <a:defRPr/>
              </a:pPr>
              <a:t>9/25/2019</a:t>
            </a:fld>
            <a:endParaRPr lang="en-US"/>
          </a:p>
        </p:txBody>
      </p:sp>
      <p:sp>
        <p:nvSpPr>
          <p:cNvPr id="6" name="Footer Placeholder 9"/>
          <p:cNvSpPr>
            <a:spLocks noGrp="1"/>
          </p:cNvSpPr>
          <p:nvPr>
            <p:ph type="ftr" sz="quarter" idx="11"/>
          </p:nvPr>
        </p:nvSpPr>
        <p:spPr/>
        <p:txBody>
          <a:bodyPr/>
          <a:lstStyle>
            <a:lvl1pPr>
              <a:defRPr/>
            </a:lvl1pPr>
          </a:lstStyle>
          <a:p>
            <a:pPr>
              <a:defRPr/>
            </a:pPr>
            <a:endParaRPr lang="en-US"/>
          </a:p>
        </p:txBody>
      </p:sp>
      <p:sp>
        <p:nvSpPr>
          <p:cNvPr id="7" name="Slide Number Placeholder 21"/>
          <p:cNvSpPr>
            <a:spLocks noGrp="1"/>
          </p:cNvSpPr>
          <p:nvPr>
            <p:ph type="sldNum" sz="quarter" idx="12"/>
          </p:nvPr>
        </p:nvSpPr>
        <p:spPr/>
        <p:txBody>
          <a:bodyPr/>
          <a:lstStyle>
            <a:lvl1pPr>
              <a:defRPr/>
            </a:lvl1pPr>
          </a:lstStyle>
          <a:p>
            <a:fld id="{812D7CA0-6EB0-436E-9FBC-DD44E79BCD44}" type="slidenum">
              <a:rPr lang="en-US" altLang="en-US"/>
              <a:pPr/>
              <a:t>‹#›</a:t>
            </a:fld>
            <a:endParaRPr lang="en-US" altLang="en-US"/>
          </a:p>
        </p:txBody>
      </p:sp>
    </p:spTree>
    <p:extLst>
      <p:ext uri="{BB962C8B-B14F-4D97-AF65-F5344CB8AC3E}">
        <p14:creationId xmlns:p14="http://schemas.microsoft.com/office/powerpoint/2010/main" val="7539694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a:off x="563563" y="2179638"/>
            <a:ext cx="3748087" cy="158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754563" y="2179638"/>
            <a:ext cx="3749675" cy="158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4" name="Content Placeholder 33"/>
          <p:cNvSpPr>
            <a:spLocks noGrp="1"/>
          </p:cNvSpPr>
          <p:nvPr>
            <p:ph sz="quarter" idx="4"/>
          </p:nvPr>
        </p:nvSpPr>
        <p:spPr>
          <a:xfrm>
            <a:off x="4649788" y="2201896"/>
            <a:ext cx="4038600"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1"/>
          <p:cNvSpPr>
            <a:spLocks noGrp="1"/>
          </p:cNvSpPr>
          <p:nvPr>
            <p:ph type="title"/>
          </p:nvPr>
        </p:nvSpPr>
        <p:spPr>
          <a:xfrm>
            <a:off x="457200" y="155448"/>
            <a:ext cx="8229600" cy="1143000"/>
          </a:xfrm>
        </p:spPr>
        <p:txBody>
          <a:bodyPr/>
          <a:lstStyle>
            <a:lvl1pPr>
              <a:defRPr/>
            </a:lvl1pPr>
          </a:lstStyle>
          <a:p>
            <a:r>
              <a:rPr lang="en-US" smtClean="0"/>
              <a:t>Click to edit Master title style</a:t>
            </a:r>
            <a:endParaRPr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9" name="Slide Number Placeholder 8"/>
          <p:cNvSpPr>
            <a:spLocks noGrp="1"/>
          </p:cNvSpPr>
          <p:nvPr>
            <p:ph type="sldNum" sz="quarter" idx="10"/>
          </p:nvPr>
        </p:nvSpPr>
        <p:spPr/>
        <p:txBody>
          <a:bodyPr/>
          <a:lstStyle>
            <a:lvl1pPr>
              <a:defRPr/>
            </a:lvl1pPr>
          </a:lstStyle>
          <a:p>
            <a:fld id="{900AB30B-A55E-410C-87B7-B062919A6343}" type="slidenum">
              <a:rPr lang="en-US" altLang="en-US"/>
              <a:pPr/>
              <a:t>‹#›</a:t>
            </a:fld>
            <a:endParaRPr lang="en-US" altLang="en-US"/>
          </a:p>
        </p:txBody>
      </p:sp>
      <p:sp>
        <p:nvSpPr>
          <p:cNvPr id="10" name="Footer Placeholder 7"/>
          <p:cNvSpPr>
            <a:spLocks noGrp="1"/>
          </p:cNvSpPr>
          <p:nvPr>
            <p:ph type="ftr" sz="quarter" idx="11"/>
          </p:nvPr>
        </p:nvSpPr>
        <p:spPr/>
        <p:txBody>
          <a:bodyPr/>
          <a:lstStyle>
            <a:lvl1pPr>
              <a:defRPr/>
            </a:lvl1pPr>
          </a:lstStyle>
          <a:p>
            <a:pPr>
              <a:defRPr/>
            </a:pPr>
            <a:endParaRPr lang="en-US"/>
          </a:p>
        </p:txBody>
      </p:sp>
      <p:sp>
        <p:nvSpPr>
          <p:cNvPr id="11" name="Date Placeholder 6"/>
          <p:cNvSpPr>
            <a:spLocks noGrp="1"/>
          </p:cNvSpPr>
          <p:nvPr>
            <p:ph type="dt" sz="half" idx="12"/>
          </p:nvPr>
        </p:nvSpPr>
        <p:spPr/>
        <p:txBody>
          <a:bodyPr/>
          <a:lstStyle>
            <a:lvl1pPr>
              <a:defRPr/>
            </a:lvl1pPr>
          </a:lstStyle>
          <a:p>
            <a:pPr>
              <a:defRPr/>
            </a:pPr>
            <a:fld id="{2830D41D-0282-4605-9E4D-47C7D3D94EC9}" type="datetime1">
              <a:rPr lang="en-US"/>
              <a:pPr>
                <a:defRPr/>
              </a:pPr>
              <a:t>9/25/2019</a:t>
            </a:fld>
            <a:endParaRPr lang="en-US"/>
          </a:p>
        </p:txBody>
      </p:sp>
    </p:spTree>
    <p:extLst>
      <p:ext uri="{BB962C8B-B14F-4D97-AF65-F5344CB8AC3E}">
        <p14:creationId xmlns:p14="http://schemas.microsoft.com/office/powerpoint/2010/main" val="4008088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3"/>
          <p:cNvSpPr>
            <a:spLocks noGrp="1"/>
          </p:cNvSpPr>
          <p:nvPr>
            <p:ph type="dt" sz="half" idx="10"/>
          </p:nvPr>
        </p:nvSpPr>
        <p:spPr/>
        <p:txBody>
          <a:bodyPr/>
          <a:lstStyle>
            <a:lvl1pPr>
              <a:defRPr/>
            </a:lvl1pPr>
          </a:lstStyle>
          <a:p>
            <a:pPr>
              <a:defRPr/>
            </a:pPr>
            <a:fld id="{88748784-8605-493F-A7AC-AC6652353C96}" type="datetime1">
              <a:rPr lang="en-US"/>
              <a:pPr>
                <a:defRPr/>
              </a:pPr>
              <a:t>9/25/2019</a:t>
            </a:fld>
            <a:endParaRPr lang="en-US"/>
          </a:p>
        </p:txBody>
      </p:sp>
      <p:sp>
        <p:nvSpPr>
          <p:cNvPr id="4" name="Footer Placeholder 9"/>
          <p:cNvSpPr>
            <a:spLocks noGrp="1"/>
          </p:cNvSpPr>
          <p:nvPr>
            <p:ph type="ftr" sz="quarter" idx="11"/>
          </p:nvPr>
        </p:nvSpPr>
        <p:spPr/>
        <p:txBody>
          <a:bodyPr/>
          <a:lstStyle>
            <a:lvl1pPr>
              <a:defRPr/>
            </a:lvl1pPr>
          </a:lstStyle>
          <a:p>
            <a:pPr>
              <a:defRPr/>
            </a:pPr>
            <a:endParaRPr lang="en-US"/>
          </a:p>
        </p:txBody>
      </p:sp>
      <p:sp>
        <p:nvSpPr>
          <p:cNvPr id="5" name="Slide Number Placeholder 21"/>
          <p:cNvSpPr>
            <a:spLocks noGrp="1"/>
          </p:cNvSpPr>
          <p:nvPr>
            <p:ph type="sldNum" sz="quarter" idx="12"/>
          </p:nvPr>
        </p:nvSpPr>
        <p:spPr/>
        <p:txBody>
          <a:bodyPr/>
          <a:lstStyle>
            <a:lvl1pPr>
              <a:defRPr/>
            </a:lvl1pPr>
          </a:lstStyle>
          <a:p>
            <a:fld id="{16C31296-B925-413E-8289-23DA9B016CDB}" type="slidenum">
              <a:rPr lang="en-US" altLang="en-US"/>
              <a:pPr/>
              <a:t>‹#›</a:t>
            </a:fld>
            <a:endParaRPr lang="en-US" altLang="en-US"/>
          </a:p>
        </p:txBody>
      </p:sp>
    </p:spTree>
    <p:extLst>
      <p:ext uri="{BB962C8B-B14F-4D97-AF65-F5344CB8AC3E}">
        <p14:creationId xmlns:p14="http://schemas.microsoft.com/office/powerpoint/2010/main" val="42061216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23"/>
          <p:cNvSpPr>
            <a:spLocks noGrp="1"/>
          </p:cNvSpPr>
          <p:nvPr>
            <p:ph type="dt" sz="half" idx="10"/>
          </p:nvPr>
        </p:nvSpPr>
        <p:spPr/>
        <p:txBody>
          <a:bodyPr/>
          <a:lstStyle>
            <a:lvl1pPr>
              <a:defRPr/>
            </a:lvl1pPr>
          </a:lstStyle>
          <a:p>
            <a:pPr>
              <a:defRPr/>
            </a:pPr>
            <a:fld id="{E17CD226-B776-410A-8B01-D72726CEBB22}" type="datetime1">
              <a:rPr lang="en-US"/>
              <a:pPr>
                <a:defRPr/>
              </a:pPr>
              <a:t>9/25/2019</a:t>
            </a:fld>
            <a:endParaRPr lang="en-US"/>
          </a:p>
        </p:txBody>
      </p:sp>
      <p:sp>
        <p:nvSpPr>
          <p:cNvPr id="3" name="Footer Placeholder 9"/>
          <p:cNvSpPr>
            <a:spLocks noGrp="1"/>
          </p:cNvSpPr>
          <p:nvPr>
            <p:ph type="ftr" sz="quarter" idx="11"/>
          </p:nvPr>
        </p:nvSpPr>
        <p:spPr/>
        <p:txBody>
          <a:bodyPr/>
          <a:lstStyle>
            <a:lvl1pPr>
              <a:defRPr/>
            </a:lvl1pPr>
          </a:lstStyle>
          <a:p>
            <a:pPr>
              <a:defRPr/>
            </a:pPr>
            <a:endParaRPr lang="en-US"/>
          </a:p>
        </p:txBody>
      </p:sp>
      <p:sp>
        <p:nvSpPr>
          <p:cNvPr id="4" name="Slide Number Placeholder 21"/>
          <p:cNvSpPr>
            <a:spLocks noGrp="1"/>
          </p:cNvSpPr>
          <p:nvPr>
            <p:ph type="sldNum" sz="quarter" idx="12"/>
          </p:nvPr>
        </p:nvSpPr>
        <p:spPr/>
        <p:txBody>
          <a:bodyPr/>
          <a:lstStyle>
            <a:lvl1pPr>
              <a:defRPr/>
            </a:lvl1pPr>
          </a:lstStyle>
          <a:p>
            <a:fld id="{C4D265E7-9864-43F1-AF7B-A40D4DDA359D}" type="slidenum">
              <a:rPr lang="en-US" altLang="en-US"/>
              <a:pPr/>
              <a:t>‹#›</a:t>
            </a:fld>
            <a:endParaRPr lang="en-US" altLang="en-US"/>
          </a:p>
        </p:txBody>
      </p:sp>
    </p:spTree>
    <p:extLst>
      <p:ext uri="{BB962C8B-B14F-4D97-AF65-F5344CB8AC3E}">
        <p14:creationId xmlns:p14="http://schemas.microsoft.com/office/powerpoint/2010/main" val="6094773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Text Placeholder 2"/>
          <p:cNvSpPr>
            <a:spLocks noGrp="1"/>
          </p:cNvSpPr>
          <p:nvPr>
            <p:ph type="body" idx="2"/>
          </p:nvPr>
        </p:nvSpPr>
        <p:spPr>
          <a:xfrm>
            <a:off x="6781800" y="1600200"/>
            <a:ext cx="1984248" cy="3733800"/>
          </a:xfrm>
        </p:spPr>
        <p:txBody>
          <a:bodyPr/>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en-US" smtClean="0"/>
              <a:t>Click to edit Master title style</a:t>
            </a:r>
            <a:endParaRPr lang="en-US"/>
          </a:p>
        </p:txBody>
      </p:sp>
      <p:sp>
        <p:nvSpPr>
          <p:cNvPr id="5" name="Date Placeholder 7"/>
          <p:cNvSpPr>
            <a:spLocks noGrp="1"/>
          </p:cNvSpPr>
          <p:nvPr>
            <p:ph type="dt" sz="half" idx="10"/>
          </p:nvPr>
        </p:nvSpPr>
        <p:spPr/>
        <p:txBody>
          <a:bodyPr/>
          <a:lstStyle>
            <a:lvl1pPr>
              <a:defRPr/>
            </a:lvl1pPr>
          </a:lstStyle>
          <a:p>
            <a:pPr>
              <a:defRPr/>
            </a:pPr>
            <a:fld id="{23C27C04-242A-4998-B167-AD177A30AFEB}" type="datetime1">
              <a:rPr lang="en-US"/>
              <a:pPr>
                <a:defRPr/>
              </a:pPr>
              <a:t>9/25/2019</a:t>
            </a:fld>
            <a:endParaRPr lang="en-US"/>
          </a:p>
        </p:txBody>
      </p:sp>
      <p:sp>
        <p:nvSpPr>
          <p:cNvPr id="6" name="Slide Number Placeholder 8"/>
          <p:cNvSpPr>
            <a:spLocks noGrp="1"/>
          </p:cNvSpPr>
          <p:nvPr>
            <p:ph type="sldNum" sz="quarter" idx="11"/>
          </p:nvPr>
        </p:nvSpPr>
        <p:spPr/>
        <p:txBody>
          <a:bodyPr/>
          <a:lstStyle>
            <a:lvl1pPr>
              <a:defRPr/>
            </a:lvl1pPr>
          </a:lstStyle>
          <a:p>
            <a:fld id="{22C99F3E-B930-4613-9FD4-31A5B935A90E}" type="slidenum">
              <a:rPr lang="en-US" altLang="en-US"/>
              <a:pPr/>
              <a:t>‹#›</a:t>
            </a:fld>
            <a:endParaRPr lang="en-US" altLang="en-US"/>
          </a:p>
        </p:txBody>
      </p:sp>
      <p:sp>
        <p:nvSpPr>
          <p:cNvPr id="7" name="Footer Placeholder 9"/>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12921432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en-US" smtClean="0"/>
              <a:t>Click to edit Master title style</a:t>
            </a:r>
            <a:endParaRPr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normAutofit/>
          </a:bodyPr>
          <a:lstStyle>
            <a:lvl1pPr marL="0" indent="0">
              <a:buNone/>
              <a:defRPr sz="3200">
                <a:solidFill>
                  <a:schemeClr val="bg1"/>
                </a:solidFill>
              </a:defRPr>
            </a:lvl1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6629400" y="1600200"/>
            <a:ext cx="2057400" cy="4419600"/>
          </a:xfrm>
        </p:spPr>
        <p:txBody>
          <a:bodyPr/>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7"/>
          <p:cNvSpPr>
            <a:spLocks noGrp="1"/>
          </p:cNvSpPr>
          <p:nvPr>
            <p:ph type="dt" sz="half" idx="10"/>
          </p:nvPr>
        </p:nvSpPr>
        <p:spPr/>
        <p:txBody>
          <a:bodyPr/>
          <a:lstStyle>
            <a:lvl1pPr>
              <a:defRPr/>
            </a:lvl1pPr>
          </a:lstStyle>
          <a:p>
            <a:pPr>
              <a:defRPr/>
            </a:pPr>
            <a:fld id="{4390D2BB-6F93-49DE-A97B-8688BB43F984}" type="datetime1">
              <a:rPr lang="en-US"/>
              <a:pPr>
                <a:defRPr/>
              </a:pPr>
              <a:t>9/25/2019</a:t>
            </a:fld>
            <a:endParaRPr lang="en-US"/>
          </a:p>
        </p:txBody>
      </p:sp>
      <p:sp>
        <p:nvSpPr>
          <p:cNvPr id="6" name="Slide Number Placeholder 8"/>
          <p:cNvSpPr>
            <a:spLocks noGrp="1"/>
          </p:cNvSpPr>
          <p:nvPr>
            <p:ph type="sldNum" sz="quarter" idx="11"/>
          </p:nvPr>
        </p:nvSpPr>
        <p:spPr/>
        <p:txBody>
          <a:bodyPr/>
          <a:lstStyle>
            <a:lvl1pPr>
              <a:defRPr/>
            </a:lvl1pPr>
          </a:lstStyle>
          <a:p>
            <a:fld id="{D145B376-6AF9-46A4-98DA-603FD1D1977C}" type="slidenum">
              <a:rPr lang="en-US" altLang="en-US"/>
              <a:pPr/>
              <a:t>‹#›</a:t>
            </a:fld>
            <a:endParaRPr lang="en-US" altLang="en-US"/>
          </a:p>
        </p:txBody>
      </p:sp>
      <p:sp>
        <p:nvSpPr>
          <p:cNvPr id="7" name="Footer Placeholder 9"/>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196994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Text Placeholder 8"/>
          <p:cNvSpPr>
            <a:spLocks noGrp="1"/>
          </p:cNvSpPr>
          <p:nvPr>
            <p:ph type="body" idx="1"/>
          </p:nvPr>
        </p:nvSpPr>
        <p:spPr bwMode="auto">
          <a:xfrm>
            <a:off x="457200" y="1447800"/>
            <a:ext cx="8229600" cy="467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4" name="Date Placeholder 23"/>
          <p:cNvSpPr>
            <a:spLocks noGrp="1"/>
          </p:cNvSpPr>
          <p:nvPr>
            <p:ph type="dt" sz="half" idx="2"/>
          </p:nvPr>
        </p:nvSpPr>
        <p:spPr>
          <a:xfrm>
            <a:off x="5791200" y="6203950"/>
            <a:ext cx="2590800" cy="384175"/>
          </a:xfrm>
          <a:prstGeom prst="rect">
            <a:avLst/>
          </a:prstGeom>
        </p:spPr>
        <p:txBody>
          <a:bodyPr vert="horz" anchor="ctr" anchorCtr="0"/>
          <a:lstStyle>
            <a:lvl1pPr algn="l" eaLnBrk="1" fontAlgn="auto" latinLnBrk="0" hangingPunct="1">
              <a:spcBef>
                <a:spcPts val="0"/>
              </a:spcBef>
              <a:spcAft>
                <a:spcPts val="0"/>
              </a:spcAft>
              <a:defRPr kumimoji="0" sz="1200" smtClean="0">
                <a:solidFill>
                  <a:schemeClr val="tx2"/>
                </a:solidFill>
                <a:latin typeface="+mn-lt"/>
                <a:cs typeface="+mn-cs"/>
              </a:defRPr>
            </a:lvl1pPr>
          </a:lstStyle>
          <a:p>
            <a:pPr>
              <a:defRPr/>
            </a:pPr>
            <a:fld id="{3B18248D-5020-4A35-A709-4D0CF607335F}" type="datetime1">
              <a:rPr lang="en-US"/>
              <a:pPr>
                <a:defRPr/>
              </a:pPr>
              <a:t>9/25/2019</a:t>
            </a:fld>
            <a:endParaRPr lang="en-US"/>
          </a:p>
        </p:txBody>
      </p:sp>
      <p:sp>
        <p:nvSpPr>
          <p:cNvPr id="10" name="Footer Placeholder 9"/>
          <p:cNvSpPr>
            <a:spLocks noGrp="1"/>
          </p:cNvSpPr>
          <p:nvPr>
            <p:ph type="ftr" sz="quarter" idx="3"/>
          </p:nvPr>
        </p:nvSpPr>
        <p:spPr>
          <a:xfrm>
            <a:off x="2133600" y="6203950"/>
            <a:ext cx="3581400" cy="384175"/>
          </a:xfrm>
          <a:prstGeom prst="rect">
            <a:avLst/>
          </a:prstGeom>
        </p:spPr>
        <p:txBody>
          <a:bodyPr vert="horz" anchor="ctr" anchorCtr="0"/>
          <a:lstStyle>
            <a:lvl1pPr algn="r" eaLnBrk="1" fontAlgn="auto" latinLnBrk="0" hangingPunct="1">
              <a:spcBef>
                <a:spcPts val="0"/>
              </a:spcBef>
              <a:spcAft>
                <a:spcPts val="0"/>
              </a:spcAft>
              <a:defRPr kumimoji="0" sz="1200">
                <a:solidFill>
                  <a:schemeClr val="tx2"/>
                </a:solidFill>
                <a:latin typeface="+mn-lt"/>
                <a:cs typeface="+mn-cs"/>
              </a:defRPr>
            </a:lvl1pPr>
          </a:lstStyle>
          <a:p>
            <a:pPr>
              <a:defRPr/>
            </a:pPr>
            <a:endParaRPr lang="en-US"/>
          </a:p>
        </p:txBody>
      </p:sp>
      <p:sp>
        <p:nvSpPr>
          <p:cNvPr id="22" name="Slide Number Placeholder 21"/>
          <p:cNvSpPr>
            <a:spLocks noGrp="1"/>
          </p:cNvSpPr>
          <p:nvPr>
            <p:ph type="sldNum" sz="quarter" idx="4"/>
          </p:nvPr>
        </p:nvSpPr>
        <p:spPr>
          <a:xfrm>
            <a:off x="8410575" y="6181725"/>
            <a:ext cx="609600" cy="457200"/>
          </a:xfrm>
          <a:prstGeom prst="rect">
            <a:avLst/>
          </a:prstGeom>
          <a:noFill/>
        </p:spPr>
        <p:txBody>
          <a:bodyPr vert="horz" wrap="square" lIns="0" tIns="0" rIns="0" bIns="0" numCol="1" anchor="ctr" anchorCtr="0" compatLnSpc="1">
            <a:prstTxWarp prst="textNoShape">
              <a:avLst/>
            </a:prstTxWarp>
            <a:noAutofit/>
          </a:bodyPr>
          <a:lstStyle>
            <a:lvl1pPr algn="ctr">
              <a:defRPr sz="1600">
                <a:solidFill>
                  <a:schemeClr val="tx2"/>
                </a:solidFill>
              </a:defRPr>
            </a:lvl1pPr>
          </a:lstStyle>
          <a:p>
            <a:fld id="{48289DE9-82EC-4AE7-BE6F-F2AD2748F035}" type="slidenum">
              <a:rPr lang="en-US" altLang="en-US"/>
              <a:pPr/>
              <a:t>‹#›</a:t>
            </a:fld>
            <a:endParaRPr lang="en-US" alt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lang="en-US" smtClean="0"/>
              <a:t>Click to edit Master title style</a:t>
            </a:r>
            <a:endParaRPr lang="en-US"/>
          </a:p>
        </p:txBody>
      </p:sp>
    </p:spTree>
  </p:cSld>
  <p:clrMap bg1="lt1" tx1="dk1" bg2="lt2" tx2="dk2" accent1="accent1" accent2="accent2" accent3="accent3" accent4="accent4" accent5="accent5" accent6="accent6" hlink="hlink" folHlink="folHlink"/>
  <p:sldLayoutIdLst>
    <p:sldLayoutId id="2147483793" r:id="rId1"/>
    <p:sldLayoutId id="2147483787" r:id="rId2"/>
    <p:sldLayoutId id="2147483794" r:id="rId3"/>
    <p:sldLayoutId id="2147483788" r:id="rId4"/>
    <p:sldLayoutId id="2147483795" r:id="rId5"/>
    <p:sldLayoutId id="2147483789" r:id="rId6"/>
    <p:sldLayoutId id="2147483790" r:id="rId7"/>
    <p:sldLayoutId id="2147483796" r:id="rId8"/>
    <p:sldLayoutId id="2147483797" r:id="rId9"/>
    <p:sldLayoutId id="2147483791" r:id="rId10"/>
    <p:sldLayoutId id="2147483792" r:id="rId11"/>
    <p:sldLayoutId id="2147483798" r:id="rId12"/>
  </p:sldLayoutIdLst>
  <p:hf hdr="0" ftr="0" dt="0"/>
  <p:txStyles>
    <p:titleStyle>
      <a:lvl1pPr algn="l" rtl="0" fontAlgn="base">
        <a:spcBef>
          <a:spcPct val="0"/>
        </a:spcBef>
        <a:spcAft>
          <a:spcPct val="0"/>
        </a:spcAft>
        <a:defRPr lang="en-US" sz="4200" kern="1200" spc="-10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vl2pPr algn="l" rtl="0" fontAlgn="base">
        <a:spcBef>
          <a:spcPct val="0"/>
        </a:spcBef>
        <a:spcAft>
          <a:spcPct val="0"/>
        </a:spcAft>
        <a:defRPr sz="4200">
          <a:solidFill>
            <a:srgbClr val="F9F9F9"/>
          </a:solidFill>
          <a:latin typeface="Constantia" panose="02030602050306030303" pitchFamily="18" charset="0"/>
        </a:defRPr>
      </a:lvl2pPr>
      <a:lvl3pPr algn="l" rtl="0" fontAlgn="base">
        <a:spcBef>
          <a:spcPct val="0"/>
        </a:spcBef>
        <a:spcAft>
          <a:spcPct val="0"/>
        </a:spcAft>
        <a:defRPr sz="4200">
          <a:solidFill>
            <a:srgbClr val="F9F9F9"/>
          </a:solidFill>
          <a:latin typeface="Constantia" panose="02030602050306030303" pitchFamily="18" charset="0"/>
        </a:defRPr>
      </a:lvl3pPr>
      <a:lvl4pPr algn="l" rtl="0" fontAlgn="base">
        <a:spcBef>
          <a:spcPct val="0"/>
        </a:spcBef>
        <a:spcAft>
          <a:spcPct val="0"/>
        </a:spcAft>
        <a:defRPr sz="4200">
          <a:solidFill>
            <a:srgbClr val="F9F9F9"/>
          </a:solidFill>
          <a:latin typeface="Constantia" panose="02030602050306030303" pitchFamily="18" charset="0"/>
        </a:defRPr>
      </a:lvl4pPr>
      <a:lvl5pPr algn="l" rtl="0" fontAlgn="base">
        <a:spcBef>
          <a:spcPct val="0"/>
        </a:spcBef>
        <a:spcAft>
          <a:spcPct val="0"/>
        </a:spcAft>
        <a:defRPr sz="4200">
          <a:solidFill>
            <a:srgbClr val="F9F9F9"/>
          </a:solidFill>
          <a:latin typeface="Constantia" panose="02030602050306030303" pitchFamily="18" charset="0"/>
        </a:defRPr>
      </a:lvl5pPr>
      <a:lvl6pPr marL="457200" algn="l" rtl="0" fontAlgn="base">
        <a:spcBef>
          <a:spcPct val="0"/>
        </a:spcBef>
        <a:spcAft>
          <a:spcPct val="0"/>
        </a:spcAft>
        <a:defRPr sz="4200">
          <a:solidFill>
            <a:srgbClr val="F9F9F9"/>
          </a:solidFill>
          <a:latin typeface="Constantia" panose="02030602050306030303" pitchFamily="18" charset="0"/>
        </a:defRPr>
      </a:lvl6pPr>
      <a:lvl7pPr marL="914400" algn="l" rtl="0" fontAlgn="base">
        <a:spcBef>
          <a:spcPct val="0"/>
        </a:spcBef>
        <a:spcAft>
          <a:spcPct val="0"/>
        </a:spcAft>
        <a:defRPr sz="4200">
          <a:solidFill>
            <a:srgbClr val="F9F9F9"/>
          </a:solidFill>
          <a:latin typeface="Constantia" panose="02030602050306030303" pitchFamily="18" charset="0"/>
        </a:defRPr>
      </a:lvl7pPr>
      <a:lvl8pPr marL="1371600" algn="l" rtl="0" fontAlgn="base">
        <a:spcBef>
          <a:spcPct val="0"/>
        </a:spcBef>
        <a:spcAft>
          <a:spcPct val="0"/>
        </a:spcAft>
        <a:defRPr sz="4200">
          <a:solidFill>
            <a:srgbClr val="F9F9F9"/>
          </a:solidFill>
          <a:latin typeface="Constantia" panose="02030602050306030303" pitchFamily="18" charset="0"/>
        </a:defRPr>
      </a:lvl8pPr>
      <a:lvl9pPr marL="1828800" algn="l" rtl="0" fontAlgn="base">
        <a:spcBef>
          <a:spcPct val="0"/>
        </a:spcBef>
        <a:spcAft>
          <a:spcPct val="0"/>
        </a:spcAft>
        <a:defRPr sz="4200">
          <a:solidFill>
            <a:srgbClr val="F9F9F9"/>
          </a:solidFill>
          <a:latin typeface="Constantia" panose="02030602050306030303" pitchFamily="18" charset="0"/>
        </a:defRPr>
      </a:lvl9pPr>
    </p:titleStyle>
    <p:bodyStyle>
      <a:lvl1pPr marL="273050" indent="-273050" algn="l" rtl="0" fontAlgn="base">
        <a:spcBef>
          <a:spcPts val="600"/>
        </a:spcBef>
        <a:spcAft>
          <a:spcPct val="0"/>
        </a:spcAft>
        <a:buClr>
          <a:schemeClr val="accent2"/>
        </a:buClr>
        <a:buSzPct val="85000"/>
        <a:buFont typeface="Wingdings 2" panose="05020102010507070707" pitchFamily="18" charset="2"/>
        <a:buChar char=""/>
        <a:defRPr sz="2600" kern="1200">
          <a:solidFill>
            <a:schemeClr val="tx1"/>
          </a:solidFill>
          <a:latin typeface="+mn-lt"/>
          <a:ea typeface="+mn-ea"/>
          <a:cs typeface="+mn-cs"/>
        </a:defRPr>
      </a:lvl1pPr>
      <a:lvl2pPr marL="639763" indent="-273050" algn="l" rtl="0" fontAlgn="base">
        <a:spcBef>
          <a:spcPts val="300"/>
        </a:spcBef>
        <a:spcAft>
          <a:spcPct val="0"/>
        </a:spcAft>
        <a:buClr>
          <a:srgbClr val="D6903D"/>
        </a:buClr>
        <a:buSzPct val="85000"/>
        <a:buFont typeface="Wingdings 2" panose="05020102010507070707" pitchFamily="18" charset="2"/>
        <a:buChar char=""/>
        <a:defRPr sz="2400" kern="1200">
          <a:solidFill>
            <a:schemeClr val="tx2"/>
          </a:solidFill>
          <a:latin typeface="+mn-lt"/>
          <a:ea typeface="+mn-ea"/>
          <a:cs typeface="+mn-cs"/>
        </a:defRPr>
      </a:lvl2pPr>
      <a:lvl3pPr marL="1004888" indent="-228600" algn="l" rtl="0" fontAlgn="base">
        <a:spcBef>
          <a:spcPts val="300"/>
        </a:spcBef>
        <a:spcAft>
          <a:spcPct val="0"/>
        </a:spcAft>
        <a:buClr>
          <a:srgbClr val="B37732"/>
        </a:buClr>
        <a:buSzPct val="85000"/>
        <a:buFont typeface="Wingdings 2" panose="05020102010507070707" pitchFamily="18" charset="2"/>
        <a:buChar char=""/>
        <a:defRPr sz="2100" kern="1200">
          <a:solidFill>
            <a:schemeClr val="tx1"/>
          </a:solidFill>
          <a:latin typeface="+mn-lt"/>
          <a:ea typeface="+mn-ea"/>
          <a:cs typeface="+mn-cs"/>
        </a:defRPr>
      </a:lvl3pPr>
      <a:lvl4pPr marL="1279525" indent="-228600" algn="l" rtl="0" fontAlgn="base">
        <a:spcBef>
          <a:spcPts val="300"/>
        </a:spcBef>
        <a:spcAft>
          <a:spcPct val="0"/>
        </a:spcAft>
        <a:buClr>
          <a:srgbClr val="D6903D"/>
        </a:buClr>
        <a:buSzPct val="85000"/>
        <a:buFont typeface="Wingdings 2" panose="05020102010507070707" pitchFamily="18" charset="2"/>
        <a:buChar char=""/>
        <a:defRPr sz="1900" kern="1200">
          <a:solidFill>
            <a:schemeClr val="tx1"/>
          </a:solidFill>
          <a:latin typeface="+mn-lt"/>
          <a:ea typeface="+mn-ea"/>
          <a:cs typeface="+mn-cs"/>
        </a:defRPr>
      </a:lvl4pPr>
      <a:lvl5pPr marL="1554163" indent="-228600" algn="l" rtl="0" fontAlgn="base">
        <a:spcBef>
          <a:spcPts val="338"/>
        </a:spcBef>
        <a:spcAft>
          <a:spcPct val="0"/>
        </a:spcAft>
        <a:buClr>
          <a:srgbClr val="D6903D"/>
        </a:buClr>
        <a:buSzPct val="85000"/>
        <a:buFont typeface="Wingdings 2" panose="05020102010507070707" pitchFamily="18" charset="2"/>
        <a:buChar char=""/>
        <a:defRPr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ode.state.or.us/search/page/?id=3475"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hyperlink" Target="http://www.ode.state.or.us/search/page/?id=3881"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hyperlink" Target="http://www.oregon.gov/gov/pages/oeib/oregoneducationinvestmentboard.aspx#Achievement_Compacts" TargetMode="External"/><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3" Type="http://schemas.openxmlformats.org/officeDocument/2006/relationships/hyperlink" Target="http://www.ode.state.or.us/apps/BulkDownload/BulkDownload.Web/default.aspx" TargetMode="External"/><Relationship Id="rId2" Type="http://schemas.openxmlformats.org/officeDocument/2006/relationships/notesSlide" Target="../notesSlides/notesSlide24.xml"/><Relationship Id="rId1" Type="http://schemas.openxmlformats.org/officeDocument/2006/relationships/slideLayout" Target="../slideLayouts/slideLayout12.xml"/><Relationship Id="rId4" Type="http://schemas.openxmlformats.org/officeDocument/2006/relationships/image" Target="../media/image24.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3" Type="http://schemas.openxmlformats.org/officeDocument/2006/relationships/hyperlink" Target="http://www.ode.state.or.us/data/reportcard/docs/asmtinclusionrules1213.pdf" TargetMode="External"/><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hyperlink" Target="https://district.ode.state.or.us/apps/login/searchSA.aspx"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hyperlink" Target="https://district.ode.state.or.us/search/page/?ID=226" TargetMode="External"/></Relationships>
</file>

<file path=ppt/slides/_rels/slide6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hyperlink" Target="https://district.ode.state.or.us/search/results/?id=431" TargetMode="External"/><Relationship Id="rId7" Type="http://schemas.openxmlformats.org/officeDocument/2006/relationships/hyperlink" Target="mailto:ode.helpdesk@state.or.us" TargetMode="External"/><Relationship Id="rId2" Type="http://schemas.openxmlformats.org/officeDocument/2006/relationships/hyperlink" Target="http://www.ode.state.or.us/search/page/?id=3881" TargetMode="External"/><Relationship Id="rId1" Type="http://schemas.openxmlformats.org/officeDocument/2006/relationships/slideLayout" Target="../slideLayouts/slideLayout2.xml"/><Relationship Id="rId6" Type="http://schemas.openxmlformats.org/officeDocument/2006/relationships/hyperlink" Target="http://www.ode.state.or.us/wma/teachlearn/testing/schedules/asmtreportsched1213.pdf" TargetMode="External"/><Relationship Id="rId5" Type="http://schemas.openxmlformats.org/officeDocument/2006/relationships/hyperlink" Target="http://www.ode.state.or.us/wma/teachlearn/testing/admin/asmtacctbltychecklist1314.pdf" TargetMode="External"/><Relationship Id="rId4" Type="http://schemas.openxmlformats.org/officeDocument/2006/relationships/hyperlink" Target="http://www.ode.state.or.us/go/nextgen" TargetMode="External"/></Relationships>
</file>

<file path=ppt/slides/_rels/slide67.xml.rels><?xml version="1.0" encoding="UTF-8" standalone="yes"?>
<Relationships xmlns="http://schemas.openxmlformats.org/package/2006/relationships"><Relationship Id="rId3" Type="http://schemas.openxmlformats.org/officeDocument/2006/relationships/hyperlink" Target="mailto:jon.wiens@state.or.us" TargetMode="External"/><Relationship Id="rId7" Type="http://schemas.openxmlformats.org/officeDocument/2006/relationships/hyperlink" Target="mailto:joy.blackwell@state.or.us" TargetMode="External"/><Relationship Id="rId2" Type="http://schemas.openxmlformats.org/officeDocument/2006/relationships/hyperlink" Target="http://www.ode.state.or.us/go/assessmenthelp" TargetMode="External"/><Relationship Id="rId1" Type="http://schemas.openxmlformats.org/officeDocument/2006/relationships/slideLayout" Target="../slideLayouts/slideLayout2.xml"/><Relationship Id="rId6" Type="http://schemas.openxmlformats.org/officeDocument/2006/relationships/hyperlink" Target="mailto:cindy.jacoby@state.or.us" TargetMode="External"/><Relationship Id="rId5" Type="http://schemas.openxmlformats.org/officeDocument/2006/relationships/hyperlink" Target="mailto:cindy.barrick@state.or.us" TargetMode="External"/><Relationship Id="rId4" Type="http://schemas.openxmlformats.org/officeDocument/2006/relationships/hyperlink" Target="mailto:josh.rew@state.or.us"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www.ode.state.or.us/apps/BulkDownload/BulkDownload.Web/default.aspx"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www2.ed.gov/programs/titleiparta/state_local_report_card_guidance_2-08-2013.pdf" TargetMode="External"/><Relationship Id="rId4" Type="http://schemas.openxmlformats.org/officeDocument/2006/relationships/hyperlink" Target="http://www.ode.state.or.us/search/page/?id=3881"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457200" y="1143000"/>
            <a:ext cx="8305800" cy="1828800"/>
          </a:xfrm>
        </p:spPr>
        <p:txBody>
          <a:bodyPr/>
          <a:lstStyle/>
          <a:p>
            <a:pPr fontAlgn="auto">
              <a:spcAft>
                <a:spcPts val="0"/>
              </a:spcAft>
              <a:defRPr/>
            </a:pPr>
            <a:r>
              <a:rPr lang="en-US" sz="2400" b="1" i="1" dirty="0" smtClean="0">
                <a:solidFill>
                  <a:schemeClr val="accent6">
                    <a:lumMod val="75000"/>
                  </a:schemeClr>
                </a:solidFill>
              </a:rPr>
              <a:t>Required Training for District Testing Coordinators</a:t>
            </a:r>
            <a:r>
              <a:rPr lang="en-US" sz="2400" b="1" i="1" dirty="0">
                <a:solidFill>
                  <a:schemeClr val="accent6">
                    <a:lumMod val="75000"/>
                  </a:schemeClr>
                </a:solidFill>
              </a:rPr>
              <a:t/>
            </a:r>
            <a:br>
              <a:rPr lang="en-US" sz="2400" b="1" i="1" dirty="0">
                <a:solidFill>
                  <a:schemeClr val="accent6">
                    <a:lumMod val="75000"/>
                  </a:schemeClr>
                </a:solidFill>
              </a:rPr>
            </a:br>
            <a:r>
              <a:rPr lang="en-US" sz="2400" b="1" i="1" dirty="0">
                <a:solidFill>
                  <a:schemeClr val="accent6">
                    <a:lumMod val="75000"/>
                  </a:schemeClr>
                </a:solidFill>
              </a:rPr>
              <a:t/>
            </a:r>
            <a:br>
              <a:rPr lang="en-US" sz="2400" b="1" i="1" dirty="0">
                <a:solidFill>
                  <a:schemeClr val="accent6">
                    <a:lumMod val="75000"/>
                  </a:schemeClr>
                </a:solidFill>
              </a:rPr>
            </a:br>
            <a:r>
              <a:rPr lang="en-US" dirty="0">
                <a:solidFill>
                  <a:schemeClr val="accent6">
                    <a:lumMod val="75000"/>
                  </a:schemeClr>
                </a:solidFill>
              </a:rPr>
              <a:t>Accountability </a:t>
            </a:r>
            <a:r>
              <a:rPr lang="en-US" dirty="0" smtClean="0">
                <a:solidFill>
                  <a:schemeClr val="accent6">
                    <a:lumMod val="75000"/>
                  </a:schemeClr>
                </a:solidFill>
              </a:rPr>
              <a:t>Reporting</a:t>
            </a:r>
            <a:endParaRPr lang="en-US" dirty="0"/>
          </a:p>
        </p:txBody>
      </p:sp>
      <p:sp>
        <p:nvSpPr>
          <p:cNvPr id="2" name="Subtitle 1"/>
          <p:cNvSpPr>
            <a:spLocks noGrp="1"/>
          </p:cNvSpPr>
          <p:nvPr>
            <p:ph type="subTitle" idx="1"/>
          </p:nvPr>
        </p:nvSpPr>
        <p:spPr>
          <a:xfrm>
            <a:off x="457200" y="4191000"/>
            <a:ext cx="8305800" cy="651804"/>
          </a:xfrm>
        </p:spPr>
        <p:txBody>
          <a:bodyPr/>
          <a:lstStyle/>
          <a:p>
            <a:r>
              <a:rPr lang="en-US" dirty="0"/>
              <a:t>October </a:t>
            </a:r>
            <a:r>
              <a:rPr lang="en-US" dirty="0" smtClean="0"/>
              <a:t>2013</a:t>
            </a:r>
            <a:endParaRPr lang="en-US" dirty="0"/>
          </a:p>
        </p:txBody>
      </p:sp>
    </p:spTree>
    <p:extLst>
      <p:ext uri="{BB962C8B-B14F-4D97-AF65-F5344CB8AC3E}">
        <p14:creationId xmlns:p14="http://schemas.microsoft.com/office/powerpoint/2010/main" val="32769908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457200"/>
            <a:ext cx="8610600" cy="914400"/>
          </a:xfrm>
        </p:spPr>
        <p:txBody>
          <a:bodyPr>
            <a:noAutofit/>
          </a:bodyPr>
          <a:lstStyle/>
          <a:p>
            <a:pPr algn="ctr" fontAlgn="auto">
              <a:spcAft>
                <a:spcPts val="0"/>
              </a:spcAft>
              <a:defRPr/>
            </a:pPr>
            <a:r>
              <a:rPr sz="3200">
                <a:solidFill>
                  <a:schemeClr val="accent6">
                    <a:lumMod val="75000"/>
                  </a:schemeClr>
                </a:solidFill>
              </a:rPr>
              <a:t>What </a:t>
            </a:r>
            <a:r>
              <a:rPr sz="3200" smtClean="0">
                <a:solidFill>
                  <a:schemeClr val="accent6">
                    <a:lumMod val="75000"/>
                  </a:schemeClr>
                </a:solidFill>
              </a:rPr>
              <a:t>indicators </a:t>
            </a:r>
            <a:r>
              <a:rPr sz="3200">
                <a:solidFill>
                  <a:schemeClr val="accent6">
                    <a:lumMod val="75000"/>
                  </a:schemeClr>
                </a:solidFill>
              </a:rPr>
              <a:t>are </a:t>
            </a:r>
            <a:r>
              <a:rPr sz="3200" smtClean="0">
                <a:solidFill>
                  <a:schemeClr val="accent6">
                    <a:lumMod val="75000"/>
                  </a:schemeClr>
                </a:solidFill>
              </a:rPr>
              <a:t>used </a:t>
            </a:r>
            <a:r>
              <a:rPr sz="3200">
                <a:solidFill>
                  <a:schemeClr val="accent6">
                    <a:lumMod val="75000"/>
                  </a:schemeClr>
                </a:solidFill>
              </a:rPr>
              <a:t>in developing the ratings?</a:t>
            </a:r>
          </a:p>
        </p:txBody>
      </p:sp>
      <p:sp>
        <p:nvSpPr>
          <p:cNvPr id="2" name="Content Placeholder 1"/>
          <p:cNvSpPr>
            <a:spLocks noGrp="1"/>
          </p:cNvSpPr>
          <p:nvPr>
            <p:ph idx="1"/>
          </p:nvPr>
        </p:nvSpPr>
        <p:spPr>
          <a:xfrm>
            <a:off x="457200" y="1600200"/>
            <a:ext cx="8229600" cy="4953000"/>
          </a:xfrm>
        </p:spPr>
        <p:txBody>
          <a:bodyPr>
            <a:normAutofit/>
          </a:bodyPr>
          <a:lstStyle/>
          <a:p>
            <a:pPr marL="0" indent="0" fontAlgn="auto">
              <a:spcAft>
                <a:spcPts val="600"/>
              </a:spcAft>
              <a:buFont typeface="Wingdings 2"/>
              <a:buNone/>
              <a:defRPr/>
            </a:pPr>
            <a:r>
              <a:rPr lang="en-US" sz="2800" dirty="0" smtClean="0"/>
              <a:t>School ratings are based on 6 indicators:</a:t>
            </a:r>
          </a:p>
          <a:p>
            <a:pPr marL="274320" indent="-274320" fontAlgn="auto">
              <a:lnSpc>
                <a:spcPct val="80000"/>
              </a:lnSpc>
              <a:spcAft>
                <a:spcPts val="600"/>
              </a:spcAft>
              <a:buClr>
                <a:schemeClr val="accent2">
                  <a:lumMod val="75000"/>
                </a:schemeClr>
              </a:buClr>
              <a:buFont typeface="Wingdings 2"/>
              <a:buChar char=""/>
              <a:defRPr/>
            </a:pPr>
            <a:r>
              <a:rPr lang="en-US" sz="2400" dirty="0" smtClean="0">
                <a:solidFill>
                  <a:srgbClr val="002060"/>
                </a:solidFill>
              </a:rPr>
              <a:t>Achievement</a:t>
            </a:r>
            <a:r>
              <a:rPr lang="en-US" sz="2400" dirty="0"/>
              <a:t>: percent met in reading and </a:t>
            </a:r>
            <a:r>
              <a:rPr lang="en-US" sz="2400" dirty="0" smtClean="0"/>
              <a:t>math.</a:t>
            </a:r>
            <a:endParaRPr lang="en-US" sz="2400" dirty="0"/>
          </a:p>
          <a:p>
            <a:pPr marL="274320" indent="-274320" fontAlgn="auto">
              <a:lnSpc>
                <a:spcPct val="80000"/>
              </a:lnSpc>
              <a:spcAft>
                <a:spcPts val="600"/>
              </a:spcAft>
              <a:buClr>
                <a:schemeClr val="accent2">
                  <a:lumMod val="75000"/>
                </a:schemeClr>
              </a:buClr>
              <a:buFont typeface="Wingdings 2"/>
              <a:buChar char=""/>
              <a:defRPr/>
            </a:pPr>
            <a:r>
              <a:rPr lang="en-US" sz="2400" dirty="0">
                <a:solidFill>
                  <a:srgbClr val="002060"/>
                </a:solidFill>
              </a:rPr>
              <a:t>Growth</a:t>
            </a:r>
            <a:r>
              <a:rPr lang="en-US" sz="2400" dirty="0"/>
              <a:t>: individual student growth in reading and </a:t>
            </a:r>
            <a:r>
              <a:rPr lang="en-US" sz="2400" dirty="0" smtClean="0"/>
              <a:t>math.</a:t>
            </a:r>
            <a:endParaRPr lang="en-US" sz="2400" dirty="0"/>
          </a:p>
          <a:p>
            <a:pPr marL="274320" indent="-274320" fontAlgn="auto">
              <a:lnSpc>
                <a:spcPct val="80000"/>
              </a:lnSpc>
              <a:spcAft>
                <a:spcPts val="600"/>
              </a:spcAft>
              <a:buClr>
                <a:schemeClr val="accent2">
                  <a:lumMod val="75000"/>
                </a:schemeClr>
              </a:buClr>
              <a:buFont typeface="Wingdings 2"/>
              <a:buChar char=""/>
              <a:defRPr/>
            </a:pPr>
            <a:r>
              <a:rPr lang="en-US" sz="2400" dirty="0">
                <a:solidFill>
                  <a:srgbClr val="002060"/>
                </a:solidFill>
              </a:rPr>
              <a:t>Subgroup Growth</a:t>
            </a:r>
            <a:r>
              <a:rPr lang="en-US" sz="2400" dirty="0"/>
              <a:t>: growth for historically underserved </a:t>
            </a:r>
            <a:r>
              <a:rPr lang="en-US" sz="2400" dirty="0" smtClean="0"/>
              <a:t>subgroups.</a:t>
            </a:r>
            <a:endParaRPr lang="en-US" sz="2400" dirty="0"/>
          </a:p>
          <a:p>
            <a:pPr marL="274320" indent="-274320" fontAlgn="auto">
              <a:lnSpc>
                <a:spcPct val="80000"/>
              </a:lnSpc>
              <a:spcAft>
                <a:spcPts val="600"/>
              </a:spcAft>
              <a:buClr>
                <a:schemeClr val="accent2">
                  <a:lumMod val="75000"/>
                </a:schemeClr>
              </a:buClr>
              <a:buFont typeface="Wingdings 2"/>
              <a:buChar char=""/>
              <a:defRPr/>
            </a:pPr>
            <a:r>
              <a:rPr lang="en-US" sz="2400" dirty="0">
                <a:solidFill>
                  <a:srgbClr val="002060"/>
                </a:solidFill>
              </a:rPr>
              <a:t>Graduation</a:t>
            </a:r>
            <a:r>
              <a:rPr lang="en-US" sz="2400" dirty="0"/>
              <a:t>: cohort graduation </a:t>
            </a:r>
            <a:r>
              <a:rPr lang="en-US" sz="2400" dirty="0" smtClean="0"/>
              <a:t>rates.</a:t>
            </a:r>
            <a:endParaRPr lang="en-US" sz="2400" dirty="0"/>
          </a:p>
          <a:p>
            <a:pPr marL="274320" indent="-274320" fontAlgn="auto">
              <a:lnSpc>
                <a:spcPct val="80000"/>
              </a:lnSpc>
              <a:spcAft>
                <a:spcPts val="600"/>
              </a:spcAft>
              <a:buClr>
                <a:schemeClr val="accent2">
                  <a:lumMod val="75000"/>
                </a:schemeClr>
              </a:buClr>
              <a:buFont typeface="Wingdings 2"/>
              <a:buChar char=""/>
              <a:defRPr/>
            </a:pPr>
            <a:r>
              <a:rPr lang="en-US" sz="2400" dirty="0">
                <a:solidFill>
                  <a:srgbClr val="002060"/>
                </a:solidFill>
              </a:rPr>
              <a:t>Subgroup Graduation</a:t>
            </a:r>
            <a:r>
              <a:rPr lang="en-US" sz="2400" dirty="0"/>
              <a:t>: graduation rates for historically underserved </a:t>
            </a:r>
            <a:r>
              <a:rPr lang="en-US" sz="2400" dirty="0" smtClean="0"/>
              <a:t>subgroups.</a:t>
            </a:r>
            <a:endParaRPr lang="en-US" sz="2400" dirty="0"/>
          </a:p>
          <a:p>
            <a:pPr marL="274320" indent="-274320" fontAlgn="auto">
              <a:lnSpc>
                <a:spcPct val="80000"/>
              </a:lnSpc>
              <a:spcAft>
                <a:spcPts val="600"/>
              </a:spcAft>
              <a:buClr>
                <a:schemeClr val="accent2">
                  <a:lumMod val="75000"/>
                </a:schemeClr>
              </a:buClr>
              <a:buFont typeface="Wingdings 2"/>
              <a:buChar char=""/>
              <a:defRPr/>
            </a:pPr>
            <a:r>
              <a:rPr lang="en-US" sz="2400" dirty="0" smtClean="0">
                <a:solidFill>
                  <a:srgbClr val="002060"/>
                </a:solidFill>
              </a:rPr>
              <a:t>Participation</a:t>
            </a:r>
            <a:r>
              <a:rPr lang="en-US" sz="2400" dirty="0" smtClean="0"/>
              <a:t>: </a:t>
            </a:r>
            <a:r>
              <a:rPr lang="en-US" sz="2400" dirty="0"/>
              <a:t>participation rates in reading and math for all subgroups.</a:t>
            </a:r>
          </a:p>
          <a:p>
            <a:pPr marL="274320" indent="-274320" fontAlgn="auto">
              <a:lnSpc>
                <a:spcPct val="80000"/>
              </a:lnSpc>
              <a:spcAft>
                <a:spcPts val="0"/>
              </a:spcAft>
              <a:buClr>
                <a:schemeClr val="accent2">
                  <a:lumMod val="75000"/>
                </a:schemeClr>
              </a:buClr>
              <a:buFont typeface="Wingdings 2"/>
              <a:buChar char=""/>
              <a:defRPr/>
            </a:pPr>
            <a:endParaRPr lang="en-US" sz="2400" dirty="0">
              <a:solidFill>
                <a:srgbClr val="002060"/>
              </a:solidFill>
            </a:endParaRPr>
          </a:p>
        </p:txBody>
      </p:sp>
      <p:sp>
        <p:nvSpPr>
          <p:cNvPr id="17412"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fontAlgn="base">
              <a:spcBef>
                <a:spcPct val="0"/>
              </a:spcBef>
              <a:spcAft>
                <a:spcPct val="0"/>
              </a:spcAft>
              <a:defRPr>
                <a:solidFill>
                  <a:schemeClr val="tx1"/>
                </a:solidFill>
                <a:latin typeface="Constantia" panose="02030602050306030303" pitchFamily="18" charset="0"/>
              </a:defRPr>
            </a:lvl6pPr>
            <a:lvl7pPr marL="2971800" indent="-228600" fontAlgn="base">
              <a:spcBef>
                <a:spcPct val="0"/>
              </a:spcBef>
              <a:spcAft>
                <a:spcPct val="0"/>
              </a:spcAft>
              <a:defRPr>
                <a:solidFill>
                  <a:schemeClr val="tx1"/>
                </a:solidFill>
                <a:latin typeface="Constantia" panose="02030602050306030303" pitchFamily="18" charset="0"/>
              </a:defRPr>
            </a:lvl7pPr>
            <a:lvl8pPr marL="3429000" indent="-228600" fontAlgn="base">
              <a:spcBef>
                <a:spcPct val="0"/>
              </a:spcBef>
              <a:spcAft>
                <a:spcPct val="0"/>
              </a:spcAft>
              <a:defRPr>
                <a:solidFill>
                  <a:schemeClr val="tx1"/>
                </a:solidFill>
                <a:latin typeface="Constantia" panose="02030602050306030303" pitchFamily="18" charset="0"/>
              </a:defRPr>
            </a:lvl8pPr>
            <a:lvl9pPr marL="3886200" indent="-228600" fontAlgn="base">
              <a:spcBef>
                <a:spcPct val="0"/>
              </a:spcBef>
              <a:spcAft>
                <a:spcPct val="0"/>
              </a:spcAft>
              <a:defRPr>
                <a:solidFill>
                  <a:schemeClr val="tx1"/>
                </a:solidFill>
                <a:latin typeface="Constantia" panose="02030602050306030303" pitchFamily="18" charset="0"/>
              </a:defRPr>
            </a:lvl9pPr>
          </a:lstStyle>
          <a:p>
            <a:fld id="{67A14419-6D58-4C7C-8E07-1B2256B275C4}" type="slidenum">
              <a:rPr lang="en-US" altLang="en-US">
                <a:solidFill>
                  <a:schemeClr val="tx2"/>
                </a:solidFill>
              </a:rPr>
              <a:pPr/>
              <a:t>10</a:t>
            </a:fld>
            <a:endParaRPr lang="en-US" altLang="en-US">
              <a:solidFill>
                <a:schemeClr val="tx2"/>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fontAlgn="auto">
              <a:spcAft>
                <a:spcPts val="0"/>
              </a:spcAft>
              <a:defRPr/>
            </a:pPr>
            <a:r>
              <a:rPr sz="3200">
                <a:solidFill>
                  <a:schemeClr val="accent6">
                    <a:lumMod val="75000"/>
                  </a:schemeClr>
                </a:solidFill>
              </a:rPr>
              <a:t>What data elements are used?</a:t>
            </a:r>
          </a:p>
        </p:txBody>
      </p:sp>
      <p:sp>
        <p:nvSpPr>
          <p:cNvPr id="6146" name="Content Placeholder 1"/>
          <p:cNvSpPr>
            <a:spLocks noGrp="1"/>
          </p:cNvSpPr>
          <p:nvPr>
            <p:ph idx="1"/>
          </p:nvPr>
        </p:nvSpPr>
        <p:spPr>
          <a:xfrm>
            <a:off x="457200" y="1828800"/>
            <a:ext cx="8229600" cy="3733800"/>
          </a:xfrm>
        </p:spPr>
        <p:txBody>
          <a:bodyPr>
            <a:normAutofit/>
          </a:bodyPr>
          <a:lstStyle/>
          <a:p>
            <a:pPr marL="274320" indent="-274320" fontAlgn="auto">
              <a:spcAft>
                <a:spcPts val="0"/>
              </a:spcAft>
              <a:buClr>
                <a:schemeClr val="accent2">
                  <a:lumMod val="75000"/>
                </a:schemeClr>
              </a:buClr>
              <a:buFont typeface="Wingdings 2"/>
              <a:buChar char=""/>
              <a:defRPr/>
            </a:pPr>
            <a:r>
              <a:rPr lang="en-US" sz="2800" dirty="0"/>
              <a:t>Reading statewide assessments in grades 3, 4, 5, 6, 7, 8 and high </a:t>
            </a:r>
            <a:r>
              <a:rPr lang="en-US" sz="2800" dirty="0" smtClean="0"/>
              <a:t>school.</a:t>
            </a:r>
          </a:p>
          <a:p>
            <a:pPr marL="274320" indent="-274320" fontAlgn="auto">
              <a:spcAft>
                <a:spcPts val="0"/>
              </a:spcAft>
              <a:buClr>
                <a:schemeClr val="accent2">
                  <a:lumMod val="75000"/>
                </a:schemeClr>
              </a:buClr>
              <a:buFont typeface="Wingdings 2"/>
              <a:buChar char=""/>
              <a:defRPr/>
            </a:pPr>
            <a:r>
              <a:rPr lang="en-US" sz="2800" dirty="0"/>
              <a:t>Mathematics statewide assessments in grades 3, 4, 5, 6, 7, 8 and high </a:t>
            </a:r>
            <a:r>
              <a:rPr lang="en-US" sz="2800" dirty="0" smtClean="0"/>
              <a:t>school.</a:t>
            </a:r>
          </a:p>
          <a:p>
            <a:pPr marL="274320" indent="-274320" fontAlgn="auto">
              <a:spcAft>
                <a:spcPts val="0"/>
              </a:spcAft>
              <a:buClr>
                <a:schemeClr val="accent2">
                  <a:lumMod val="75000"/>
                </a:schemeClr>
              </a:buClr>
              <a:buFont typeface="Wingdings 2"/>
              <a:buChar char=""/>
              <a:defRPr/>
            </a:pPr>
            <a:r>
              <a:rPr lang="en-US" sz="2800" dirty="0"/>
              <a:t>Four- and five-year cohort graduation </a:t>
            </a:r>
            <a:r>
              <a:rPr lang="en-US" sz="2800" dirty="0" smtClean="0"/>
              <a:t>rates.</a:t>
            </a:r>
          </a:p>
          <a:p>
            <a:pPr marL="274320" indent="-274320" fontAlgn="auto">
              <a:spcAft>
                <a:spcPts val="0"/>
              </a:spcAft>
              <a:buClr>
                <a:schemeClr val="accent2">
                  <a:lumMod val="75000"/>
                </a:schemeClr>
              </a:buClr>
              <a:buFont typeface="Wingdings 2"/>
              <a:buChar char=""/>
              <a:defRPr/>
            </a:pPr>
            <a:r>
              <a:rPr lang="en-US" sz="2800" dirty="0"/>
              <a:t>Participation rates in statewide reading and mathematics assessments</a:t>
            </a:r>
            <a:r>
              <a:rPr lang="en-US" sz="2800" dirty="0" smtClean="0"/>
              <a:t>.  </a:t>
            </a:r>
            <a:endParaRPr lang="en-US" sz="2800" dirty="0"/>
          </a:p>
        </p:txBody>
      </p:sp>
      <p:sp>
        <p:nvSpPr>
          <p:cNvPr id="1843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fontAlgn="base">
              <a:spcBef>
                <a:spcPct val="0"/>
              </a:spcBef>
              <a:spcAft>
                <a:spcPct val="0"/>
              </a:spcAft>
              <a:defRPr>
                <a:solidFill>
                  <a:schemeClr val="tx1"/>
                </a:solidFill>
                <a:latin typeface="Constantia" panose="02030602050306030303" pitchFamily="18" charset="0"/>
              </a:defRPr>
            </a:lvl6pPr>
            <a:lvl7pPr marL="2971800" indent="-228600" fontAlgn="base">
              <a:spcBef>
                <a:spcPct val="0"/>
              </a:spcBef>
              <a:spcAft>
                <a:spcPct val="0"/>
              </a:spcAft>
              <a:defRPr>
                <a:solidFill>
                  <a:schemeClr val="tx1"/>
                </a:solidFill>
                <a:latin typeface="Constantia" panose="02030602050306030303" pitchFamily="18" charset="0"/>
              </a:defRPr>
            </a:lvl7pPr>
            <a:lvl8pPr marL="3429000" indent="-228600" fontAlgn="base">
              <a:spcBef>
                <a:spcPct val="0"/>
              </a:spcBef>
              <a:spcAft>
                <a:spcPct val="0"/>
              </a:spcAft>
              <a:defRPr>
                <a:solidFill>
                  <a:schemeClr val="tx1"/>
                </a:solidFill>
                <a:latin typeface="Constantia" panose="02030602050306030303" pitchFamily="18" charset="0"/>
              </a:defRPr>
            </a:lvl8pPr>
            <a:lvl9pPr marL="3886200" indent="-228600" fontAlgn="base">
              <a:spcBef>
                <a:spcPct val="0"/>
              </a:spcBef>
              <a:spcAft>
                <a:spcPct val="0"/>
              </a:spcAft>
              <a:defRPr>
                <a:solidFill>
                  <a:schemeClr val="tx1"/>
                </a:solidFill>
                <a:latin typeface="Constantia" panose="02030602050306030303" pitchFamily="18" charset="0"/>
              </a:defRPr>
            </a:lvl9pPr>
          </a:lstStyle>
          <a:p>
            <a:fld id="{C8E78FAB-D683-45A4-9D6B-2586671FB5C8}" type="slidenum">
              <a:rPr lang="en-US" altLang="en-US">
                <a:solidFill>
                  <a:schemeClr val="tx2"/>
                </a:solidFill>
              </a:rPr>
              <a:pPr/>
              <a:t>11</a:t>
            </a:fld>
            <a:endParaRPr lang="en-US" altLang="en-US">
              <a:solidFill>
                <a:schemeClr val="tx2"/>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fontAlgn="auto">
              <a:spcAft>
                <a:spcPts val="0"/>
              </a:spcAft>
              <a:defRPr/>
            </a:pPr>
            <a:r>
              <a:rPr sz="3200">
                <a:solidFill>
                  <a:schemeClr val="accent6">
                    <a:lumMod val="75000"/>
                  </a:schemeClr>
                </a:solidFill>
              </a:rPr>
              <a:t>What demographic subgroups represent the historically underserved population?</a:t>
            </a:r>
          </a:p>
        </p:txBody>
      </p:sp>
      <p:sp>
        <p:nvSpPr>
          <p:cNvPr id="2" name="Content Placeholder 1"/>
          <p:cNvSpPr>
            <a:spLocks noGrp="1"/>
          </p:cNvSpPr>
          <p:nvPr>
            <p:ph idx="1"/>
          </p:nvPr>
        </p:nvSpPr>
        <p:spPr>
          <a:xfrm>
            <a:off x="609600" y="1676400"/>
            <a:ext cx="8077200" cy="4648200"/>
          </a:xfrm>
        </p:spPr>
        <p:txBody>
          <a:bodyPr>
            <a:normAutofit fontScale="92500" lnSpcReduction="10000"/>
          </a:bodyPr>
          <a:lstStyle/>
          <a:p>
            <a:pPr marL="0" indent="0" fontAlgn="auto">
              <a:spcAft>
                <a:spcPts val="0"/>
              </a:spcAft>
              <a:buFont typeface="Wingdings 2"/>
              <a:buNone/>
              <a:defRPr/>
            </a:pPr>
            <a:r>
              <a:rPr lang="en-US" dirty="0" smtClean="0"/>
              <a:t>Subgroup ratings are based on the performance of each of the  following four subgroups:</a:t>
            </a:r>
          </a:p>
          <a:p>
            <a:pPr marL="640080" lvl="1" indent="-274320" fontAlgn="auto">
              <a:spcAft>
                <a:spcPts val="0"/>
              </a:spcAft>
              <a:buClr>
                <a:schemeClr val="accent2">
                  <a:lumMod val="75000"/>
                </a:schemeClr>
              </a:buClr>
              <a:buFont typeface="Wingdings 2"/>
              <a:buChar char=""/>
              <a:defRPr/>
            </a:pPr>
            <a:r>
              <a:rPr lang="en-US" dirty="0" smtClean="0">
                <a:solidFill>
                  <a:schemeClr val="accent6">
                    <a:lumMod val="50000"/>
                  </a:schemeClr>
                </a:solidFill>
              </a:rPr>
              <a:t>Economically Disadvantaged</a:t>
            </a:r>
          </a:p>
          <a:p>
            <a:pPr marL="640080" lvl="1" indent="-274320" fontAlgn="auto">
              <a:spcAft>
                <a:spcPts val="0"/>
              </a:spcAft>
              <a:buClr>
                <a:schemeClr val="accent2">
                  <a:lumMod val="75000"/>
                </a:schemeClr>
              </a:buClr>
              <a:buFont typeface="Wingdings 2"/>
              <a:buChar char=""/>
              <a:defRPr/>
            </a:pPr>
            <a:r>
              <a:rPr lang="en-US" dirty="0" smtClean="0">
                <a:solidFill>
                  <a:schemeClr val="accent6">
                    <a:lumMod val="50000"/>
                  </a:schemeClr>
                </a:solidFill>
              </a:rPr>
              <a:t>English Learners</a:t>
            </a:r>
          </a:p>
          <a:p>
            <a:pPr marL="640080" lvl="1" indent="-274320" fontAlgn="auto">
              <a:spcAft>
                <a:spcPts val="0"/>
              </a:spcAft>
              <a:buClr>
                <a:schemeClr val="accent2">
                  <a:lumMod val="75000"/>
                </a:schemeClr>
              </a:buClr>
              <a:buFont typeface="Wingdings 2"/>
              <a:buChar char=""/>
              <a:defRPr/>
            </a:pPr>
            <a:r>
              <a:rPr lang="en-US" dirty="0" smtClean="0">
                <a:solidFill>
                  <a:schemeClr val="accent6">
                    <a:lumMod val="50000"/>
                  </a:schemeClr>
                </a:solidFill>
              </a:rPr>
              <a:t>Students with Disabilities</a:t>
            </a:r>
          </a:p>
          <a:p>
            <a:pPr marL="640080" lvl="1" indent="-274320" fontAlgn="auto">
              <a:spcAft>
                <a:spcPts val="0"/>
              </a:spcAft>
              <a:buClr>
                <a:schemeClr val="accent2">
                  <a:lumMod val="75000"/>
                </a:schemeClr>
              </a:buClr>
              <a:buFont typeface="Wingdings 2"/>
              <a:buChar char=""/>
              <a:defRPr/>
            </a:pPr>
            <a:r>
              <a:rPr lang="en-US" dirty="0">
                <a:solidFill>
                  <a:schemeClr val="accent6">
                    <a:lumMod val="50000"/>
                  </a:schemeClr>
                </a:solidFill>
              </a:rPr>
              <a:t>Historically Underserved Races/Ethnicities, a combined subgroup consisting of: </a:t>
            </a:r>
            <a:endParaRPr lang="en-US" dirty="0" smtClean="0">
              <a:solidFill>
                <a:schemeClr val="accent6">
                  <a:lumMod val="50000"/>
                </a:schemeClr>
              </a:solidFill>
            </a:endParaRPr>
          </a:p>
          <a:p>
            <a:pPr marL="1005840" lvl="2" fontAlgn="auto">
              <a:spcAft>
                <a:spcPts val="0"/>
              </a:spcAft>
              <a:buClr>
                <a:schemeClr val="accent2">
                  <a:lumMod val="50000"/>
                </a:schemeClr>
              </a:buClr>
              <a:buFont typeface="Wingdings 2"/>
              <a:buChar char=""/>
              <a:defRPr/>
            </a:pPr>
            <a:r>
              <a:rPr lang="en-US" dirty="0">
                <a:solidFill>
                  <a:srgbClr val="C00000"/>
                </a:solidFill>
              </a:rPr>
              <a:t>American </a:t>
            </a:r>
            <a:r>
              <a:rPr lang="en-US" dirty="0" smtClean="0">
                <a:solidFill>
                  <a:srgbClr val="C00000"/>
                </a:solidFill>
              </a:rPr>
              <a:t>Indian/Alaska Native</a:t>
            </a:r>
            <a:endParaRPr lang="en-US" dirty="0">
              <a:solidFill>
                <a:srgbClr val="C00000"/>
              </a:solidFill>
            </a:endParaRPr>
          </a:p>
          <a:p>
            <a:pPr marL="1005840" lvl="2" fontAlgn="auto">
              <a:spcAft>
                <a:spcPts val="0"/>
              </a:spcAft>
              <a:buClr>
                <a:schemeClr val="accent2">
                  <a:lumMod val="50000"/>
                </a:schemeClr>
              </a:buClr>
              <a:buFont typeface="Wingdings 2"/>
              <a:buChar char=""/>
              <a:defRPr/>
            </a:pPr>
            <a:r>
              <a:rPr lang="en-US" dirty="0">
                <a:solidFill>
                  <a:srgbClr val="C00000"/>
                </a:solidFill>
              </a:rPr>
              <a:t>Black/African American</a:t>
            </a:r>
          </a:p>
          <a:p>
            <a:pPr marL="1005840" lvl="2" fontAlgn="auto">
              <a:spcAft>
                <a:spcPts val="0"/>
              </a:spcAft>
              <a:buClr>
                <a:schemeClr val="accent2">
                  <a:lumMod val="50000"/>
                </a:schemeClr>
              </a:buClr>
              <a:buFont typeface="Wingdings 2"/>
              <a:buChar char=""/>
              <a:defRPr/>
            </a:pPr>
            <a:r>
              <a:rPr lang="en-US" dirty="0">
                <a:solidFill>
                  <a:srgbClr val="C00000"/>
                </a:solidFill>
              </a:rPr>
              <a:t>Hispanic/Latino</a:t>
            </a:r>
          </a:p>
          <a:p>
            <a:pPr marL="1005840" lvl="2" fontAlgn="auto">
              <a:spcAft>
                <a:spcPts val="0"/>
              </a:spcAft>
              <a:buClr>
                <a:schemeClr val="accent2">
                  <a:lumMod val="50000"/>
                </a:schemeClr>
              </a:buClr>
              <a:buFont typeface="Wingdings 2"/>
              <a:buChar char=""/>
              <a:defRPr/>
            </a:pPr>
            <a:r>
              <a:rPr lang="en-US" dirty="0">
                <a:solidFill>
                  <a:srgbClr val="C00000"/>
                </a:solidFill>
              </a:rPr>
              <a:t>Native </a:t>
            </a:r>
            <a:r>
              <a:rPr lang="en-US" dirty="0" smtClean="0">
                <a:solidFill>
                  <a:srgbClr val="C00000"/>
                </a:solidFill>
              </a:rPr>
              <a:t>Hawaiian/Pacific </a:t>
            </a:r>
            <a:r>
              <a:rPr lang="en-US" dirty="0">
                <a:solidFill>
                  <a:srgbClr val="C00000"/>
                </a:solidFill>
              </a:rPr>
              <a:t>Islander</a:t>
            </a:r>
          </a:p>
          <a:p>
            <a:pPr marL="0" indent="0" fontAlgn="auto">
              <a:spcAft>
                <a:spcPts val="0"/>
              </a:spcAft>
              <a:buClr>
                <a:schemeClr val="accent2">
                  <a:lumMod val="50000"/>
                </a:schemeClr>
              </a:buClr>
              <a:buFont typeface="Wingdings 2"/>
              <a:buNone/>
              <a:defRPr/>
            </a:pPr>
            <a:r>
              <a:rPr lang="en-US" dirty="0" smtClean="0"/>
              <a:t>The students in these groups match the “Combined Disadvantaged” subgroup found in Achievement Compacts.</a:t>
            </a:r>
            <a:endParaRPr lang="en-US" dirty="0"/>
          </a:p>
        </p:txBody>
      </p:sp>
      <p:sp>
        <p:nvSpPr>
          <p:cNvPr id="19460"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fontAlgn="base">
              <a:spcBef>
                <a:spcPct val="0"/>
              </a:spcBef>
              <a:spcAft>
                <a:spcPct val="0"/>
              </a:spcAft>
              <a:defRPr>
                <a:solidFill>
                  <a:schemeClr val="tx1"/>
                </a:solidFill>
                <a:latin typeface="Constantia" panose="02030602050306030303" pitchFamily="18" charset="0"/>
              </a:defRPr>
            </a:lvl6pPr>
            <a:lvl7pPr marL="2971800" indent="-228600" fontAlgn="base">
              <a:spcBef>
                <a:spcPct val="0"/>
              </a:spcBef>
              <a:spcAft>
                <a:spcPct val="0"/>
              </a:spcAft>
              <a:defRPr>
                <a:solidFill>
                  <a:schemeClr val="tx1"/>
                </a:solidFill>
                <a:latin typeface="Constantia" panose="02030602050306030303" pitchFamily="18" charset="0"/>
              </a:defRPr>
            </a:lvl7pPr>
            <a:lvl8pPr marL="3429000" indent="-228600" fontAlgn="base">
              <a:spcBef>
                <a:spcPct val="0"/>
              </a:spcBef>
              <a:spcAft>
                <a:spcPct val="0"/>
              </a:spcAft>
              <a:defRPr>
                <a:solidFill>
                  <a:schemeClr val="tx1"/>
                </a:solidFill>
                <a:latin typeface="Constantia" panose="02030602050306030303" pitchFamily="18" charset="0"/>
              </a:defRPr>
            </a:lvl8pPr>
            <a:lvl9pPr marL="3886200" indent="-228600" fontAlgn="base">
              <a:spcBef>
                <a:spcPct val="0"/>
              </a:spcBef>
              <a:spcAft>
                <a:spcPct val="0"/>
              </a:spcAft>
              <a:defRPr>
                <a:solidFill>
                  <a:schemeClr val="tx1"/>
                </a:solidFill>
                <a:latin typeface="Constantia" panose="02030602050306030303" pitchFamily="18" charset="0"/>
              </a:defRPr>
            </a:lvl9pPr>
          </a:lstStyle>
          <a:p>
            <a:fld id="{FD3F40DC-DEA4-4C20-874B-FABF29814C02}" type="slidenum">
              <a:rPr lang="en-US" altLang="en-US">
                <a:solidFill>
                  <a:schemeClr val="tx2"/>
                </a:solidFill>
              </a:rPr>
              <a:pPr/>
              <a:t>12</a:t>
            </a:fld>
            <a:endParaRPr lang="en-US" altLang="en-US">
              <a:solidFill>
                <a:schemeClr val="tx2"/>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152400"/>
            <a:ext cx="7467600" cy="1219200"/>
          </a:xfrm>
        </p:spPr>
        <p:txBody>
          <a:bodyPr/>
          <a:lstStyle/>
          <a:p>
            <a:pPr algn="ctr" fontAlgn="auto">
              <a:spcAft>
                <a:spcPts val="0"/>
              </a:spcAft>
              <a:defRPr/>
            </a:pPr>
            <a:r>
              <a:rPr sz="3200">
                <a:solidFill>
                  <a:schemeClr val="accent6">
                    <a:lumMod val="75000"/>
                  </a:schemeClr>
                </a:solidFill>
              </a:rPr>
              <a:t>What </a:t>
            </a:r>
            <a:r>
              <a:rPr sz="3200" smtClean="0">
                <a:solidFill>
                  <a:schemeClr val="accent6">
                    <a:lumMod val="75000"/>
                  </a:schemeClr>
                </a:solidFill>
              </a:rPr>
              <a:t>is the minimum amount of data needed to rate a school?</a:t>
            </a:r>
            <a:endParaRPr sz="3200">
              <a:solidFill>
                <a:schemeClr val="accent6">
                  <a:lumMod val="75000"/>
                </a:schemeClr>
              </a:solidFill>
            </a:endParaRPr>
          </a:p>
        </p:txBody>
      </p:sp>
      <p:sp>
        <p:nvSpPr>
          <p:cNvPr id="6146" name="Content Placeholder 1"/>
          <p:cNvSpPr>
            <a:spLocks noGrp="1"/>
          </p:cNvSpPr>
          <p:nvPr>
            <p:ph idx="1"/>
          </p:nvPr>
        </p:nvSpPr>
        <p:spPr/>
        <p:txBody>
          <a:bodyPr>
            <a:normAutofit fontScale="47500" lnSpcReduction="20000"/>
          </a:bodyPr>
          <a:lstStyle/>
          <a:p>
            <a:pPr marL="274320" indent="-274320" fontAlgn="auto">
              <a:spcAft>
                <a:spcPts val="0"/>
              </a:spcAft>
              <a:buClr>
                <a:schemeClr val="accent2">
                  <a:lumMod val="75000"/>
                </a:schemeClr>
              </a:buClr>
              <a:buFont typeface="Wingdings 2"/>
              <a:buChar char=""/>
              <a:defRPr/>
            </a:pPr>
            <a:r>
              <a:rPr lang="en-US" sz="4400" dirty="0">
                <a:solidFill>
                  <a:srgbClr val="002060"/>
                </a:solidFill>
              </a:rPr>
              <a:t>Achievement</a:t>
            </a:r>
            <a:r>
              <a:rPr lang="en-US" sz="4400" dirty="0"/>
              <a:t>: </a:t>
            </a:r>
          </a:p>
          <a:p>
            <a:pPr marL="640080" lvl="1" indent="-274320" fontAlgn="auto">
              <a:spcAft>
                <a:spcPts val="0"/>
              </a:spcAft>
              <a:buClr>
                <a:schemeClr val="accent2">
                  <a:lumMod val="50000"/>
                </a:schemeClr>
              </a:buClr>
              <a:buFont typeface="Wingdings 2"/>
              <a:buChar char=""/>
              <a:defRPr/>
            </a:pPr>
            <a:r>
              <a:rPr lang="en-US" sz="3400" dirty="0">
                <a:solidFill>
                  <a:srgbClr val="C00000"/>
                </a:solidFill>
              </a:rPr>
              <a:t>No minimum N-size for rating the all students subgroup. </a:t>
            </a:r>
          </a:p>
          <a:p>
            <a:pPr marL="640080" lvl="1" indent="-274320" fontAlgn="auto">
              <a:spcAft>
                <a:spcPts val="0"/>
              </a:spcAft>
              <a:buClr>
                <a:schemeClr val="accent2">
                  <a:lumMod val="50000"/>
                </a:schemeClr>
              </a:buClr>
              <a:buFont typeface="Wingdings 2"/>
              <a:buChar char=""/>
              <a:defRPr/>
            </a:pPr>
            <a:r>
              <a:rPr lang="en-US" sz="3400" dirty="0">
                <a:solidFill>
                  <a:srgbClr val="C00000"/>
                </a:solidFill>
              </a:rPr>
              <a:t>Schools that do not reach a minimum of 40 tests in a subject when two years of data are combined are rated on four years of </a:t>
            </a:r>
            <a:r>
              <a:rPr lang="en-US" sz="3400" dirty="0" smtClean="0">
                <a:solidFill>
                  <a:srgbClr val="C00000"/>
                </a:solidFill>
              </a:rPr>
              <a:t>data.</a:t>
            </a:r>
          </a:p>
          <a:p>
            <a:pPr marL="640080" lvl="1" indent="-274320" fontAlgn="auto">
              <a:spcAft>
                <a:spcPts val="0"/>
              </a:spcAft>
              <a:buClr>
                <a:schemeClr val="accent2">
                  <a:lumMod val="50000"/>
                </a:schemeClr>
              </a:buClr>
              <a:buFont typeface="Wingdings 2"/>
              <a:buChar char=""/>
              <a:defRPr/>
            </a:pPr>
            <a:r>
              <a:rPr lang="en-US" sz="3400" dirty="0" smtClean="0">
                <a:solidFill>
                  <a:srgbClr val="C00000"/>
                </a:solidFill>
              </a:rPr>
              <a:t>Very </a:t>
            </a:r>
            <a:r>
              <a:rPr lang="en-US" sz="3400" dirty="0">
                <a:solidFill>
                  <a:srgbClr val="C00000"/>
                </a:solidFill>
              </a:rPr>
              <a:t>small schools are subject to additional </a:t>
            </a:r>
            <a:r>
              <a:rPr lang="en-US" sz="3400" dirty="0" smtClean="0">
                <a:solidFill>
                  <a:srgbClr val="C00000"/>
                </a:solidFill>
              </a:rPr>
              <a:t>rules (see slide 38).</a:t>
            </a:r>
            <a:endParaRPr lang="en-US" sz="3400" dirty="0">
              <a:solidFill>
                <a:srgbClr val="C00000"/>
              </a:solidFill>
            </a:endParaRPr>
          </a:p>
          <a:p>
            <a:pPr marL="274320" indent="-274320" fontAlgn="auto">
              <a:spcAft>
                <a:spcPts val="0"/>
              </a:spcAft>
              <a:buClr>
                <a:schemeClr val="accent2">
                  <a:lumMod val="75000"/>
                </a:schemeClr>
              </a:buClr>
              <a:buFont typeface="Wingdings 2"/>
              <a:buChar char=""/>
              <a:defRPr/>
            </a:pPr>
            <a:r>
              <a:rPr lang="en-US" sz="4400" dirty="0">
                <a:solidFill>
                  <a:srgbClr val="002060"/>
                </a:solidFill>
              </a:rPr>
              <a:t>Growth</a:t>
            </a:r>
            <a:r>
              <a:rPr lang="en-US" sz="4400" dirty="0"/>
              <a:t>: 30 students with a growth </a:t>
            </a:r>
            <a:r>
              <a:rPr lang="en-US" sz="4400" dirty="0" smtClean="0"/>
              <a:t>percentile </a:t>
            </a:r>
            <a:r>
              <a:rPr lang="en-US" sz="4400" dirty="0"/>
              <a:t>and 40 students with assessments</a:t>
            </a:r>
            <a:r>
              <a:rPr lang="en-US" sz="4400" dirty="0" smtClean="0"/>
              <a:t>.</a:t>
            </a:r>
            <a:endParaRPr lang="en-US" sz="4400" dirty="0"/>
          </a:p>
          <a:p>
            <a:pPr marL="274320" indent="-274320" fontAlgn="auto">
              <a:spcAft>
                <a:spcPts val="0"/>
              </a:spcAft>
              <a:buClr>
                <a:schemeClr val="accent2">
                  <a:lumMod val="75000"/>
                </a:schemeClr>
              </a:buClr>
              <a:buFont typeface="Wingdings 2"/>
              <a:buChar char=""/>
              <a:defRPr/>
            </a:pPr>
            <a:r>
              <a:rPr lang="en-US" sz="4300" dirty="0">
                <a:solidFill>
                  <a:srgbClr val="002060"/>
                </a:solidFill>
              </a:rPr>
              <a:t>Subgroup Growth</a:t>
            </a:r>
            <a:r>
              <a:rPr lang="en-US" sz="4300" dirty="0"/>
              <a:t>: 30 students with a growth percentile. In addition the subgroup must meet the minimum N-size requirement for being rated against AMOs, which is 40 tests.</a:t>
            </a:r>
          </a:p>
          <a:p>
            <a:pPr marL="274320" indent="-274320" fontAlgn="auto">
              <a:spcAft>
                <a:spcPts val="600"/>
              </a:spcAft>
              <a:buClr>
                <a:schemeClr val="accent2">
                  <a:lumMod val="75000"/>
                </a:schemeClr>
              </a:buClr>
              <a:buFont typeface="Wingdings 2"/>
              <a:buChar char=""/>
              <a:defRPr/>
            </a:pPr>
            <a:r>
              <a:rPr lang="en-US" sz="4400" dirty="0">
                <a:solidFill>
                  <a:srgbClr val="002060"/>
                </a:solidFill>
              </a:rPr>
              <a:t>Graduation and Subgroup Graduation</a:t>
            </a:r>
            <a:r>
              <a:rPr lang="en-US" sz="4400" dirty="0"/>
              <a:t>: 40 students, combined, in the last two four-year cohorts.</a:t>
            </a:r>
          </a:p>
          <a:p>
            <a:pPr marL="274320" indent="-274320" fontAlgn="auto">
              <a:spcAft>
                <a:spcPts val="600"/>
              </a:spcAft>
              <a:buClr>
                <a:schemeClr val="accent2">
                  <a:lumMod val="75000"/>
                </a:schemeClr>
              </a:buClr>
              <a:buFont typeface="Wingdings 2"/>
              <a:buChar char=""/>
              <a:defRPr/>
            </a:pPr>
            <a:r>
              <a:rPr lang="en-US" sz="4400" dirty="0">
                <a:solidFill>
                  <a:srgbClr val="002060"/>
                </a:solidFill>
              </a:rPr>
              <a:t>Participation</a:t>
            </a:r>
            <a:r>
              <a:rPr lang="en-US" sz="4400" dirty="0"/>
              <a:t>: 40 students for subgroups, with no minimum N</a:t>
            </a:r>
            <a:r>
              <a:rPr lang="en-US" sz="4400" dirty="0" smtClean="0"/>
              <a:t> </a:t>
            </a:r>
            <a:r>
              <a:rPr lang="en-US" sz="4400" dirty="0"/>
              <a:t>applied to the all students subgroup.</a:t>
            </a:r>
          </a:p>
          <a:p>
            <a:pPr marL="274320" indent="-274320" fontAlgn="auto">
              <a:spcAft>
                <a:spcPts val="0"/>
              </a:spcAft>
              <a:buFont typeface="Wingdings" pitchFamily="2" charset="2"/>
              <a:buChar char="q"/>
              <a:defRPr/>
            </a:pPr>
            <a:endParaRPr lang="en-US" dirty="0">
              <a:solidFill>
                <a:schemeClr val="accent1">
                  <a:lumMod val="50000"/>
                </a:schemeClr>
              </a:solidFill>
            </a:endParaRPr>
          </a:p>
          <a:p>
            <a:pPr marL="274320" indent="-274320" fontAlgn="auto">
              <a:spcAft>
                <a:spcPts val="0"/>
              </a:spcAft>
              <a:buFont typeface="Wingdings 2"/>
              <a:buChar char=""/>
              <a:defRPr/>
            </a:pPr>
            <a:endParaRPr lang="en-US" sz="3200" dirty="0" smtClean="0"/>
          </a:p>
        </p:txBody>
      </p:sp>
      <p:sp>
        <p:nvSpPr>
          <p:cNvPr id="20484"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fontAlgn="base">
              <a:spcBef>
                <a:spcPct val="0"/>
              </a:spcBef>
              <a:spcAft>
                <a:spcPct val="0"/>
              </a:spcAft>
              <a:defRPr>
                <a:solidFill>
                  <a:schemeClr val="tx1"/>
                </a:solidFill>
                <a:latin typeface="Constantia" panose="02030602050306030303" pitchFamily="18" charset="0"/>
              </a:defRPr>
            </a:lvl6pPr>
            <a:lvl7pPr marL="2971800" indent="-228600" fontAlgn="base">
              <a:spcBef>
                <a:spcPct val="0"/>
              </a:spcBef>
              <a:spcAft>
                <a:spcPct val="0"/>
              </a:spcAft>
              <a:defRPr>
                <a:solidFill>
                  <a:schemeClr val="tx1"/>
                </a:solidFill>
                <a:latin typeface="Constantia" panose="02030602050306030303" pitchFamily="18" charset="0"/>
              </a:defRPr>
            </a:lvl7pPr>
            <a:lvl8pPr marL="3429000" indent="-228600" fontAlgn="base">
              <a:spcBef>
                <a:spcPct val="0"/>
              </a:spcBef>
              <a:spcAft>
                <a:spcPct val="0"/>
              </a:spcAft>
              <a:defRPr>
                <a:solidFill>
                  <a:schemeClr val="tx1"/>
                </a:solidFill>
                <a:latin typeface="Constantia" panose="02030602050306030303" pitchFamily="18" charset="0"/>
              </a:defRPr>
            </a:lvl8pPr>
            <a:lvl9pPr marL="3886200" indent="-228600" fontAlgn="base">
              <a:spcBef>
                <a:spcPct val="0"/>
              </a:spcBef>
              <a:spcAft>
                <a:spcPct val="0"/>
              </a:spcAft>
              <a:defRPr>
                <a:solidFill>
                  <a:schemeClr val="tx1"/>
                </a:solidFill>
                <a:latin typeface="Constantia" panose="02030602050306030303" pitchFamily="18" charset="0"/>
              </a:defRPr>
            </a:lvl9pPr>
          </a:lstStyle>
          <a:p>
            <a:fld id="{B1832C9D-D748-4284-8541-FB0E64CD825D}" type="slidenum">
              <a:rPr lang="en-US" altLang="en-US">
                <a:solidFill>
                  <a:schemeClr val="tx2"/>
                </a:solidFill>
              </a:rPr>
              <a:pPr/>
              <a:t>13</a:t>
            </a:fld>
            <a:endParaRPr lang="en-US" altLang="en-US">
              <a:solidFill>
                <a:schemeClr val="tx2"/>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3810000"/>
            <a:ext cx="8305800" cy="1033463"/>
          </a:xfrm>
        </p:spPr>
        <p:txBody>
          <a:bodyPr/>
          <a:lstStyle/>
          <a:p>
            <a:pPr fontAlgn="auto">
              <a:spcAft>
                <a:spcPts val="0"/>
              </a:spcAft>
              <a:buFont typeface="Wingdings 2"/>
              <a:buNone/>
              <a:defRPr/>
            </a:pPr>
            <a:r>
              <a:rPr lang="en-US" dirty="0" smtClean="0"/>
              <a:t>School Rating System</a:t>
            </a:r>
            <a:endParaRPr lang="en-US" sz="2000" dirty="0"/>
          </a:p>
        </p:txBody>
      </p:sp>
      <p:sp>
        <p:nvSpPr>
          <p:cNvPr id="2" name="Title 1"/>
          <p:cNvSpPr>
            <a:spLocks noGrp="1"/>
          </p:cNvSpPr>
          <p:nvPr>
            <p:ph type="ctrTitle"/>
          </p:nvPr>
        </p:nvSpPr>
        <p:spPr>
          <a:xfrm>
            <a:off x="457200" y="762000"/>
            <a:ext cx="8305800" cy="2209800"/>
          </a:xfrm>
        </p:spPr>
        <p:txBody>
          <a:bodyPr/>
          <a:lstStyle/>
          <a:p>
            <a:pPr fontAlgn="auto">
              <a:spcAft>
                <a:spcPts val="0"/>
              </a:spcAft>
              <a:defRPr/>
            </a:pPr>
            <a:r>
              <a:rPr dirty="0" smtClean="0">
                <a:solidFill>
                  <a:schemeClr val="accent6">
                    <a:lumMod val="75000"/>
                  </a:schemeClr>
                </a:solidFill>
              </a:rPr>
              <a:t>Report Card Detail</a:t>
            </a:r>
            <a:endParaRPr dirty="0">
              <a:solidFill>
                <a:schemeClr val="accent6">
                  <a:lumMod val="75000"/>
                </a:schemeClr>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1066800"/>
          </a:xfrm>
        </p:spPr>
        <p:txBody>
          <a:bodyPr/>
          <a:lstStyle/>
          <a:p>
            <a:pPr algn="ctr" fontAlgn="auto">
              <a:spcAft>
                <a:spcPts val="0"/>
              </a:spcAft>
              <a:defRPr/>
            </a:pPr>
            <a:r>
              <a:rPr smtClean="0">
                <a:solidFill>
                  <a:schemeClr val="accent6">
                    <a:lumMod val="75000"/>
                  </a:schemeClr>
                </a:solidFill>
              </a:rPr>
              <a:t>Annual Measurable Objectives</a:t>
            </a:r>
            <a:endParaRPr>
              <a:solidFill>
                <a:schemeClr val="accent6">
                  <a:lumMod val="75000"/>
                </a:schemeClr>
              </a:solidFill>
            </a:endParaRPr>
          </a:p>
        </p:txBody>
      </p:sp>
      <p:sp>
        <p:nvSpPr>
          <p:cNvPr id="6146" name="Content Placeholder 1"/>
          <p:cNvSpPr>
            <a:spLocks noGrp="1"/>
          </p:cNvSpPr>
          <p:nvPr>
            <p:ph idx="1"/>
          </p:nvPr>
        </p:nvSpPr>
        <p:spPr>
          <a:xfrm>
            <a:off x="533400" y="1447800"/>
            <a:ext cx="8229600" cy="4572000"/>
          </a:xfrm>
        </p:spPr>
        <p:txBody>
          <a:bodyPr>
            <a:normAutofit fontScale="92500" lnSpcReduction="10000"/>
          </a:bodyPr>
          <a:lstStyle/>
          <a:p>
            <a:pPr marL="274320" indent="-274320" fontAlgn="auto">
              <a:spcAft>
                <a:spcPts val="0"/>
              </a:spcAft>
              <a:buFont typeface="Wingdings 2"/>
              <a:buChar char=""/>
              <a:defRPr/>
            </a:pPr>
            <a:r>
              <a:rPr lang="en-US" sz="2400" dirty="0" smtClean="0"/>
              <a:t>Annual Measurable Objectives (AMOs) still exist, but are folded into the new rating system.</a:t>
            </a:r>
          </a:p>
          <a:p>
            <a:pPr marL="274320" indent="-274320" fontAlgn="auto">
              <a:spcAft>
                <a:spcPts val="0"/>
              </a:spcAft>
              <a:buFont typeface="Wingdings 2"/>
              <a:buChar char=""/>
              <a:defRPr/>
            </a:pPr>
            <a:r>
              <a:rPr lang="en-US" sz="2400" dirty="0" smtClean="0"/>
              <a:t>AMOs for Achievement and Graduation:</a:t>
            </a:r>
          </a:p>
          <a:p>
            <a:pPr marL="0" indent="0" fontAlgn="auto">
              <a:spcAft>
                <a:spcPts val="0"/>
              </a:spcAft>
              <a:buFont typeface="Wingdings 2"/>
              <a:buNone/>
              <a:defRPr/>
            </a:pPr>
            <a:endParaRPr lang="en-US" sz="2400" dirty="0" smtClean="0"/>
          </a:p>
          <a:p>
            <a:pPr marL="274320" indent="-274320" fontAlgn="auto">
              <a:spcAft>
                <a:spcPts val="0"/>
              </a:spcAft>
              <a:buFont typeface="Wingdings 2"/>
              <a:buChar char=""/>
              <a:defRPr/>
            </a:pPr>
            <a:endParaRPr lang="en-US" sz="2400" dirty="0" smtClean="0"/>
          </a:p>
          <a:p>
            <a:pPr marL="274320" indent="-274320" fontAlgn="auto">
              <a:spcAft>
                <a:spcPts val="0"/>
              </a:spcAft>
              <a:buFont typeface="Wingdings 2"/>
              <a:buChar char=""/>
              <a:defRPr/>
            </a:pPr>
            <a:endParaRPr lang="en-US" sz="2400" dirty="0"/>
          </a:p>
          <a:p>
            <a:pPr marL="274320" indent="-274320" fontAlgn="auto">
              <a:spcAft>
                <a:spcPts val="0"/>
              </a:spcAft>
              <a:buFont typeface="Wingdings 2"/>
              <a:buChar char=""/>
              <a:defRPr/>
            </a:pPr>
            <a:endParaRPr lang="en-US" sz="2400" dirty="0" smtClean="0"/>
          </a:p>
          <a:p>
            <a:pPr marL="274320" indent="-274320" fontAlgn="auto">
              <a:spcAft>
                <a:spcPts val="0"/>
              </a:spcAft>
              <a:buFont typeface="Wingdings 2"/>
              <a:buChar char=""/>
              <a:defRPr/>
            </a:pPr>
            <a:r>
              <a:rPr lang="en-US" sz="2400" dirty="0" smtClean="0"/>
              <a:t>Meeting Reading or Math means Level 4</a:t>
            </a:r>
            <a:r>
              <a:rPr lang="en-US" sz="2400" b="1" dirty="0" smtClean="0">
                <a:solidFill>
                  <a:srgbClr val="FF0000"/>
                </a:solidFill>
              </a:rPr>
              <a:t>*</a:t>
            </a:r>
            <a:r>
              <a:rPr lang="en-US" sz="2400" dirty="0" smtClean="0"/>
              <a:t> or higher</a:t>
            </a:r>
          </a:p>
          <a:p>
            <a:pPr marL="274320" indent="-274320" fontAlgn="auto">
              <a:spcAft>
                <a:spcPts val="0"/>
              </a:spcAft>
              <a:buFont typeface="Wingdings 2"/>
              <a:buChar char=""/>
              <a:defRPr/>
            </a:pPr>
            <a:r>
              <a:rPr lang="en-US" sz="2400" dirty="0" smtClean="0"/>
              <a:t>Meeting Grad Rate means Level 3</a:t>
            </a:r>
            <a:r>
              <a:rPr lang="en-US" sz="2400" b="1" dirty="0" smtClean="0">
                <a:solidFill>
                  <a:srgbClr val="FF0000"/>
                </a:solidFill>
              </a:rPr>
              <a:t>*</a:t>
            </a:r>
            <a:r>
              <a:rPr lang="en-US" sz="2400" dirty="0" smtClean="0"/>
              <a:t> or higher.</a:t>
            </a:r>
          </a:p>
          <a:p>
            <a:pPr marL="274320" indent="-274320" fontAlgn="auto">
              <a:spcAft>
                <a:spcPts val="0"/>
              </a:spcAft>
              <a:buFont typeface="Wingdings 2"/>
              <a:buChar char=""/>
              <a:defRPr/>
            </a:pPr>
            <a:r>
              <a:rPr lang="en-US" sz="2400" dirty="0" smtClean="0"/>
              <a:t>Participation is still 95% and attendance is still 92%.</a:t>
            </a:r>
            <a:br>
              <a:rPr lang="en-US" sz="2400" dirty="0" smtClean="0"/>
            </a:br>
            <a:r>
              <a:rPr lang="en-US" sz="2400" dirty="0" smtClean="0"/>
              <a:t/>
            </a:r>
            <a:br>
              <a:rPr lang="en-US" sz="2400" dirty="0" smtClean="0"/>
            </a:br>
            <a:r>
              <a:rPr lang="en-US" sz="2400" b="1" dirty="0" smtClean="0">
                <a:solidFill>
                  <a:srgbClr val="FF0000"/>
                </a:solidFill>
              </a:rPr>
              <a:t>*</a:t>
            </a:r>
            <a:r>
              <a:rPr lang="en-US" sz="1700" b="1" dirty="0" smtClean="0">
                <a:solidFill>
                  <a:srgbClr val="FF0000"/>
                </a:solidFill>
              </a:rPr>
              <a:t>Note: These levels relate to the indicators, and are not the same as a school’s overall rating level.</a:t>
            </a:r>
          </a:p>
          <a:p>
            <a:pPr marL="274320" indent="-274320" fontAlgn="auto">
              <a:spcAft>
                <a:spcPts val="0"/>
              </a:spcAft>
              <a:buFont typeface="Wingdings 2"/>
              <a:buChar char=""/>
              <a:defRPr/>
            </a:pPr>
            <a:endParaRPr lang="en-US" sz="2400" dirty="0" smtClean="0"/>
          </a:p>
          <a:p>
            <a:pPr marL="0" indent="0" fontAlgn="auto">
              <a:spcAft>
                <a:spcPts val="0"/>
              </a:spcAft>
              <a:buFont typeface="Wingdings 2"/>
              <a:buNone/>
              <a:defRPr/>
            </a:pPr>
            <a:endParaRPr lang="en-US" sz="2400" dirty="0" smtClean="0"/>
          </a:p>
          <a:p>
            <a:pPr marL="274320" indent="-274320" fontAlgn="auto">
              <a:spcAft>
                <a:spcPts val="0"/>
              </a:spcAft>
              <a:buFont typeface="Wingdings 2"/>
              <a:buChar char=""/>
              <a:defRPr/>
            </a:pPr>
            <a:endParaRPr lang="en-US" sz="3200" dirty="0"/>
          </a:p>
          <a:p>
            <a:pPr marL="0" indent="0" fontAlgn="auto">
              <a:spcAft>
                <a:spcPts val="0"/>
              </a:spcAft>
              <a:buFont typeface="Wingdings 2"/>
              <a:buNone/>
              <a:defRPr/>
            </a:pPr>
            <a:endParaRPr lang="en-US" sz="3200" dirty="0" smtClean="0"/>
          </a:p>
          <a:p>
            <a:pPr marL="0" indent="0" fontAlgn="auto">
              <a:spcAft>
                <a:spcPts val="0"/>
              </a:spcAft>
              <a:buFont typeface="Wingdings 2"/>
              <a:buNone/>
              <a:defRPr/>
            </a:pPr>
            <a:endParaRPr lang="en-US" sz="3200" dirty="0" smtClean="0"/>
          </a:p>
          <a:p>
            <a:pPr marL="0" indent="0" fontAlgn="auto">
              <a:spcAft>
                <a:spcPts val="0"/>
              </a:spcAft>
              <a:buFont typeface="Wingdings 2"/>
              <a:buNone/>
              <a:defRPr/>
            </a:pPr>
            <a:endParaRPr lang="en-US" sz="3200" dirty="0" smtClean="0"/>
          </a:p>
        </p:txBody>
      </p:sp>
      <p:sp>
        <p:nvSpPr>
          <p:cNvPr id="22532" name="TextBox 1"/>
          <p:cNvSpPr txBox="1">
            <a:spLocks noChangeArrowheads="1"/>
          </p:cNvSpPr>
          <p:nvPr/>
        </p:nvSpPr>
        <p:spPr bwMode="auto">
          <a:xfrm>
            <a:off x="762000" y="6096000"/>
            <a:ext cx="7467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fontAlgn="base">
              <a:spcBef>
                <a:spcPct val="0"/>
              </a:spcBef>
              <a:spcAft>
                <a:spcPct val="0"/>
              </a:spcAft>
              <a:defRPr>
                <a:solidFill>
                  <a:schemeClr val="tx1"/>
                </a:solidFill>
                <a:latin typeface="Constantia" panose="02030602050306030303" pitchFamily="18" charset="0"/>
              </a:defRPr>
            </a:lvl6pPr>
            <a:lvl7pPr marL="2971800" indent="-228600" fontAlgn="base">
              <a:spcBef>
                <a:spcPct val="0"/>
              </a:spcBef>
              <a:spcAft>
                <a:spcPct val="0"/>
              </a:spcAft>
              <a:defRPr>
                <a:solidFill>
                  <a:schemeClr val="tx1"/>
                </a:solidFill>
                <a:latin typeface="Constantia" panose="02030602050306030303" pitchFamily="18" charset="0"/>
              </a:defRPr>
            </a:lvl7pPr>
            <a:lvl8pPr marL="3429000" indent="-228600" fontAlgn="base">
              <a:spcBef>
                <a:spcPct val="0"/>
              </a:spcBef>
              <a:spcAft>
                <a:spcPct val="0"/>
              </a:spcAft>
              <a:defRPr>
                <a:solidFill>
                  <a:schemeClr val="tx1"/>
                </a:solidFill>
                <a:latin typeface="Constantia" panose="02030602050306030303" pitchFamily="18" charset="0"/>
              </a:defRPr>
            </a:lvl8pPr>
            <a:lvl9pPr marL="3886200" indent="-228600" fontAlgn="base">
              <a:spcBef>
                <a:spcPct val="0"/>
              </a:spcBef>
              <a:spcAft>
                <a:spcPct val="0"/>
              </a:spcAft>
              <a:defRPr>
                <a:solidFill>
                  <a:schemeClr val="tx1"/>
                </a:solidFill>
                <a:latin typeface="Constantia" panose="02030602050306030303" pitchFamily="18" charset="0"/>
              </a:defRPr>
            </a:lvl9pPr>
          </a:lstStyle>
          <a:p>
            <a:r>
              <a:rPr lang="en-US" altLang="en-US"/>
              <a:t>Details available at: </a:t>
            </a:r>
            <a:r>
              <a:rPr lang="en-US" altLang="en-US" b="1" u="sng">
                <a:solidFill>
                  <a:srgbClr val="7030A0"/>
                </a:solidFill>
                <a:latin typeface="Calibri" panose="020F0502020204030204" pitchFamily="34" charset="0"/>
                <a:cs typeface="Calibri" panose="020F0502020204030204" pitchFamily="34" charset="0"/>
              </a:rPr>
              <a:t>http://www.ode.state.or.us/search/page/?id=3881 </a:t>
            </a:r>
          </a:p>
        </p:txBody>
      </p:sp>
      <p:graphicFrame>
        <p:nvGraphicFramePr>
          <p:cNvPr id="4" name="Table 3" descr="Annual Measurable Achievement Objectives (AMO) for Reading and Math at Elementary/Middle and High Schools"/>
          <p:cNvGraphicFramePr>
            <a:graphicFrameLocks noGrp="1"/>
          </p:cNvGraphicFramePr>
          <p:nvPr>
            <p:extLst>
              <p:ext uri="{D42A27DB-BD31-4B8C-83A1-F6EECF244321}">
                <p14:modId xmlns:p14="http://schemas.microsoft.com/office/powerpoint/2010/main" val="2988343914"/>
              </p:ext>
            </p:extLst>
          </p:nvPr>
        </p:nvGraphicFramePr>
        <p:xfrm>
          <a:off x="1295400" y="2514600"/>
          <a:ext cx="2819400" cy="1427164"/>
        </p:xfrm>
        <a:graphic>
          <a:graphicData uri="http://schemas.openxmlformats.org/drawingml/2006/table">
            <a:tbl>
              <a:tblPr firstRow="1" bandRow="1">
                <a:tableStyleId>{5C22544A-7EE6-4342-B048-85BDC9FD1C3A}</a:tableStyleId>
              </a:tblPr>
              <a:tblGrid>
                <a:gridCol w="990600">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gridCol w="838200">
                  <a:extLst>
                    <a:ext uri="{9D8B030D-6E8A-4147-A177-3AD203B41FA5}">
                      <a16:colId xmlns:a16="http://schemas.microsoft.com/office/drawing/2014/main" val="20002"/>
                    </a:ext>
                  </a:extLst>
                </a:gridCol>
              </a:tblGrid>
              <a:tr h="685648">
                <a:tc>
                  <a:txBody>
                    <a:bodyPr/>
                    <a:lstStyle/>
                    <a:p>
                      <a:pPr algn="ctr"/>
                      <a:r>
                        <a:rPr lang="en-US" sz="1800" dirty="0" smtClean="0"/>
                        <a:t>Subject</a:t>
                      </a:r>
                      <a:endParaRPr lang="en-US" sz="1800" dirty="0"/>
                    </a:p>
                  </a:txBody>
                  <a:tcPr marT="45710" marB="45710"/>
                </a:tc>
                <a:tc>
                  <a:txBody>
                    <a:bodyPr/>
                    <a:lstStyle/>
                    <a:p>
                      <a:pPr algn="ctr"/>
                      <a:r>
                        <a:rPr lang="en-US" sz="1800" dirty="0" smtClean="0"/>
                        <a:t>Elem/</a:t>
                      </a:r>
                    </a:p>
                    <a:p>
                      <a:pPr algn="ctr"/>
                      <a:r>
                        <a:rPr lang="en-US" sz="1800" dirty="0" smtClean="0"/>
                        <a:t>Middle</a:t>
                      </a:r>
                      <a:endParaRPr lang="en-US" sz="1800" dirty="0"/>
                    </a:p>
                  </a:txBody>
                  <a:tcPr marT="45710" marB="45710"/>
                </a:tc>
                <a:tc>
                  <a:txBody>
                    <a:bodyPr/>
                    <a:lstStyle/>
                    <a:p>
                      <a:pPr algn="ctr"/>
                      <a:r>
                        <a:rPr lang="en-US" sz="1800" dirty="0" smtClean="0"/>
                        <a:t>High</a:t>
                      </a:r>
                      <a:endParaRPr lang="en-US" sz="1800" dirty="0"/>
                    </a:p>
                  </a:txBody>
                  <a:tcPr marT="45710" marB="45710"/>
                </a:tc>
                <a:extLst>
                  <a:ext uri="{0D108BD9-81ED-4DB2-BD59-A6C34878D82A}">
                    <a16:rowId xmlns:a16="http://schemas.microsoft.com/office/drawing/2014/main" val="10000"/>
                  </a:ext>
                </a:extLst>
              </a:tr>
              <a:tr h="370758">
                <a:tc>
                  <a:txBody>
                    <a:bodyPr/>
                    <a:lstStyle/>
                    <a:p>
                      <a:pPr algn="ctr"/>
                      <a:r>
                        <a:rPr lang="en-US" sz="1800" dirty="0" smtClean="0"/>
                        <a:t>Reading</a:t>
                      </a:r>
                      <a:endParaRPr lang="en-US" sz="1800" dirty="0"/>
                    </a:p>
                  </a:txBody>
                  <a:tcPr marT="45710" marB="45710"/>
                </a:tc>
                <a:tc>
                  <a:txBody>
                    <a:bodyPr/>
                    <a:lstStyle/>
                    <a:p>
                      <a:pPr algn="ctr"/>
                      <a:r>
                        <a:rPr lang="en-US" sz="1800" dirty="0" smtClean="0"/>
                        <a:t>69%</a:t>
                      </a:r>
                      <a:endParaRPr lang="en-US" sz="1800" dirty="0"/>
                    </a:p>
                  </a:txBody>
                  <a:tcPr marT="45710" marB="45710"/>
                </a:tc>
                <a:tc>
                  <a:txBody>
                    <a:bodyPr/>
                    <a:lstStyle/>
                    <a:p>
                      <a:pPr algn="ctr"/>
                      <a:r>
                        <a:rPr lang="en-US" sz="1800" dirty="0" smtClean="0"/>
                        <a:t>82%</a:t>
                      </a:r>
                      <a:endParaRPr lang="en-US" sz="1800" dirty="0"/>
                    </a:p>
                  </a:txBody>
                  <a:tcPr marT="45710" marB="45710"/>
                </a:tc>
                <a:extLst>
                  <a:ext uri="{0D108BD9-81ED-4DB2-BD59-A6C34878D82A}">
                    <a16:rowId xmlns:a16="http://schemas.microsoft.com/office/drawing/2014/main" val="10001"/>
                  </a:ext>
                </a:extLst>
              </a:tr>
              <a:tr h="370758">
                <a:tc>
                  <a:txBody>
                    <a:bodyPr/>
                    <a:lstStyle/>
                    <a:p>
                      <a:pPr algn="ctr"/>
                      <a:r>
                        <a:rPr lang="en-US" sz="1800" dirty="0" smtClean="0"/>
                        <a:t>Math</a:t>
                      </a:r>
                      <a:endParaRPr lang="en-US" sz="1800" dirty="0"/>
                    </a:p>
                  </a:txBody>
                  <a:tcPr marT="45710" marB="45710"/>
                </a:tc>
                <a:tc>
                  <a:txBody>
                    <a:bodyPr/>
                    <a:lstStyle/>
                    <a:p>
                      <a:pPr algn="ctr"/>
                      <a:r>
                        <a:rPr lang="en-US" sz="1800" dirty="0" smtClean="0"/>
                        <a:t>66%</a:t>
                      </a:r>
                      <a:endParaRPr lang="en-US" sz="1800" dirty="0"/>
                    </a:p>
                  </a:txBody>
                  <a:tcPr marT="45710" marB="45710"/>
                </a:tc>
                <a:tc>
                  <a:txBody>
                    <a:bodyPr/>
                    <a:lstStyle/>
                    <a:p>
                      <a:pPr algn="ctr"/>
                      <a:r>
                        <a:rPr lang="en-US" sz="1800" dirty="0" smtClean="0"/>
                        <a:t>67%</a:t>
                      </a:r>
                      <a:endParaRPr lang="en-US" sz="1800" dirty="0"/>
                    </a:p>
                  </a:txBody>
                  <a:tcPr marT="45710" marB="45710"/>
                </a:tc>
                <a:extLst>
                  <a:ext uri="{0D108BD9-81ED-4DB2-BD59-A6C34878D82A}">
                    <a16:rowId xmlns:a16="http://schemas.microsoft.com/office/drawing/2014/main" val="10002"/>
                  </a:ext>
                </a:extLst>
              </a:tr>
            </a:tbl>
          </a:graphicData>
        </a:graphic>
      </p:graphicFrame>
      <p:graphicFrame>
        <p:nvGraphicFramePr>
          <p:cNvPr id="5" name="Table 4" descr="Annual Measurable Achievement Objectives (AMO) for Four-year and Five-year Graduation Rates"/>
          <p:cNvGraphicFramePr>
            <a:graphicFrameLocks noGrp="1"/>
          </p:cNvGraphicFramePr>
          <p:nvPr>
            <p:extLst>
              <p:ext uri="{D42A27DB-BD31-4B8C-83A1-F6EECF244321}">
                <p14:modId xmlns:p14="http://schemas.microsoft.com/office/powerpoint/2010/main" val="4019774044"/>
              </p:ext>
            </p:extLst>
          </p:nvPr>
        </p:nvGraphicFramePr>
        <p:xfrm>
          <a:off x="4484688" y="2514600"/>
          <a:ext cx="3048000" cy="1430338"/>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tblGrid>
              <a:tr h="685756">
                <a:tc>
                  <a:txBody>
                    <a:bodyPr/>
                    <a:lstStyle/>
                    <a:p>
                      <a:pPr algn="ctr"/>
                      <a:r>
                        <a:rPr lang="en-US" sz="1800" dirty="0" smtClean="0"/>
                        <a:t>Graduation Rate</a:t>
                      </a:r>
                      <a:endParaRPr lang="en-US" sz="1800" dirty="0"/>
                    </a:p>
                  </a:txBody>
                  <a:tcPr marT="45717" marB="45717"/>
                </a:tc>
                <a:tc>
                  <a:txBody>
                    <a:bodyPr/>
                    <a:lstStyle/>
                    <a:p>
                      <a:pPr algn="ctr"/>
                      <a:r>
                        <a:rPr lang="en-US" sz="1800" dirty="0" smtClean="0"/>
                        <a:t>AMO</a:t>
                      </a:r>
                    </a:p>
                  </a:txBody>
                  <a:tcPr marT="45717" marB="45717"/>
                </a:tc>
                <a:extLst>
                  <a:ext uri="{0D108BD9-81ED-4DB2-BD59-A6C34878D82A}">
                    <a16:rowId xmlns:a16="http://schemas.microsoft.com/office/drawing/2014/main" val="10000"/>
                  </a:ext>
                </a:extLst>
              </a:tr>
              <a:tr h="372291">
                <a:tc>
                  <a:txBody>
                    <a:bodyPr/>
                    <a:lstStyle/>
                    <a:p>
                      <a:pPr algn="ctr"/>
                      <a:r>
                        <a:rPr lang="en-US" sz="1800" dirty="0" smtClean="0"/>
                        <a:t>Four-year</a:t>
                      </a:r>
                      <a:r>
                        <a:rPr lang="en-US" sz="1800" baseline="0" dirty="0" smtClean="0"/>
                        <a:t> </a:t>
                      </a:r>
                      <a:endParaRPr lang="en-US" sz="1800" dirty="0"/>
                    </a:p>
                  </a:txBody>
                  <a:tcPr marT="45717" marB="45717"/>
                </a:tc>
                <a:tc>
                  <a:txBody>
                    <a:bodyPr/>
                    <a:lstStyle/>
                    <a:p>
                      <a:pPr algn="ctr"/>
                      <a:r>
                        <a:rPr lang="en-US" sz="1800" dirty="0" smtClean="0"/>
                        <a:t>67%</a:t>
                      </a:r>
                      <a:endParaRPr lang="en-US" sz="1800" dirty="0"/>
                    </a:p>
                  </a:txBody>
                  <a:tcPr marT="45717" marB="45717"/>
                </a:tc>
                <a:extLst>
                  <a:ext uri="{0D108BD9-81ED-4DB2-BD59-A6C34878D82A}">
                    <a16:rowId xmlns:a16="http://schemas.microsoft.com/office/drawing/2014/main" val="10001"/>
                  </a:ext>
                </a:extLst>
              </a:tr>
              <a:tr h="372291">
                <a:tc>
                  <a:txBody>
                    <a:bodyPr/>
                    <a:lstStyle/>
                    <a:p>
                      <a:pPr algn="ctr"/>
                      <a:r>
                        <a:rPr lang="en-US" sz="1800" dirty="0" smtClean="0"/>
                        <a:t>Five-year</a:t>
                      </a:r>
                      <a:endParaRPr lang="en-US" sz="1800" dirty="0"/>
                    </a:p>
                  </a:txBody>
                  <a:tcPr marT="45717" marB="45717"/>
                </a:tc>
                <a:tc>
                  <a:txBody>
                    <a:bodyPr/>
                    <a:lstStyle/>
                    <a:p>
                      <a:pPr algn="ctr"/>
                      <a:r>
                        <a:rPr lang="en-US" sz="1800" dirty="0" smtClean="0"/>
                        <a:t>72%</a:t>
                      </a:r>
                      <a:endParaRPr lang="en-US" sz="1800" dirty="0"/>
                    </a:p>
                  </a:txBody>
                  <a:tcPr marT="45717" marB="45717"/>
                </a:tc>
                <a:extLst>
                  <a:ext uri="{0D108BD9-81ED-4DB2-BD59-A6C34878D82A}">
                    <a16:rowId xmlns:a16="http://schemas.microsoft.com/office/drawing/2014/main" val="10002"/>
                  </a:ext>
                </a:extLst>
              </a:tr>
            </a:tbl>
          </a:graphicData>
        </a:graphic>
      </p:graphicFrame>
      <p:sp>
        <p:nvSpPr>
          <p:cNvPr id="22565"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fontAlgn="base">
              <a:spcBef>
                <a:spcPct val="0"/>
              </a:spcBef>
              <a:spcAft>
                <a:spcPct val="0"/>
              </a:spcAft>
              <a:defRPr>
                <a:solidFill>
                  <a:schemeClr val="tx1"/>
                </a:solidFill>
                <a:latin typeface="Constantia" panose="02030602050306030303" pitchFamily="18" charset="0"/>
              </a:defRPr>
            </a:lvl6pPr>
            <a:lvl7pPr marL="2971800" indent="-228600" fontAlgn="base">
              <a:spcBef>
                <a:spcPct val="0"/>
              </a:spcBef>
              <a:spcAft>
                <a:spcPct val="0"/>
              </a:spcAft>
              <a:defRPr>
                <a:solidFill>
                  <a:schemeClr val="tx1"/>
                </a:solidFill>
                <a:latin typeface="Constantia" panose="02030602050306030303" pitchFamily="18" charset="0"/>
              </a:defRPr>
            </a:lvl7pPr>
            <a:lvl8pPr marL="3429000" indent="-228600" fontAlgn="base">
              <a:spcBef>
                <a:spcPct val="0"/>
              </a:spcBef>
              <a:spcAft>
                <a:spcPct val="0"/>
              </a:spcAft>
              <a:defRPr>
                <a:solidFill>
                  <a:schemeClr val="tx1"/>
                </a:solidFill>
                <a:latin typeface="Constantia" panose="02030602050306030303" pitchFamily="18" charset="0"/>
              </a:defRPr>
            </a:lvl8pPr>
            <a:lvl9pPr marL="3886200" indent="-228600" fontAlgn="base">
              <a:spcBef>
                <a:spcPct val="0"/>
              </a:spcBef>
              <a:spcAft>
                <a:spcPct val="0"/>
              </a:spcAft>
              <a:defRPr>
                <a:solidFill>
                  <a:schemeClr val="tx1"/>
                </a:solidFill>
                <a:latin typeface="Constantia" panose="02030602050306030303" pitchFamily="18" charset="0"/>
              </a:defRPr>
            </a:lvl9pPr>
          </a:lstStyle>
          <a:p>
            <a:fld id="{5FCFE11B-4907-458D-AB50-09E92B73C8AC}" type="slidenum">
              <a:rPr lang="en-US" altLang="en-US">
                <a:solidFill>
                  <a:schemeClr val="tx2"/>
                </a:solidFill>
              </a:rPr>
              <a:pPr/>
              <a:t>15</a:t>
            </a:fld>
            <a:endParaRPr lang="en-US" altLang="en-US">
              <a:solidFill>
                <a:schemeClr val="tx2"/>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fontAlgn="auto">
              <a:spcAft>
                <a:spcPts val="0"/>
              </a:spcAft>
              <a:defRPr/>
            </a:pPr>
            <a:r>
              <a:rPr smtClean="0">
                <a:solidFill>
                  <a:schemeClr val="accent6">
                    <a:lumMod val="75000"/>
                  </a:schemeClr>
                </a:solidFill>
              </a:rPr>
              <a:t>Achievement Indicator</a:t>
            </a:r>
            <a:endParaRPr>
              <a:solidFill>
                <a:schemeClr val="accent6">
                  <a:lumMod val="75000"/>
                </a:schemeClr>
              </a:solidFill>
            </a:endParaRPr>
          </a:p>
        </p:txBody>
      </p:sp>
      <p:sp>
        <p:nvSpPr>
          <p:cNvPr id="23554" name="Content Placeholder 1"/>
          <p:cNvSpPr>
            <a:spLocks noGrp="1"/>
          </p:cNvSpPr>
          <p:nvPr>
            <p:ph idx="1"/>
          </p:nvPr>
        </p:nvSpPr>
        <p:spPr/>
        <p:txBody>
          <a:bodyPr/>
          <a:lstStyle/>
          <a:p>
            <a:pPr marL="0" indent="0">
              <a:buFont typeface="Wingdings 2" panose="05020102010507070707" pitchFamily="18" charset="2"/>
              <a:buNone/>
            </a:pPr>
            <a:r>
              <a:rPr lang="en-US" altLang="en-US" smtClean="0"/>
              <a:t>Schools are given “Levels” in reading and math, based on the combined percentage meeting for school as a whole.  </a:t>
            </a:r>
          </a:p>
          <a:p>
            <a:pPr marL="0" indent="0">
              <a:buFont typeface="Wingdings 2" panose="05020102010507070707" pitchFamily="18" charset="2"/>
              <a:buNone/>
            </a:pPr>
            <a:r>
              <a:rPr lang="en-US" altLang="en-US" smtClean="0"/>
              <a:t>Cutoffs determined by subject for Elem/Middle schools and for High/Combined schools:</a:t>
            </a:r>
          </a:p>
          <a:p>
            <a:pPr lvl="1"/>
            <a:r>
              <a:rPr lang="en-US" altLang="en-US" smtClean="0"/>
              <a:t>Level 5: Top 10% of schools in the state.</a:t>
            </a:r>
          </a:p>
          <a:p>
            <a:pPr lvl="1"/>
            <a:r>
              <a:rPr lang="en-US" altLang="en-US" smtClean="0"/>
              <a:t>Level 4: Meeting the AMO for the subject and school type.</a:t>
            </a:r>
          </a:p>
          <a:p>
            <a:pPr lvl="1"/>
            <a:r>
              <a:rPr lang="en-US" altLang="en-US" smtClean="0"/>
              <a:t>Level 3: Below average, but not in lowest 15%</a:t>
            </a:r>
          </a:p>
          <a:p>
            <a:pPr lvl="1"/>
            <a:r>
              <a:rPr lang="en-US" altLang="en-US" smtClean="0"/>
              <a:t>Level 2: Lowest 15%, but not in lowest 5%</a:t>
            </a:r>
          </a:p>
          <a:p>
            <a:pPr lvl="1"/>
            <a:r>
              <a:rPr lang="en-US" altLang="en-US" smtClean="0"/>
              <a:t>Level 1: Lowest 5% of schools in the state.</a:t>
            </a:r>
          </a:p>
        </p:txBody>
      </p:sp>
      <p:sp>
        <p:nvSpPr>
          <p:cNvPr id="23556"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fontAlgn="base">
              <a:spcBef>
                <a:spcPct val="0"/>
              </a:spcBef>
              <a:spcAft>
                <a:spcPct val="0"/>
              </a:spcAft>
              <a:defRPr>
                <a:solidFill>
                  <a:schemeClr val="tx1"/>
                </a:solidFill>
                <a:latin typeface="Constantia" panose="02030602050306030303" pitchFamily="18" charset="0"/>
              </a:defRPr>
            </a:lvl6pPr>
            <a:lvl7pPr marL="2971800" indent="-228600" fontAlgn="base">
              <a:spcBef>
                <a:spcPct val="0"/>
              </a:spcBef>
              <a:spcAft>
                <a:spcPct val="0"/>
              </a:spcAft>
              <a:defRPr>
                <a:solidFill>
                  <a:schemeClr val="tx1"/>
                </a:solidFill>
                <a:latin typeface="Constantia" panose="02030602050306030303" pitchFamily="18" charset="0"/>
              </a:defRPr>
            </a:lvl7pPr>
            <a:lvl8pPr marL="3429000" indent="-228600" fontAlgn="base">
              <a:spcBef>
                <a:spcPct val="0"/>
              </a:spcBef>
              <a:spcAft>
                <a:spcPct val="0"/>
              </a:spcAft>
              <a:defRPr>
                <a:solidFill>
                  <a:schemeClr val="tx1"/>
                </a:solidFill>
                <a:latin typeface="Constantia" panose="02030602050306030303" pitchFamily="18" charset="0"/>
              </a:defRPr>
            </a:lvl8pPr>
            <a:lvl9pPr marL="3886200" indent="-228600" fontAlgn="base">
              <a:spcBef>
                <a:spcPct val="0"/>
              </a:spcBef>
              <a:spcAft>
                <a:spcPct val="0"/>
              </a:spcAft>
              <a:defRPr>
                <a:solidFill>
                  <a:schemeClr val="tx1"/>
                </a:solidFill>
                <a:latin typeface="Constantia" panose="02030602050306030303" pitchFamily="18" charset="0"/>
              </a:defRPr>
            </a:lvl9pPr>
          </a:lstStyle>
          <a:p>
            <a:fld id="{92834DB5-8327-4B82-8195-B0D9822CE270}" type="slidenum">
              <a:rPr lang="en-US" altLang="en-US">
                <a:solidFill>
                  <a:schemeClr val="tx2"/>
                </a:solidFill>
              </a:rPr>
              <a:pPr/>
              <a:t>16</a:t>
            </a:fld>
            <a:endParaRPr lang="en-US" altLang="en-US">
              <a:solidFill>
                <a:schemeClr val="tx2"/>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fontAlgn="auto">
              <a:spcAft>
                <a:spcPts val="0"/>
              </a:spcAft>
              <a:defRPr/>
            </a:pPr>
            <a:r>
              <a:rPr dirty="0" smtClean="0">
                <a:solidFill>
                  <a:schemeClr val="accent6">
                    <a:lumMod val="75000"/>
                  </a:schemeClr>
                </a:solidFill>
              </a:rPr>
              <a:t>Achievement </a:t>
            </a:r>
            <a:r>
              <a:rPr dirty="0" smtClean="0">
                <a:solidFill>
                  <a:schemeClr val="accent6">
                    <a:lumMod val="75000"/>
                  </a:schemeClr>
                </a:solidFill>
              </a:rPr>
              <a:t>Indicator </a:t>
            </a:r>
            <a:r>
              <a:rPr sz="2400" dirty="0" smtClean="0">
                <a:solidFill>
                  <a:schemeClr val="accent6">
                    <a:lumMod val="75000"/>
                  </a:schemeClr>
                </a:solidFill>
              </a:rPr>
              <a:t>(cont'd)</a:t>
            </a:r>
            <a:endParaRPr dirty="0">
              <a:solidFill>
                <a:schemeClr val="accent6">
                  <a:lumMod val="75000"/>
                </a:schemeClr>
              </a:solidFill>
            </a:endParaRPr>
          </a:p>
        </p:txBody>
      </p:sp>
      <p:sp>
        <p:nvSpPr>
          <p:cNvPr id="2" name="Content Placeholder 1"/>
          <p:cNvSpPr>
            <a:spLocks noGrp="1"/>
          </p:cNvSpPr>
          <p:nvPr>
            <p:ph idx="1"/>
          </p:nvPr>
        </p:nvSpPr>
        <p:spPr/>
        <p:txBody>
          <a:bodyPr>
            <a:normAutofit/>
          </a:bodyPr>
          <a:lstStyle/>
          <a:p>
            <a:pPr marL="0" indent="0" fontAlgn="auto">
              <a:spcAft>
                <a:spcPts val="0"/>
              </a:spcAft>
              <a:buFont typeface="Wingdings 2"/>
              <a:buNone/>
              <a:defRPr/>
            </a:pPr>
            <a:r>
              <a:rPr lang="en-US" dirty="0" smtClean="0"/>
              <a:t>Subgroups</a:t>
            </a:r>
          </a:p>
          <a:p>
            <a:pPr marL="274320" indent="-274320" fontAlgn="auto">
              <a:spcAft>
                <a:spcPts val="0"/>
              </a:spcAft>
              <a:buFont typeface="Wingdings 2"/>
              <a:buChar char=""/>
              <a:defRPr/>
            </a:pPr>
            <a:r>
              <a:rPr lang="en-US" dirty="0" smtClean="0"/>
              <a:t>Separate cutoffs are determined for Elementary/ Middle schools and for High/Combined schools.</a:t>
            </a:r>
          </a:p>
          <a:p>
            <a:pPr marL="274320" indent="-274320" fontAlgn="auto">
              <a:spcAft>
                <a:spcPts val="0"/>
              </a:spcAft>
              <a:buFont typeface="Wingdings 2"/>
              <a:buChar char=""/>
              <a:defRPr/>
            </a:pPr>
            <a:r>
              <a:rPr lang="en-US" dirty="0" smtClean="0"/>
              <a:t>Subgroup performance is displayed, but not used in the rating.</a:t>
            </a:r>
          </a:p>
          <a:p>
            <a:pPr marL="274320" indent="-274320" fontAlgn="auto">
              <a:spcAft>
                <a:spcPts val="0"/>
              </a:spcAft>
              <a:buFont typeface="Wingdings 2"/>
              <a:buChar char=""/>
              <a:defRPr/>
            </a:pPr>
            <a:r>
              <a:rPr lang="en-US" dirty="0"/>
              <a:t>Cutoffs </a:t>
            </a:r>
            <a:r>
              <a:rPr lang="en-US" dirty="0" smtClean="0"/>
              <a:t>are applied </a:t>
            </a:r>
            <a:r>
              <a:rPr lang="en-US" dirty="0"/>
              <a:t>to all student </a:t>
            </a:r>
            <a:r>
              <a:rPr lang="en-US" dirty="0" smtClean="0"/>
              <a:t>groups</a:t>
            </a:r>
            <a:r>
              <a:rPr lang="en-US" dirty="0"/>
              <a:t> </a:t>
            </a:r>
            <a:r>
              <a:rPr lang="en-US" dirty="0" smtClean="0"/>
              <a:t>that meet the minimum N of 40 students.</a:t>
            </a:r>
          </a:p>
          <a:p>
            <a:pPr marL="274320" indent="-274320" fontAlgn="auto">
              <a:spcAft>
                <a:spcPts val="0"/>
              </a:spcAft>
              <a:buFont typeface="Wingdings 2"/>
              <a:buChar char=""/>
              <a:defRPr/>
            </a:pPr>
            <a:r>
              <a:rPr lang="en-US" dirty="0"/>
              <a:t>Level 4 or 5 means the subgroup met the AMO</a:t>
            </a:r>
            <a:r>
              <a:rPr lang="en-US" dirty="0" smtClean="0"/>
              <a:t>.</a:t>
            </a:r>
            <a:endParaRPr lang="en-US" dirty="0"/>
          </a:p>
        </p:txBody>
      </p:sp>
      <p:sp>
        <p:nvSpPr>
          <p:cNvPr id="24580"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fontAlgn="base">
              <a:spcBef>
                <a:spcPct val="0"/>
              </a:spcBef>
              <a:spcAft>
                <a:spcPct val="0"/>
              </a:spcAft>
              <a:defRPr>
                <a:solidFill>
                  <a:schemeClr val="tx1"/>
                </a:solidFill>
                <a:latin typeface="Constantia" panose="02030602050306030303" pitchFamily="18" charset="0"/>
              </a:defRPr>
            </a:lvl6pPr>
            <a:lvl7pPr marL="2971800" indent="-228600" fontAlgn="base">
              <a:spcBef>
                <a:spcPct val="0"/>
              </a:spcBef>
              <a:spcAft>
                <a:spcPct val="0"/>
              </a:spcAft>
              <a:defRPr>
                <a:solidFill>
                  <a:schemeClr val="tx1"/>
                </a:solidFill>
                <a:latin typeface="Constantia" panose="02030602050306030303" pitchFamily="18" charset="0"/>
              </a:defRPr>
            </a:lvl7pPr>
            <a:lvl8pPr marL="3429000" indent="-228600" fontAlgn="base">
              <a:spcBef>
                <a:spcPct val="0"/>
              </a:spcBef>
              <a:spcAft>
                <a:spcPct val="0"/>
              </a:spcAft>
              <a:defRPr>
                <a:solidFill>
                  <a:schemeClr val="tx1"/>
                </a:solidFill>
                <a:latin typeface="Constantia" panose="02030602050306030303" pitchFamily="18" charset="0"/>
              </a:defRPr>
            </a:lvl8pPr>
            <a:lvl9pPr marL="3886200" indent="-228600" fontAlgn="base">
              <a:spcBef>
                <a:spcPct val="0"/>
              </a:spcBef>
              <a:spcAft>
                <a:spcPct val="0"/>
              </a:spcAft>
              <a:defRPr>
                <a:solidFill>
                  <a:schemeClr val="tx1"/>
                </a:solidFill>
                <a:latin typeface="Constantia" panose="02030602050306030303" pitchFamily="18" charset="0"/>
              </a:defRPr>
            </a:lvl9pPr>
          </a:lstStyle>
          <a:p>
            <a:fld id="{10DBBA5E-D16A-4793-A1E5-B2CD9ECD44E2}" type="slidenum">
              <a:rPr lang="en-US" altLang="en-US">
                <a:solidFill>
                  <a:schemeClr val="tx2"/>
                </a:solidFill>
              </a:rPr>
              <a:pPr/>
              <a:t>17</a:t>
            </a:fld>
            <a:endParaRPr lang="en-US" altLang="en-US">
              <a:solidFill>
                <a:schemeClr val="tx2"/>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fontAlgn="auto">
              <a:spcAft>
                <a:spcPts val="0"/>
              </a:spcAft>
              <a:defRPr/>
            </a:pPr>
            <a:r>
              <a:rPr dirty="0" smtClean="0">
                <a:solidFill>
                  <a:schemeClr val="accent6">
                    <a:lumMod val="75000"/>
                  </a:schemeClr>
                </a:solidFill>
              </a:rPr>
              <a:t>Achievement </a:t>
            </a:r>
            <a:r>
              <a:rPr dirty="0" smtClean="0">
                <a:solidFill>
                  <a:schemeClr val="accent6">
                    <a:lumMod val="75000"/>
                  </a:schemeClr>
                </a:solidFill>
              </a:rPr>
              <a:t>Indicator </a:t>
            </a:r>
            <a:r>
              <a:rPr sz="2400" dirty="0" smtClean="0">
                <a:solidFill>
                  <a:schemeClr val="accent6">
                    <a:lumMod val="75000"/>
                  </a:schemeClr>
                </a:solidFill>
              </a:rPr>
              <a:t>Example</a:t>
            </a:r>
            <a:endParaRPr sz="2400" dirty="0">
              <a:solidFill>
                <a:schemeClr val="accent6">
                  <a:lumMod val="75000"/>
                </a:schemeClr>
              </a:solidFill>
            </a:endParaRPr>
          </a:p>
        </p:txBody>
      </p:sp>
      <p:pic>
        <p:nvPicPr>
          <p:cNvPr id="25603" name="Picture 3" descr="Example of Achievement Indicator for Reading with rows for 12 student groups, and columns for Level (1 through 5 or Not Rated), 2011-12 number of Tests, 2011-12 % Met, 2012-13 number of Tests, 2012-13 % Met, anc Combined % M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295400"/>
            <a:ext cx="8763000" cy="3067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605" name="TextBox 4"/>
          <p:cNvSpPr txBox="1">
            <a:spLocks noChangeArrowheads="1"/>
          </p:cNvSpPr>
          <p:nvPr/>
        </p:nvSpPr>
        <p:spPr bwMode="auto">
          <a:xfrm>
            <a:off x="838200" y="4419600"/>
            <a:ext cx="2819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fontAlgn="base">
              <a:spcBef>
                <a:spcPct val="0"/>
              </a:spcBef>
              <a:spcAft>
                <a:spcPct val="0"/>
              </a:spcAft>
              <a:defRPr>
                <a:solidFill>
                  <a:schemeClr val="tx1"/>
                </a:solidFill>
                <a:latin typeface="Constantia" panose="02030602050306030303" pitchFamily="18" charset="0"/>
              </a:defRPr>
            </a:lvl6pPr>
            <a:lvl7pPr marL="2971800" indent="-228600" fontAlgn="base">
              <a:spcBef>
                <a:spcPct val="0"/>
              </a:spcBef>
              <a:spcAft>
                <a:spcPct val="0"/>
              </a:spcAft>
              <a:defRPr>
                <a:solidFill>
                  <a:schemeClr val="tx1"/>
                </a:solidFill>
                <a:latin typeface="Constantia" panose="02030602050306030303" pitchFamily="18" charset="0"/>
              </a:defRPr>
            </a:lvl7pPr>
            <a:lvl8pPr marL="3429000" indent="-228600" fontAlgn="base">
              <a:spcBef>
                <a:spcPct val="0"/>
              </a:spcBef>
              <a:spcAft>
                <a:spcPct val="0"/>
              </a:spcAft>
              <a:defRPr>
                <a:solidFill>
                  <a:schemeClr val="tx1"/>
                </a:solidFill>
                <a:latin typeface="Constantia" panose="02030602050306030303" pitchFamily="18" charset="0"/>
              </a:defRPr>
            </a:lvl8pPr>
            <a:lvl9pPr marL="3886200" indent="-228600" fontAlgn="base">
              <a:spcBef>
                <a:spcPct val="0"/>
              </a:spcBef>
              <a:spcAft>
                <a:spcPct val="0"/>
              </a:spcAft>
              <a:defRPr>
                <a:solidFill>
                  <a:schemeClr val="tx1"/>
                </a:solidFill>
                <a:latin typeface="Constantia" panose="02030602050306030303" pitchFamily="18" charset="0"/>
              </a:defRPr>
            </a:lvl9pPr>
          </a:lstStyle>
          <a:p>
            <a:r>
              <a:rPr lang="en-US" altLang="en-US"/>
              <a:t>Elementary/Middle Cuts</a:t>
            </a:r>
          </a:p>
        </p:txBody>
      </p:sp>
      <p:pic>
        <p:nvPicPr>
          <p:cNvPr id="25604" name="Picture 4" descr="Table of Achievement Level Cutoffs for Elementary/Middle School with rows for Levels 1 through 5 and columns for Reading and Mat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4826000"/>
            <a:ext cx="4062413" cy="19986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607" name="TextBox 9"/>
          <p:cNvSpPr txBox="1">
            <a:spLocks noChangeArrowheads="1"/>
          </p:cNvSpPr>
          <p:nvPr/>
        </p:nvSpPr>
        <p:spPr bwMode="auto">
          <a:xfrm>
            <a:off x="4876800" y="4419600"/>
            <a:ext cx="3276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fontAlgn="base">
              <a:spcBef>
                <a:spcPct val="0"/>
              </a:spcBef>
              <a:spcAft>
                <a:spcPct val="0"/>
              </a:spcAft>
              <a:defRPr>
                <a:solidFill>
                  <a:schemeClr val="tx1"/>
                </a:solidFill>
                <a:latin typeface="Constantia" panose="02030602050306030303" pitchFamily="18" charset="0"/>
              </a:defRPr>
            </a:lvl6pPr>
            <a:lvl7pPr marL="2971800" indent="-228600" fontAlgn="base">
              <a:spcBef>
                <a:spcPct val="0"/>
              </a:spcBef>
              <a:spcAft>
                <a:spcPct val="0"/>
              </a:spcAft>
              <a:defRPr>
                <a:solidFill>
                  <a:schemeClr val="tx1"/>
                </a:solidFill>
                <a:latin typeface="Constantia" panose="02030602050306030303" pitchFamily="18" charset="0"/>
              </a:defRPr>
            </a:lvl7pPr>
            <a:lvl8pPr marL="3429000" indent="-228600" fontAlgn="base">
              <a:spcBef>
                <a:spcPct val="0"/>
              </a:spcBef>
              <a:spcAft>
                <a:spcPct val="0"/>
              </a:spcAft>
              <a:defRPr>
                <a:solidFill>
                  <a:schemeClr val="tx1"/>
                </a:solidFill>
                <a:latin typeface="Constantia" panose="02030602050306030303" pitchFamily="18" charset="0"/>
              </a:defRPr>
            </a:lvl8pPr>
            <a:lvl9pPr marL="3886200" indent="-228600" fontAlgn="base">
              <a:spcBef>
                <a:spcPct val="0"/>
              </a:spcBef>
              <a:spcAft>
                <a:spcPct val="0"/>
              </a:spcAft>
              <a:defRPr>
                <a:solidFill>
                  <a:schemeClr val="tx1"/>
                </a:solidFill>
                <a:latin typeface="Constantia" panose="02030602050306030303" pitchFamily="18" charset="0"/>
              </a:defRPr>
            </a:lvl9pPr>
          </a:lstStyle>
          <a:p>
            <a:pPr algn="ctr"/>
            <a:r>
              <a:rPr lang="en-US" altLang="en-US"/>
              <a:t>High School Cuts</a:t>
            </a:r>
          </a:p>
        </p:txBody>
      </p:sp>
      <p:pic>
        <p:nvPicPr>
          <p:cNvPr id="25606" name="Picture 5" descr="Table of Achievement Level Cutoffs for High School School with rows for Levels 1 through 5 and columns for Reading and Mat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4835525"/>
            <a:ext cx="3983038" cy="1995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608"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fontAlgn="base">
              <a:spcBef>
                <a:spcPct val="0"/>
              </a:spcBef>
              <a:spcAft>
                <a:spcPct val="0"/>
              </a:spcAft>
              <a:defRPr>
                <a:solidFill>
                  <a:schemeClr val="tx1"/>
                </a:solidFill>
                <a:latin typeface="Constantia" panose="02030602050306030303" pitchFamily="18" charset="0"/>
              </a:defRPr>
            </a:lvl6pPr>
            <a:lvl7pPr marL="2971800" indent="-228600" fontAlgn="base">
              <a:spcBef>
                <a:spcPct val="0"/>
              </a:spcBef>
              <a:spcAft>
                <a:spcPct val="0"/>
              </a:spcAft>
              <a:defRPr>
                <a:solidFill>
                  <a:schemeClr val="tx1"/>
                </a:solidFill>
                <a:latin typeface="Constantia" panose="02030602050306030303" pitchFamily="18" charset="0"/>
              </a:defRPr>
            </a:lvl7pPr>
            <a:lvl8pPr marL="3429000" indent="-228600" fontAlgn="base">
              <a:spcBef>
                <a:spcPct val="0"/>
              </a:spcBef>
              <a:spcAft>
                <a:spcPct val="0"/>
              </a:spcAft>
              <a:defRPr>
                <a:solidFill>
                  <a:schemeClr val="tx1"/>
                </a:solidFill>
                <a:latin typeface="Constantia" panose="02030602050306030303" pitchFamily="18" charset="0"/>
              </a:defRPr>
            </a:lvl8pPr>
            <a:lvl9pPr marL="3886200" indent="-228600" fontAlgn="base">
              <a:spcBef>
                <a:spcPct val="0"/>
              </a:spcBef>
              <a:spcAft>
                <a:spcPct val="0"/>
              </a:spcAft>
              <a:defRPr>
                <a:solidFill>
                  <a:schemeClr val="tx1"/>
                </a:solidFill>
                <a:latin typeface="Constantia" panose="02030602050306030303" pitchFamily="18" charset="0"/>
              </a:defRPr>
            </a:lvl9pPr>
          </a:lstStyle>
          <a:p>
            <a:fld id="{8F05AF5D-7AA3-4A34-9D02-D224BE6A1AB1}" type="slidenum">
              <a:rPr lang="en-US" altLang="en-US">
                <a:solidFill>
                  <a:schemeClr val="tx2"/>
                </a:solidFill>
              </a:rPr>
              <a:pPr/>
              <a:t>18</a:t>
            </a:fld>
            <a:endParaRPr lang="en-US" altLang="en-US">
              <a:solidFill>
                <a:schemeClr val="tx2"/>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fontAlgn="auto">
              <a:spcAft>
                <a:spcPts val="0"/>
              </a:spcAft>
              <a:defRPr/>
            </a:pPr>
            <a:r>
              <a:rPr smtClean="0">
                <a:solidFill>
                  <a:schemeClr val="accent6">
                    <a:lumMod val="75000"/>
                  </a:schemeClr>
                </a:solidFill>
              </a:rPr>
              <a:t>Oregon’s Growth Model</a:t>
            </a:r>
            <a:endParaRPr>
              <a:solidFill>
                <a:schemeClr val="accent6">
                  <a:lumMod val="75000"/>
                </a:schemeClr>
              </a:solidFill>
            </a:endParaRPr>
          </a:p>
        </p:txBody>
      </p:sp>
      <p:sp>
        <p:nvSpPr>
          <p:cNvPr id="2" name="Content Placeholder 1"/>
          <p:cNvSpPr>
            <a:spLocks noGrp="1"/>
          </p:cNvSpPr>
          <p:nvPr>
            <p:ph idx="1"/>
          </p:nvPr>
        </p:nvSpPr>
        <p:spPr/>
        <p:txBody>
          <a:bodyPr>
            <a:normAutofit/>
          </a:bodyPr>
          <a:lstStyle/>
          <a:p>
            <a:pPr marL="274320" indent="-274320" fontAlgn="auto">
              <a:spcAft>
                <a:spcPts val="1200"/>
              </a:spcAft>
              <a:buFont typeface="Wingdings 2"/>
              <a:buChar char=""/>
              <a:defRPr/>
            </a:pPr>
            <a:r>
              <a:rPr lang="en-US" sz="2400" dirty="0" smtClean="0"/>
              <a:t>Logic borrowed from the Colorado Growth Model.</a:t>
            </a:r>
          </a:p>
          <a:p>
            <a:pPr marL="274320" indent="-274320" fontAlgn="auto">
              <a:spcAft>
                <a:spcPts val="1200"/>
              </a:spcAft>
              <a:buFont typeface="Wingdings 2"/>
              <a:buChar char=""/>
              <a:defRPr/>
            </a:pPr>
            <a:r>
              <a:rPr lang="en-US" sz="2400" dirty="0" smtClean="0"/>
              <a:t>Includes  all students having two consecutive years of standard OAKS assessments, regardless of whether or not they are meeting standard.</a:t>
            </a:r>
          </a:p>
          <a:p>
            <a:pPr marL="274320" indent="-274320" fontAlgn="auto">
              <a:spcAft>
                <a:spcPts val="1200"/>
              </a:spcAft>
              <a:buFont typeface="Wingdings 2"/>
              <a:buChar char=""/>
              <a:defRPr/>
            </a:pPr>
            <a:r>
              <a:rPr lang="en-US" sz="2400" dirty="0" smtClean="0"/>
              <a:t>A student’s growth is compared to the growth of other students in the state having similar prior test scores.</a:t>
            </a:r>
          </a:p>
          <a:p>
            <a:pPr marL="274320" indent="-274320" fontAlgn="auto">
              <a:spcAft>
                <a:spcPts val="1200"/>
              </a:spcAft>
              <a:buFont typeface="Wingdings 2"/>
              <a:buChar char=""/>
              <a:defRPr/>
            </a:pPr>
            <a:r>
              <a:rPr lang="en-US" sz="2400" dirty="0" smtClean="0"/>
              <a:t>Student Growth </a:t>
            </a:r>
            <a:r>
              <a:rPr lang="en-US" sz="2400" dirty="0"/>
              <a:t>is expressed as a </a:t>
            </a:r>
            <a:r>
              <a:rPr lang="en-US" sz="2400" dirty="0" smtClean="0"/>
              <a:t>percentile.</a:t>
            </a:r>
          </a:p>
          <a:p>
            <a:pPr marL="274320" indent="-274320" fontAlgn="auto">
              <a:spcAft>
                <a:spcPts val="1200"/>
              </a:spcAft>
              <a:buFont typeface="Wingdings 2"/>
              <a:buChar char=""/>
              <a:defRPr/>
            </a:pPr>
            <a:r>
              <a:rPr lang="en-US" sz="2400" dirty="0" smtClean="0"/>
              <a:t>Computes Growth </a:t>
            </a:r>
            <a:r>
              <a:rPr lang="en-US" sz="2400" dirty="0"/>
              <a:t>Targets </a:t>
            </a:r>
            <a:r>
              <a:rPr lang="en-US" sz="2400" dirty="0" smtClean="0"/>
              <a:t>– growth percentiles that put a student on track to be at standard in three years.</a:t>
            </a:r>
            <a:endParaRPr lang="en-US" sz="2400" dirty="0"/>
          </a:p>
          <a:p>
            <a:pPr marL="274320" indent="-274320" fontAlgn="auto">
              <a:spcAft>
                <a:spcPts val="0"/>
              </a:spcAft>
              <a:buFont typeface="Wingdings 2"/>
              <a:buChar char=""/>
              <a:defRPr/>
            </a:pPr>
            <a:endParaRPr lang="en-US" sz="2800" dirty="0" smtClean="0"/>
          </a:p>
          <a:p>
            <a:pPr marL="0" indent="0" fontAlgn="auto">
              <a:spcAft>
                <a:spcPts val="0"/>
              </a:spcAft>
              <a:buFont typeface="Wingdings 2"/>
              <a:buNone/>
              <a:defRPr/>
            </a:pPr>
            <a:endParaRPr lang="en-US" sz="2800" dirty="0" smtClean="0"/>
          </a:p>
          <a:p>
            <a:pPr marL="0" indent="0" fontAlgn="auto">
              <a:spcAft>
                <a:spcPts val="0"/>
              </a:spcAft>
              <a:buFont typeface="Wingdings 2"/>
              <a:buNone/>
              <a:defRPr/>
            </a:pPr>
            <a:endParaRPr lang="en-US" dirty="0"/>
          </a:p>
        </p:txBody>
      </p:sp>
      <p:sp>
        <p:nvSpPr>
          <p:cNvPr id="26628"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fontAlgn="base">
              <a:spcBef>
                <a:spcPct val="0"/>
              </a:spcBef>
              <a:spcAft>
                <a:spcPct val="0"/>
              </a:spcAft>
              <a:defRPr>
                <a:solidFill>
                  <a:schemeClr val="tx1"/>
                </a:solidFill>
                <a:latin typeface="Constantia" panose="02030602050306030303" pitchFamily="18" charset="0"/>
              </a:defRPr>
            </a:lvl6pPr>
            <a:lvl7pPr marL="2971800" indent="-228600" fontAlgn="base">
              <a:spcBef>
                <a:spcPct val="0"/>
              </a:spcBef>
              <a:spcAft>
                <a:spcPct val="0"/>
              </a:spcAft>
              <a:defRPr>
                <a:solidFill>
                  <a:schemeClr val="tx1"/>
                </a:solidFill>
                <a:latin typeface="Constantia" panose="02030602050306030303" pitchFamily="18" charset="0"/>
              </a:defRPr>
            </a:lvl7pPr>
            <a:lvl8pPr marL="3429000" indent="-228600" fontAlgn="base">
              <a:spcBef>
                <a:spcPct val="0"/>
              </a:spcBef>
              <a:spcAft>
                <a:spcPct val="0"/>
              </a:spcAft>
              <a:defRPr>
                <a:solidFill>
                  <a:schemeClr val="tx1"/>
                </a:solidFill>
                <a:latin typeface="Constantia" panose="02030602050306030303" pitchFamily="18" charset="0"/>
              </a:defRPr>
            </a:lvl8pPr>
            <a:lvl9pPr marL="3886200" indent="-228600" fontAlgn="base">
              <a:spcBef>
                <a:spcPct val="0"/>
              </a:spcBef>
              <a:spcAft>
                <a:spcPct val="0"/>
              </a:spcAft>
              <a:defRPr>
                <a:solidFill>
                  <a:schemeClr val="tx1"/>
                </a:solidFill>
                <a:latin typeface="Constantia" panose="02030602050306030303" pitchFamily="18" charset="0"/>
              </a:defRPr>
            </a:lvl9pPr>
          </a:lstStyle>
          <a:p>
            <a:fld id="{AF2D822E-C64D-4335-9A30-E1A2FF7DD976}" type="slidenum">
              <a:rPr lang="en-US" altLang="en-US">
                <a:solidFill>
                  <a:schemeClr val="tx2"/>
                </a:solidFill>
              </a:rPr>
              <a:pPr/>
              <a:t>19</a:t>
            </a:fld>
            <a:endParaRPr lang="en-US" altLang="en-US">
              <a:solidFill>
                <a:schemeClr val="tx2"/>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762000"/>
            <a:ext cx="8305800" cy="2209800"/>
          </a:xfrm>
        </p:spPr>
        <p:txBody>
          <a:bodyPr/>
          <a:lstStyle/>
          <a:p>
            <a:pPr fontAlgn="auto">
              <a:spcAft>
                <a:spcPts val="0"/>
              </a:spcAft>
              <a:defRPr/>
            </a:pPr>
            <a:r>
              <a:rPr smtClean="0">
                <a:solidFill>
                  <a:schemeClr val="accent6">
                    <a:lumMod val="75000"/>
                  </a:schemeClr>
                </a:solidFill>
              </a:rPr>
              <a:t>ESEA Flexibility Waiver</a:t>
            </a:r>
            <a:endParaRPr>
              <a:solidFill>
                <a:schemeClr val="accent6">
                  <a:lumMod val="75000"/>
                </a:schemeClr>
              </a:solidFill>
            </a:endParaRPr>
          </a:p>
        </p:txBody>
      </p:sp>
      <p:sp>
        <p:nvSpPr>
          <p:cNvPr id="3" name="Subtitle 2"/>
          <p:cNvSpPr>
            <a:spLocks noGrp="1"/>
          </p:cNvSpPr>
          <p:nvPr>
            <p:ph type="subTitle" idx="1"/>
          </p:nvPr>
        </p:nvSpPr>
        <p:spPr>
          <a:xfrm>
            <a:off x="457200" y="3810000"/>
            <a:ext cx="8305800" cy="1033463"/>
          </a:xfrm>
        </p:spPr>
        <p:txBody>
          <a:bodyPr/>
          <a:lstStyle/>
          <a:p>
            <a:pPr fontAlgn="auto">
              <a:spcAft>
                <a:spcPts val="0"/>
              </a:spcAft>
              <a:buFont typeface="Wingdings 2"/>
              <a:buNone/>
              <a:defRPr/>
            </a:pPr>
            <a:r>
              <a:rPr lang="en-US" dirty="0" smtClean="0"/>
              <a:t>Overview</a:t>
            </a:r>
            <a:endParaRPr lang="en-US" sz="20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fontAlgn="auto">
              <a:spcAft>
                <a:spcPts val="0"/>
              </a:spcAft>
              <a:defRPr/>
            </a:pPr>
            <a:r>
              <a:rPr smtClean="0">
                <a:solidFill>
                  <a:schemeClr val="accent6">
                    <a:lumMod val="75000"/>
                  </a:schemeClr>
                </a:solidFill>
              </a:rPr>
              <a:t>Growth Indicator</a:t>
            </a:r>
            <a:endParaRPr>
              <a:solidFill>
                <a:schemeClr val="accent6">
                  <a:lumMod val="75000"/>
                </a:schemeClr>
              </a:solidFill>
            </a:endParaRPr>
          </a:p>
        </p:txBody>
      </p:sp>
      <p:sp>
        <p:nvSpPr>
          <p:cNvPr id="2" name="Content Placeholder 1"/>
          <p:cNvSpPr>
            <a:spLocks noGrp="1"/>
          </p:cNvSpPr>
          <p:nvPr>
            <p:ph idx="1"/>
          </p:nvPr>
        </p:nvSpPr>
        <p:spPr/>
        <p:txBody>
          <a:bodyPr>
            <a:normAutofit lnSpcReduction="10000"/>
          </a:bodyPr>
          <a:lstStyle/>
          <a:p>
            <a:pPr marL="0" indent="0" fontAlgn="auto">
              <a:spcAft>
                <a:spcPts val="600"/>
              </a:spcAft>
              <a:buFont typeface="Wingdings 2"/>
              <a:buNone/>
              <a:defRPr/>
            </a:pPr>
            <a:r>
              <a:rPr lang="en-US" dirty="0" smtClean="0"/>
              <a:t>Schools are given “Levels” in reading and math growth.  These levels </a:t>
            </a:r>
            <a:r>
              <a:rPr lang="en-US" dirty="0" smtClean="0">
                <a:solidFill>
                  <a:schemeClr val="tx2"/>
                </a:solidFill>
              </a:rPr>
              <a:t>do</a:t>
            </a:r>
            <a:r>
              <a:rPr lang="en-US" dirty="0" smtClean="0"/>
              <a:t> </a:t>
            </a:r>
            <a:r>
              <a:rPr lang="en-US" dirty="0" smtClean="0">
                <a:solidFill>
                  <a:schemeClr val="tx2"/>
                </a:solidFill>
              </a:rPr>
              <a:t>not</a:t>
            </a:r>
            <a:r>
              <a:rPr lang="en-US" dirty="0" smtClean="0"/>
              <a:t> change from year to year, and can be characterized as:</a:t>
            </a:r>
          </a:p>
          <a:p>
            <a:pPr marL="640080" lvl="1" indent="-274320" fontAlgn="auto">
              <a:spcAft>
                <a:spcPts val="600"/>
              </a:spcAft>
              <a:buClr>
                <a:schemeClr val="accent2">
                  <a:shade val="75000"/>
                </a:schemeClr>
              </a:buClr>
              <a:buFont typeface="Wingdings 2"/>
              <a:buChar char=""/>
              <a:defRPr/>
            </a:pPr>
            <a:r>
              <a:rPr lang="en-US" dirty="0" smtClean="0"/>
              <a:t>Level 5: Schools with high growth</a:t>
            </a:r>
          </a:p>
          <a:p>
            <a:pPr marL="640080" lvl="1" indent="-274320" fontAlgn="auto">
              <a:spcAft>
                <a:spcPts val="600"/>
              </a:spcAft>
              <a:buClr>
                <a:schemeClr val="accent2">
                  <a:shade val="75000"/>
                </a:schemeClr>
              </a:buClr>
              <a:buFont typeface="Wingdings 2"/>
              <a:buChar char=""/>
              <a:defRPr/>
            </a:pPr>
            <a:r>
              <a:rPr lang="en-US" dirty="0" smtClean="0"/>
              <a:t>Level 4: Average to above average growth</a:t>
            </a:r>
          </a:p>
          <a:p>
            <a:pPr marL="640080" lvl="1" indent="-274320" fontAlgn="auto">
              <a:spcAft>
                <a:spcPts val="600"/>
              </a:spcAft>
              <a:buClr>
                <a:schemeClr val="accent2">
                  <a:shade val="75000"/>
                </a:schemeClr>
              </a:buClr>
              <a:buFont typeface="Wingdings 2"/>
              <a:buChar char=""/>
              <a:defRPr/>
            </a:pPr>
            <a:r>
              <a:rPr lang="en-US" dirty="0" smtClean="0"/>
              <a:t>Level 3: Below average, but not low, growth</a:t>
            </a:r>
          </a:p>
          <a:p>
            <a:pPr marL="640080" lvl="1" indent="-274320" fontAlgn="auto">
              <a:spcAft>
                <a:spcPts val="600"/>
              </a:spcAft>
              <a:buClr>
                <a:schemeClr val="accent2">
                  <a:shade val="75000"/>
                </a:schemeClr>
              </a:buClr>
              <a:buFont typeface="Wingdings 2"/>
              <a:buChar char=""/>
              <a:defRPr/>
            </a:pPr>
            <a:r>
              <a:rPr lang="en-US" dirty="0" smtClean="0"/>
              <a:t>Level 2: Low growth</a:t>
            </a:r>
          </a:p>
          <a:p>
            <a:pPr marL="640080" lvl="1" indent="-274320" fontAlgn="auto">
              <a:spcAft>
                <a:spcPts val="600"/>
              </a:spcAft>
              <a:buClr>
                <a:schemeClr val="accent2">
                  <a:shade val="75000"/>
                </a:schemeClr>
              </a:buClr>
              <a:buFont typeface="Wingdings 2"/>
              <a:buChar char=""/>
              <a:defRPr/>
            </a:pPr>
            <a:r>
              <a:rPr lang="en-US" dirty="0" smtClean="0"/>
              <a:t>Level 1: Very low growth</a:t>
            </a:r>
          </a:p>
          <a:p>
            <a:pPr marL="0" indent="0" fontAlgn="auto">
              <a:spcAft>
                <a:spcPts val="600"/>
              </a:spcAft>
              <a:buFont typeface="Wingdings 2"/>
              <a:buNone/>
              <a:defRPr/>
            </a:pPr>
            <a:r>
              <a:rPr lang="en-US" dirty="0" smtClean="0"/>
              <a:t>Reading and math growth are combined into a Growth Rating.  </a:t>
            </a:r>
            <a:endParaRPr lang="en-US" dirty="0"/>
          </a:p>
        </p:txBody>
      </p:sp>
      <p:sp>
        <p:nvSpPr>
          <p:cNvPr id="27652"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fontAlgn="base">
              <a:spcBef>
                <a:spcPct val="0"/>
              </a:spcBef>
              <a:spcAft>
                <a:spcPct val="0"/>
              </a:spcAft>
              <a:defRPr>
                <a:solidFill>
                  <a:schemeClr val="tx1"/>
                </a:solidFill>
                <a:latin typeface="Constantia" panose="02030602050306030303" pitchFamily="18" charset="0"/>
              </a:defRPr>
            </a:lvl6pPr>
            <a:lvl7pPr marL="2971800" indent="-228600" fontAlgn="base">
              <a:spcBef>
                <a:spcPct val="0"/>
              </a:spcBef>
              <a:spcAft>
                <a:spcPct val="0"/>
              </a:spcAft>
              <a:defRPr>
                <a:solidFill>
                  <a:schemeClr val="tx1"/>
                </a:solidFill>
                <a:latin typeface="Constantia" panose="02030602050306030303" pitchFamily="18" charset="0"/>
              </a:defRPr>
            </a:lvl7pPr>
            <a:lvl8pPr marL="3429000" indent="-228600" fontAlgn="base">
              <a:spcBef>
                <a:spcPct val="0"/>
              </a:spcBef>
              <a:spcAft>
                <a:spcPct val="0"/>
              </a:spcAft>
              <a:defRPr>
                <a:solidFill>
                  <a:schemeClr val="tx1"/>
                </a:solidFill>
                <a:latin typeface="Constantia" panose="02030602050306030303" pitchFamily="18" charset="0"/>
              </a:defRPr>
            </a:lvl8pPr>
            <a:lvl9pPr marL="3886200" indent="-228600" fontAlgn="base">
              <a:spcBef>
                <a:spcPct val="0"/>
              </a:spcBef>
              <a:spcAft>
                <a:spcPct val="0"/>
              </a:spcAft>
              <a:defRPr>
                <a:solidFill>
                  <a:schemeClr val="tx1"/>
                </a:solidFill>
                <a:latin typeface="Constantia" panose="02030602050306030303" pitchFamily="18" charset="0"/>
              </a:defRPr>
            </a:lvl9pPr>
          </a:lstStyle>
          <a:p>
            <a:fld id="{FF724BA9-7746-4C1D-B4AB-BAB7AE40A31F}" type="slidenum">
              <a:rPr lang="en-US" altLang="en-US">
                <a:solidFill>
                  <a:schemeClr val="tx2"/>
                </a:solidFill>
              </a:rPr>
              <a:pPr/>
              <a:t>20</a:t>
            </a:fld>
            <a:endParaRPr lang="en-US" altLang="en-US">
              <a:solidFill>
                <a:schemeClr val="tx2"/>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fontAlgn="auto">
              <a:spcAft>
                <a:spcPts val="0"/>
              </a:spcAft>
              <a:defRPr/>
            </a:pPr>
            <a:r>
              <a:rPr smtClean="0">
                <a:solidFill>
                  <a:schemeClr val="accent6">
                    <a:lumMod val="75000"/>
                  </a:schemeClr>
                </a:solidFill>
              </a:rPr>
              <a:t>Growth and School Accountability</a:t>
            </a:r>
            <a:endParaRPr>
              <a:solidFill>
                <a:schemeClr val="accent6">
                  <a:lumMod val="75000"/>
                </a:schemeClr>
              </a:solidFill>
            </a:endParaRPr>
          </a:p>
        </p:txBody>
      </p:sp>
      <p:sp>
        <p:nvSpPr>
          <p:cNvPr id="2" name="Content Placeholder 1"/>
          <p:cNvSpPr>
            <a:spLocks noGrp="1"/>
          </p:cNvSpPr>
          <p:nvPr>
            <p:ph idx="1"/>
          </p:nvPr>
        </p:nvSpPr>
        <p:spPr>
          <a:xfrm>
            <a:off x="457200" y="1524000"/>
            <a:ext cx="8229600" cy="5181600"/>
          </a:xfrm>
        </p:spPr>
        <p:txBody>
          <a:bodyPr>
            <a:normAutofit/>
          </a:bodyPr>
          <a:lstStyle/>
          <a:p>
            <a:pPr marL="274320" indent="-274320" fontAlgn="auto">
              <a:spcAft>
                <a:spcPts val="0"/>
              </a:spcAft>
              <a:buFont typeface="Wingdings 2"/>
              <a:buChar char=""/>
              <a:defRPr/>
            </a:pPr>
            <a:r>
              <a:rPr lang="en-US" sz="2400" dirty="0" smtClean="0"/>
              <a:t>School accountability uses the median growth percentile.</a:t>
            </a:r>
          </a:p>
          <a:p>
            <a:pPr marL="640080" lvl="1" indent="-274320" fontAlgn="auto">
              <a:spcAft>
                <a:spcPts val="0"/>
              </a:spcAft>
              <a:buClr>
                <a:schemeClr val="accent2">
                  <a:shade val="75000"/>
                </a:schemeClr>
              </a:buClr>
              <a:buFont typeface="Wingdings 2"/>
              <a:buChar char=""/>
              <a:defRPr/>
            </a:pPr>
            <a:r>
              <a:rPr lang="en-US" sz="2200" dirty="0" smtClean="0"/>
              <a:t>Median growth is the “middle” growth percentile.</a:t>
            </a:r>
          </a:p>
          <a:p>
            <a:pPr marL="640080" lvl="1" indent="-274320" fontAlgn="auto">
              <a:spcAft>
                <a:spcPts val="0"/>
              </a:spcAft>
              <a:buClr>
                <a:schemeClr val="accent2">
                  <a:shade val="75000"/>
                </a:schemeClr>
              </a:buClr>
              <a:buFont typeface="Wingdings 2"/>
              <a:buChar char=""/>
              <a:defRPr/>
            </a:pPr>
            <a:r>
              <a:rPr lang="en-US" sz="2200" dirty="0" smtClean="0"/>
              <a:t>This is the “typical” growth at the school.</a:t>
            </a:r>
          </a:p>
          <a:p>
            <a:pPr marL="274320" indent="-274320" fontAlgn="auto">
              <a:spcAft>
                <a:spcPts val="0"/>
              </a:spcAft>
              <a:buFont typeface="Wingdings 2"/>
              <a:buChar char=""/>
              <a:defRPr/>
            </a:pPr>
            <a:r>
              <a:rPr lang="en-US" dirty="0" smtClean="0"/>
              <a:t>Schools where the typical student is meeting his/her growth target may receive a boost to their growth rating.</a:t>
            </a:r>
          </a:p>
          <a:p>
            <a:pPr marL="640080" lvl="1" indent="-274320" fontAlgn="auto">
              <a:spcAft>
                <a:spcPts val="0"/>
              </a:spcAft>
              <a:buClr>
                <a:schemeClr val="accent2">
                  <a:shade val="75000"/>
                </a:schemeClr>
              </a:buClr>
              <a:buFont typeface="Wingdings 2"/>
              <a:buChar char=""/>
              <a:defRPr/>
            </a:pPr>
            <a:r>
              <a:rPr lang="en-US" sz="2200" dirty="0" smtClean="0"/>
              <a:t>Requirements to reach </a:t>
            </a:r>
          </a:p>
          <a:p>
            <a:pPr marL="365760" lvl="1" indent="0" fontAlgn="auto">
              <a:spcAft>
                <a:spcPts val="0"/>
              </a:spcAft>
              <a:buClr>
                <a:schemeClr val="accent2">
                  <a:shade val="75000"/>
                </a:schemeClr>
              </a:buClr>
              <a:buFont typeface="Wingdings 2"/>
              <a:buNone/>
              <a:defRPr/>
            </a:pPr>
            <a:r>
              <a:rPr lang="en-US" sz="2200" dirty="0" smtClean="0"/>
              <a:t>Level 5, Level 4, etc.,  are </a:t>
            </a:r>
          </a:p>
          <a:p>
            <a:pPr marL="365760" lvl="1" indent="0" fontAlgn="auto">
              <a:spcAft>
                <a:spcPts val="0"/>
              </a:spcAft>
              <a:buClr>
                <a:schemeClr val="accent2">
                  <a:shade val="75000"/>
                </a:schemeClr>
              </a:buClr>
              <a:buFont typeface="Wingdings 2"/>
              <a:buNone/>
              <a:defRPr/>
            </a:pPr>
            <a:r>
              <a:rPr lang="en-US" sz="2200" dirty="0" smtClean="0"/>
              <a:t>lower for schools where </a:t>
            </a:r>
          </a:p>
          <a:p>
            <a:pPr marL="365760" lvl="1" indent="0" fontAlgn="auto">
              <a:spcAft>
                <a:spcPts val="0"/>
              </a:spcAft>
              <a:buClr>
                <a:schemeClr val="accent2">
                  <a:shade val="75000"/>
                </a:schemeClr>
              </a:buClr>
              <a:buFont typeface="Wingdings 2"/>
              <a:buNone/>
              <a:defRPr/>
            </a:pPr>
            <a:r>
              <a:rPr lang="en-US" sz="2200" dirty="0" smtClean="0"/>
              <a:t>typical students are</a:t>
            </a:r>
          </a:p>
          <a:p>
            <a:pPr marL="365760" lvl="1" indent="0" fontAlgn="auto">
              <a:spcAft>
                <a:spcPts val="0"/>
              </a:spcAft>
              <a:buClr>
                <a:schemeClr val="accent2">
                  <a:shade val="75000"/>
                </a:schemeClr>
              </a:buClr>
              <a:buFont typeface="Wingdings 2"/>
              <a:buNone/>
              <a:defRPr/>
            </a:pPr>
            <a:r>
              <a:rPr lang="en-US" sz="2200" dirty="0"/>
              <a:t>m</a:t>
            </a:r>
            <a:r>
              <a:rPr lang="en-US" sz="2200" dirty="0" smtClean="0"/>
              <a:t>aking target growth.  </a:t>
            </a:r>
          </a:p>
        </p:txBody>
      </p:sp>
      <p:pic>
        <p:nvPicPr>
          <p:cNvPr id="28676" name="Picture 2" descr="Table of Growth Level Cutoffs with rows for Points 1 through 5 and columns for Elementary/Middle On Track Growth Yes, Elementary/Middle On Track Growth No, and High School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19563" y="3657600"/>
            <a:ext cx="4656137"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677"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fontAlgn="base">
              <a:spcBef>
                <a:spcPct val="0"/>
              </a:spcBef>
              <a:spcAft>
                <a:spcPct val="0"/>
              </a:spcAft>
              <a:defRPr>
                <a:solidFill>
                  <a:schemeClr val="tx1"/>
                </a:solidFill>
                <a:latin typeface="Constantia" panose="02030602050306030303" pitchFamily="18" charset="0"/>
              </a:defRPr>
            </a:lvl6pPr>
            <a:lvl7pPr marL="2971800" indent="-228600" fontAlgn="base">
              <a:spcBef>
                <a:spcPct val="0"/>
              </a:spcBef>
              <a:spcAft>
                <a:spcPct val="0"/>
              </a:spcAft>
              <a:defRPr>
                <a:solidFill>
                  <a:schemeClr val="tx1"/>
                </a:solidFill>
                <a:latin typeface="Constantia" panose="02030602050306030303" pitchFamily="18" charset="0"/>
              </a:defRPr>
            </a:lvl7pPr>
            <a:lvl8pPr marL="3429000" indent="-228600" fontAlgn="base">
              <a:spcBef>
                <a:spcPct val="0"/>
              </a:spcBef>
              <a:spcAft>
                <a:spcPct val="0"/>
              </a:spcAft>
              <a:defRPr>
                <a:solidFill>
                  <a:schemeClr val="tx1"/>
                </a:solidFill>
                <a:latin typeface="Constantia" panose="02030602050306030303" pitchFamily="18" charset="0"/>
              </a:defRPr>
            </a:lvl8pPr>
            <a:lvl9pPr marL="3886200" indent="-228600" fontAlgn="base">
              <a:spcBef>
                <a:spcPct val="0"/>
              </a:spcBef>
              <a:spcAft>
                <a:spcPct val="0"/>
              </a:spcAft>
              <a:defRPr>
                <a:solidFill>
                  <a:schemeClr val="tx1"/>
                </a:solidFill>
                <a:latin typeface="Constantia" panose="02030602050306030303" pitchFamily="18" charset="0"/>
              </a:defRPr>
            </a:lvl9pPr>
          </a:lstStyle>
          <a:p>
            <a:fld id="{17DDF4FE-7C4E-4793-AB3D-2B3546924B29}" type="slidenum">
              <a:rPr lang="en-US" altLang="en-US">
                <a:solidFill>
                  <a:schemeClr val="tx2"/>
                </a:solidFill>
              </a:rPr>
              <a:pPr/>
              <a:t>21</a:t>
            </a:fld>
            <a:endParaRPr lang="en-US" altLang="en-US">
              <a:solidFill>
                <a:schemeClr val="tx2"/>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fontAlgn="auto">
              <a:spcAft>
                <a:spcPts val="0"/>
              </a:spcAft>
              <a:defRPr/>
            </a:pPr>
            <a:r>
              <a:rPr dirty="0" smtClean="0">
                <a:solidFill>
                  <a:schemeClr val="accent6">
                    <a:lumMod val="75000"/>
                  </a:schemeClr>
                </a:solidFill>
              </a:rPr>
              <a:t>Growth </a:t>
            </a:r>
            <a:r>
              <a:rPr dirty="0" smtClean="0">
                <a:solidFill>
                  <a:schemeClr val="accent6">
                    <a:lumMod val="75000"/>
                  </a:schemeClr>
                </a:solidFill>
              </a:rPr>
              <a:t>Indicator </a:t>
            </a:r>
            <a:r>
              <a:rPr sz="2400" dirty="0" smtClean="0">
                <a:solidFill>
                  <a:schemeClr val="accent6">
                    <a:lumMod val="75000"/>
                  </a:schemeClr>
                </a:solidFill>
              </a:rPr>
              <a:t>Examples</a:t>
            </a:r>
            <a:endParaRPr sz="2400" dirty="0">
              <a:solidFill>
                <a:schemeClr val="accent6">
                  <a:lumMod val="75000"/>
                </a:schemeClr>
              </a:solidFill>
            </a:endParaRPr>
          </a:p>
        </p:txBody>
      </p:sp>
      <p:sp>
        <p:nvSpPr>
          <p:cNvPr id="29702" name="TextBox 1"/>
          <p:cNvSpPr txBox="1">
            <a:spLocks noChangeArrowheads="1"/>
          </p:cNvSpPr>
          <p:nvPr/>
        </p:nvSpPr>
        <p:spPr bwMode="auto">
          <a:xfrm>
            <a:off x="3348038" y="1301750"/>
            <a:ext cx="2514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fontAlgn="base">
              <a:spcBef>
                <a:spcPct val="0"/>
              </a:spcBef>
              <a:spcAft>
                <a:spcPct val="0"/>
              </a:spcAft>
              <a:defRPr>
                <a:solidFill>
                  <a:schemeClr val="tx1"/>
                </a:solidFill>
                <a:latin typeface="Constantia" panose="02030602050306030303" pitchFamily="18" charset="0"/>
              </a:defRPr>
            </a:lvl6pPr>
            <a:lvl7pPr marL="2971800" indent="-228600" fontAlgn="base">
              <a:spcBef>
                <a:spcPct val="0"/>
              </a:spcBef>
              <a:spcAft>
                <a:spcPct val="0"/>
              </a:spcAft>
              <a:defRPr>
                <a:solidFill>
                  <a:schemeClr val="tx1"/>
                </a:solidFill>
                <a:latin typeface="Constantia" panose="02030602050306030303" pitchFamily="18" charset="0"/>
              </a:defRPr>
            </a:lvl7pPr>
            <a:lvl8pPr marL="3429000" indent="-228600" fontAlgn="base">
              <a:spcBef>
                <a:spcPct val="0"/>
              </a:spcBef>
              <a:spcAft>
                <a:spcPct val="0"/>
              </a:spcAft>
              <a:defRPr>
                <a:solidFill>
                  <a:schemeClr val="tx1"/>
                </a:solidFill>
                <a:latin typeface="Constantia" panose="02030602050306030303" pitchFamily="18" charset="0"/>
              </a:defRPr>
            </a:lvl8pPr>
            <a:lvl9pPr marL="3886200" indent="-228600" fontAlgn="base">
              <a:spcBef>
                <a:spcPct val="0"/>
              </a:spcBef>
              <a:spcAft>
                <a:spcPct val="0"/>
              </a:spcAft>
              <a:defRPr>
                <a:solidFill>
                  <a:schemeClr val="tx1"/>
                </a:solidFill>
                <a:latin typeface="Constantia" panose="02030602050306030303" pitchFamily="18" charset="0"/>
              </a:defRPr>
            </a:lvl9pPr>
          </a:lstStyle>
          <a:p>
            <a:pPr algn="ctr"/>
            <a:r>
              <a:rPr lang="en-US" altLang="en-US"/>
              <a:t>High School Example</a:t>
            </a:r>
          </a:p>
        </p:txBody>
      </p:sp>
      <p:pic>
        <p:nvPicPr>
          <p:cNvPr id="29701" name="Picture 3" descr="High School Example of Academic Growth table from Report Card Details, with Rows for Reading and Mathematics (all students), and columns for Level, 2011-12 number of Students, 2011-12 Median Growth Percentile, 2012-13 number of Students, 2012-13 Median Growth Percentile, and Combined Median Growth Percenti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8975" y="1685925"/>
            <a:ext cx="7629525" cy="1181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9703" name="TextBox 7"/>
          <p:cNvSpPr txBox="1">
            <a:spLocks noChangeArrowheads="1"/>
          </p:cNvSpPr>
          <p:nvPr/>
        </p:nvSpPr>
        <p:spPr bwMode="auto">
          <a:xfrm>
            <a:off x="2632075" y="2860675"/>
            <a:ext cx="3886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fontAlgn="base">
              <a:spcBef>
                <a:spcPct val="0"/>
              </a:spcBef>
              <a:spcAft>
                <a:spcPct val="0"/>
              </a:spcAft>
              <a:defRPr>
                <a:solidFill>
                  <a:schemeClr val="tx1"/>
                </a:solidFill>
                <a:latin typeface="Constantia" panose="02030602050306030303" pitchFamily="18" charset="0"/>
              </a:defRPr>
            </a:lvl6pPr>
            <a:lvl7pPr marL="2971800" indent="-228600" fontAlgn="base">
              <a:spcBef>
                <a:spcPct val="0"/>
              </a:spcBef>
              <a:spcAft>
                <a:spcPct val="0"/>
              </a:spcAft>
              <a:defRPr>
                <a:solidFill>
                  <a:schemeClr val="tx1"/>
                </a:solidFill>
                <a:latin typeface="Constantia" panose="02030602050306030303" pitchFamily="18" charset="0"/>
              </a:defRPr>
            </a:lvl7pPr>
            <a:lvl8pPr marL="3429000" indent="-228600" fontAlgn="base">
              <a:spcBef>
                <a:spcPct val="0"/>
              </a:spcBef>
              <a:spcAft>
                <a:spcPct val="0"/>
              </a:spcAft>
              <a:defRPr>
                <a:solidFill>
                  <a:schemeClr val="tx1"/>
                </a:solidFill>
                <a:latin typeface="Constantia" panose="02030602050306030303" pitchFamily="18" charset="0"/>
              </a:defRPr>
            </a:lvl8pPr>
            <a:lvl9pPr marL="3886200" indent="-228600" fontAlgn="base">
              <a:spcBef>
                <a:spcPct val="0"/>
              </a:spcBef>
              <a:spcAft>
                <a:spcPct val="0"/>
              </a:spcAft>
              <a:defRPr>
                <a:solidFill>
                  <a:schemeClr val="tx1"/>
                </a:solidFill>
                <a:latin typeface="Constantia" panose="02030602050306030303" pitchFamily="18" charset="0"/>
              </a:defRPr>
            </a:lvl9pPr>
          </a:lstStyle>
          <a:p>
            <a:pPr algn="ctr"/>
            <a:r>
              <a:rPr lang="en-US" altLang="en-US"/>
              <a:t>Elementary  School Example</a:t>
            </a:r>
          </a:p>
        </p:txBody>
      </p:sp>
      <p:pic>
        <p:nvPicPr>
          <p:cNvPr id="29700" name="Picture 2" descr="Elementary School Example of Academic Growth table from Report Card Details, with Rows for Reading and Mathematics (all students), and columns for Level, 2011-12 number of Students, 2011-12 Median Growth Percentile, 2012-13 number of Students, 2012-13 Median Growth Percentile, Combined Median Growth Percentile, Combined Median Growth Target, and On Track Growth (Yes/N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3257550"/>
            <a:ext cx="8810625" cy="1276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9704" name="TextBox 4"/>
          <p:cNvSpPr txBox="1">
            <a:spLocks noChangeArrowheads="1"/>
          </p:cNvSpPr>
          <p:nvPr/>
        </p:nvSpPr>
        <p:spPr bwMode="auto">
          <a:xfrm>
            <a:off x="228600" y="4724400"/>
            <a:ext cx="399573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fontAlgn="base">
              <a:spcBef>
                <a:spcPct val="0"/>
              </a:spcBef>
              <a:spcAft>
                <a:spcPct val="0"/>
              </a:spcAft>
              <a:defRPr>
                <a:solidFill>
                  <a:schemeClr val="tx1"/>
                </a:solidFill>
                <a:latin typeface="Constantia" panose="02030602050306030303" pitchFamily="18" charset="0"/>
              </a:defRPr>
            </a:lvl6pPr>
            <a:lvl7pPr marL="2971800" indent="-228600" fontAlgn="base">
              <a:spcBef>
                <a:spcPct val="0"/>
              </a:spcBef>
              <a:spcAft>
                <a:spcPct val="0"/>
              </a:spcAft>
              <a:defRPr>
                <a:solidFill>
                  <a:schemeClr val="tx1"/>
                </a:solidFill>
                <a:latin typeface="Constantia" panose="02030602050306030303" pitchFamily="18" charset="0"/>
              </a:defRPr>
            </a:lvl7pPr>
            <a:lvl8pPr marL="3429000" indent="-228600" fontAlgn="base">
              <a:spcBef>
                <a:spcPct val="0"/>
              </a:spcBef>
              <a:spcAft>
                <a:spcPct val="0"/>
              </a:spcAft>
              <a:defRPr>
                <a:solidFill>
                  <a:schemeClr val="tx1"/>
                </a:solidFill>
                <a:latin typeface="Constantia" panose="02030602050306030303" pitchFamily="18" charset="0"/>
              </a:defRPr>
            </a:lvl8pPr>
            <a:lvl9pPr marL="3886200" indent="-228600" fontAlgn="base">
              <a:spcBef>
                <a:spcPct val="0"/>
              </a:spcBef>
              <a:spcAft>
                <a:spcPct val="0"/>
              </a:spcAft>
              <a:defRPr>
                <a:solidFill>
                  <a:schemeClr val="tx1"/>
                </a:solidFill>
                <a:latin typeface="Constantia" panose="02030602050306030303" pitchFamily="18" charset="0"/>
              </a:defRPr>
            </a:lvl9pPr>
          </a:lstStyle>
          <a:p>
            <a:r>
              <a:rPr lang="en-US" altLang="en-US"/>
              <a:t>If Combined Median Growth is at least as high as the Combined Growth Target, the school has “Yes” for On-Track Growth</a:t>
            </a:r>
          </a:p>
        </p:txBody>
      </p:sp>
      <p:pic>
        <p:nvPicPr>
          <p:cNvPr id="29699" name="Picture 3" descr="Table of Growth Level Cutoffs with rows for Points 1 through 5 and columns for Elementary/Middle On Track Growth Yes, Elementary/Middle On Track Growth No, and High School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24338" y="4648200"/>
            <a:ext cx="3886200" cy="1998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705"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fontAlgn="base">
              <a:spcBef>
                <a:spcPct val="0"/>
              </a:spcBef>
              <a:spcAft>
                <a:spcPct val="0"/>
              </a:spcAft>
              <a:defRPr>
                <a:solidFill>
                  <a:schemeClr val="tx1"/>
                </a:solidFill>
                <a:latin typeface="Constantia" panose="02030602050306030303" pitchFamily="18" charset="0"/>
              </a:defRPr>
            </a:lvl6pPr>
            <a:lvl7pPr marL="2971800" indent="-228600" fontAlgn="base">
              <a:spcBef>
                <a:spcPct val="0"/>
              </a:spcBef>
              <a:spcAft>
                <a:spcPct val="0"/>
              </a:spcAft>
              <a:defRPr>
                <a:solidFill>
                  <a:schemeClr val="tx1"/>
                </a:solidFill>
                <a:latin typeface="Constantia" panose="02030602050306030303" pitchFamily="18" charset="0"/>
              </a:defRPr>
            </a:lvl7pPr>
            <a:lvl8pPr marL="3429000" indent="-228600" fontAlgn="base">
              <a:spcBef>
                <a:spcPct val="0"/>
              </a:spcBef>
              <a:spcAft>
                <a:spcPct val="0"/>
              </a:spcAft>
              <a:defRPr>
                <a:solidFill>
                  <a:schemeClr val="tx1"/>
                </a:solidFill>
                <a:latin typeface="Constantia" panose="02030602050306030303" pitchFamily="18" charset="0"/>
              </a:defRPr>
            </a:lvl8pPr>
            <a:lvl9pPr marL="3886200" indent="-228600" fontAlgn="base">
              <a:spcBef>
                <a:spcPct val="0"/>
              </a:spcBef>
              <a:spcAft>
                <a:spcPct val="0"/>
              </a:spcAft>
              <a:defRPr>
                <a:solidFill>
                  <a:schemeClr val="tx1"/>
                </a:solidFill>
                <a:latin typeface="Constantia" panose="02030602050306030303" pitchFamily="18" charset="0"/>
              </a:defRPr>
            </a:lvl9pPr>
          </a:lstStyle>
          <a:p>
            <a:fld id="{046B95BE-2231-4201-B535-460D35CE18F8}" type="slidenum">
              <a:rPr lang="en-US" altLang="en-US">
                <a:solidFill>
                  <a:schemeClr val="tx2"/>
                </a:solidFill>
              </a:rPr>
              <a:pPr/>
              <a:t>22</a:t>
            </a:fld>
            <a:endParaRPr lang="en-US" altLang="en-US">
              <a:solidFill>
                <a:schemeClr val="tx2"/>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fontAlgn="auto">
              <a:spcAft>
                <a:spcPts val="0"/>
              </a:spcAft>
              <a:defRPr/>
            </a:pPr>
            <a:r>
              <a:rPr smtClean="0">
                <a:solidFill>
                  <a:schemeClr val="accent6">
                    <a:lumMod val="75000"/>
                  </a:schemeClr>
                </a:solidFill>
              </a:rPr>
              <a:t>Subgroup Growth</a:t>
            </a:r>
            <a:endParaRPr>
              <a:solidFill>
                <a:schemeClr val="accent6">
                  <a:lumMod val="75000"/>
                </a:schemeClr>
              </a:solidFill>
            </a:endParaRPr>
          </a:p>
        </p:txBody>
      </p:sp>
      <p:sp>
        <p:nvSpPr>
          <p:cNvPr id="2" name="Content Placeholder 1"/>
          <p:cNvSpPr>
            <a:spLocks noGrp="1"/>
          </p:cNvSpPr>
          <p:nvPr>
            <p:ph idx="1"/>
          </p:nvPr>
        </p:nvSpPr>
        <p:spPr>
          <a:xfrm>
            <a:off x="457200" y="1524000"/>
            <a:ext cx="8229600" cy="4876800"/>
          </a:xfrm>
        </p:spPr>
        <p:txBody>
          <a:bodyPr>
            <a:normAutofit lnSpcReduction="10000"/>
          </a:bodyPr>
          <a:lstStyle/>
          <a:p>
            <a:pPr marL="274320" indent="-274320" fontAlgn="auto">
              <a:spcAft>
                <a:spcPts val="0"/>
              </a:spcAft>
              <a:buFont typeface="Wingdings 2"/>
              <a:buChar char=""/>
              <a:defRPr/>
            </a:pPr>
            <a:r>
              <a:rPr lang="en-US" dirty="0" smtClean="0"/>
              <a:t>Subgroups are also given “Levels” in reading and math growth.</a:t>
            </a:r>
          </a:p>
          <a:p>
            <a:pPr marL="274320" indent="-274320" fontAlgn="auto">
              <a:spcAft>
                <a:spcPts val="0"/>
              </a:spcAft>
              <a:buFont typeface="Wingdings 2"/>
              <a:buChar char=""/>
              <a:defRPr/>
            </a:pPr>
            <a:r>
              <a:rPr lang="en-US" dirty="0" smtClean="0"/>
              <a:t>Subgroup Growth rating is a combination of reading and math growth for the following four subgroups:</a:t>
            </a:r>
          </a:p>
          <a:p>
            <a:pPr marL="640080" lvl="1" indent="-274320" fontAlgn="auto">
              <a:spcAft>
                <a:spcPts val="0"/>
              </a:spcAft>
              <a:buClr>
                <a:schemeClr val="accent2">
                  <a:shade val="75000"/>
                </a:schemeClr>
              </a:buClr>
              <a:buFont typeface="Wingdings 2"/>
              <a:buChar char=""/>
              <a:defRPr/>
            </a:pPr>
            <a:r>
              <a:rPr lang="en-US" dirty="0" smtClean="0"/>
              <a:t>Economically Disadvantaged</a:t>
            </a:r>
          </a:p>
          <a:p>
            <a:pPr marL="640080" lvl="1" indent="-274320" fontAlgn="auto">
              <a:spcAft>
                <a:spcPts val="0"/>
              </a:spcAft>
              <a:buClr>
                <a:schemeClr val="accent2">
                  <a:shade val="75000"/>
                </a:schemeClr>
              </a:buClr>
              <a:buFont typeface="Wingdings 2"/>
              <a:buChar char=""/>
              <a:defRPr/>
            </a:pPr>
            <a:r>
              <a:rPr lang="en-US" dirty="0" smtClean="0"/>
              <a:t>Limited English Proficient</a:t>
            </a:r>
          </a:p>
          <a:p>
            <a:pPr marL="640080" lvl="1" indent="-274320" fontAlgn="auto">
              <a:spcAft>
                <a:spcPts val="0"/>
              </a:spcAft>
              <a:buClr>
                <a:schemeClr val="accent2">
                  <a:shade val="75000"/>
                </a:schemeClr>
              </a:buClr>
              <a:buFont typeface="Wingdings 2"/>
              <a:buChar char=""/>
              <a:defRPr/>
            </a:pPr>
            <a:r>
              <a:rPr lang="en-US" dirty="0" smtClean="0"/>
              <a:t>Students with Disabilities</a:t>
            </a:r>
          </a:p>
          <a:p>
            <a:pPr marL="640080" lvl="1" indent="-274320" fontAlgn="auto">
              <a:spcAft>
                <a:spcPts val="0"/>
              </a:spcAft>
              <a:buClr>
                <a:schemeClr val="accent2">
                  <a:shade val="75000"/>
                </a:schemeClr>
              </a:buClr>
              <a:buFont typeface="Wingdings 2"/>
              <a:buChar char=""/>
              <a:defRPr/>
            </a:pPr>
            <a:r>
              <a:rPr lang="en-US" dirty="0" smtClean="0"/>
              <a:t>Historically Underserved Races/Ethnicities – c</a:t>
            </a:r>
            <a:r>
              <a:rPr lang="en-US" dirty="0" smtClean="0">
                <a:solidFill>
                  <a:schemeClr val="tx1"/>
                </a:solidFill>
              </a:rPr>
              <a:t>ombined subgroup consisting of: </a:t>
            </a:r>
          </a:p>
          <a:p>
            <a:pPr marL="1005840" lvl="2" fontAlgn="auto">
              <a:spcAft>
                <a:spcPts val="0"/>
              </a:spcAft>
              <a:buClr>
                <a:schemeClr val="accent2">
                  <a:lumMod val="50000"/>
                </a:schemeClr>
              </a:buClr>
              <a:buFont typeface="Wingdings 2"/>
              <a:buChar char=""/>
              <a:defRPr/>
            </a:pPr>
            <a:r>
              <a:rPr lang="en-US" dirty="0">
                <a:solidFill>
                  <a:srgbClr val="C00000"/>
                </a:solidFill>
              </a:rPr>
              <a:t>American </a:t>
            </a:r>
            <a:r>
              <a:rPr lang="en-US" dirty="0" smtClean="0">
                <a:solidFill>
                  <a:srgbClr val="C00000"/>
                </a:solidFill>
              </a:rPr>
              <a:t>Indian/Alaska </a:t>
            </a:r>
            <a:r>
              <a:rPr lang="en-US" dirty="0">
                <a:solidFill>
                  <a:srgbClr val="C00000"/>
                </a:solidFill>
              </a:rPr>
              <a:t>Native</a:t>
            </a:r>
          </a:p>
          <a:p>
            <a:pPr marL="1005840" lvl="2" fontAlgn="auto">
              <a:spcAft>
                <a:spcPts val="0"/>
              </a:spcAft>
              <a:buClr>
                <a:schemeClr val="accent2">
                  <a:lumMod val="50000"/>
                </a:schemeClr>
              </a:buClr>
              <a:buFont typeface="Wingdings 2"/>
              <a:buChar char=""/>
              <a:defRPr/>
            </a:pPr>
            <a:r>
              <a:rPr lang="en-US" dirty="0">
                <a:solidFill>
                  <a:srgbClr val="C00000"/>
                </a:solidFill>
              </a:rPr>
              <a:t>Black/African American</a:t>
            </a:r>
          </a:p>
          <a:p>
            <a:pPr marL="1005840" lvl="2" fontAlgn="auto">
              <a:spcAft>
                <a:spcPts val="0"/>
              </a:spcAft>
              <a:buClr>
                <a:schemeClr val="accent2">
                  <a:lumMod val="50000"/>
                </a:schemeClr>
              </a:buClr>
              <a:buFont typeface="Wingdings 2"/>
              <a:buChar char=""/>
              <a:defRPr/>
            </a:pPr>
            <a:r>
              <a:rPr lang="en-US" dirty="0">
                <a:solidFill>
                  <a:srgbClr val="C00000"/>
                </a:solidFill>
              </a:rPr>
              <a:t>Hispanic/Latino</a:t>
            </a:r>
          </a:p>
          <a:p>
            <a:pPr marL="1005840" lvl="2" fontAlgn="auto">
              <a:spcAft>
                <a:spcPts val="0"/>
              </a:spcAft>
              <a:buClr>
                <a:schemeClr val="accent2">
                  <a:lumMod val="50000"/>
                </a:schemeClr>
              </a:buClr>
              <a:buFont typeface="Wingdings 2"/>
              <a:buChar char=""/>
              <a:defRPr/>
            </a:pPr>
            <a:r>
              <a:rPr lang="en-US" dirty="0">
                <a:solidFill>
                  <a:srgbClr val="C00000"/>
                </a:solidFill>
              </a:rPr>
              <a:t>Native </a:t>
            </a:r>
            <a:r>
              <a:rPr lang="en-US" dirty="0" smtClean="0">
                <a:solidFill>
                  <a:srgbClr val="C00000"/>
                </a:solidFill>
              </a:rPr>
              <a:t>Hawaiian/Pacific </a:t>
            </a:r>
            <a:r>
              <a:rPr lang="en-US" dirty="0">
                <a:solidFill>
                  <a:srgbClr val="C00000"/>
                </a:solidFill>
              </a:rPr>
              <a:t>Islander</a:t>
            </a:r>
          </a:p>
        </p:txBody>
      </p:sp>
      <p:sp>
        <p:nvSpPr>
          <p:cNvPr id="30724"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fontAlgn="base">
              <a:spcBef>
                <a:spcPct val="0"/>
              </a:spcBef>
              <a:spcAft>
                <a:spcPct val="0"/>
              </a:spcAft>
              <a:defRPr>
                <a:solidFill>
                  <a:schemeClr val="tx1"/>
                </a:solidFill>
                <a:latin typeface="Constantia" panose="02030602050306030303" pitchFamily="18" charset="0"/>
              </a:defRPr>
            </a:lvl6pPr>
            <a:lvl7pPr marL="2971800" indent="-228600" fontAlgn="base">
              <a:spcBef>
                <a:spcPct val="0"/>
              </a:spcBef>
              <a:spcAft>
                <a:spcPct val="0"/>
              </a:spcAft>
              <a:defRPr>
                <a:solidFill>
                  <a:schemeClr val="tx1"/>
                </a:solidFill>
                <a:latin typeface="Constantia" panose="02030602050306030303" pitchFamily="18" charset="0"/>
              </a:defRPr>
            </a:lvl7pPr>
            <a:lvl8pPr marL="3429000" indent="-228600" fontAlgn="base">
              <a:spcBef>
                <a:spcPct val="0"/>
              </a:spcBef>
              <a:spcAft>
                <a:spcPct val="0"/>
              </a:spcAft>
              <a:defRPr>
                <a:solidFill>
                  <a:schemeClr val="tx1"/>
                </a:solidFill>
                <a:latin typeface="Constantia" panose="02030602050306030303" pitchFamily="18" charset="0"/>
              </a:defRPr>
            </a:lvl8pPr>
            <a:lvl9pPr marL="3886200" indent="-228600" fontAlgn="base">
              <a:spcBef>
                <a:spcPct val="0"/>
              </a:spcBef>
              <a:spcAft>
                <a:spcPct val="0"/>
              </a:spcAft>
              <a:defRPr>
                <a:solidFill>
                  <a:schemeClr val="tx1"/>
                </a:solidFill>
                <a:latin typeface="Constantia" panose="02030602050306030303" pitchFamily="18" charset="0"/>
              </a:defRPr>
            </a:lvl9pPr>
          </a:lstStyle>
          <a:p>
            <a:fld id="{F798CD22-A031-46B5-95D4-ED332B007C18}" type="slidenum">
              <a:rPr lang="en-US" altLang="en-US">
                <a:solidFill>
                  <a:schemeClr val="tx2"/>
                </a:solidFill>
              </a:rPr>
              <a:pPr/>
              <a:t>23</a:t>
            </a:fld>
            <a:endParaRPr lang="en-US" altLang="en-US">
              <a:solidFill>
                <a:schemeClr val="tx2"/>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fontAlgn="auto">
              <a:spcAft>
                <a:spcPts val="0"/>
              </a:spcAft>
              <a:defRPr/>
            </a:pPr>
            <a:r>
              <a:rPr dirty="0" smtClean="0">
                <a:solidFill>
                  <a:schemeClr val="accent6">
                    <a:lumMod val="75000"/>
                  </a:schemeClr>
                </a:solidFill>
              </a:rPr>
              <a:t>Subgroup </a:t>
            </a:r>
            <a:r>
              <a:rPr dirty="0" smtClean="0">
                <a:solidFill>
                  <a:schemeClr val="accent6">
                    <a:lumMod val="75000"/>
                  </a:schemeClr>
                </a:solidFill>
              </a:rPr>
              <a:t>Growth </a:t>
            </a:r>
            <a:r>
              <a:rPr sz="2400" dirty="0" smtClean="0">
                <a:solidFill>
                  <a:schemeClr val="accent6">
                    <a:lumMod val="75000"/>
                  </a:schemeClr>
                </a:solidFill>
              </a:rPr>
              <a:t>Examples</a:t>
            </a:r>
            <a:endParaRPr dirty="0">
              <a:solidFill>
                <a:schemeClr val="accent6">
                  <a:lumMod val="75000"/>
                </a:schemeClr>
              </a:solidFill>
            </a:endParaRPr>
          </a:p>
        </p:txBody>
      </p:sp>
      <p:pic>
        <p:nvPicPr>
          <p:cNvPr id="31748" name="Picture 2" descr="Elementary School Example of Academic Growth table from Report Card Details, with Rows for Reading and Math (11 student groups), and columns for Level, 2011-12 number of Students, 2011-12 Median Growth Percentile, 2012-13 number of Students, 2012-13 Median Growth Percentile, Combined Median Growth Percentile, Combined Median Growth Target, and On Track Growth (Yes/N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000" y="1626803"/>
            <a:ext cx="7227886" cy="51490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747" name="Picture 3" descr="Table of Growth Level Cutoffs with rows for Points 1 through 5 and columns for Elementary/Middle On Track Growth Yes, Elementary/Middle On Track Growth No, and High Schools"/>
          <p:cNvPicPr>
            <a:picLocks noChangeAspect="1" noChangeArrowheads="1"/>
          </p:cNvPicPr>
          <p:nvPr/>
        </p:nvPicPr>
        <p:blipFill>
          <a:blip r:embed="rId3" cstate="print">
            <a:extLst>
              <a:ext uri="{28A0092B-C50C-407E-A947-70E740481C1C}">
                <a14:useLocalDpi xmlns:a14="http://schemas.microsoft.com/office/drawing/2010/main" val="0"/>
              </a:ext>
            </a:extLst>
          </a:blip>
          <a:srcRect l="2" r="29410"/>
          <a:stretch>
            <a:fillRect/>
          </a:stretch>
        </p:blipFill>
        <p:spPr bwMode="auto">
          <a:xfrm>
            <a:off x="7335141" y="152400"/>
            <a:ext cx="1685034" cy="1474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749"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fontAlgn="base">
              <a:spcBef>
                <a:spcPct val="0"/>
              </a:spcBef>
              <a:spcAft>
                <a:spcPct val="0"/>
              </a:spcAft>
              <a:defRPr>
                <a:solidFill>
                  <a:schemeClr val="tx1"/>
                </a:solidFill>
                <a:latin typeface="Constantia" panose="02030602050306030303" pitchFamily="18" charset="0"/>
              </a:defRPr>
            </a:lvl6pPr>
            <a:lvl7pPr marL="2971800" indent="-228600" fontAlgn="base">
              <a:spcBef>
                <a:spcPct val="0"/>
              </a:spcBef>
              <a:spcAft>
                <a:spcPct val="0"/>
              </a:spcAft>
              <a:defRPr>
                <a:solidFill>
                  <a:schemeClr val="tx1"/>
                </a:solidFill>
                <a:latin typeface="Constantia" panose="02030602050306030303" pitchFamily="18" charset="0"/>
              </a:defRPr>
            </a:lvl7pPr>
            <a:lvl8pPr marL="3429000" indent="-228600" fontAlgn="base">
              <a:spcBef>
                <a:spcPct val="0"/>
              </a:spcBef>
              <a:spcAft>
                <a:spcPct val="0"/>
              </a:spcAft>
              <a:defRPr>
                <a:solidFill>
                  <a:schemeClr val="tx1"/>
                </a:solidFill>
                <a:latin typeface="Constantia" panose="02030602050306030303" pitchFamily="18" charset="0"/>
              </a:defRPr>
            </a:lvl8pPr>
            <a:lvl9pPr marL="3886200" indent="-228600" fontAlgn="base">
              <a:spcBef>
                <a:spcPct val="0"/>
              </a:spcBef>
              <a:spcAft>
                <a:spcPct val="0"/>
              </a:spcAft>
              <a:defRPr>
                <a:solidFill>
                  <a:schemeClr val="tx1"/>
                </a:solidFill>
                <a:latin typeface="Constantia" panose="02030602050306030303" pitchFamily="18" charset="0"/>
              </a:defRPr>
            </a:lvl9pPr>
          </a:lstStyle>
          <a:p>
            <a:fld id="{5487EDA8-0EFE-429C-AD12-E4A0901158C4}" type="slidenum">
              <a:rPr lang="en-US" altLang="en-US">
                <a:solidFill>
                  <a:schemeClr val="tx2"/>
                </a:solidFill>
              </a:rPr>
              <a:pPr/>
              <a:t>24</a:t>
            </a:fld>
            <a:endParaRPr lang="en-US" altLang="en-US">
              <a:solidFill>
                <a:schemeClr val="tx2"/>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fontAlgn="auto">
              <a:spcAft>
                <a:spcPts val="0"/>
              </a:spcAft>
              <a:defRPr/>
            </a:pPr>
            <a:r>
              <a:rPr smtClean="0">
                <a:solidFill>
                  <a:schemeClr val="accent6">
                    <a:lumMod val="75000"/>
                  </a:schemeClr>
                </a:solidFill>
              </a:rPr>
              <a:t>Graduation Indicator</a:t>
            </a:r>
            <a:endParaRPr>
              <a:solidFill>
                <a:schemeClr val="accent6">
                  <a:lumMod val="75000"/>
                </a:schemeClr>
              </a:solidFill>
            </a:endParaRPr>
          </a:p>
        </p:txBody>
      </p:sp>
      <p:sp>
        <p:nvSpPr>
          <p:cNvPr id="32770" name="Content Placeholder 1"/>
          <p:cNvSpPr>
            <a:spLocks noGrp="1"/>
          </p:cNvSpPr>
          <p:nvPr>
            <p:ph idx="1"/>
          </p:nvPr>
        </p:nvSpPr>
        <p:spPr/>
        <p:txBody>
          <a:bodyPr/>
          <a:lstStyle/>
          <a:p>
            <a:r>
              <a:rPr lang="en-US" altLang="en-US" smtClean="0"/>
              <a:t>Schools are rated if they have at least 40 students in the combined four-year cohort.</a:t>
            </a:r>
          </a:p>
          <a:p>
            <a:r>
              <a:rPr lang="en-US" altLang="en-US" smtClean="0"/>
              <a:t>The five-year rate is used if there are at least 40 students in the combined five-year cohort.</a:t>
            </a:r>
          </a:p>
          <a:p>
            <a:r>
              <a:rPr lang="en-US" altLang="en-US" smtClean="0"/>
              <a:t>Graduation Levels for the 4-year and 5-year rates are determined by the higher of the combined rate or the current rate.</a:t>
            </a:r>
          </a:p>
          <a:p>
            <a:r>
              <a:rPr lang="en-US" altLang="en-US" smtClean="0"/>
              <a:t>The school’s graduation level is the higher of the 4-year Level and 5-year Level.</a:t>
            </a:r>
          </a:p>
        </p:txBody>
      </p:sp>
      <p:sp>
        <p:nvSpPr>
          <p:cNvPr id="32772"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fontAlgn="base">
              <a:spcBef>
                <a:spcPct val="0"/>
              </a:spcBef>
              <a:spcAft>
                <a:spcPct val="0"/>
              </a:spcAft>
              <a:defRPr>
                <a:solidFill>
                  <a:schemeClr val="tx1"/>
                </a:solidFill>
                <a:latin typeface="Constantia" panose="02030602050306030303" pitchFamily="18" charset="0"/>
              </a:defRPr>
            </a:lvl6pPr>
            <a:lvl7pPr marL="2971800" indent="-228600" fontAlgn="base">
              <a:spcBef>
                <a:spcPct val="0"/>
              </a:spcBef>
              <a:spcAft>
                <a:spcPct val="0"/>
              </a:spcAft>
              <a:defRPr>
                <a:solidFill>
                  <a:schemeClr val="tx1"/>
                </a:solidFill>
                <a:latin typeface="Constantia" panose="02030602050306030303" pitchFamily="18" charset="0"/>
              </a:defRPr>
            </a:lvl7pPr>
            <a:lvl8pPr marL="3429000" indent="-228600" fontAlgn="base">
              <a:spcBef>
                <a:spcPct val="0"/>
              </a:spcBef>
              <a:spcAft>
                <a:spcPct val="0"/>
              </a:spcAft>
              <a:defRPr>
                <a:solidFill>
                  <a:schemeClr val="tx1"/>
                </a:solidFill>
                <a:latin typeface="Constantia" panose="02030602050306030303" pitchFamily="18" charset="0"/>
              </a:defRPr>
            </a:lvl8pPr>
            <a:lvl9pPr marL="3886200" indent="-228600" fontAlgn="base">
              <a:spcBef>
                <a:spcPct val="0"/>
              </a:spcBef>
              <a:spcAft>
                <a:spcPct val="0"/>
              </a:spcAft>
              <a:defRPr>
                <a:solidFill>
                  <a:schemeClr val="tx1"/>
                </a:solidFill>
                <a:latin typeface="Constantia" panose="02030602050306030303" pitchFamily="18" charset="0"/>
              </a:defRPr>
            </a:lvl9pPr>
          </a:lstStyle>
          <a:p>
            <a:fld id="{6D4911F4-15ED-4D10-B9E8-6E4FCF6B61B7}" type="slidenum">
              <a:rPr lang="en-US" altLang="en-US">
                <a:solidFill>
                  <a:schemeClr val="tx2"/>
                </a:solidFill>
              </a:rPr>
              <a:pPr/>
              <a:t>25</a:t>
            </a:fld>
            <a:endParaRPr lang="en-US" altLang="en-US">
              <a:solidFill>
                <a:schemeClr val="tx2"/>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fontAlgn="auto">
              <a:spcAft>
                <a:spcPts val="0"/>
              </a:spcAft>
              <a:defRPr/>
            </a:pPr>
            <a:r>
              <a:rPr smtClean="0">
                <a:solidFill>
                  <a:schemeClr val="accent6">
                    <a:lumMod val="75000"/>
                  </a:schemeClr>
                </a:solidFill>
              </a:rPr>
              <a:t>Graduation</a:t>
            </a:r>
            <a:endParaRPr>
              <a:solidFill>
                <a:schemeClr val="accent6">
                  <a:lumMod val="75000"/>
                </a:schemeClr>
              </a:solidFill>
            </a:endParaRPr>
          </a:p>
        </p:txBody>
      </p:sp>
      <p:sp>
        <p:nvSpPr>
          <p:cNvPr id="33798" name="TextBox 5"/>
          <p:cNvSpPr txBox="1">
            <a:spLocks noChangeArrowheads="1"/>
          </p:cNvSpPr>
          <p:nvPr/>
        </p:nvSpPr>
        <p:spPr bwMode="auto">
          <a:xfrm>
            <a:off x="1981200" y="1541463"/>
            <a:ext cx="52419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fontAlgn="base">
              <a:spcBef>
                <a:spcPct val="0"/>
              </a:spcBef>
              <a:spcAft>
                <a:spcPct val="0"/>
              </a:spcAft>
              <a:defRPr>
                <a:solidFill>
                  <a:schemeClr val="tx1"/>
                </a:solidFill>
                <a:latin typeface="Constantia" panose="02030602050306030303" pitchFamily="18" charset="0"/>
              </a:defRPr>
            </a:lvl6pPr>
            <a:lvl7pPr marL="2971800" indent="-228600" fontAlgn="base">
              <a:spcBef>
                <a:spcPct val="0"/>
              </a:spcBef>
              <a:spcAft>
                <a:spcPct val="0"/>
              </a:spcAft>
              <a:defRPr>
                <a:solidFill>
                  <a:schemeClr val="tx1"/>
                </a:solidFill>
                <a:latin typeface="Constantia" panose="02030602050306030303" pitchFamily="18" charset="0"/>
              </a:defRPr>
            </a:lvl7pPr>
            <a:lvl8pPr marL="3429000" indent="-228600" fontAlgn="base">
              <a:spcBef>
                <a:spcPct val="0"/>
              </a:spcBef>
              <a:spcAft>
                <a:spcPct val="0"/>
              </a:spcAft>
              <a:defRPr>
                <a:solidFill>
                  <a:schemeClr val="tx1"/>
                </a:solidFill>
                <a:latin typeface="Constantia" panose="02030602050306030303" pitchFamily="18" charset="0"/>
              </a:defRPr>
            </a:lvl8pPr>
            <a:lvl9pPr marL="3886200" indent="-228600" fontAlgn="base">
              <a:spcBef>
                <a:spcPct val="0"/>
              </a:spcBef>
              <a:spcAft>
                <a:spcPct val="0"/>
              </a:spcAft>
              <a:defRPr>
                <a:solidFill>
                  <a:schemeClr val="tx1"/>
                </a:solidFill>
                <a:latin typeface="Constantia" panose="02030602050306030303" pitchFamily="18" charset="0"/>
              </a:defRPr>
            </a:lvl9pPr>
          </a:lstStyle>
          <a:p>
            <a:r>
              <a:rPr lang="en-US" altLang="en-US"/>
              <a:t>This school will receive a Level 4 for graduation</a:t>
            </a:r>
          </a:p>
        </p:txBody>
      </p:sp>
      <p:pic>
        <p:nvPicPr>
          <p:cNvPr id="33797" name="Picture 5" descr="Graduation example from the Report Card Detail sheet with rows for Four-year Cohort and Five-year Cohort (all students), and columns for Level, 2007-08 Cohort Adjusted Cohort (number of students), 2007-08 Cohort % Grad, 2008-09 Cohort Adjusted Cohort (number of students), 2008-09 Cohort % Grad, Combined Rate, and Applied Rate, with a note at the bottom: The Applied Rate is the graduation rate used to determine the Level. It is the higher of the combined rate and the most recent ra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0" y="2000250"/>
            <a:ext cx="8848725" cy="2495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3796" name="TextBox 4"/>
          <p:cNvSpPr txBox="1">
            <a:spLocks noChangeArrowheads="1"/>
          </p:cNvSpPr>
          <p:nvPr/>
        </p:nvSpPr>
        <p:spPr bwMode="auto">
          <a:xfrm>
            <a:off x="2957512" y="4539456"/>
            <a:ext cx="2895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fontAlgn="base">
              <a:spcBef>
                <a:spcPct val="0"/>
              </a:spcBef>
              <a:spcAft>
                <a:spcPct val="0"/>
              </a:spcAft>
              <a:defRPr>
                <a:solidFill>
                  <a:schemeClr val="tx1"/>
                </a:solidFill>
                <a:latin typeface="Constantia" panose="02030602050306030303" pitchFamily="18" charset="0"/>
              </a:defRPr>
            </a:lvl6pPr>
            <a:lvl7pPr marL="2971800" indent="-228600" fontAlgn="base">
              <a:spcBef>
                <a:spcPct val="0"/>
              </a:spcBef>
              <a:spcAft>
                <a:spcPct val="0"/>
              </a:spcAft>
              <a:defRPr>
                <a:solidFill>
                  <a:schemeClr val="tx1"/>
                </a:solidFill>
                <a:latin typeface="Constantia" panose="02030602050306030303" pitchFamily="18" charset="0"/>
              </a:defRPr>
            </a:lvl7pPr>
            <a:lvl8pPr marL="3429000" indent="-228600" fontAlgn="base">
              <a:spcBef>
                <a:spcPct val="0"/>
              </a:spcBef>
              <a:spcAft>
                <a:spcPct val="0"/>
              </a:spcAft>
              <a:defRPr>
                <a:solidFill>
                  <a:schemeClr val="tx1"/>
                </a:solidFill>
                <a:latin typeface="Constantia" panose="02030602050306030303" pitchFamily="18" charset="0"/>
              </a:defRPr>
            </a:lvl8pPr>
            <a:lvl9pPr marL="3886200" indent="-228600" fontAlgn="base">
              <a:spcBef>
                <a:spcPct val="0"/>
              </a:spcBef>
              <a:spcAft>
                <a:spcPct val="0"/>
              </a:spcAft>
              <a:defRPr>
                <a:solidFill>
                  <a:schemeClr val="tx1"/>
                </a:solidFill>
                <a:latin typeface="Constantia" panose="02030602050306030303" pitchFamily="18" charset="0"/>
              </a:defRPr>
            </a:lvl9pPr>
          </a:lstStyle>
          <a:p>
            <a:pPr algn="ctr"/>
            <a:r>
              <a:rPr lang="en-US" altLang="en-US" dirty="0"/>
              <a:t>Graduation Cutoffs</a:t>
            </a:r>
          </a:p>
        </p:txBody>
      </p:sp>
      <p:pic>
        <p:nvPicPr>
          <p:cNvPr id="33795" name="Picture 3" descr="Table of Graduation Level Cutoffs for with rows for Levels 1 through 5 and columns for Four-Year Rate and Five-Year Ra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4953000"/>
            <a:ext cx="3324225" cy="1685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3799"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fontAlgn="base">
              <a:spcBef>
                <a:spcPct val="0"/>
              </a:spcBef>
              <a:spcAft>
                <a:spcPct val="0"/>
              </a:spcAft>
              <a:defRPr>
                <a:solidFill>
                  <a:schemeClr val="tx1"/>
                </a:solidFill>
                <a:latin typeface="Constantia" panose="02030602050306030303" pitchFamily="18" charset="0"/>
              </a:defRPr>
            </a:lvl6pPr>
            <a:lvl7pPr marL="2971800" indent="-228600" fontAlgn="base">
              <a:spcBef>
                <a:spcPct val="0"/>
              </a:spcBef>
              <a:spcAft>
                <a:spcPct val="0"/>
              </a:spcAft>
              <a:defRPr>
                <a:solidFill>
                  <a:schemeClr val="tx1"/>
                </a:solidFill>
                <a:latin typeface="Constantia" panose="02030602050306030303" pitchFamily="18" charset="0"/>
              </a:defRPr>
            </a:lvl7pPr>
            <a:lvl8pPr marL="3429000" indent="-228600" fontAlgn="base">
              <a:spcBef>
                <a:spcPct val="0"/>
              </a:spcBef>
              <a:spcAft>
                <a:spcPct val="0"/>
              </a:spcAft>
              <a:defRPr>
                <a:solidFill>
                  <a:schemeClr val="tx1"/>
                </a:solidFill>
                <a:latin typeface="Constantia" panose="02030602050306030303" pitchFamily="18" charset="0"/>
              </a:defRPr>
            </a:lvl8pPr>
            <a:lvl9pPr marL="3886200" indent="-228600" fontAlgn="base">
              <a:spcBef>
                <a:spcPct val="0"/>
              </a:spcBef>
              <a:spcAft>
                <a:spcPct val="0"/>
              </a:spcAft>
              <a:defRPr>
                <a:solidFill>
                  <a:schemeClr val="tx1"/>
                </a:solidFill>
                <a:latin typeface="Constantia" panose="02030602050306030303" pitchFamily="18" charset="0"/>
              </a:defRPr>
            </a:lvl9pPr>
          </a:lstStyle>
          <a:p>
            <a:fld id="{09AC8A2D-6266-4D8B-9F9A-871FBA688583}" type="slidenum">
              <a:rPr lang="en-US" altLang="en-US">
                <a:solidFill>
                  <a:schemeClr val="tx2"/>
                </a:solidFill>
              </a:rPr>
              <a:pPr/>
              <a:t>26</a:t>
            </a:fld>
            <a:endParaRPr lang="en-US" altLang="en-US">
              <a:solidFill>
                <a:schemeClr val="tx2"/>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fontAlgn="auto">
              <a:spcAft>
                <a:spcPts val="0"/>
              </a:spcAft>
              <a:defRPr/>
            </a:pPr>
            <a:r>
              <a:rPr smtClean="0">
                <a:solidFill>
                  <a:schemeClr val="accent6">
                    <a:lumMod val="75000"/>
                  </a:schemeClr>
                </a:solidFill>
              </a:rPr>
              <a:t>Subgroup Graduation</a:t>
            </a:r>
            <a:endParaRPr>
              <a:solidFill>
                <a:schemeClr val="accent6">
                  <a:lumMod val="75000"/>
                </a:schemeClr>
              </a:solidFill>
            </a:endParaRPr>
          </a:p>
        </p:txBody>
      </p:sp>
      <p:sp>
        <p:nvSpPr>
          <p:cNvPr id="2" name="Content Placeholder 1"/>
          <p:cNvSpPr>
            <a:spLocks noGrp="1"/>
          </p:cNvSpPr>
          <p:nvPr>
            <p:ph idx="1"/>
          </p:nvPr>
        </p:nvSpPr>
        <p:spPr>
          <a:xfrm>
            <a:off x="457200" y="1524000"/>
            <a:ext cx="8229600" cy="4876800"/>
          </a:xfrm>
        </p:spPr>
        <p:txBody>
          <a:bodyPr>
            <a:normAutofit lnSpcReduction="10000"/>
          </a:bodyPr>
          <a:lstStyle/>
          <a:p>
            <a:pPr marL="274320" indent="-274320" fontAlgn="auto">
              <a:spcAft>
                <a:spcPts val="0"/>
              </a:spcAft>
              <a:buFont typeface="Wingdings 2"/>
              <a:buChar char=""/>
              <a:defRPr/>
            </a:pPr>
            <a:r>
              <a:rPr lang="en-US" dirty="0" smtClean="0"/>
              <a:t>Subgroups are given rating levels for both four- and five-year graduation rates.</a:t>
            </a:r>
          </a:p>
          <a:p>
            <a:pPr marL="274320" indent="-274320" fontAlgn="auto">
              <a:spcAft>
                <a:spcPts val="0"/>
              </a:spcAft>
              <a:buFont typeface="Wingdings 2"/>
              <a:buChar char=""/>
              <a:defRPr/>
            </a:pPr>
            <a:r>
              <a:rPr lang="en-US" dirty="0" smtClean="0"/>
              <a:t>Subgroup Graduation rating is a combination of the graduation ratings for the following four subgroups:</a:t>
            </a:r>
          </a:p>
          <a:p>
            <a:pPr marL="640080" lvl="1" indent="-274320" fontAlgn="auto">
              <a:spcAft>
                <a:spcPts val="0"/>
              </a:spcAft>
              <a:buClr>
                <a:schemeClr val="accent2">
                  <a:shade val="75000"/>
                </a:schemeClr>
              </a:buClr>
              <a:buFont typeface="Wingdings 2"/>
              <a:buChar char=""/>
              <a:defRPr/>
            </a:pPr>
            <a:r>
              <a:rPr lang="en-US" dirty="0" smtClean="0"/>
              <a:t>Economically Disadvantaged</a:t>
            </a:r>
          </a:p>
          <a:p>
            <a:pPr marL="640080" lvl="1" indent="-274320" fontAlgn="auto">
              <a:spcAft>
                <a:spcPts val="0"/>
              </a:spcAft>
              <a:buClr>
                <a:schemeClr val="accent2">
                  <a:shade val="75000"/>
                </a:schemeClr>
              </a:buClr>
              <a:buFont typeface="Wingdings 2"/>
              <a:buChar char=""/>
              <a:defRPr/>
            </a:pPr>
            <a:r>
              <a:rPr lang="en-US" dirty="0" smtClean="0"/>
              <a:t>English Learners</a:t>
            </a:r>
          </a:p>
          <a:p>
            <a:pPr marL="640080" lvl="1" indent="-274320" fontAlgn="auto">
              <a:spcAft>
                <a:spcPts val="0"/>
              </a:spcAft>
              <a:buClr>
                <a:schemeClr val="accent2">
                  <a:shade val="75000"/>
                </a:schemeClr>
              </a:buClr>
              <a:buFont typeface="Wingdings 2"/>
              <a:buChar char=""/>
              <a:defRPr/>
            </a:pPr>
            <a:r>
              <a:rPr lang="en-US" dirty="0" smtClean="0"/>
              <a:t>Students with Disabilities</a:t>
            </a:r>
          </a:p>
          <a:p>
            <a:pPr marL="640080" lvl="1" indent="-274320" fontAlgn="auto">
              <a:spcAft>
                <a:spcPts val="0"/>
              </a:spcAft>
              <a:buClr>
                <a:schemeClr val="accent2">
                  <a:shade val="75000"/>
                </a:schemeClr>
              </a:buClr>
              <a:buFont typeface="Wingdings 2"/>
              <a:buChar char=""/>
              <a:defRPr/>
            </a:pPr>
            <a:r>
              <a:rPr lang="en-US" dirty="0" smtClean="0"/>
              <a:t>Historically Underserved Races/Ethnicities: </a:t>
            </a:r>
            <a:r>
              <a:rPr lang="en-US" dirty="0" smtClean="0">
                <a:solidFill>
                  <a:schemeClr val="tx1"/>
                </a:solidFill>
              </a:rPr>
              <a:t>a combined subgroup consisting of:</a:t>
            </a:r>
            <a:r>
              <a:rPr lang="en-US" dirty="0" smtClean="0"/>
              <a:t> </a:t>
            </a:r>
          </a:p>
          <a:p>
            <a:pPr marL="1005840" lvl="2" fontAlgn="auto">
              <a:spcAft>
                <a:spcPts val="0"/>
              </a:spcAft>
              <a:buClr>
                <a:schemeClr val="accent2">
                  <a:lumMod val="50000"/>
                </a:schemeClr>
              </a:buClr>
              <a:buFont typeface="Wingdings 2"/>
              <a:buChar char=""/>
              <a:defRPr/>
            </a:pPr>
            <a:r>
              <a:rPr lang="en-US" dirty="0">
                <a:solidFill>
                  <a:srgbClr val="C00000"/>
                </a:solidFill>
              </a:rPr>
              <a:t>American </a:t>
            </a:r>
            <a:r>
              <a:rPr lang="en-US" dirty="0" smtClean="0">
                <a:solidFill>
                  <a:srgbClr val="C00000"/>
                </a:solidFill>
              </a:rPr>
              <a:t>Indian/Alaska </a:t>
            </a:r>
            <a:r>
              <a:rPr lang="en-US" dirty="0">
                <a:solidFill>
                  <a:srgbClr val="C00000"/>
                </a:solidFill>
              </a:rPr>
              <a:t>Native</a:t>
            </a:r>
          </a:p>
          <a:p>
            <a:pPr marL="1005840" lvl="2" fontAlgn="auto">
              <a:spcAft>
                <a:spcPts val="0"/>
              </a:spcAft>
              <a:buClr>
                <a:schemeClr val="accent2">
                  <a:lumMod val="50000"/>
                </a:schemeClr>
              </a:buClr>
              <a:buFont typeface="Wingdings 2"/>
              <a:buChar char=""/>
              <a:defRPr/>
            </a:pPr>
            <a:r>
              <a:rPr lang="en-US" dirty="0">
                <a:solidFill>
                  <a:srgbClr val="C00000"/>
                </a:solidFill>
              </a:rPr>
              <a:t>Black/African American</a:t>
            </a:r>
          </a:p>
          <a:p>
            <a:pPr marL="1005840" lvl="2" fontAlgn="auto">
              <a:spcAft>
                <a:spcPts val="0"/>
              </a:spcAft>
              <a:buClr>
                <a:schemeClr val="accent2">
                  <a:lumMod val="50000"/>
                </a:schemeClr>
              </a:buClr>
              <a:buFont typeface="Wingdings 2"/>
              <a:buChar char=""/>
              <a:defRPr/>
            </a:pPr>
            <a:r>
              <a:rPr lang="en-US" dirty="0">
                <a:solidFill>
                  <a:srgbClr val="C00000"/>
                </a:solidFill>
              </a:rPr>
              <a:t>Hispanic/Latino</a:t>
            </a:r>
          </a:p>
          <a:p>
            <a:pPr marL="1005840" lvl="2" fontAlgn="auto">
              <a:spcAft>
                <a:spcPts val="0"/>
              </a:spcAft>
              <a:buClr>
                <a:schemeClr val="accent2">
                  <a:lumMod val="50000"/>
                </a:schemeClr>
              </a:buClr>
              <a:buFont typeface="Wingdings 2"/>
              <a:buChar char=""/>
              <a:defRPr/>
            </a:pPr>
            <a:r>
              <a:rPr lang="en-US" dirty="0">
                <a:solidFill>
                  <a:srgbClr val="C00000"/>
                </a:solidFill>
              </a:rPr>
              <a:t>Native </a:t>
            </a:r>
            <a:r>
              <a:rPr lang="en-US" dirty="0" smtClean="0">
                <a:solidFill>
                  <a:srgbClr val="C00000"/>
                </a:solidFill>
              </a:rPr>
              <a:t>Hawaiian/Pacific </a:t>
            </a:r>
            <a:r>
              <a:rPr lang="en-US" dirty="0">
                <a:solidFill>
                  <a:srgbClr val="C00000"/>
                </a:solidFill>
              </a:rPr>
              <a:t>Islander</a:t>
            </a:r>
          </a:p>
        </p:txBody>
      </p:sp>
      <p:sp>
        <p:nvSpPr>
          <p:cNvPr id="34820"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fontAlgn="base">
              <a:spcBef>
                <a:spcPct val="0"/>
              </a:spcBef>
              <a:spcAft>
                <a:spcPct val="0"/>
              </a:spcAft>
              <a:defRPr>
                <a:solidFill>
                  <a:schemeClr val="tx1"/>
                </a:solidFill>
                <a:latin typeface="Constantia" panose="02030602050306030303" pitchFamily="18" charset="0"/>
              </a:defRPr>
            </a:lvl6pPr>
            <a:lvl7pPr marL="2971800" indent="-228600" fontAlgn="base">
              <a:spcBef>
                <a:spcPct val="0"/>
              </a:spcBef>
              <a:spcAft>
                <a:spcPct val="0"/>
              </a:spcAft>
              <a:defRPr>
                <a:solidFill>
                  <a:schemeClr val="tx1"/>
                </a:solidFill>
                <a:latin typeface="Constantia" panose="02030602050306030303" pitchFamily="18" charset="0"/>
              </a:defRPr>
            </a:lvl7pPr>
            <a:lvl8pPr marL="3429000" indent="-228600" fontAlgn="base">
              <a:spcBef>
                <a:spcPct val="0"/>
              </a:spcBef>
              <a:spcAft>
                <a:spcPct val="0"/>
              </a:spcAft>
              <a:defRPr>
                <a:solidFill>
                  <a:schemeClr val="tx1"/>
                </a:solidFill>
                <a:latin typeface="Constantia" panose="02030602050306030303" pitchFamily="18" charset="0"/>
              </a:defRPr>
            </a:lvl8pPr>
            <a:lvl9pPr marL="3886200" indent="-228600" fontAlgn="base">
              <a:spcBef>
                <a:spcPct val="0"/>
              </a:spcBef>
              <a:spcAft>
                <a:spcPct val="0"/>
              </a:spcAft>
              <a:defRPr>
                <a:solidFill>
                  <a:schemeClr val="tx1"/>
                </a:solidFill>
                <a:latin typeface="Constantia" panose="02030602050306030303" pitchFamily="18" charset="0"/>
              </a:defRPr>
            </a:lvl9pPr>
          </a:lstStyle>
          <a:p>
            <a:fld id="{86AED5AF-4430-471E-B4C7-2DFF480B3228}" type="slidenum">
              <a:rPr lang="en-US" altLang="en-US">
                <a:solidFill>
                  <a:schemeClr val="tx2"/>
                </a:solidFill>
              </a:rPr>
              <a:pPr/>
              <a:t>27</a:t>
            </a:fld>
            <a:endParaRPr lang="en-US" altLang="en-US">
              <a:solidFill>
                <a:schemeClr val="tx2"/>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772458"/>
          </a:xfrm>
        </p:spPr>
        <p:txBody>
          <a:bodyPr/>
          <a:lstStyle/>
          <a:p>
            <a:pPr algn="ctr" fontAlgn="auto">
              <a:spcAft>
                <a:spcPts val="0"/>
              </a:spcAft>
              <a:defRPr/>
            </a:pPr>
            <a:r>
              <a:rPr dirty="0" smtClean="0">
                <a:solidFill>
                  <a:schemeClr val="accent6">
                    <a:lumMod val="75000"/>
                  </a:schemeClr>
                </a:solidFill>
              </a:rPr>
              <a:t>Subgroup </a:t>
            </a:r>
            <a:r>
              <a:rPr dirty="0" smtClean="0">
                <a:solidFill>
                  <a:schemeClr val="accent6">
                    <a:lumMod val="75000"/>
                  </a:schemeClr>
                </a:solidFill>
              </a:rPr>
              <a:t>Graduation </a:t>
            </a:r>
            <a:r>
              <a:rPr sz="2400" dirty="0" smtClean="0">
                <a:solidFill>
                  <a:schemeClr val="accent6">
                    <a:lumMod val="75000"/>
                  </a:schemeClr>
                </a:solidFill>
              </a:rPr>
              <a:t>Example</a:t>
            </a:r>
            <a:endParaRPr sz="2400" dirty="0">
              <a:solidFill>
                <a:schemeClr val="accent6">
                  <a:lumMod val="75000"/>
                </a:schemeClr>
              </a:solidFill>
            </a:endParaRPr>
          </a:p>
        </p:txBody>
      </p:sp>
      <p:pic>
        <p:nvPicPr>
          <p:cNvPr id="35843" name="Picture 2" descr="Graduation example from the Report Card Detail sheet with rows for Four-year Cohort and Five-year Cohort (11 students groups), and columns for Level, 2007-08 Cohort Adjusted Cohort (number of students), 2007-08 Cohort % Grad, 2008-09 Cohort Adjusted Cohort (number of students), 2008-09 Cohort % Grad, Combined Rate, and Applied Rate, with a note at the bottom: The Applied Rate is the graduation rate used to determine the Level. It is the higher of the combined rate and the most recent ra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925513"/>
            <a:ext cx="7543800" cy="59324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584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fontAlgn="base">
              <a:spcBef>
                <a:spcPct val="0"/>
              </a:spcBef>
              <a:spcAft>
                <a:spcPct val="0"/>
              </a:spcAft>
              <a:defRPr>
                <a:solidFill>
                  <a:schemeClr val="tx1"/>
                </a:solidFill>
                <a:latin typeface="Constantia" panose="02030602050306030303" pitchFamily="18" charset="0"/>
              </a:defRPr>
            </a:lvl6pPr>
            <a:lvl7pPr marL="2971800" indent="-228600" fontAlgn="base">
              <a:spcBef>
                <a:spcPct val="0"/>
              </a:spcBef>
              <a:spcAft>
                <a:spcPct val="0"/>
              </a:spcAft>
              <a:defRPr>
                <a:solidFill>
                  <a:schemeClr val="tx1"/>
                </a:solidFill>
                <a:latin typeface="Constantia" panose="02030602050306030303" pitchFamily="18" charset="0"/>
              </a:defRPr>
            </a:lvl7pPr>
            <a:lvl8pPr marL="3429000" indent="-228600" fontAlgn="base">
              <a:spcBef>
                <a:spcPct val="0"/>
              </a:spcBef>
              <a:spcAft>
                <a:spcPct val="0"/>
              </a:spcAft>
              <a:defRPr>
                <a:solidFill>
                  <a:schemeClr val="tx1"/>
                </a:solidFill>
                <a:latin typeface="Constantia" panose="02030602050306030303" pitchFamily="18" charset="0"/>
              </a:defRPr>
            </a:lvl8pPr>
            <a:lvl9pPr marL="3886200" indent="-228600" fontAlgn="base">
              <a:spcBef>
                <a:spcPct val="0"/>
              </a:spcBef>
              <a:spcAft>
                <a:spcPct val="0"/>
              </a:spcAft>
              <a:defRPr>
                <a:solidFill>
                  <a:schemeClr val="tx1"/>
                </a:solidFill>
                <a:latin typeface="Constantia" panose="02030602050306030303" pitchFamily="18" charset="0"/>
              </a:defRPr>
            </a:lvl9pPr>
          </a:lstStyle>
          <a:p>
            <a:fld id="{36FBEAA3-DA5C-4A76-BD0C-F98608CECCAA}" type="slidenum">
              <a:rPr lang="en-US" altLang="en-US">
                <a:solidFill>
                  <a:schemeClr val="tx2"/>
                </a:solidFill>
              </a:rPr>
              <a:pPr/>
              <a:t>28</a:t>
            </a:fld>
            <a:endParaRPr lang="en-US" altLang="en-US">
              <a:solidFill>
                <a:schemeClr val="tx2"/>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fontAlgn="auto">
              <a:spcAft>
                <a:spcPts val="0"/>
              </a:spcAft>
              <a:defRPr/>
            </a:pPr>
            <a:r>
              <a:rPr smtClean="0">
                <a:solidFill>
                  <a:schemeClr val="accent6">
                    <a:lumMod val="75000"/>
                  </a:schemeClr>
                </a:solidFill>
              </a:rPr>
              <a:t>Participation</a:t>
            </a:r>
            <a:endParaRPr>
              <a:solidFill>
                <a:schemeClr val="accent6">
                  <a:lumMod val="75000"/>
                </a:schemeClr>
              </a:solidFill>
            </a:endParaRPr>
          </a:p>
        </p:txBody>
      </p:sp>
      <p:sp>
        <p:nvSpPr>
          <p:cNvPr id="2" name="Content Placeholder 1"/>
          <p:cNvSpPr>
            <a:spLocks noGrp="1"/>
          </p:cNvSpPr>
          <p:nvPr>
            <p:ph idx="1"/>
          </p:nvPr>
        </p:nvSpPr>
        <p:spPr>
          <a:xfrm>
            <a:off x="381000" y="1371600"/>
            <a:ext cx="8382000" cy="533400"/>
          </a:xfrm>
        </p:spPr>
        <p:txBody>
          <a:bodyPr>
            <a:normAutofit fontScale="92500"/>
          </a:bodyPr>
          <a:lstStyle/>
          <a:p>
            <a:pPr marL="0" indent="0" algn="ctr" fontAlgn="auto">
              <a:spcAft>
                <a:spcPts val="0"/>
              </a:spcAft>
              <a:buFont typeface="Wingdings 2"/>
              <a:buNone/>
              <a:defRPr/>
            </a:pPr>
            <a:r>
              <a:rPr lang="en-US" sz="1800" b="1" dirty="0" smtClean="0">
                <a:solidFill>
                  <a:srgbClr val="FF0000"/>
                </a:solidFill>
              </a:rPr>
              <a:t>Missing one or more participation targets lowers the school rating by one level.</a:t>
            </a:r>
          </a:p>
          <a:p>
            <a:pPr marL="0" indent="0" fontAlgn="auto">
              <a:spcAft>
                <a:spcPts val="0"/>
              </a:spcAft>
              <a:buFont typeface="Wingdings 2"/>
              <a:buNone/>
              <a:defRPr/>
            </a:pPr>
            <a:endParaRPr lang="en-US" sz="1800" dirty="0"/>
          </a:p>
          <a:p>
            <a:pPr marL="0" indent="0" fontAlgn="auto">
              <a:spcAft>
                <a:spcPts val="0"/>
              </a:spcAft>
              <a:buFont typeface="Wingdings 2"/>
              <a:buNone/>
              <a:defRPr/>
            </a:pPr>
            <a:endParaRPr lang="en-US" dirty="0"/>
          </a:p>
        </p:txBody>
      </p:sp>
      <p:pic>
        <p:nvPicPr>
          <p:cNvPr id="36868" name="Picture 2" descr="Example of Reading and Math Participation tables on the Report Card Details sheets, with rows for 12 student groups, and columns for Status (Met, Not Met, or Not Rated), count of Participants in 2011-12, count of Participants in 2012-13, count of Non-Participants in 2011-12, count of Non-Participants in 2012-13, Participation Rate for 2011-12, Participation Rate for 2012-13, Combined Participation Rate, and Applied Rate. Participation Target of 94.5% is above the Reading tab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981200"/>
            <a:ext cx="6137275" cy="4413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Left Arrow 3" descr="Arrow pointing to the Participation Target (94.5%) on the screenshot"/>
          <p:cNvSpPr/>
          <p:nvPr/>
        </p:nvSpPr>
        <p:spPr>
          <a:xfrm>
            <a:off x="6429375" y="1905000"/>
            <a:ext cx="914400" cy="381000"/>
          </a:xfrm>
          <a:prstGeom prst="leftArrow">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6871" name="TextBox 5"/>
          <p:cNvSpPr txBox="1">
            <a:spLocks noChangeArrowheads="1"/>
          </p:cNvSpPr>
          <p:nvPr/>
        </p:nvSpPr>
        <p:spPr bwMode="auto">
          <a:xfrm>
            <a:off x="7315200" y="1919288"/>
            <a:ext cx="16764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fontAlgn="base">
              <a:spcBef>
                <a:spcPct val="0"/>
              </a:spcBef>
              <a:spcAft>
                <a:spcPct val="0"/>
              </a:spcAft>
              <a:defRPr>
                <a:solidFill>
                  <a:schemeClr val="tx1"/>
                </a:solidFill>
                <a:latin typeface="Constantia" panose="02030602050306030303" pitchFamily="18" charset="0"/>
              </a:defRPr>
            </a:lvl6pPr>
            <a:lvl7pPr marL="2971800" indent="-228600" fontAlgn="base">
              <a:spcBef>
                <a:spcPct val="0"/>
              </a:spcBef>
              <a:spcAft>
                <a:spcPct val="0"/>
              </a:spcAft>
              <a:defRPr>
                <a:solidFill>
                  <a:schemeClr val="tx1"/>
                </a:solidFill>
                <a:latin typeface="Constantia" panose="02030602050306030303" pitchFamily="18" charset="0"/>
              </a:defRPr>
            </a:lvl7pPr>
            <a:lvl8pPr marL="3429000" indent="-228600" fontAlgn="base">
              <a:spcBef>
                <a:spcPct val="0"/>
              </a:spcBef>
              <a:spcAft>
                <a:spcPct val="0"/>
              </a:spcAft>
              <a:defRPr>
                <a:solidFill>
                  <a:schemeClr val="tx1"/>
                </a:solidFill>
                <a:latin typeface="Constantia" panose="02030602050306030303" pitchFamily="18" charset="0"/>
              </a:defRPr>
            </a:lvl8pPr>
            <a:lvl9pPr marL="3886200" indent="-228600" fontAlgn="base">
              <a:spcBef>
                <a:spcPct val="0"/>
              </a:spcBef>
              <a:spcAft>
                <a:spcPct val="0"/>
              </a:spcAft>
              <a:defRPr>
                <a:solidFill>
                  <a:schemeClr val="tx1"/>
                </a:solidFill>
                <a:latin typeface="Constantia" panose="02030602050306030303" pitchFamily="18" charset="0"/>
              </a:defRPr>
            </a:lvl9pPr>
          </a:lstStyle>
          <a:p>
            <a:r>
              <a:rPr lang="en-US" altLang="en-US" b="1">
                <a:solidFill>
                  <a:srgbClr val="FF6600"/>
                </a:solidFill>
              </a:rPr>
              <a:t>Participation rates are rounded to the nearest whole percent, so a participation rate of 94.5% will round up to 95%, thus meeting the 95% target.</a:t>
            </a:r>
          </a:p>
        </p:txBody>
      </p:sp>
      <p:sp>
        <p:nvSpPr>
          <p:cNvPr id="36869"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fontAlgn="base">
              <a:spcBef>
                <a:spcPct val="0"/>
              </a:spcBef>
              <a:spcAft>
                <a:spcPct val="0"/>
              </a:spcAft>
              <a:defRPr>
                <a:solidFill>
                  <a:schemeClr val="tx1"/>
                </a:solidFill>
                <a:latin typeface="Constantia" panose="02030602050306030303" pitchFamily="18" charset="0"/>
              </a:defRPr>
            </a:lvl6pPr>
            <a:lvl7pPr marL="2971800" indent="-228600" fontAlgn="base">
              <a:spcBef>
                <a:spcPct val="0"/>
              </a:spcBef>
              <a:spcAft>
                <a:spcPct val="0"/>
              </a:spcAft>
              <a:defRPr>
                <a:solidFill>
                  <a:schemeClr val="tx1"/>
                </a:solidFill>
                <a:latin typeface="Constantia" panose="02030602050306030303" pitchFamily="18" charset="0"/>
              </a:defRPr>
            </a:lvl7pPr>
            <a:lvl8pPr marL="3429000" indent="-228600" fontAlgn="base">
              <a:spcBef>
                <a:spcPct val="0"/>
              </a:spcBef>
              <a:spcAft>
                <a:spcPct val="0"/>
              </a:spcAft>
              <a:defRPr>
                <a:solidFill>
                  <a:schemeClr val="tx1"/>
                </a:solidFill>
                <a:latin typeface="Constantia" panose="02030602050306030303" pitchFamily="18" charset="0"/>
              </a:defRPr>
            </a:lvl8pPr>
            <a:lvl9pPr marL="3886200" indent="-228600" fontAlgn="base">
              <a:spcBef>
                <a:spcPct val="0"/>
              </a:spcBef>
              <a:spcAft>
                <a:spcPct val="0"/>
              </a:spcAft>
              <a:defRPr>
                <a:solidFill>
                  <a:schemeClr val="tx1"/>
                </a:solidFill>
                <a:latin typeface="Constantia" panose="02030602050306030303" pitchFamily="18" charset="0"/>
              </a:defRPr>
            </a:lvl9pPr>
          </a:lstStyle>
          <a:p>
            <a:fld id="{746A2CA4-8D5E-4C7A-8331-CF5388EFBA5A}" type="slidenum">
              <a:rPr lang="en-US" altLang="en-US">
                <a:solidFill>
                  <a:schemeClr val="tx2"/>
                </a:solidFill>
              </a:rPr>
              <a:pPr/>
              <a:t>29</a:t>
            </a:fld>
            <a:endParaRPr lang="en-US" altLang="en-US">
              <a:solidFill>
                <a:schemeClr val="tx2"/>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fontAlgn="auto">
              <a:spcAft>
                <a:spcPts val="0"/>
              </a:spcAft>
              <a:defRPr/>
            </a:pPr>
            <a:r>
              <a:rPr dirty="0" smtClean="0">
                <a:solidFill>
                  <a:schemeClr val="accent6">
                    <a:lumMod val="75000"/>
                  </a:schemeClr>
                </a:solidFill>
              </a:rPr>
              <a:t>ESEA Flexibility </a:t>
            </a:r>
            <a:r>
              <a:rPr dirty="0" smtClean="0">
                <a:solidFill>
                  <a:schemeClr val="accent6">
                    <a:lumMod val="75000"/>
                  </a:schemeClr>
                </a:solidFill>
              </a:rPr>
              <a:t>Waiver Overview</a:t>
            </a:r>
            <a:endParaRPr dirty="0">
              <a:solidFill>
                <a:schemeClr val="accent6">
                  <a:lumMod val="75000"/>
                </a:schemeClr>
              </a:solidFill>
            </a:endParaRPr>
          </a:p>
        </p:txBody>
      </p:sp>
      <p:sp>
        <p:nvSpPr>
          <p:cNvPr id="6146" name="Content Placeholder 1"/>
          <p:cNvSpPr>
            <a:spLocks noGrp="1"/>
          </p:cNvSpPr>
          <p:nvPr>
            <p:ph idx="1"/>
          </p:nvPr>
        </p:nvSpPr>
        <p:spPr>
          <a:xfrm>
            <a:off x="457200" y="1600200"/>
            <a:ext cx="8229600" cy="4495800"/>
          </a:xfrm>
        </p:spPr>
        <p:txBody>
          <a:bodyPr>
            <a:normAutofit/>
          </a:bodyPr>
          <a:lstStyle/>
          <a:p>
            <a:pPr marL="274320" indent="-274320" fontAlgn="auto">
              <a:spcAft>
                <a:spcPts val="0"/>
              </a:spcAft>
              <a:buClr>
                <a:schemeClr val="accent2">
                  <a:lumMod val="75000"/>
                </a:schemeClr>
              </a:buClr>
              <a:buFont typeface="Wingdings 2"/>
              <a:buChar char=""/>
              <a:defRPr/>
            </a:pPr>
            <a:r>
              <a:rPr lang="en-US" sz="3400" dirty="0" smtClean="0"/>
              <a:t>What </a:t>
            </a:r>
            <a:r>
              <a:rPr lang="en-US" sz="3400" dirty="0"/>
              <a:t>is the </a:t>
            </a:r>
            <a:r>
              <a:rPr lang="en-US" sz="3400" dirty="0" smtClean="0"/>
              <a:t>Elementary and Secondary Education Act (ESEA) </a:t>
            </a:r>
            <a:r>
              <a:rPr lang="en-US" sz="3400" dirty="0"/>
              <a:t>Flexibility Waiver?</a:t>
            </a:r>
          </a:p>
          <a:p>
            <a:pPr marL="274320" indent="-274320" fontAlgn="auto">
              <a:spcAft>
                <a:spcPts val="0"/>
              </a:spcAft>
              <a:buClr>
                <a:schemeClr val="accent2">
                  <a:lumMod val="75000"/>
                </a:schemeClr>
              </a:buClr>
              <a:buFont typeface="Wingdings 2"/>
              <a:buChar char=""/>
              <a:defRPr/>
            </a:pPr>
            <a:r>
              <a:rPr lang="en-US" sz="3400" dirty="0"/>
              <a:t>What are priority, focus and model schools?</a:t>
            </a:r>
          </a:p>
          <a:p>
            <a:pPr marL="274320" indent="-274320" fontAlgn="auto">
              <a:spcAft>
                <a:spcPts val="0"/>
              </a:spcAft>
              <a:buClr>
                <a:schemeClr val="accent2">
                  <a:lumMod val="75000"/>
                </a:schemeClr>
              </a:buClr>
              <a:buFont typeface="Wingdings 2"/>
              <a:buChar char=""/>
              <a:defRPr/>
            </a:pPr>
            <a:r>
              <a:rPr lang="en-US" sz="3400" dirty="0"/>
              <a:t>What is the Accountability Addendum</a:t>
            </a:r>
            <a:r>
              <a:rPr lang="en-US" sz="3400" dirty="0" smtClean="0"/>
              <a:t>?</a:t>
            </a:r>
          </a:p>
          <a:p>
            <a:pPr marL="274320" indent="-274320" fontAlgn="auto">
              <a:spcAft>
                <a:spcPts val="0"/>
              </a:spcAft>
              <a:buClr>
                <a:schemeClr val="accent2">
                  <a:lumMod val="75000"/>
                </a:schemeClr>
              </a:buClr>
              <a:buFont typeface="Wingdings 2"/>
              <a:buChar char=""/>
              <a:defRPr/>
            </a:pPr>
            <a:r>
              <a:rPr lang="en-US" sz="3400" dirty="0" smtClean="0"/>
              <a:t>What is the new Accountability System specified by the ESEA Waiver?</a:t>
            </a:r>
            <a:endParaRPr lang="en-US" sz="3400" dirty="0"/>
          </a:p>
          <a:p>
            <a:pPr marL="274320" indent="-274320" fontAlgn="auto">
              <a:spcAft>
                <a:spcPts val="0"/>
              </a:spcAft>
              <a:buClr>
                <a:schemeClr val="accent2">
                  <a:lumMod val="75000"/>
                </a:schemeClr>
              </a:buClr>
              <a:buFont typeface="Wingdings 2"/>
              <a:buChar char=""/>
              <a:defRPr/>
            </a:pPr>
            <a:endParaRPr lang="en-US" sz="2800" dirty="0" smtClean="0"/>
          </a:p>
          <a:p>
            <a:pPr marL="274320" indent="-274320" fontAlgn="auto">
              <a:spcAft>
                <a:spcPts val="0"/>
              </a:spcAft>
              <a:buClr>
                <a:schemeClr val="accent2">
                  <a:lumMod val="75000"/>
                </a:schemeClr>
              </a:buClr>
              <a:buFont typeface="Wingdings 2"/>
              <a:buChar char=""/>
              <a:defRPr/>
            </a:pPr>
            <a:endParaRPr lang="en-US" sz="2800" dirty="0" smtClean="0"/>
          </a:p>
          <a:p>
            <a:pPr marL="274320" indent="-274320" fontAlgn="auto">
              <a:spcAft>
                <a:spcPts val="0"/>
              </a:spcAft>
              <a:buClr>
                <a:schemeClr val="accent2">
                  <a:lumMod val="75000"/>
                </a:schemeClr>
              </a:buClr>
              <a:buFont typeface="Wingdings 2"/>
              <a:buChar char=""/>
              <a:defRPr/>
            </a:pPr>
            <a:endParaRPr lang="en-US" sz="2800" dirty="0"/>
          </a:p>
        </p:txBody>
      </p:sp>
      <p:sp>
        <p:nvSpPr>
          <p:cNvPr id="1024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fontAlgn="base">
              <a:spcBef>
                <a:spcPct val="0"/>
              </a:spcBef>
              <a:spcAft>
                <a:spcPct val="0"/>
              </a:spcAft>
              <a:defRPr>
                <a:solidFill>
                  <a:schemeClr val="tx1"/>
                </a:solidFill>
                <a:latin typeface="Constantia" panose="02030602050306030303" pitchFamily="18" charset="0"/>
              </a:defRPr>
            </a:lvl6pPr>
            <a:lvl7pPr marL="2971800" indent="-228600" fontAlgn="base">
              <a:spcBef>
                <a:spcPct val="0"/>
              </a:spcBef>
              <a:spcAft>
                <a:spcPct val="0"/>
              </a:spcAft>
              <a:defRPr>
                <a:solidFill>
                  <a:schemeClr val="tx1"/>
                </a:solidFill>
                <a:latin typeface="Constantia" panose="02030602050306030303" pitchFamily="18" charset="0"/>
              </a:defRPr>
            </a:lvl7pPr>
            <a:lvl8pPr marL="3429000" indent="-228600" fontAlgn="base">
              <a:spcBef>
                <a:spcPct val="0"/>
              </a:spcBef>
              <a:spcAft>
                <a:spcPct val="0"/>
              </a:spcAft>
              <a:defRPr>
                <a:solidFill>
                  <a:schemeClr val="tx1"/>
                </a:solidFill>
                <a:latin typeface="Constantia" panose="02030602050306030303" pitchFamily="18" charset="0"/>
              </a:defRPr>
            </a:lvl8pPr>
            <a:lvl9pPr marL="3886200" indent="-228600" fontAlgn="base">
              <a:spcBef>
                <a:spcPct val="0"/>
              </a:spcBef>
              <a:spcAft>
                <a:spcPct val="0"/>
              </a:spcAft>
              <a:defRPr>
                <a:solidFill>
                  <a:schemeClr val="tx1"/>
                </a:solidFill>
                <a:latin typeface="Constantia" panose="02030602050306030303" pitchFamily="18" charset="0"/>
              </a:defRPr>
            </a:lvl9pPr>
          </a:lstStyle>
          <a:p>
            <a:fld id="{DA301565-4F6A-4929-9688-4A298802A110}" type="slidenum">
              <a:rPr lang="en-US" altLang="en-US">
                <a:solidFill>
                  <a:schemeClr val="tx2"/>
                </a:solidFill>
              </a:rPr>
              <a:pPr/>
              <a:t>3</a:t>
            </a:fld>
            <a:endParaRPr lang="en-US" altLang="en-US">
              <a:solidFill>
                <a:schemeClr val="tx2"/>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fontAlgn="auto">
              <a:spcAft>
                <a:spcPts val="0"/>
              </a:spcAft>
              <a:defRPr/>
            </a:pPr>
            <a:r>
              <a:rPr smtClean="0">
                <a:solidFill>
                  <a:schemeClr val="accent6">
                    <a:lumMod val="75000"/>
                  </a:schemeClr>
                </a:solidFill>
              </a:rPr>
              <a:t>Calculating the Rating</a:t>
            </a:r>
            <a:endParaRPr>
              <a:solidFill>
                <a:schemeClr val="accent6">
                  <a:lumMod val="75000"/>
                </a:schemeClr>
              </a:solidFill>
            </a:endParaRPr>
          </a:p>
        </p:txBody>
      </p:sp>
      <p:sp>
        <p:nvSpPr>
          <p:cNvPr id="37890" name="Content Placeholder 1"/>
          <p:cNvSpPr>
            <a:spLocks noGrp="1"/>
          </p:cNvSpPr>
          <p:nvPr>
            <p:ph idx="1"/>
          </p:nvPr>
        </p:nvSpPr>
        <p:spPr>
          <a:xfrm>
            <a:off x="457200" y="1676400"/>
            <a:ext cx="8229600" cy="4800600"/>
          </a:xfrm>
        </p:spPr>
        <p:txBody>
          <a:bodyPr/>
          <a:lstStyle/>
          <a:p>
            <a:pPr marL="0" indent="0">
              <a:buFont typeface="Wingdings 2" panose="05020102010507070707" pitchFamily="18" charset="2"/>
              <a:buNone/>
            </a:pPr>
            <a:r>
              <a:rPr lang="en-US" altLang="en-US" sz="2800" smtClean="0"/>
              <a:t>Schools earn points and receive a rating of Level 1 to 5 for each of the following indicators*: </a:t>
            </a:r>
            <a:r>
              <a:rPr lang="en-US" altLang="en-US" smtClean="0">
                <a:solidFill>
                  <a:srgbClr val="C00000"/>
                </a:solidFill>
              </a:rPr>
              <a:t>Achievement, Growth, Subgroup Growth, Graduation, Subgroup Graduation</a:t>
            </a:r>
          </a:p>
          <a:p>
            <a:pPr marL="0" indent="0">
              <a:buFont typeface="Wingdings 2" panose="05020102010507070707" pitchFamily="18" charset="2"/>
              <a:buNone/>
            </a:pPr>
            <a:r>
              <a:rPr lang="en-US" altLang="en-US" sz="2800" smtClean="0"/>
              <a:t>These points earned for each indicator are combined into an overall score and Level for the school. </a:t>
            </a:r>
          </a:p>
          <a:p>
            <a:pPr lvl="1"/>
            <a:r>
              <a:rPr lang="en-US" altLang="en-US" smtClean="0"/>
              <a:t>Missing</a:t>
            </a:r>
            <a:r>
              <a:rPr lang="en-US" altLang="en-US" smtClean="0">
                <a:solidFill>
                  <a:schemeClr val="tx1"/>
                </a:solidFill>
              </a:rPr>
              <a:t> one or more </a:t>
            </a:r>
            <a:r>
              <a:rPr lang="en-US" altLang="en-US" smtClean="0"/>
              <a:t>participation</a:t>
            </a:r>
            <a:r>
              <a:rPr lang="en-US" altLang="en-US" smtClean="0">
                <a:solidFill>
                  <a:schemeClr val="tx1"/>
                </a:solidFill>
              </a:rPr>
              <a:t> targets lowers the rating by one level.</a:t>
            </a:r>
          </a:p>
          <a:p>
            <a:pPr lvl="1"/>
            <a:r>
              <a:rPr lang="en-US" altLang="en-US" smtClean="0">
                <a:solidFill>
                  <a:schemeClr val="tx1"/>
                </a:solidFill>
              </a:rPr>
              <a:t>A </a:t>
            </a:r>
            <a:r>
              <a:rPr lang="en-US" altLang="en-US" smtClean="0"/>
              <a:t>“Level 1” in graduation </a:t>
            </a:r>
            <a:r>
              <a:rPr lang="en-US" altLang="en-US" smtClean="0">
                <a:solidFill>
                  <a:schemeClr val="tx1"/>
                </a:solidFill>
              </a:rPr>
              <a:t>means the school’s rating can be no higher than Level 2.</a:t>
            </a:r>
          </a:p>
          <a:p>
            <a:pPr marL="0" indent="0">
              <a:buFont typeface="Wingdings 2" panose="05020102010507070707" pitchFamily="18" charset="2"/>
              <a:buNone/>
            </a:pPr>
            <a:endParaRPr lang="en-US" altLang="en-US" smtClean="0"/>
          </a:p>
        </p:txBody>
      </p:sp>
      <p:sp>
        <p:nvSpPr>
          <p:cNvPr id="37892" name="TextBox 3"/>
          <p:cNvSpPr txBox="1">
            <a:spLocks noChangeArrowheads="1"/>
          </p:cNvSpPr>
          <p:nvPr/>
        </p:nvSpPr>
        <p:spPr bwMode="auto">
          <a:xfrm>
            <a:off x="609600" y="5999163"/>
            <a:ext cx="7620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fontAlgn="base">
              <a:spcBef>
                <a:spcPct val="0"/>
              </a:spcBef>
              <a:spcAft>
                <a:spcPct val="0"/>
              </a:spcAft>
              <a:defRPr>
                <a:solidFill>
                  <a:schemeClr val="tx1"/>
                </a:solidFill>
                <a:latin typeface="Constantia" panose="02030602050306030303" pitchFamily="18" charset="0"/>
              </a:defRPr>
            </a:lvl6pPr>
            <a:lvl7pPr marL="2971800" indent="-228600" fontAlgn="base">
              <a:spcBef>
                <a:spcPct val="0"/>
              </a:spcBef>
              <a:spcAft>
                <a:spcPct val="0"/>
              </a:spcAft>
              <a:defRPr>
                <a:solidFill>
                  <a:schemeClr val="tx1"/>
                </a:solidFill>
                <a:latin typeface="Constantia" panose="02030602050306030303" pitchFamily="18" charset="0"/>
              </a:defRPr>
            </a:lvl7pPr>
            <a:lvl8pPr marL="3429000" indent="-228600" fontAlgn="base">
              <a:spcBef>
                <a:spcPct val="0"/>
              </a:spcBef>
              <a:spcAft>
                <a:spcPct val="0"/>
              </a:spcAft>
              <a:defRPr>
                <a:solidFill>
                  <a:schemeClr val="tx1"/>
                </a:solidFill>
                <a:latin typeface="Constantia" panose="02030602050306030303" pitchFamily="18" charset="0"/>
              </a:defRPr>
            </a:lvl8pPr>
            <a:lvl9pPr marL="3886200" indent="-228600" fontAlgn="base">
              <a:spcBef>
                <a:spcPct val="0"/>
              </a:spcBef>
              <a:spcAft>
                <a:spcPct val="0"/>
              </a:spcAft>
              <a:defRPr>
                <a:solidFill>
                  <a:schemeClr val="tx1"/>
                </a:solidFill>
                <a:latin typeface="Constantia" panose="02030602050306030303" pitchFamily="18" charset="0"/>
              </a:defRPr>
            </a:lvl9pPr>
          </a:lstStyle>
          <a:p>
            <a:r>
              <a:rPr lang="en-US" altLang="en-US" dirty="0"/>
              <a:t>* For those indicators </a:t>
            </a:r>
            <a:r>
              <a:rPr lang="en-US" altLang="en-US" dirty="0" smtClean="0"/>
              <a:t>where </a:t>
            </a:r>
            <a:r>
              <a:rPr lang="en-US" altLang="en-US" dirty="0"/>
              <a:t>the school met minimum size requirements.</a:t>
            </a:r>
          </a:p>
        </p:txBody>
      </p:sp>
      <p:sp>
        <p:nvSpPr>
          <p:cNvPr id="37893"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fontAlgn="base">
              <a:spcBef>
                <a:spcPct val="0"/>
              </a:spcBef>
              <a:spcAft>
                <a:spcPct val="0"/>
              </a:spcAft>
              <a:defRPr>
                <a:solidFill>
                  <a:schemeClr val="tx1"/>
                </a:solidFill>
                <a:latin typeface="Constantia" panose="02030602050306030303" pitchFamily="18" charset="0"/>
              </a:defRPr>
            </a:lvl6pPr>
            <a:lvl7pPr marL="2971800" indent="-228600" fontAlgn="base">
              <a:spcBef>
                <a:spcPct val="0"/>
              </a:spcBef>
              <a:spcAft>
                <a:spcPct val="0"/>
              </a:spcAft>
              <a:defRPr>
                <a:solidFill>
                  <a:schemeClr val="tx1"/>
                </a:solidFill>
                <a:latin typeface="Constantia" panose="02030602050306030303" pitchFamily="18" charset="0"/>
              </a:defRPr>
            </a:lvl7pPr>
            <a:lvl8pPr marL="3429000" indent="-228600" fontAlgn="base">
              <a:spcBef>
                <a:spcPct val="0"/>
              </a:spcBef>
              <a:spcAft>
                <a:spcPct val="0"/>
              </a:spcAft>
              <a:defRPr>
                <a:solidFill>
                  <a:schemeClr val="tx1"/>
                </a:solidFill>
                <a:latin typeface="Constantia" panose="02030602050306030303" pitchFamily="18" charset="0"/>
              </a:defRPr>
            </a:lvl8pPr>
            <a:lvl9pPr marL="3886200" indent="-228600" fontAlgn="base">
              <a:spcBef>
                <a:spcPct val="0"/>
              </a:spcBef>
              <a:spcAft>
                <a:spcPct val="0"/>
              </a:spcAft>
              <a:defRPr>
                <a:solidFill>
                  <a:schemeClr val="tx1"/>
                </a:solidFill>
                <a:latin typeface="Constantia" panose="02030602050306030303" pitchFamily="18" charset="0"/>
              </a:defRPr>
            </a:lvl9pPr>
          </a:lstStyle>
          <a:p>
            <a:fld id="{ED062270-0118-4BCB-B2C2-C8BE2F83E2AD}" type="slidenum">
              <a:rPr lang="en-US" altLang="en-US">
                <a:solidFill>
                  <a:schemeClr val="tx2"/>
                </a:solidFill>
              </a:rPr>
              <a:pPr/>
              <a:t>30</a:t>
            </a:fld>
            <a:endParaRPr lang="en-US" altLang="en-US">
              <a:solidFill>
                <a:schemeClr val="tx2"/>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fontAlgn="auto">
              <a:spcAft>
                <a:spcPts val="0"/>
              </a:spcAft>
              <a:defRPr/>
            </a:pPr>
            <a:r>
              <a:rPr smtClean="0">
                <a:solidFill>
                  <a:schemeClr val="accent6">
                    <a:lumMod val="75000"/>
                  </a:schemeClr>
                </a:solidFill>
              </a:rPr>
              <a:t>Indicator Summary</a:t>
            </a:r>
            <a:endParaRPr>
              <a:solidFill>
                <a:schemeClr val="accent6">
                  <a:lumMod val="75000"/>
                </a:schemeClr>
              </a:solidFill>
            </a:endParaRPr>
          </a:p>
        </p:txBody>
      </p:sp>
      <p:sp>
        <p:nvSpPr>
          <p:cNvPr id="38914" name="Content Placeholder 1"/>
          <p:cNvSpPr>
            <a:spLocks noGrp="1"/>
          </p:cNvSpPr>
          <p:nvPr>
            <p:ph idx="1"/>
          </p:nvPr>
        </p:nvSpPr>
        <p:spPr>
          <a:xfrm>
            <a:off x="4763" y="1341438"/>
            <a:ext cx="2573337" cy="4997450"/>
          </a:xfrm>
        </p:spPr>
        <p:txBody>
          <a:bodyPr/>
          <a:lstStyle/>
          <a:p>
            <a:pPr marL="0" indent="0">
              <a:buFont typeface="Wingdings 2" panose="05020102010507070707" pitchFamily="18" charset="2"/>
              <a:buNone/>
            </a:pPr>
            <a:r>
              <a:rPr lang="en-US" altLang="en-US" smtClean="0"/>
              <a:t>Page 2 of the rating details summarizes the points earned and percentage of points earned for each indicator.  </a:t>
            </a:r>
          </a:p>
          <a:p>
            <a:pPr marL="0" indent="0">
              <a:buFont typeface="Wingdings 2" panose="05020102010507070707" pitchFamily="18" charset="2"/>
              <a:buNone/>
            </a:pPr>
            <a:endParaRPr lang="en-US" altLang="en-US" smtClean="0"/>
          </a:p>
        </p:txBody>
      </p:sp>
      <p:pic>
        <p:nvPicPr>
          <p:cNvPr id="38917" name="Picture 2" descr="Example of Indicator Summary from Report Card Detail sheet, showing Indicator tables for Academic Achievement, Academic Growth, Subgroup Growth, Cohort Graduation, Subgroup Graduation, and Category Level Cutoffs. Each Indicator table has rows for the rated student groups, and columns for Level (1 through 5 or Not Rated), Points Earned, and Points Eligible.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1333500"/>
            <a:ext cx="5873750" cy="55483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8916"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fontAlgn="base">
              <a:spcBef>
                <a:spcPct val="0"/>
              </a:spcBef>
              <a:spcAft>
                <a:spcPct val="0"/>
              </a:spcAft>
              <a:defRPr>
                <a:solidFill>
                  <a:schemeClr val="tx1"/>
                </a:solidFill>
                <a:latin typeface="Constantia" panose="02030602050306030303" pitchFamily="18" charset="0"/>
              </a:defRPr>
            </a:lvl6pPr>
            <a:lvl7pPr marL="2971800" indent="-228600" fontAlgn="base">
              <a:spcBef>
                <a:spcPct val="0"/>
              </a:spcBef>
              <a:spcAft>
                <a:spcPct val="0"/>
              </a:spcAft>
              <a:defRPr>
                <a:solidFill>
                  <a:schemeClr val="tx1"/>
                </a:solidFill>
                <a:latin typeface="Constantia" panose="02030602050306030303" pitchFamily="18" charset="0"/>
              </a:defRPr>
            </a:lvl7pPr>
            <a:lvl8pPr marL="3429000" indent="-228600" fontAlgn="base">
              <a:spcBef>
                <a:spcPct val="0"/>
              </a:spcBef>
              <a:spcAft>
                <a:spcPct val="0"/>
              </a:spcAft>
              <a:defRPr>
                <a:solidFill>
                  <a:schemeClr val="tx1"/>
                </a:solidFill>
                <a:latin typeface="Constantia" panose="02030602050306030303" pitchFamily="18" charset="0"/>
              </a:defRPr>
            </a:lvl8pPr>
            <a:lvl9pPr marL="3886200" indent="-228600" fontAlgn="base">
              <a:spcBef>
                <a:spcPct val="0"/>
              </a:spcBef>
              <a:spcAft>
                <a:spcPct val="0"/>
              </a:spcAft>
              <a:defRPr>
                <a:solidFill>
                  <a:schemeClr val="tx1"/>
                </a:solidFill>
                <a:latin typeface="Constantia" panose="02030602050306030303" pitchFamily="18" charset="0"/>
              </a:defRPr>
            </a:lvl9pPr>
          </a:lstStyle>
          <a:p>
            <a:fld id="{5DF96EEB-C8DD-4158-ADA6-682C9DAD2E4A}" type="slidenum">
              <a:rPr lang="en-US" altLang="en-US">
                <a:solidFill>
                  <a:schemeClr val="tx2"/>
                </a:solidFill>
              </a:rPr>
              <a:pPr/>
              <a:t>31</a:t>
            </a:fld>
            <a:endParaRPr lang="en-US" altLang="en-US">
              <a:solidFill>
                <a:schemeClr val="tx2"/>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fontAlgn="auto">
              <a:spcAft>
                <a:spcPts val="0"/>
              </a:spcAft>
              <a:defRPr/>
            </a:pPr>
            <a:r>
              <a:rPr smtClean="0">
                <a:solidFill>
                  <a:schemeClr val="accent6">
                    <a:lumMod val="75000"/>
                  </a:schemeClr>
                </a:solidFill>
              </a:rPr>
              <a:t>Weighting in Overall Rating</a:t>
            </a:r>
            <a:endParaRPr>
              <a:solidFill>
                <a:schemeClr val="accent6">
                  <a:lumMod val="75000"/>
                </a:schemeClr>
              </a:solidFill>
            </a:endParaRPr>
          </a:p>
        </p:txBody>
      </p:sp>
      <p:sp>
        <p:nvSpPr>
          <p:cNvPr id="39938" name="Content Placeholder 1"/>
          <p:cNvSpPr>
            <a:spLocks noGrp="1"/>
          </p:cNvSpPr>
          <p:nvPr>
            <p:ph idx="1"/>
          </p:nvPr>
        </p:nvSpPr>
        <p:spPr>
          <a:xfrm>
            <a:off x="457200" y="1752600"/>
            <a:ext cx="8229600" cy="609600"/>
          </a:xfrm>
        </p:spPr>
        <p:txBody>
          <a:bodyPr/>
          <a:lstStyle/>
          <a:p>
            <a:pPr marL="0" indent="0">
              <a:buFont typeface="Wingdings 2" panose="05020102010507070707" pitchFamily="18" charset="2"/>
              <a:buNone/>
            </a:pPr>
            <a:r>
              <a:rPr lang="en-US" altLang="en-US" smtClean="0"/>
              <a:t>Categories are weighted according to the table below:</a:t>
            </a:r>
          </a:p>
          <a:p>
            <a:pPr marL="0" indent="0">
              <a:buFont typeface="Wingdings 2" panose="05020102010507070707" pitchFamily="18" charset="2"/>
              <a:buNone/>
            </a:pPr>
            <a:endParaRPr lang="en-US" altLang="en-US" smtClean="0"/>
          </a:p>
        </p:txBody>
      </p:sp>
      <p:graphicFrame>
        <p:nvGraphicFramePr>
          <p:cNvPr id="4" name="Table 3" descr="Percent weighting, with rows for the categories of Achievement, Growth, Subgroup Growth, Graduation, and Subgroup Graduation, and columns for Elementary and MIddle Schools, Combined Schools (e.g., K-12, 6-12), and High Schools"/>
          <p:cNvGraphicFramePr>
            <a:graphicFrameLocks noGrp="1"/>
          </p:cNvGraphicFramePr>
          <p:nvPr>
            <p:extLst>
              <p:ext uri="{D42A27DB-BD31-4B8C-83A1-F6EECF244321}">
                <p14:modId xmlns:p14="http://schemas.microsoft.com/office/powerpoint/2010/main" val="195968934"/>
              </p:ext>
            </p:extLst>
          </p:nvPr>
        </p:nvGraphicFramePr>
        <p:xfrm>
          <a:off x="457200" y="2514600"/>
          <a:ext cx="8077200" cy="3905249"/>
        </p:xfrm>
        <a:graphic>
          <a:graphicData uri="http://schemas.openxmlformats.org/drawingml/2006/table">
            <a:tbl>
              <a:tblPr firstRow="1" bandRow="1">
                <a:tableStyleId>{5C22544A-7EE6-4342-B048-85BDC9FD1C3A}</a:tableStyleId>
              </a:tblPr>
              <a:tblGrid>
                <a:gridCol w="2452007">
                  <a:extLst>
                    <a:ext uri="{9D8B030D-6E8A-4147-A177-3AD203B41FA5}">
                      <a16:colId xmlns:a16="http://schemas.microsoft.com/office/drawing/2014/main" val="20000"/>
                    </a:ext>
                  </a:extLst>
                </a:gridCol>
                <a:gridCol w="1947183">
                  <a:extLst>
                    <a:ext uri="{9D8B030D-6E8A-4147-A177-3AD203B41FA5}">
                      <a16:colId xmlns:a16="http://schemas.microsoft.com/office/drawing/2014/main" val="20001"/>
                    </a:ext>
                  </a:extLst>
                </a:gridCol>
                <a:gridCol w="1947183">
                  <a:extLst>
                    <a:ext uri="{9D8B030D-6E8A-4147-A177-3AD203B41FA5}">
                      <a16:colId xmlns:a16="http://schemas.microsoft.com/office/drawing/2014/main" val="20002"/>
                    </a:ext>
                  </a:extLst>
                </a:gridCol>
                <a:gridCol w="1730827">
                  <a:extLst>
                    <a:ext uri="{9D8B030D-6E8A-4147-A177-3AD203B41FA5}">
                      <a16:colId xmlns:a16="http://schemas.microsoft.com/office/drawing/2014/main" val="20003"/>
                    </a:ext>
                  </a:extLst>
                </a:gridCol>
              </a:tblGrid>
              <a:tr h="914500">
                <a:tc>
                  <a:txBody>
                    <a:bodyPr/>
                    <a:lstStyle/>
                    <a:p>
                      <a:pPr algn="ctr"/>
                      <a:r>
                        <a:rPr lang="en-US" sz="1800" dirty="0" smtClean="0"/>
                        <a:t>Category</a:t>
                      </a:r>
                      <a:endParaRPr lang="en-US" sz="1800" dirty="0"/>
                    </a:p>
                  </a:txBody>
                  <a:tcPr marT="45725" marB="45725" anchor="ctr"/>
                </a:tc>
                <a:tc>
                  <a:txBody>
                    <a:bodyPr/>
                    <a:lstStyle/>
                    <a:p>
                      <a:pPr algn="ctr"/>
                      <a:r>
                        <a:rPr lang="en-US" sz="1800" dirty="0" smtClean="0"/>
                        <a:t>Elementary</a:t>
                      </a:r>
                      <a:r>
                        <a:rPr lang="en-US" sz="1800" baseline="0" dirty="0" smtClean="0"/>
                        <a:t> and Middle Schools</a:t>
                      </a:r>
                      <a:endParaRPr lang="en-US" sz="1800" dirty="0"/>
                    </a:p>
                  </a:txBody>
                  <a:tcPr marT="45725" marB="45725" anchor="ctr"/>
                </a:tc>
                <a:tc>
                  <a:txBody>
                    <a:bodyPr/>
                    <a:lstStyle/>
                    <a:p>
                      <a:pPr algn="ctr"/>
                      <a:r>
                        <a:rPr lang="en-US" sz="1800" dirty="0" smtClean="0"/>
                        <a:t>Combined Schools (e.g., K-12, 6-12)</a:t>
                      </a:r>
                      <a:endParaRPr lang="en-US" sz="1800" dirty="0"/>
                    </a:p>
                  </a:txBody>
                  <a:tcPr marT="45725" marB="45725" anchor="ctr"/>
                </a:tc>
                <a:tc>
                  <a:txBody>
                    <a:bodyPr/>
                    <a:lstStyle/>
                    <a:p>
                      <a:pPr algn="ctr"/>
                      <a:r>
                        <a:rPr lang="en-US" sz="1800" dirty="0" smtClean="0"/>
                        <a:t>High </a:t>
                      </a:r>
                    </a:p>
                    <a:p>
                      <a:pPr algn="ctr"/>
                      <a:r>
                        <a:rPr lang="en-US" sz="1800" dirty="0" smtClean="0"/>
                        <a:t>Schools</a:t>
                      </a:r>
                      <a:endParaRPr lang="en-US" sz="1800" dirty="0"/>
                    </a:p>
                  </a:txBody>
                  <a:tcPr marT="45725" marB="45725" anchor="ctr"/>
                </a:tc>
                <a:extLst>
                  <a:ext uri="{0D108BD9-81ED-4DB2-BD59-A6C34878D82A}">
                    <a16:rowId xmlns:a16="http://schemas.microsoft.com/office/drawing/2014/main" val="10000"/>
                  </a:ext>
                </a:extLst>
              </a:tr>
              <a:tr h="529505">
                <a:tc>
                  <a:txBody>
                    <a:bodyPr/>
                    <a:lstStyle/>
                    <a:p>
                      <a:pPr algn="ctr"/>
                      <a:r>
                        <a:rPr lang="en-US" sz="2000" dirty="0" smtClean="0"/>
                        <a:t>Achievement</a:t>
                      </a:r>
                      <a:endParaRPr lang="en-US" sz="2000" dirty="0"/>
                    </a:p>
                  </a:txBody>
                  <a:tcPr marT="45725" marB="45725" anchor="ctr"/>
                </a:tc>
                <a:tc>
                  <a:txBody>
                    <a:bodyPr/>
                    <a:lstStyle/>
                    <a:p>
                      <a:pPr algn="ctr"/>
                      <a:r>
                        <a:rPr lang="en-US" sz="2400" dirty="0" smtClean="0"/>
                        <a:t>25%</a:t>
                      </a:r>
                      <a:endParaRPr lang="en-US" sz="2400" dirty="0"/>
                    </a:p>
                  </a:txBody>
                  <a:tcPr marT="45725" marB="45725" anchor="ctr"/>
                </a:tc>
                <a:tc>
                  <a:txBody>
                    <a:bodyPr/>
                    <a:lstStyle/>
                    <a:p>
                      <a:pPr algn="ctr"/>
                      <a:r>
                        <a:rPr lang="en-US" sz="2400" dirty="0" smtClean="0"/>
                        <a:t>20%</a:t>
                      </a:r>
                      <a:endParaRPr lang="en-US" sz="2400" dirty="0"/>
                    </a:p>
                  </a:txBody>
                  <a:tcPr marT="45725" marB="45725" anchor="ctr"/>
                </a:tc>
                <a:tc>
                  <a:txBody>
                    <a:bodyPr/>
                    <a:lstStyle/>
                    <a:p>
                      <a:pPr algn="ctr"/>
                      <a:r>
                        <a:rPr lang="en-US" sz="2400" dirty="0" smtClean="0"/>
                        <a:t>20%</a:t>
                      </a:r>
                      <a:endParaRPr lang="en-US" sz="2400" dirty="0"/>
                    </a:p>
                  </a:txBody>
                  <a:tcPr marT="45725" marB="45725" anchor="ctr"/>
                </a:tc>
                <a:extLst>
                  <a:ext uri="{0D108BD9-81ED-4DB2-BD59-A6C34878D82A}">
                    <a16:rowId xmlns:a16="http://schemas.microsoft.com/office/drawing/2014/main" val="10001"/>
                  </a:ext>
                </a:extLst>
              </a:tr>
              <a:tr h="529505">
                <a:tc>
                  <a:txBody>
                    <a:bodyPr/>
                    <a:lstStyle/>
                    <a:p>
                      <a:pPr algn="ctr"/>
                      <a:r>
                        <a:rPr lang="en-US" sz="2000" dirty="0" smtClean="0"/>
                        <a:t>Growth</a:t>
                      </a:r>
                      <a:endParaRPr lang="en-US" sz="2000" dirty="0"/>
                    </a:p>
                  </a:txBody>
                  <a:tcPr marT="45725" marB="45725" anchor="ctr"/>
                </a:tc>
                <a:tc>
                  <a:txBody>
                    <a:bodyPr/>
                    <a:lstStyle/>
                    <a:p>
                      <a:pPr algn="ctr"/>
                      <a:r>
                        <a:rPr lang="en-US" sz="2400" dirty="0" smtClean="0"/>
                        <a:t>50%</a:t>
                      </a:r>
                      <a:endParaRPr lang="en-US" sz="2400" dirty="0"/>
                    </a:p>
                  </a:txBody>
                  <a:tcPr marT="45725" marB="45725" anchor="ctr"/>
                </a:tc>
                <a:tc>
                  <a:txBody>
                    <a:bodyPr/>
                    <a:lstStyle/>
                    <a:p>
                      <a:pPr algn="ctr"/>
                      <a:r>
                        <a:rPr lang="en-US" sz="2400" dirty="0" smtClean="0"/>
                        <a:t>30%</a:t>
                      </a:r>
                      <a:endParaRPr lang="en-US" sz="2400" dirty="0"/>
                    </a:p>
                  </a:txBody>
                  <a:tcPr marT="45725" marB="45725" anchor="ctr"/>
                </a:tc>
                <a:tc>
                  <a:txBody>
                    <a:bodyPr/>
                    <a:lstStyle/>
                    <a:p>
                      <a:pPr algn="ctr"/>
                      <a:r>
                        <a:rPr lang="en-US" sz="2400" dirty="0" smtClean="0"/>
                        <a:t>20%</a:t>
                      </a:r>
                      <a:endParaRPr lang="en-US" sz="2400" dirty="0"/>
                    </a:p>
                  </a:txBody>
                  <a:tcPr marT="45725" marB="45725" anchor="ctr"/>
                </a:tc>
                <a:extLst>
                  <a:ext uri="{0D108BD9-81ED-4DB2-BD59-A6C34878D82A}">
                    <a16:rowId xmlns:a16="http://schemas.microsoft.com/office/drawing/2014/main" val="10002"/>
                  </a:ext>
                </a:extLst>
              </a:tr>
              <a:tr h="701117">
                <a:tc>
                  <a:txBody>
                    <a:bodyPr/>
                    <a:lstStyle/>
                    <a:p>
                      <a:pPr algn="ctr"/>
                      <a:r>
                        <a:rPr lang="en-US" sz="2000" dirty="0" smtClean="0"/>
                        <a:t>Subgroup </a:t>
                      </a:r>
                    </a:p>
                    <a:p>
                      <a:pPr algn="ctr"/>
                      <a:r>
                        <a:rPr lang="en-US" sz="2000" dirty="0" smtClean="0"/>
                        <a:t>Growth</a:t>
                      </a:r>
                      <a:endParaRPr lang="en-US" sz="2000" dirty="0"/>
                    </a:p>
                  </a:txBody>
                  <a:tcPr marT="45725" marB="45725" anchor="ctr"/>
                </a:tc>
                <a:tc>
                  <a:txBody>
                    <a:bodyPr/>
                    <a:lstStyle/>
                    <a:p>
                      <a:pPr algn="ctr"/>
                      <a:r>
                        <a:rPr lang="en-US" sz="2400" dirty="0" smtClean="0"/>
                        <a:t>25%</a:t>
                      </a:r>
                      <a:endParaRPr lang="en-US" sz="2400" dirty="0"/>
                    </a:p>
                  </a:txBody>
                  <a:tcPr marT="45725" marB="45725" anchor="ctr"/>
                </a:tc>
                <a:tc>
                  <a:txBody>
                    <a:bodyPr/>
                    <a:lstStyle/>
                    <a:p>
                      <a:pPr algn="ctr"/>
                      <a:r>
                        <a:rPr lang="en-US" sz="2400" dirty="0" smtClean="0"/>
                        <a:t>15%</a:t>
                      </a:r>
                      <a:endParaRPr lang="en-US" sz="2400" dirty="0"/>
                    </a:p>
                  </a:txBody>
                  <a:tcPr marT="45725" marB="45725" anchor="ctr"/>
                </a:tc>
                <a:tc>
                  <a:txBody>
                    <a:bodyPr/>
                    <a:lstStyle/>
                    <a:p>
                      <a:pPr algn="ctr"/>
                      <a:r>
                        <a:rPr lang="en-US" sz="2400" dirty="0" smtClean="0"/>
                        <a:t>10%</a:t>
                      </a:r>
                      <a:endParaRPr lang="en-US" sz="2400" dirty="0"/>
                    </a:p>
                  </a:txBody>
                  <a:tcPr marT="45725" marB="45725" anchor="ctr"/>
                </a:tc>
                <a:extLst>
                  <a:ext uri="{0D108BD9-81ED-4DB2-BD59-A6C34878D82A}">
                    <a16:rowId xmlns:a16="http://schemas.microsoft.com/office/drawing/2014/main" val="10003"/>
                  </a:ext>
                </a:extLst>
              </a:tr>
              <a:tr h="529505">
                <a:tc>
                  <a:txBody>
                    <a:bodyPr/>
                    <a:lstStyle/>
                    <a:p>
                      <a:pPr algn="ctr"/>
                      <a:r>
                        <a:rPr lang="en-US" sz="2000" dirty="0" smtClean="0"/>
                        <a:t>Graduation</a:t>
                      </a:r>
                      <a:endParaRPr lang="en-US" sz="2000" dirty="0"/>
                    </a:p>
                  </a:txBody>
                  <a:tcPr marT="45725" marB="45725" anchor="ctr"/>
                </a:tc>
                <a:tc>
                  <a:txBody>
                    <a:bodyPr/>
                    <a:lstStyle/>
                    <a:p>
                      <a:pPr algn="ctr"/>
                      <a:r>
                        <a:rPr lang="en-US" sz="2400" dirty="0" smtClean="0"/>
                        <a:t>--</a:t>
                      </a:r>
                      <a:endParaRPr lang="en-US" sz="2400" dirty="0"/>
                    </a:p>
                  </a:txBody>
                  <a:tcPr marT="45725" marB="45725" anchor="ctr"/>
                </a:tc>
                <a:tc>
                  <a:txBody>
                    <a:bodyPr/>
                    <a:lstStyle/>
                    <a:p>
                      <a:pPr algn="ctr"/>
                      <a:r>
                        <a:rPr lang="en-US" sz="2400" dirty="0" smtClean="0"/>
                        <a:t>25%</a:t>
                      </a:r>
                      <a:endParaRPr lang="en-US" sz="2400" dirty="0"/>
                    </a:p>
                  </a:txBody>
                  <a:tcPr marT="45725" marB="45725" anchor="ctr"/>
                </a:tc>
                <a:tc>
                  <a:txBody>
                    <a:bodyPr/>
                    <a:lstStyle/>
                    <a:p>
                      <a:pPr algn="ctr"/>
                      <a:r>
                        <a:rPr lang="en-US" sz="2400" dirty="0" smtClean="0"/>
                        <a:t>35%</a:t>
                      </a:r>
                      <a:endParaRPr lang="en-US" sz="2400" dirty="0"/>
                    </a:p>
                  </a:txBody>
                  <a:tcPr marT="45725" marB="45725" anchor="ctr"/>
                </a:tc>
                <a:extLst>
                  <a:ext uri="{0D108BD9-81ED-4DB2-BD59-A6C34878D82A}">
                    <a16:rowId xmlns:a16="http://schemas.microsoft.com/office/drawing/2014/main" val="10004"/>
                  </a:ext>
                </a:extLst>
              </a:tr>
              <a:tr h="701117">
                <a:tc>
                  <a:txBody>
                    <a:bodyPr/>
                    <a:lstStyle/>
                    <a:p>
                      <a:pPr algn="ctr"/>
                      <a:r>
                        <a:rPr lang="en-US" sz="2000" dirty="0" smtClean="0"/>
                        <a:t>Subgroup</a:t>
                      </a:r>
                      <a:r>
                        <a:rPr lang="en-US" sz="2000" baseline="0" dirty="0" smtClean="0"/>
                        <a:t> Graduation</a:t>
                      </a:r>
                      <a:endParaRPr lang="en-US" sz="2000" dirty="0"/>
                    </a:p>
                  </a:txBody>
                  <a:tcPr marT="45725" marB="45725" anchor="ctr"/>
                </a:tc>
                <a:tc>
                  <a:txBody>
                    <a:bodyPr/>
                    <a:lstStyle/>
                    <a:p>
                      <a:pPr algn="ctr"/>
                      <a:r>
                        <a:rPr lang="en-US" sz="2400" dirty="0" smtClean="0"/>
                        <a:t>--</a:t>
                      </a:r>
                      <a:endParaRPr lang="en-US" sz="2400" dirty="0"/>
                    </a:p>
                  </a:txBody>
                  <a:tcPr marT="45725" marB="45725" anchor="ctr"/>
                </a:tc>
                <a:tc>
                  <a:txBody>
                    <a:bodyPr/>
                    <a:lstStyle/>
                    <a:p>
                      <a:pPr algn="ctr"/>
                      <a:r>
                        <a:rPr lang="en-US" sz="2400" dirty="0" smtClean="0"/>
                        <a:t>10%</a:t>
                      </a:r>
                      <a:endParaRPr lang="en-US" sz="2400" dirty="0"/>
                    </a:p>
                  </a:txBody>
                  <a:tcPr marT="45725" marB="45725" anchor="ctr"/>
                </a:tc>
                <a:tc>
                  <a:txBody>
                    <a:bodyPr/>
                    <a:lstStyle/>
                    <a:p>
                      <a:pPr algn="ctr"/>
                      <a:r>
                        <a:rPr lang="en-US" sz="2400" dirty="0" smtClean="0"/>
                        <a:t>15%</a:t>
                      </a:r>
                      <a:endParaRPr lang="en-US" sz="2400" dirty="0"/>
                    </a:p>
                  </a:txBody>
                  <a:tcPr marT="45725" marB="45725" anchor="ctr"/>
                </a:tc>
                <a:extLst>
                  <a:ext uri="{0D108BD9-81ED-4DB2-BD59-A6C34878D82A}">
                    <a16:rowId xmlns:a16="http://schemas.microsoft.com/office/drawing/2014/main" val="10005"/>
                  </a:ext>
                </a:extLst>
              </a:tr>
            </a:tbl>
          </a:graphicData>
        </a:graphic>
      </p:graphicFrame>
      <p:sp>
        <p:nvSpPr>
          <p:cNvPr id="39977"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fontAlgn="base">
              <a:spcBef>
                <a:spcPct val="0"/>
              </a:spcBef>
              <a:spcAft>
                <a:spcPct val="0"/>
              </a:spcAft>
              <a:defRPr>
                <a:solidFill>
                  <a:schemeClr val="tx1"/>
                </a:solidFill>
                <a:latin typeface="Constantia" panose="02030602050306030303" pitchFamily="18" charset="0"/>
              </a:defRPr>
            </a:lvl6pPr>
            <a:lvl7pPr marL="2971800" indent="-228600" fontAlgn="base">
              <a:spcBef>
                <a:spcPct val="0"/>
              </a:spcBef>
              <a:spcAft>
                <a:spcPct val="0"/>
              </a:spcAft>
              <a:defRPr>
                <a:solidFill>
                  <a:schemeClr val="tx1"/>
                </a:solidFill>
                <a:latin typeface="Constantia" panose="02030602050306030303" pitchFamily="18" charset="0"/>
              </a:defRPr>
            </a:lvl7pPr>
            <a:lvl8pPr marL="3429000" indent="-228600" fontAlgn="base">
              <a:spcBef>
                <a:spcPct val="0"/>
              </a:spcBef>
              <a:spcAft>
                <a:spcPct val="0"/>
              </a:spcAft>
              <a:defRPr>
                <a:solidFill>
                  <a:schemeClr val="tx1"/>
                </a:solidFill>
                <a:latin typeface="Constantia" panose="02030602050306030303" pitchFamily="18" charset="0"/>
              </a:defRPr>
            </a:lvl8pPr>
            <a:lvl9pPr marL="3886200" indent="-228600" fontAlgn="base">
              <a:spcBef>
                <a:spcPct val="0"/>
              </a:spcBef>
              <a:spcAft>
                <a:spcPct val="0"/>
              </a:spcAft>
              <a:defRPr>
                <a:solidFill>
                  <a:schemeClr val="tx1"/>
                </a:solidFill>
                <a:latin typeface="Constantia" panose="02030602050306030303" pitchFamily="18" charset="0"/>
              </a:defRPr>
            </a:lvl9pPr>
          </a:lstStyle>
          <a:p>
            <a:fld id="{C4F649EE-5C61-4761-A9E0-5D28D16F81BA}" type="slidenum">
              <a:rPr lang="en-US" altLang="en-US">
                <a:solidFill>
                  <a:schemeClr val="tx2"/>
                </a:solidFill>
              </a:rPr>
              <a:pPr/>
              <a:t>32</a:t>
            </a:fld>
            <a:endParaRPr lang="en-US" altLang="en-US">
              <a:solidFill>
                <a:schemeClr val="tx2"/>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fontAlgn="auto">
              <a:spcAft>
                <a:spcPts val="0"/>
              </a:spcAft>
              <a:defRPr/>
            </a:pPr>
            <a:r>
              <a:rPr smtClean="0">
                <a:solidFill>
                  <a:schemeClr val="accent6">
                    <a:lumMod val="75000"/>
                  </a:schemeClr>
                </a:solidFill>
              </a:rPr>
              <a:t>Overall Rating</a:t>
            </a:r>
            <a:endParaRPr>
              <a:solidFill>
                <a:schemeClr val="accent6">
                  <a:lumMod val="75000"/>
                </a:schemeClr>
              </a:solidFill>
            </a:endParaRPr>
          </a:p>
        </p:txBody>
      </p:sp>
      <p:sp>
        <p:nvSpPr>
          <p:cNvPr id="2" name="Content Placeholder 1"/>
          <p:cNvSpPr>
            <a:spLocks noGrp="1"/>
          </p:cNvSpPr>
          <p:nvPr>
            <p:ph idx="1"/>
          </p:nvPr>
        </p:nvSpPr>
        <p:spPr>
          <a:xfrm>
            <a:off x="457200" y="1676400"/>
            <a:ext cx="8229600" cy="4953000"/>
          </a:xfrm>
        </p:spPr>
        <p:txBody>
          <a:bodyPr>
            <a:normAutofit/>
          </a:bodyPr>
          <a:lstStyle/>
          <a:p>
            <a:pPr marL="0" indent="0" fontAlgn="auto">
              <a:spcAft>
                <a:spcPts val="0"/>
              </a:spcAft>
              <a:buFont typeface="Wingdings 2"/>
              <a:buNone/>
              <a:defRPr/>
            </a:pPr>
            <a:r>
              <a:rPr lang="en-US" sz="2800" dirty="0" smtClean="0"/>
              <a:t>Schools are given one of five rating Levels:</a:t>
            </a:r>
          </a:p>
          <a:p>
            <a:pPr marL="274320" indent="-274320" fontAlgn="auto">
              <a:spcAft>
                <a:spcPts val="0"/>
              </a:spcAft>
              <a:buFont typeface="Wingdings 2"/>
              <a:buChar char=""/>
              <a:defRPr/>
            </a:pPr>
            <a:r>
              <a:rPr lang="en-US" sz="2800" dirty="0" smtClean="0">
                <a:solidFill>
                  <a:schemeClr val="tx2"/>
                </a:solidFill>
              </a:rPr>
              <a:t>Level 5</a:t>
            </a:r>
            <a:r>
              <a:rPr lang="en-US" sz="2800" dirty="0" smtClean="0"/>
              <a:t> 	Falls </a:t>
            </a:r>
            <a:r>
              <a:rPr lang="en-US" sz="2800" dirty="0"/>
              <a:t>into the top 10% of schools </a:t>
            </a:r>
            <a:endParaRPr lang="en-US" sz="2800" dirty="0" smtClean="0"/>
          </a:p>
          <a:p>
            <a:pPr marL="274320" indent="-274320" fontAlgn="auto">
              <a:spcAft>
                <a:spcPts val="0"/>
              </a:spcAft>
              <a:buFont typeface="Wingdings 2"/>
              <a:buChar char=""/>
              <a:defRPr/>
            </a:pPr>
            <a:r>
              <a:rPr lang="en-US" sz="2800" dirty="0" smtClean="0">
                <a:solidFill>
                  <a:schemeClr val="tx2"/>
                </a:solidFill>
              </a:rPr>
              <a:t>Level 4</a:t>
            </a:r>
            <a:r>
              <a:rPr lang="en-US" sz="2800" dirty="0" smtClean="0"/>
              <a:t>	Falls </a:t>
            </a:r>
            <a:r>
              <a:rPr lang="en-US" sz="2800" dirty="0"/>
              <a:t>between 44% and 90% of schools</a:t>
            </a:r>
            <a:endParaRPr lang="en-US" sz="2800" dirty="0" smtClean="0"/>
          </a:p>
          <a:p>
            <a:pPr marL="274320" indent="-274320" fontAlgn="auto">
              <a:spcAft>
                <a:spcPts val="0"/>
              </a:spcAft>
              <a:buFont typeface="Wingdings 2"/>
              <a:buChar char=""/>
              <a:defRPr/>
            </a:pPr>
            <a:r>
              <a:rPr lang="en-US" sz="2800" dirty="0" smtClean="0">
                <a:solidFill>
                  <a:schemeClr val="tx2"/>
                </a:solidFill>
              </a:rPr>
              <a:t>Level 3</a:t>
            </a:r>
            <a:r>
              <a:rPr lang="en-US" sz="2800" dirty="0" smtClean="0"/>
              <a:t> 	Falls </a:t>
            </a:r>
            <a:r>
              <a:rPr lang="en-US" sz="2800" dirty="0"/>
              <a:t>between 15% and 44% of schools</a:t>
            </a:r>
            <a:endParaRPr lang="en-US" sz="2800" dirty="0" smtClean="0"/>
          </a:p>
          <a:p>
            <a:pPr marL="274320" indent="-274320" fontAlgn="auto">
              <a:spcAft>
                <a:spcPts val="0"/>
              </a:spcAft>
              <a:buFont typeface="Wingdings 2"/>
              <a:buChar char=""/>
              <a:defRPr/>
            </a:pPr>
            <a:r>
              <a:rPr lang="en-US" sz="2800" dirty="0" smtClean="0">
                <a:solidFill>
                  <a:schemeClr val="tx2"/>
                </a:solidFill>
              </a:rPr>
              <a:t>Level 2</a:t>
            </a:r>
            <a:r>
              <a:rPr lang="en-US" sz="2800" dirty="0" smtClean="0"/>
              <a:t> 	</a:t>
            </a:r>
            <a:r>
              <a:rPr lang="en-US" sz="2800" dirty="0"/>
              <a:t>Falls between 5% and 15% of </a:t>
            </a:r>
            <a:r>
              <a:rPr lang="en-US" sz="2800" dirty="0" smtClean="0"/>
              <a:t>schools</a:t>
            </a:r>
          </a:p>
          <a:p>
            <a:pPr marL="274320" indent="-274320" fontAlgn="auto">
              <a:spcAft>
                <a:spcPts val="0"/>
              </a:spcAft>
              <a:buFont typeface="Wingdings 2"/>
              <a:buChar char=""/>
              <a:defRPr/>
            </a:pPr>
            <a:r>
              <a:rPr lang="en-US" sz="2800" dirty="0" smtClean="0">
                <a:solidFill>
                  <a:schemeClr val="tx2"/>
                </a:solidFill>
              </a:rPr>
              <a:t>Level 1</a:t>
            </a:r>
            <a:r>
              <a:rPr lang="en-US" sz="2800" dirty="0" smtClean="0"/>
              <a:t>  	</a:t>
            </a:r>
            <a:r>
              <a:rPr lang="en-US" sz="2800" dirty="0"/>
              <a:t>Falls into the bottom 5% of </a:t>
            </a:r>
            <a:r>
              <a:rPr lang="en-US" sz="2800" dirty="0" smtClean="0"/>
              <a:t>schools</a:t>
            </a:r>
          </a:p>
          <a:p>
            <a:pPr marL="274320" indent="-274320" fontAlgn="auto">
              <a:spcAft>
                <a:spcPts val="0"/>
              </a:spcAft>
              <a:buFont typeface="Wingdings 2"/>
              <a:buChar char=""/>
              <a:defRPr/>
            </a:pPr>
            <a:endParaRPr lang="en-US" sz="2800" dirty="0" smtClean="0"/>
          </a:p>
          <a:p>
            <a:pPr marL="0" indent="0" fontAlgn="auto">
              <a:spcAft>
                <a:spcPts val="0"/>
              </a:spcAft>
              <a:buFont typeface="Wingdings 2"/>
              <a:buNone/>
              <a:defRPr/>
            </a:pPr>
            <a:r>
              <a:rPr lang="en-US" sz="2800" dirty="0" smtClean="0"/>
              <a:t>The statewide average is a low Level 4.</a:t>
            </a:r>
            <a:endParaRPr lang="en-US" sz="2800" dirty="0"/>
          </a:p>
          <a:p>
            <a:pPr marL="0" indent="0" fontAlgn="auto">
              <a:spcAft>
                <a:spcPts val="0"/>
              </a:spcAft>
              <a:buFont typeface="Wingdings 2"/>
              <a:buNone/>
              <a:defRPr/>
            </a:pPr>
            <a:endParaRPr lang="en-US" sz="2800" dirty="0"/>
          </a:p>
        </p:txBody>
      </p:sp>
      <p:sp>
        <p:nvSpPr>
          <p:cNvPr id="40964"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fontAlgn="base">
              <a:spcBef>
                <a:spcPct val="0"/>
              </a:spcBef>
              <a:spcAft>
                <a:spcPct val="0"/>
              </a:spcAft>
              <a:defRPr>
                <a:solidFill>
                  <a:schemeClr val="tx1"/>
                </a:solidFill>
                <a:latin typeface="Constantia" panose="02030602050306030303" pitchFamily="18" charset="0"/>
              </a:defRPr>
            </a:lvl6pPr>
            <a:lvl7pPr marL="2971800" indent="-228600" fontAlgn="base">
              <a:spcBef>
                <a:spcPct val="0"/>
              </a:spcBef>
              <a:spcAft>
                <a:spcPct val="0"/>
              </a:spcAft>
              <a:defRPr>
                <a:solidFill>
                  <a:schemeClr val="tx1"/>
                </a:solidFill>
                <a:latin typeface="Constantia" panose="02030602050306030303" pitchFamily="18" charset="0"/>
              </a:defRPr>
            </a:lvl7pPr>
            <a:lvl8pPr marL="3429000" indent="-228600" fontAlgn="base">
              <a:spcBef>
                <a:spcPct val="0"/>
              </a:spcBef>
              <a:spcAft>
                <a:spcPct val="0"/>
              </a:spcAft>
              <a:defRPr>
                <a:solidFill>
                  <a:schemeClr val="tx1"/>
                </a:solidFill>
                <a:latin typeface="Constantia" panose="02030602050306030303" pitchFamily="18" charset="0"/>
              </a:defRPr>
            </a:lvl8pPr>
            <a:lvl9pPr marL="3886200" indent="-228600" fontAlgn="base">
              <a:spcBef>
                <a:spcPct val="0"/>
              </a:spcBef>
              <a:spcAft>
                <a:spcPct val="0"/>
              </a:spcAft>
              <a:defRPr>
                <a:solidFill>
                  <a:schemeClr val="tx1"/>
                </a:solidFill>
                <a:latin typeface="Constantia" panose="02030602050306030303" pitchFamily="18" charset="0"/>
              </a:defRPr>
            </a:lvl9pPr>
          </a:lstStyle>
          <a:p>
            <a:fld id="{89D41C13-027F-4578-B194-B35F314E9111}" type="slidenum">
              <a:rPr lang="en-US" altLang="en-US">
                <a:solidFill>
                  <a:schemeClr val="tx2"/>
                </a:solidFill>
              </a:rPr>
              <a:pPr/>
              <a:t>33</a:t>
            </a:fld>
            <a:endParaRPr lang="en-US" altLang="en-US">
              <a:solidFill>
                <a:schemeClr val="tx2"/>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305800" cy="1447800"/>
          </a:xfrm>
        </p:spPr>
        <p:txBody>
          <a:bodyPr/>
          <a:lstStyle/>
          <a:p>
            <a:pPr algn="ctr" fontAlgn="auto">
              <a:spcAft>
                <a:spcPts val="0"/>
              </a:spcAft>
              <a:defRPr/>
            </a:pPr>
            <a:r>
              <a:rPr smtClean="0">
                <a:solidFill>
                  <a:schemeClr val="accent6">
                    <a:lumMod val="75000"/>
                  </a:schemeClr>
                </a:solidFill>
              </a:rPr>
              <a:t>Sample Elementary</a:t>
            </a:r>
            <a:r>
              <a:rPr>
                <a:solidFill>
                  <a:schemeClr val="accent6">
                    <a:lumMod val="75000"/>
                  </a:schemeClr>
                </a:solidFill>
              </a:rPr>
              <a:t> </a:t>
            </a:r>
            <a:r>
              <a:rPr smtClean="0">
                <a:solidFill>
                  <a:schemeClr val="accent6">
                    <a:lumMod val="75000"/>
                  </a:schemeClr>
                </a:solidFill>
              </a:rPr>
              <a:t>Rating</a:t>
            </a:r>
            <a:endParaRPr>
              <a:solidFill>
                <a:schemeClr val="accent6">
                  <a:lumMod val="75000"/>
                </a:schemeClr>
              </a:solidFill>
            </a:endParaRPr>
          </a:p>
        </p:txBody>
      </p:sp>
      <p:pic>
        <p:nvPicPr>
          <p:cNvPr id="41987" name="Picture 2" descr="Example of Overall Level tables from page 1 of the Elementary School Report Card Detail sheet. Table on the left has rows for Performance Indicators (Academic Achievement, Academic Growth, Subgroup Growth), and Number of Missed Participation Targets, and columns for Level, % of Points Earned, Weight, Weighted Points, and Weighted Percent. Table on the right has Level Assignment (levels 1 through 5) and Weighted Percent rang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682448"/>
            <a:ext cx="8686800" cy="4642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1988"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fontAlgn="base">
              <a:spcBef>
                <a:spcPct val="0"/>
              </a:spcBef>
              <a:spcAft>
                <a:spcPct val="0"/>
              </a:spcAft>
              <a:defRPr>
                <a:solidFill>
                  <a:schemeClr val="tx1"/>
                </a:solidFill>
                <a:latin typeface="Constantia" panose="02030602050306030303" pitchFamily="18" charset="0"/>
              </a:defRPr>
            </a:lvl6pPr>
            <a:lvl7pPr marL="2971800" indent="-228600" fontAlgn="base">
              <a:spcBef>
                <a:spcPct val="0"/>
              </a:spcBef>
              <a:spcAft>
                <a:spcPct val="0"/>
              </a:spcAft>
              <a:defRPr>
                <a:solidFill>
                  <a:schemeClr val="tx1"/>
                </a:solidFill>
                <a:latin typeface="Constantia" panose="02030602050306030303" pitchFamily="18" charset="0"/>
              </a:defRPr>
            </a:lvl7pPr>
            <a:lvl8pPr marL="3429000" indent="-228600" fontAlgn="base">
              <a:spcBef>
                <a:spcPct val="0"/>
              </a:spcBef>
              <a:spcAft>
                <a:spcPct val="0"/>
              </a:spcAft>
              <a:defRPr>
                <a:solidFill>
                  <a:schemeClr val="tx1"/>
                </a:solidFill>
                <a:latin typeface="Constantia" panose="02030602050306030303" pitchFamily="18" charset="0"/>
              </a:defRPr>
            </a:lvl8pPr>
            <a:lvl9pPr marL="3886200" indent="-228600" fontAlgn="base">
              <a:spcBef>
                <a:spcPct val="0"/>
              </a:spcBef>
              <a:spcAft>
                <a:spcPct val="0"/>
              </a:spcAft>
              <a:defRPr>
                <a:solidFill>
                  <a:schemeClr val="tx1"/>
                </a:solidFill>
                <a:latin typeface="Constantia" panose="02030602050306030303" pitchFamily="18" charset="0"/>
              </a:defRPr>
            </a:lvl9pPr>
          </a:lstStyle>
          <a:p>
            <a:fld id="{D6A0FE99-65AE-427D-B3D0-9D7A18AF1BDA}" type="slidenum">
              <a:rPr lang="en-US" altLang="en-US">
                <a:solidFill>
                  <a:schemeClr val="tx2"/>
                </a:solidFill>
              </a:rPr>
              <a:pPr/>
              <a:t>34</a:t>
            </a:fld>
            <a:endParaRPr lang="en-US" altLang="en-US">
              <a:solidFill>
                <a:schemeClr val="tx2"/>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229600" cy="1524000"/>
          </a:xfrm>
        </p:spPr>
        <p:txBody>
          <a:bodyPr/>
          <a:lstStyle/>
          <a:p>
            <a:pPr algn="ctr" fontAlgn="auto">
              <a:spcAft>
                <a:spcPts val="0"/>
              </a:spcAft>
              <a:defRPr/>
            </a:pPr>
            <a:r>
              <a:rPr smtClean="0">
                <a:solidFill>
                  <a:schemeClr val="accent6">
                    <a:lumMod val="75000"/>
                  </a:schemeClr>
                </a:solidFill>
              </a:rPr>
              <a:t>Sample High School Rating</a:t>
            </a:r>
            <a:r>
              <a:rPr smtClean="0"/>
              <a:t/>
            </a:r>
            <a:br>
              <a:rPr smtClean="0"/>
            </a:br>
            <a:endParaRPr/>
          </a:p>
        </p:txBody>
      </p:sp>
      <p:pic>
        <p:nvPicPr>
          <p:cNvPr id="43011" name="Picture 2" descr="Example of Overall Level tables from page 1 of the High School Report Card Detail sheet. Table on the left has rows for Performance Indicators (Academic Achievement, Academic Growth, Subgroup Growth, Graduation, and Subgroup Graduation), and Number of Missed Participation Targets, and columns for Level, % of Points Earned, Weight, Weighted Points, and Weighted Percent. Table on the right has Level Assignment (levels 1 through 5) and Weighted Percent rang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9454" y="1003301"/>
            <a:ext cx="7974946" cy="53974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301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fontAlgn="base">
              <a:spcBef>
                <a:spcPct val="0"/>
              </a:spcBef>
              <a:spcAft>
                <a:spcPct val="0"/>
              </a:spcAft>
              <a:defRPr>
                <a:solidFill>
                  <a:schemeClr val="tx1"/>
                </a:solidFill>
                <a:latin typeface="Constantia" panose="02030602050306030303" pitchFamily="18" charset="0"/>
              </a:defRPr>
            </a:lvl6pPr>
            <a:lvl7pPr marL="2971800" indent="-228600" fontAlgn="base">
              <a:spcBef>
                <a:spcPct val="0"/>
              </a:spcBef>
              <a:spcAft>
                <a:spcPct val="0"/>
              </a:spcAft>
              <a:defRPr>
                <a:solidFill>
                  <a:schemeClr val="tx1"/>
                </a:solidFill>
                <a:latin typeface="Constantia" panose="02030602050306030303" pitchFamily="18" charset="0"/>
              </a:defRPr>
            </a:lvl7pPr>
            <a:lvl8pPr marL="3429000" indent="-228600" fontAlgn="base">
              <a:spcBef>
                <a:spcPct val="0"/>
              </a:spcBef>
              <a:spcAft>
                <a:spcPct val="0"/>
              </a:spcAft>
              <a:defRPr>
                <a:solidFill>
                  <a:schemeClr val="tx1"/>
                </a:solidFill>
                <a:latin typeface="Constantia" panose="02030602050306030303" pitchFamily="18" charset="0"/>
              </a:defRPr>
            </a:lvl8pPr>
            <a:lvl9pPr marL="3886200" indent="-228600" fontAlgn="base">
              <a:spcBef>
                <a:spcPct val="0"/>
              </a:spcBef>
              <a:spcAft>
                <a:spcPct val="0"/>
              </a:spcAft>
              <a:defRPr>
                <a:solidFill>
                  <a:schemeClr val="tx1"/>
                </a:solidFill>
                <a:latin typeface="Constantia" panose="02030602050306030303" pitchFamily="18" charset="0"/>
              </a:defRPr>
            </a:lvl9pPr>
          </a:lstStyle>
          <a:p>
            <a:fld id="{CC208F55-C7B8-4335-8A29-04BFDFC3238E}" type="slidenum">
              <a:rPr lang="en-US" altLang="en-US">
                <a:solidFill>
                  <a:schemeClr val="tx2"/>
                </a:solidFill>
              </a:rPr>
              <a:pPr/>
              <a:t>35</a:t>
            </a:fld>
            <a:endParaRPr lang="en-US" altLang="en-US">
              <a:solidFill>
                <a:schemeClr val="tx2"/>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3810000"/>
            <a:ext cx="8305800" cy="1033463"/>
          </a:xfrm>
        </p:spPr>
        <p:txBody>
          <a:bodyPr/>
          <a:lstStyle/>
          <a:p>
            <a:pPr fontAlgn="auto">
              <a:spcAft>
                <a:spcPts val="0"/>
              </a:spcAft>
              <a:buFont typeface="Wingdings 2"/>
              <a:buNone/>
              <a:defRPr/>
            </a:pPr>
            <a:r>
              <a:rPr lang="en-US" dirty="0" smtClean="0"/>
              <a:t>School Rating System</a:t>
            </a:r>
            <a:endParaRPr lang="en-US" sz="2000" dirty="0"/>
          </a:p>
        </p:txBody>
      </p:sp>
      <p:sp>
        <p:nvSpPr>
          <p:cNvPr id="2" name="Title 1"/>
          <p:cNvSpPr>
            <a:spLocks noGrp="1"/>
          </p:cNvSpPr>
          <p:nvPr>
            <p:ph type="ctrTitle"/>
          </p:nvPr>
        </p:nvSpPr>
        <p:spPr>
          <a:xfrm>
            <a:off x="457200" y="762000"/>
            <a:ext cx="8305800" cy="2209800"/>
          </a:xfrm>
        </p:spPr>
        <p:txBody>
          <a:bodyPr/>
          <a:lstStyle/>
          <a:p>
            <a:pPr fontAlgn="auto">
              <a:spcAft>
                <a:spcPts val="0"/>
              </a:spcAft>
              <a:defRPr/>
            </a:pPr>
            <a:r>
              <a:rPr dirty="0" smtClean="0">
                <a:solidFill>
                  <a:schemeClr val="accent6">
                    <a:lumMod val="75000"/>
                  </a:schemeClr>
                </a:solidFill>
              </a:rPr>
              <a:t>Special Cases</a:t>
            </a:r>
            <a:endParaRPr dirty="0">
              <a:solidFill>
                <a:schemeClr val="accent6">
                  <a:lumMod val="75000"/>
                </a:schemeClr>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fontAlgn="auto">
              <a:spcAft>
                <a:spcPts val="0"/>
              </a:spcAft>
              <a:defRPr/>
            </a:pPr>
            <a:r>
              <a:rPr sz="3200">
                <a:solidFill>
                  <a:srgbClr val="0070C0"/>
                </a:solidFill>
              </a:rPr>
              <a:t>School Rating </a:t>
            </a:r>
            <a:r>
              <a:rPr sz="3200" smtClean="0">
                <a:solidFill>
                  <a:srgbClr val="0070C0"/>
                </a:solidFill>
              </a:rPr>
              <a:t>System</a:t>
            </a:r>
            <a:br>
              <a:rPr sz="3200" smtClean="0">
                <a:solidFill>
                  <a:srgbClr val="0070C0"/>
                </a:solidFill>
              </a:rPr>
            </a:br>
            <a:r>
              <a:rPr sz="3200" i="1" smtClean="0">
                <a:solidFill>
                  <a:srgbClr val="7030A0"/>
                </a:solidFill>
              </a:rPr>
              <a:t>Special </a:t>
            </a:r>
            <a:r>
              <a:rPr sz="3200" i="1">
                <a:solidFill>
                  <a:srgbClr val="7030A0"/>
                </a:solidFill>
              </a:rPr>
              <a:t>Cases</a:t>
            </a:r>
          </a:p>
        </p:txBody>
      </p:sp>
      <p:sp>
        <p:nvSpPr>
          <p:cNvPr id="6146" name="Content Placeholder 1"/>
          <p:cNvSpPr>
            <a:spLocks noGrp="1"/>
          </p:cNvSpPr>
          <p:nvPr>
            <p:ph idx="1"/>
          </p:nvPr>
        </p:nvSpPr>
        <p:spPr>
          <a:xfrm>
            <a:off x="457200" y="1600200"/>
            <a:ext cx="8229600" cy="4495800"/>
          </a:xfrm>
        </p:spPr>
        <p:txBody>
          <a:bodyPr>
            <a:normAutofit/>
          </a:bodyPr>
          <a:lstStyle/>
          <a:p>
            <a:pPr marL="274320" indent="-274320" fontAlgn="auto">
              <a:spcAft>
                <a:spcPts val="0"/>
              </a:spcAft>
              <a:buClr>
                <a:schemeClr val="accent2">
                  <a:lumMod val="75000"/>
                </a:schemeClr>
              </a:buClr>
              <a:buFont typeface="Wingdings 2"/>
              <a:buChar char=""/>
              <a:defRPr/>
            </a:pPr>
            <a:r>
              <a:rPr lang="en-US" sz="3200" dirty="0" smtClean="0"/>
              <a:t>What </a:t>
            </a:r>
            <a:r>
              <a:rPr lang="en-US" sz="3200" dirty="0"/>
              <a:t>if a school has insufficient data?</a:t>
            </a:r>
          </a:p>
          <a:p>
            <a:pPr marL="274320" indent="-274320" fontAlgn="auto">
              <a:spcAft>
                <a:spcPts val="0"/>
              </a:spcAft>
              <a:buClr>
                <a:schemeClr val="accent2">
                  <a:lumMod val="75000"/>
                </a:schemeClr>
              </a:buClr>
              <a:buFont typeface="Wingdings 2"/>
              <a:buChar char=""/>
              <a:defRPr/>
            </a:pPr>
            <a:r>
              <a:rPr lang="en-US" sz="3200" dirty="0"/>
              <a:t>What if a school does not have any grade levels that are given assessments?</a:t>
            </a:r>
          </a:p>
          <a:p>
            <a:pPr marL="274320" indent="-274320" fontAlgn="auto">
              <a:spcAft>
                <a:spcPts val="0"/>
              </a:spcAft>
              <a:buClr>
                <a:schemeClr val="accent2">
                  <a:lumMod val="75000"/>
                </a:schemeClr>
              </a:buClr>
              <a:buFont typeface="Wingdings 2"/>
              <a:buChar char=""/>
              <a:defRPr/>
            </a:pPr>
            <a:r>
              <a:rPr lang="en-US" sz="3200" dirty="0"/>
              <a:t>What if a school </a:t>
            </a:r>
            <a:r>
              <a:rPr lang="en-US" sz="3200" dirty="0" smtClean="0"/>
              <a:t>serves a </a:t>
            </a:r>
            <a:r>
              <a:rPr lang="en-US" sz="3200" dirty="0"/>
              <a:t>wide span of grades (such as K-12, 6-12, etc.)?</a:t>
            </a:r>
          </a:p>
          <a:p>
            <a:pPr marL="274320" indent="-274320" fontAlgn="auto">
              <a:spcAft>
                <a:spcPts val="0"/>
              </a:spcAft>
              <a:buClr>
                <a:schemeClr val="accent2">
                  <a:lumMod val="75000"/>
                </a:schemeClr>
              </a:buClr>
              <a:buFont typeface="Wingdings 2"/>
              <a:buChar char=""/>
              <a:defRPr/>
            </a:pPr>
            <a:r>
              <a:rPr lang="en-US" sz="3200" dirty="0"/>
              <a:t>How are extended assessments incorporated in the rating</a:t>
            </a:r>
            <a:r>
              <a:rPr lang="en-US" sz="3200" dirty="0" smtClean="0"/>
              <a:t>?</a:t>
            </a:r>
            <a:endParaRPr lang="en-US" sz="3200" dirty="0"/>
          </a:p>
          <a:p>
            <a:pPr marL="274320" indent="-274320" fontAlgn="auto">
              <a:spcAft>
                <a:spcPts val="0"/>
              </a:spcAft>
              <a:buClr>
                <a:schemeClr val="accent2">
                  <a:lumMod val="75000"/>
                </a:schemeClr>
              </a:buClr>
              <a:buFont typeface="Wingdings 2"/>
              <a:buChar char=""/>
              <a:defRPr/>
            </a:pPr>
            <a:endParaRPr lang="en-US" sz="2800" dirty="0" smtClean="0"/>
          </a:p>
          <a:p>
            <a:pPr marL="274320" indent="-274320" fontAlgn="auto">
              <a:spcAft>
                <a:spcPts val="0"/>
              </a:spcAft>
              <a:buClr>
                <a:schemeClr val="accent2">
                  <a:lumMod val="75000"/>
                </a:schemeClr>
              </a:buClr>
              <a:buFont typeface="Wingdings 2"/>
              <a:buChar char=""/>
              <a:defRPr/>
            </a:pPr>
            <a:endParaRPr lang="en-US" sz="2800" dirty="0" smtClean="0"/>
          </a:p>
          <a:p>
            <a:pPr marL="274320" indent="-274320" fontAlgn="auto">
              <a:spcAft>
                <a:spcPts val="0"/>
              </a:spcAft>
              <a:buClr>
                <a:schemeClr val="accent2">
                  <a:lumMod val="75000"/>
                </a:schemeClr>
              </a:buClr>
              <a:buFont typeface="Wingdings 2"/>
              <a:buChar char=""/>
              <a:defRPr/>
            </a:pPr>
            <a:endParaRPr lang="en-US" sz="2800" dirty="0"/>
          </a:p>
        </p:txBody>
      </p:sp>
      <p:sp>
        <p:nvSpPr>
          <p:cNvPr id="4506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fontAlgn="base">
              <a:spcBef>
                <a:spcPct val="0"/>
              </a:spcBef>
              <a:spcAft>
                <a:spcPct val="0"/>
              </a:spcAft>
              <a:defRPr>
                <a:solidFill>
                  <a:schemeClr val="tx1"/>
                </a:solidFill>
                <a:latin typeface="Constantia" panose="02030602050306030303" pitchFamily="18" charset="0"/>
              </a:defRPr>
            </a:lvl6pPr>
            <a:lvl7pPr marL="2971800" indent="-228600" fontAlgn="base">
              <a:spcBef>
                <a:spcPct val="0"/>
              </a:spcBef>
              <a:spcAft>
                <a:spcPct val="0"/>
              </a:spcAft>
              <a:defRPr>
                <a:solidFill>
                  <a:schemeClr val="tx1"/>
                </a:solidFill>
                <a:latin typeface="Constantia" panose="02030602050306030303" pitchFamily="18" charset="0"/>
              </a:defRPr>
            </a:lvl7pPr>
            <a:lvl8pPr marL="3429000" indent="-228600" fontAlgn="base">
              <a:spcBef>
                <a:spcPct val="0"/>
              </a:spcBef>
              <a:spcAft>
                <a:spcPct val="0"/>
              </a:spcAft>
              <a:defRPr>
                <a:solidFill>
                  <a:schemeClr val="tx1"/>
                </a:solidFill>
                <a:latin typeface="Constantia" panose="02030602050306030303" pitchFamily="18" charset="0"/>
              </a:defRPr>
            </a:lvl8pPr>
            <a:lvl9pPr marL="3886200" indent="-228600" fontAlgn="base">
              <a:spcBef>
                <a:spcPct val="0"/>
              </a:spcBef>
              <a:spcAft>
                <a:spcPct val="0"/>
              </a:spcAft>
              <a:defRPr>
                <a:solidFill>
                  <a:schemeClr val="tx1"/>
                </a:solidFill>
                <a:latin typeface="Constantia" panose="02030602050306030303" pitchFamily="18" charset="0"/>
              </a:defRPr>
            </a:lvl9pPr>
          </a:lstStyle>
          <a:p>
            <a:fld id="{2E3393D0-A021-41DB-99B4-0351A0A40C37}" type="slidenum">
              <a:rPr lang="en-US" altLang="en-US">
                <a:solidFill>
                  <a:schemeClr val="tx2"/>
                </a:solidFill>
              </a:rPr>
              <a:pPr/>
              <a:t>37</a:t>
            </a:fld>
            <a:endParaRPr lang="en-US" altLang="en-US">
              <a:solidFill>
                <a:schemeClr val="tx2"/>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304800"/>
            <a:ext cx="8229600" cy="1295400"/>
          </a:xfrm>
        </p:spPr>
        <p:txBody>
          <a:bodyPr>
            <a:normAutofit fontScale="90000"/>
          </a:bodyPr>
          <a:lstStyle/>
          <a:p>
            <a:pPr algn="ctr" fontAlgn="auto">
              <a:spcAft>
                <a:spcPts val="0"/>
              </a:spcAft>
              <a:defRPr/>
            </a:pPr>
            <a:r>
              <a:rPr sz="3600" smtClean="0">
                <a:solidFill>
                  <a:schemeClr val="accent6">
                    <a:lumMod val="75000"/>
                  </a:schemeClr>
                </a:solidFill>
              </a:rPr>
              <a:t/>
            </a:r>
            <a:br>
              <a:rPr sz="3600" smtClean="0">
                <a:solidFill>
                  <a:schemeClr val="accent6">
                    <a:lumMod val="75000"/>
                  </a:schemeClr>
                </a:solidFill>
              </a:rPr>
            </a:br>
            <a:r>
              <a:rPr sz="3600">
                <a:solidFill>
                  <a:schemeClr val="accent6">
                    <a:lumMod val="75000"/>
                  </a:schemeClr>
                </a:solidFill>
              </a:rPr>
              <a:t/>
            </a:r>
            <a:br>
              <a:rPr sz="3600">
                <a:solidFill>
                  <a:schemeClr val="accent6">
                    <a:lumMod val="75000"/>
                  </a:schemeClr>
                </a:solidFill>
              </a:rPr>
            </a:br>
            <a:r>
              <a:rPr sz="3600" smtClean="0">
                <a:solidFill>
                  <a:schemeClr val="accent6">
                    <a:lumMod val="75000"/>
                  </a:schemeClr>
                </a:solidFill>
              </a:rPr>
              <a:t>What if a school has insufficient data?</a:t>
            </a:r>
            <a:br>
              <a:rPr sz="3600" smtClean="0">
                <a:solidFill>
                  <a:schemeClr val="accent6">
                    <a:lumMod val="75000"/>
                  </a:schemeClr>
                </a:solidFill>
              </a:rPr>
            </a:br>
            <a:r>
              <a:rPr sz="2800" i="1" smtClean="0">
                <a:solidFill>
                  <a:srgbClr val="7030A0"/>
                </a:solidFill>
              </a:rPr>
              <a:t> </a:t>
            </a:r>
            <a:r>
              <a:rPr sz="3300" i="1">
                <a:solidFill>
                  <a:srgbClr val="7030A0"/>
                </a:solidFill>
              </a:rPr>
              <a:t>Small School </a:t>
            </a:r>
            <a:r>
              <a:rPr sz="3300" i="1" smtClean="0">
                <a:solidFill>
                  <a:srgbClr val="7030A0"/>
                </a:solidFill>
              </a:rPr>
              <a:t>Rules</a:t>
            </a:r>
            <a:endParaRPr sz="2800" i="1">
              <a:solidFill>
                <a:srgbClr val="7030A0"/>
              </a:solidFill>
            </a:endParaRPr>
          </a:p>
        </p:txBody>
      </p:sp>
      <p:sp>
        <p:nvSpPr>
          <p:cNvPr id="6146" name="Content Placeholder 1"/>
          <p:cNvSpPr>
            <a:spLocks noGrp="1"/>
          </p:cNvSpPr>
          <p:nvPr>
            <p:ph idx="1"/>
          </p:nvPr>
        </p:nvSpPr>
        <p:spPr>
          <a:xfrm>
            <a:off x="457200" y="1752600"/>
            <a:ext cx="8229600" cy="4572000"/>
          </a:xfrm>
        </p:spPr>
        <p:txBody>
          <a:bodyPr>
            <a:normAutofit fontScale="77500" lnSpcReduction="20000"/>
          </a:bodyPr>
          <a:lstStyle/>
          <a:p>
            <a:pPr marL="274320" indent="-274320" fontAlgn="auto">
              <a:spcAft>
                <a:spcPts val="0"/>
              </a:spcAft>
              <a:buClr>
                <a:schemeClr val="accent2">
                  <a:lumMod val="75000"/>
                </a:schemeClr>
              </a:buClr>
              <a:buFont typeface="Wingdings 2"/>
              <a:buChar char=""/>
              <a:defRPr/>
            </a:pPr>
            <a:r>
              <a:rPr lang="en-US" sz="3500" dirty="0" smtClean="0"/>
              <a:t>By default, report card </a:t>
            </a:r>
            <a:r>
              <a:rPr lang="en-US" sz="3500" dirty="0"/>
              <a:t>ratings and AMO determinations </a:t>
            </a:r>
            <a:r>
              <a:rPr lang="en-US" sz="3500" dirty="0" smtClean="0"/>
              <a:t>are </a:t>
            </a:r>
            <a:r>
              <a:rPr lang="en-US" sz="3500" dirty="0"/>
              <a:t>based on data from the </a:t>
            </a:r>
            <a:r>
              <a:rPr lang="en-US" sz="3500" u="sng" dirty="0"/>
              <a:t>two</a:t>
            </a:r>
            <a:r>
              <a:rPr lang="en-US" sz="3500" dirty="0"/>
              <a:t> most recent school years, combined. </a:t>
            </a:r>
            <a:endParaRPr lang="en-US" sz="3500" dirty="0" smtClean="0"/>
          </a:p>
          <a:p>
            <a:pPr marL="274320" indent="-274320" fontAlgn="auto">
              <a:spcAft>
                <a:spcPts val="0"/>
              </a:spcAft>
              <a:buClr>
                <a:schemeClr val="accent2">
                  <a:lumMod val="75000"/>
                </a:schemeClr>
              </a:buClr>
              <a:buFont typeface="Wingdings 2"/>
              <a:buChar char=""/>
              <a:defRPr/>
            </a:pPr>
            <a:r>
              <a:rPr lang="en-US" sz="3500" dirty="0" smtClean="0"/>
              <a:t>Schools with fewer than 40 </a:t>
            </a:r>
            <a:r>
              <a:rPr lang="en-US" sz="3500" dirty="0"/>
              <a:t>total tests in reading and mathematics over the last </a:t>
            </a:r>
            <a:r>
              <a:rPr lang="en-US" sz="3500" dirty="0" smtClean="0"/>
              <a:t>two </a:t>
            </a:r>
            <a:r>
              <a:rPr lang="en-US" sz="3500" dirty="0"/>
              <a:t>school </a:t>
            </a:r>
            <a:r>
              <a:rPr lang="en-US" sz="3500" dirty="0" smtClean="0"/>
              <a:t>years are rated </a:t>
            </a:r>
            <a:r>
              <a:rPr lang="en-US" sz="3500" dirty="0"/>
              <a:t>based on the </a:t>
            </a:r>
            <a:r>
              <a:rPr lang="en-US" sz="3500" u="sng" dirty="0"/>
              <a:t>four</a:t>
            </a:r>
            <a:r>
              <a:rPr lang="en-US" sz="3500" dirty="0"/>
              <a:t> most recent school years, combined.</a:t>
            </a:r>
          </a:p>
          <a:p>
            <a:pPr marL="274320" indent="-274320" fontAlgn="auto">
              <a:spcAft>
                <a:spcPts val="0"/>
              </a:spcAft>
              <a:buClr>
                <a:schemeClr val="accent2">
                  <a:lumMod val="75000"/>
                </a:schemeClr>
              </a:buClr>
              <a:buFont typeface="Wingdings 2"/>
              <a:buChar char=""/>
              <a:defRPr/>
            </a:pPr>
            <a:r>
              <a:rPr lang="en-US" sz="3500" dirty="0" smtClean="0"/>
              <a:t>Schools </a:t>
            </a:r>
            <a:r>
              <a:rPr lang="en-US" sz="3500" dirty="0"/>
              <a:t>with </a:t>
            </a:r>
            <a:r>
              <a:rPr lang="en-US" sz="3500" dirty="0" smtClean="0"/>
              <a:t>fewer </a:t>
            </a:r>
            <a:r>
              <a:rPr lang="en-US" sz="3500" dirty="0"/>
              <a:t>than 40 total tests in reading and mathematics over the last </a:t>
            </a:r>
            <a:r>
              <a:rPr lang="en-US" sz="3500" dirty="0" smtClean="0"/>
              <a:t>four </a:t>
            </a:r>
            <a:r>
              <a:rPr lang="en-US" sz="3500" dirty="0"/>
              <a:t>school years </a:t>
            </a:r>
            <a:r>
              <a:rPr lang="en-US" sz="3500" u="sng" dirty="0" smtClean="0"/>
              <a:t>do not receive a report card rating</a:t>
            </a:r>
            <a:r>
              <a:rPr lang="en-US" sz="3500" dirty="0" smtClean="0"/>
              <a:t>. However, they are </a:t>
            </a:r>
            <a:r>
              <a:rPr lang="en-US" sz="3500" u="sng" dirty="0" smtClean="0"/>
              <a:t>still compared to AMOs</a:t>
            </a:r>
            <a:r>
              <a:rPr lang="en-US" sz="3500" dirty="0" smtClean="0"/>
              <a:t> based on however many tests have been submitted.</a:t>
            </a:r>
            <a:endParaRPr lang="en-US" sz="3500" dirty="0"/>
          </a:p>
          <a:p>
            <a:pPr marL="274320" indent="-274320" fontAlgn="auto">
              <a:spcAft>
                <a:spcPts val="0"/>
              </a:spcAft>
              <a:buClr>
                <a:schemeClr val="accent2">
                  <a:lumMod val="75000"/>
                </a:schemeClr>
              </a:buClr>
              <a:buFont typeface="Wingdings 2"/>
              <a:buChar char=""/>
              <a:defRPr/>
            </a:pPr>
            <a:endParaRPr lang="en-US" sz="3200" dirty="0" smtClean="0"/>
          </a:p>
        </p:txBody>
      </p:sp>
      <p:sp>
        <p:nvSpPr>
          <p:cNvPr id="46084"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fontAlgn="base">
              <a:spcBef>
                <a:spcPct val="0"/>
              </a:spcBef>
              <a:spcAft>
                <a:spcPct val="0"/>
              </a:spcAft>
              <a:defRPr>
                <a:solidFill>
                  <a:schemeClr val="tx1"/>
                </a:solidFill>
                <a:latin typeface="Constantia" panose="02030602050306030303" pitchFamily="18" charset="0"/>
              </a:defRPr>
            </a:lvl6pPr>
            <a:lvl7pPr marL="2971800" indent="-228600" fontAlgn="base">
              <a:spcBef>
                <a:spcPct val="0"/>
              </a:spcBef>
              <a:spcAft>
                <a:spcPct val="0"/>
              </a:spcAft>
              <a:defRPr>
                <a:solidFill>
                  <a:schemeClr val="tx1"/>
                </a:solidFill>
                <a:latin typeface="Constantia" panose="02030602050306030303" pitchFamily="18" charset="0"/>
              </a:defRPr>
            </a:lvl7pPr>
            <a:lvl8pPr marL="3429000" indent="-228600" fontAlgn="base">
              <a:spcBef>
                <a:spcPct val="0"/>
              </a:spcBef>
              <a:spcAft>
                <a:spcPct val="0"/>
              </a:spcAft>
              <a:defRPr>
                <a:solidFill>
                  <a:schemeClr val="tx1"/>
                </a:solidFill>
                <a:latin typeface="Constantia" panose="02030602050306030303" pitchFamily="18" charset="0"/>
              </a:defRPr>
            </a:lvl8pPr>
            <a:lvl9pPr marL="3886200" indent="-228600" fontAlgn="base">
              <a:spcBef>
                <a:spcPct val="0"/>
              </a:spcBef>
              <a:spcAft>
                <a:spcPct val="0"/>
              </a:spcAft>
              <a:defRPr>
                <a:solidFill>
                  <a:schemeClr val="tx1"/>
                </a:solidFill>
                <a:latin typeface="Constantia" panose="02030602050306030303" pitchFamily="18" charset="0"/>
              </a:defRPr>
            </a:lvl9pPr>
          </a:lstStyle>
          <a:p>
            <a:fld id="{508D9831-2319-40EA-8C1C-89BF126D0564}" type="slidenum">
              <a:rPr lang="en-US" altLang="en-US">
                <a:solidFill>
                  <a:schemeClr val="tx2"/>
                </a:solidFill>
              </a:rPr>
              <a:pPr/>
              <a:t>38</a:t>
            </a:fld>
            <a:endParaRPr lang="en-US" altLang="en-US">
              <a:solidFill>
                <a:schemeClr val="tx2"/>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28600"/>
            <a:ext cx="8229600" cy="1600200"/>
          </a:xfrm>
        </p:spPr>
        <p:txBody>
          <a:bodyPr>
            <a:noAutofit/>
          </a:bodyPr>
          <a:lstStyle/>
          <a:p>
            <a:pPr algn="ctr" fontAlgn="auto">
              <a:spcAft>
                <a:spcPts val="0"/>
              </a:spcAft>
              <a:defRPr/>
            </a:pPr>
            <a:r>
              <a:rPr sz="3200" i="1" smtClean="0">
                <a:solidFill>
                  <a:srgbClr val="7030A0"/>
                </a:solidFill>
              </a:rPr>
              <a:t/>
            </a:r>
            <a:br>
              <a:rPr sz="3200" i="1" smtClean="0">
                <a:solidFill>
                  <a:srgbClr val="7030A0"/>
                </a:solidFill>
              </a:rPr>
            </a:br>
            <a:r>
              <a:rPr sz="3200" smtClean="0">
                <a:solidFill>
                  <a:schemeClr val="accent6">
                    <a:lumMod val="75000"/>
                  </a:schemeClr>
                </a:solidFill>
              </a:rPr>
              <a:t>What if a school does not have any grade levels that are given assessments?</a:t>
            </a:r>
            <a:br>
              <a:rPr sz="3200" smtClean="0">
                <a:solidFill>
                  <a:schemeClr val="accent6">
                    <a:lumMod val="75000"/>
                  </a:schemeClr>
                </a:solidFill>
              </a:rPr>
            </a:br>
            <a:r>
              <a:rPr sz="2800" i="1">
                <a:solidFill>
                  <a:srgbClr val="7030A0"/>
                </a:solidFill>
              </a:rPr>
              <a:t>Schools without Benchmark Grades</a:t>
            </a:r>
          </a:p>
        </p:txBody>
      </p:sp>
      <p:sp>
        <p:nvSpPr>
          <p:cNvPr id="6146" name="Content Placeholder 1"/>
          <p:cNvSpPr>
            <a:spLocks noGrp="1"/>
          </p:cNvSpPr>
          <p:nvPr>
            <p:ph idx="1"/>
          </p:nvPr>
        </p:nvSpPr>
        <p:spPr>
          <a:xfrm>
            <a:off x="457200" y="1905000"/>
            <a:ext cx="8229600" cy="4572000"/>
          </a:xfrm>
        </p:spPr>
        <p:txBody>
          <a:bodyPr>
            <a:noAutofit/>
          </a:bodyPr>
          <a:lstStyle/>
          <a:p>
            <a:pPr marL="274320" indent="-274320" fontAlgn="auto">
              <a:spcAft>
                <a:spcPts val="0"/>
              </a:spcAft>
              <a:buClr>
                <a:schemeClr val="accent2">
                  <a:lumMod val="75000"/>
                </a:schemeClr>
              </a:buClr>
              <a:buFont typeface="Wingdings 2"/>
              <a:buChar char=""/>
              <a:defRPr/>
            </a:pPr>
            <a:r>
              <a:rPr lang="en-US" sz="2200" dirty="0"/>
              <a:t>Schools without benchmark grades (e.g., K-2 schools) are denoted as </a:t>
            </a:r>
            <a:r>
              <a:rPr lang="en-US" sz="2200" u="sng" dirty="0"/>
              <a:t>sending</a:t>
            </a:r>
            <a:r>
              <a:rPr lang="en-US" sz="2200" dirty="0"/>
              <a:t> schools, and </a:t>
            </a:r>
            <a:r>
              <a:rPr lang="en-US" sz="2200" dirty="0" smtClean="0"/>
              <a:t>are assigned </a:t>
            </a:r>
            <a:r>
              <a:rPr lang="en-US" sz="2200" dirty="0"/>
              <a:t>a designated </a:t>
            </a:r>
            <a:r>
              <a:rPr lang="en-US" sz="2200" u="sng" dirty="0"/>
              <a:t>receiving</a:t>
            </a:r>
            <a:r>
              <a:rPr lang="en-US" sz="2200" dirty="0"/>
              <a:t> school. </a:t>
            </a:r>
            <a:endParaRPr lang="en-US" sz="2200" dirty="0" smtClean="0"/>
          </a:p>
          <a:p>
            <a:pPr marL="274320" indent="-274320" fontAlgn="auto">
              <a:spcAft>
                <a:spcPts val="0"/>
              </a:spcAft>
              <a:buClr>
                <a:schemeClr val="accent2">
                  <a:lumMod val="75000"/>
                </a:schemeClr>
              </a:buClr>
              <a:buFont typeface="Wingdings 2"/>
              <a:buChar char=""/>
              <a:defRPr/>
            </a:pPr>
            <a:r>
              <a:rPr lang="en-US" sz="2200" dirty="0" smtClean="0"/>
              <a:t>School </a:t>
            </a:r>
            <a:r>
              <a:rPr lang="en-US" sz="2200" dirty="0"/>
              <a:t>report card ratings and </a:t>
            </a:r>
            <a:r>
              <a:rPr lang="en-US" sz="2200" dirty="0" smtClean="0"/>
              <a:t>priority, focus or model school status for </a:t>
            </a:r>
            <a:r>
              <a:rPr lang="en-US" sz="2200" dirty="0"/>
              <a:t>these schools </a:t>
            </a:r>
            <a:r>
              <a:rPr lang="en-US" sz="2200" dirty="0" smtClean="0"/>
              <a:t>are based </a:t>
            </a:r>
            <a:r>
              <a:rPr lang="en-US" sz="2200" dirty="0"/>
              <a:t>on the 3rd grade assessment results of the designated </a:t>
            </a:r>
            <a:r>
              <a:rPr lang="en-US" sz="2200" u="sng" dirty="0"/>
              <a:t>receiving</a:t>
            </a:r>
            <a:r>
              <a:rPr lang="en-US" sz="2200" dirty="0"/>
              <a:t> school. </a:t>
            </a:r>
            <a:endParaRPr lang="en-US" sz="2200" dirty="0" smtClean="0"/>
          </a:p>
          <a:p>
            <a:pPr marL="274320" indent="-274320" fontAlgn="auto">
              <a:spcAft>
                <a:spcPts val="0"/>
              </a:spcAft>
              <a:buClr>
                <a:schemeClr val="accent2">
                  <a:lumMod val="75000"/>
                </a:schemeClr>
              </a:buClr>
              <a:buFont typeface="Wingdings 2"/>
              <a:buChar char=""/>
              <a:defRPr/>
            </a:pPr>
            <a:r>
              <a:rPr lang="en-US" sz="2200" dirty="0" smtClean="0"/>
              <a:t>Attendance is </a:t>
            </a:r>
            <a:r>
              <a:rPr lang="en-US" sz="2200" dirty="0"/>
              <a:t>based on the </a:t>
            </a:r>
            <a:r>
              <a:rPr lang="en-US" sz="2200" u="sng" dirty="0"/>
              <a:t>sending</a:t>
            </a:r>
            <a:r>
              <a:rPr lang="en-US" sz="2200" dirty="0"/>
              <a:t> school’s attendance.</a:t>
            </a:r>
          </a:p>
          <a:p>
            <a:pPr marL="274320" indent="-274320" fontAlgn="auto">
              <a:spcAft>
                <a:spcPts val="0"/>
              </a:spcAft>
              <a:buClr>
                <a:schemeClr val="accent2">
                  <a:lumMod val="75000"/>
                </a:schemeClr>
              </a:buClr>
              <a:buFont typeface="Wingdings 2"/>
              <a:buChar char=""/>
              <a:defRPr/>
            </a:pPr>
            <a:r>
              <a:rPr lang="en-US" sz="2200" dirty="0"/>
              <a:t>Schools that serve only students in grade 1 or lower </a:t>
            </a:r>
            <a:r>
              <a:rPr lang="en-US" sz="2200" dirty="0" smtClean="0"/>
              <a:t>do </a:t>
            </a:r>
            <a:r>
              <a:rPr lang="en-US" sz="2200" u="sng" dirty="0"/>
              <a:t>not</a:t>
            </a:r>
            <a:r>
              <a:rPr lang="en-US" sz="2200" dirty="0"/>
              <a:t> receive a school rating and </a:t>
            </a:r>
            <a:r>
              <a:rPr lang="en-US" sz="2200" dirty="0" smtClean="0"/>
              <a:t>are </a:t>
            </a:r>
            <a:r>
              <a:rPr lang="en-US" sz="2200" u="sng" dirty="0"/>
              <a:t>not</a:t>
            </a:r>
            <a:r>
              <a:rPr lang="en-US" sz="2200" dirty="0"/>
              <a:t> </a:t>
            </a:r>
            <a:r>
              <a:rPr lang="en-US" sz="2200" dirty="0" smtClean="0"/>
              <a:t>eligible </a:t>
            </a:r>
            <a:r>
              <a:rPr lang="en-US" sz="2200" dirty="0"/>
              <a:t>for priority, focus, or model school status. However, they </a:t>
            </a:r>
            <a:r>
              <a:rPr lang="en-US" sz="2200" u="sng" dirty="0" smtClean="0"/>
              <a:t>do</a:t>
            </a:r>
            <a:r>
              <a:rPr lang="en-US" sz="2200" dirty="0" smtClean="0"/>
              <a:t> </a:t>
            </a:r>
            <a:r>
              <a:rPr lang="en-US" sz="2200" dirty="0"/>
              <a:t>receive an achievement rating based on the 3rd grade assessment results for the designated </a:t>
            </a:r>
            <a:r>
              <a:rPr lang="en-US" sz="2200" u="sng" dirty="0"/>
              <a:t>receiving</a:t>
            </a:r>
            <a:r>
              <a:rPr lang="en-US" sz="2200" dirty="0"/>
              <a:t> </a:t>
            </a:r>
            <a:r>
              <a:rPr lang="en-US" sz="2200" dirty="0" smtClean="0"/>
              <a:t>school.</a:t>
            </a:r>
            <a:endParaRPr lang="en-US" sz="2200" dirty="0"/>
          </a:p>
        </p:txBody>
      </p:sp>
      <p:sp>
        <p:nvSpPr>
          <p:cNvPr id="47108"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fontAlgn="base">
              <a:spcBef>
                <a:spcPct val="0"/>
              </a:spcBef>
              <a:spcAft>
                <a:spcPct val="0"/>
              </a:spcAft>
              <a:defRPr>
                <a:solidFill>
                  <a:schemeClr val="tx1"/>
                </a:solidFill>
                <a:latin typeface="Constantia" panose="02030602050306030303" pitchFamily="18" charset="0"/>
              </a:defRPr>
            </a:lvl6pPr>
            <a:lvl7pPr marL="2971800" indent="-228600" fontAlgn="base">
              <a:spcBef>
                <a:spcPct val="0"/>
              </a:spcBef>
              <a:spcAft>
                <a:spcPct val="0"/>
              </a:spcAft>
              <a:defRPr>
                <a:solidFill>
                  <a:schemeClr val="tx1"/>
                </a:solidFill>
                <a:latin typeface="Constantia" panose="02030602050306030303" pitchFamily="18" charset="0"/>
              </a:defRPr>
            </a:lvl7pPr>
            <a:lvl8pPr marL="3429000" indent="-228600" fontAlgn="base">
              <a:spcBef>
                <a:spcPct val="0"/>
              </a:spcBef>
              <a:spcAft>
                <a:spcPct val="0"/>
              </a:spcAft>
              <a:defRPr>
                <a:solidFill>
                  <a:schemeClr val="tx1"/>
                </a:solidFill>
                <a:latin typeface="Constantia" panose="02030602050306030303" pitchFamily="18" charset="0"/>
              </a:defRPr>
            </a:lvl8pPr>
            <a:lvl9pPr marL="3886200" indent="-228600" fontAlgn="base">
              <a:spcBef>
                <a:spcPct val="0"/>
              </a:spcBef>
              <a:spcAft>
                <a:spcPct val="0"/>
              </a:spcAft>
              <a:defRPr>
                <a:solidFill>
                  <a:schemeClr val="tx1"/>
                </a:solidFill>
                <a:latin typeface="Constantia" panose="02030602050306030303" pitchFamily="18" charset="0"/>
              </a:defRPr>
            </a:lvl9pPr>
          </a:lstStyle>
          <a:p>
            <a:fld id="{30AA0657-302F-4168-BF9C-E22C2D5FB778}" type="slidenum">
              <a:rPr lang="en-US" altLang="en-US">
                <a:solidFill>
                  <a:schemeClr val="tx2"/>
                </a:solidFill>
              </a:rPr>
              <a:pPr/>
              <a:t>39</a:t>
            </a:fld>
            <a:endParaRPr lang="en-US" altLang="en-US">
              <a:solidFill>
                <a:schemeClr val="tx2"/>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lvl="1" algn="ctr" fontAlgn="auto">
              <a:spcBef>
                <a:spcPts val="0"/>
              </a:spcBef>
              <a:spcAft>
                <a:spcPts val="0"/>
              </a:spcAft>
              <a:defRPr/>
            </a:pPr>
            <a:r>
              <a:rPr lang="en-US" sz="3200" kern="1200" spc="-100" dirty="0">
                <a:ln w="3200">
                  <a:solidFill>
                    <a:schemeClr val="bg2">
                      <a:shade val="75000"/>
                      <a:alpha val="25000"/>
                    </a:schemeClr>
                  </a:solidFill>
                  <a:prstDash val="solid"/>
                  <a:round/>
                </a:ln>
                <a:solidFill>
                  <a:schemeClr val="accent6">
                    <a:lumMod val="75000"/>
                  </a:schemeClr>
                </a:solidFill>
                <a:effectLst>
                  <a:innerShdw blurRad="50800" dist="25400" dir="13500000">
                    <a:prstClr val="black">
                      <a:alpha val="70000"/>
                    </a:prstClr>
                  </a:innerShdw>
                </a:effectLst>
                <a:latin typeface="+mj-lt"/>
                <a:ea typeface="+mj-ea"/>
                <a:cs typeface="+mj-cs"/>
              </a:rPr>
              <a:t>What is the ESEA Flexibility Waiver?</a:t>
            </a:r>
          </a:p>
        </p:txBody>
      </p:sp>
      <p:sp>
        <p:nvSpPr>
          <p:cNvPr id="6146" name="Content Placeholder 1"/>
          <p:cNvSpPr>
            <a:spLocks noGrp="1"/>
          </p:cNvSpPr>
          <p:nvPr>
            <p:ph idx="1"/>
          </p:nvPr>
        </p:nvSpPr>
        <p:spPr>
          <a:xfrm>
            <a:off x="457200" y="1524000"/>
            <a:ext cx="8229600" cy="4686300"/>
          </a:xfrm>
        </p:spPr>
        <p:txBody>
          <a:bodyPr>
            <a:noAutofit/>
          </a:bodyPr>
          <a:lstStyle/>
          <a:p>
            <a:pPr marL="274320" indent="-274320" fontAlgn="auto">
              <a:spcAft>
                <a:spcPts val="0"/>
              </a:spcAft>
              <a:buClr>
                <a:schemeClr val="accent2">
                  <a:lumMod val="75000"/>
                </a:schemeClr>
              </a:buClr>
              <a:buFont typeface="Wingdings 2"/>
              <a:buChar char=""/>
              <a:defRPr/>
            </a:pPr>
            <a:r>
              <a:rPr lang="en-US" sz="2000" dirty="0" smtClean="0"/>
              <a:t>Removes requirement for Adequate Yearly Progress (AYP) designation, replacing it with a new rating system.</a:t>
            </a:r>
          </a:p>
          <a:p>
            <a:pPr marL="274320" indent="-274320" fontAlgn="auto">
              <a:spcAft>
                <a:spcPts val="0"/>
              </a:spcAft>
              <a:buClr>
                <a:schemeClr val="accent2">
                  <a:lumMod val="75000"/>
                </a:schemeClr>
              </a:buClr>
              <a:buFont typeface="Wingdings 2"/>
              <a:buChar char=""/>
              <a:defRPr/>
            </a:pPr>
            <a:r>
              <a:rPr lang="en-US" sz="2000" dirty="0" smtClean="0"/>
              <a:t>Annual Measurable Objectives (AMOs) are still required for achievement, cohort graduation rate, participation and attendance, by subgroup.</a:t>
            </a:r>
          </a:p>
          <a:p>
            <a:pPr marL="274320" indent="-274320" fontAlgn="auto">
              <a:spcAft>
                <a:spcPts val="0"/>
              </a:spcAft>
              <a:buClr>
                <a:schemeClr val="accent2">
                  <a:lumMod val="75000"/>
                </a:schemeClr>
              </a:buClr>
              <a:buFont typeface="Wingdings 2"/>
              <a:buChar char=""/>
              <a:defRPr/>
            </a:pPr>
            <a:r>
              <a:rPr lang="en-US" sz="2000" dirty="0" smtClean="0"/>
              <a:t>Priority, focus and model schools were identified in Summer 2012 using the new rating system.</a:t>
            </a:r>
          </a:p>
          <a:p>
            <a:pPr marL="274320" indent="-274320" fontAlgn="auto">
              <a:spcAft>
                <a:spcPts val="0"/>
              </a:spcAft>
              <a:buClr>
                <a:schemeClr val="accent2">
                  <a:lumMod val="75000"/>
                </a:schemeClr>
              </a:buClr>
              <a:buFont typeface="Wingdings 2"/>
              <a:buChar char=""/>
              <a:defRPr/>
            </a:pPr>
            <a:r>
              <a:rPr lang="en-US" sz="2000" dirty="0" smtClean="0"/>
              <a:t>Priority and focus schools will remain on list for three years after implementation of interventions.</a:t>
            </a:r>
          </a:p>
          <a:p>
            <a:pPr marL="274320" indent="-274320" fontAlgn="auto">
              <a:spcAft>
                <a:spcPts val="0"/>
              </a:spcAft>
              <a:buClr>
                <a:schemeClr val="accent2">
                  <a:lumMod val="75000"/>
                </a:schemeClr>
              </a:buClr>
              <a:buFont typeface="Wingdings 2"/>
              <a:buChar char=""/>
              <a:defRPr/>
            </a:pPr>
            <a:r>
              <a:rPr lang="en-US" sz="2000" dirty="0" smtClean="0"/>
              <a:t>Model school list updated on annual basis.</a:t>
            </a:r>
          </a:p>
          <a:p>
            <a:pPr marL="274320" indent="-274320" fontAlgn="auto">
              <a:spcAft>
                <a:spcPts val="0"/>
              </a:spcAft>
              <a:buClr>
                <a:schemeClr val="accent2">
                  <a:lumMod val="75000"/>
                </a:schemeClr>
              </a:buClr>
              <a:buFont typeface="Wingdings 2"/>
              <a:buChar char=""/>
              <a:defRPr/>
            </a:pPr>
            <a:r>
              <a:rPr lang="en-US" sz="2000" dirty="0" smtClean="0"/>
              <a:t>New rating system used for Report Card ratings starting with 2012-13.</a:t>
            </a:r>
          </a:p>
          <a:p>
            <a:pPr marL="274320" indent="-274320" fontAlgn="auto">
              <a:spcAft>
                <a:spcPts val="0"/>
              </a:spcAft>
              <a:buClr>
                <a:schemeClr val="accent2">
                  <a:lumMod val="75000"/>
                </a:schemeClr>
              </a:buClr>
              <a:buFont typeface="Wingdings 2"/>
              <a:buChar char=""/>
              <a:defRPr/>
            </a:pPr>
            <a:r>
              <a:rPr lang="en-US" sz="2000" dirty="0"/>
              <a:t>For more information on the </a:t>
            </a:r>
            <a:r>
              <a:rPr lang="en-US" sz="2000" dirty="0" smtClean="0"/>
              <a:t>ESEA Flexibility Waiver </a:t>
            </a:r>
            <a:r>
              <a:rPr lang="en-US" sz="2000" dirty="0"/>
              <a:t>see: </a:t>
            </a:r>
            <a:r>
              <a:rPr lang="en-US" sz="2000" b="1" dirty="0">
                <a:latin typeface="Calibri" pitchFamily="34" charset="0"/>
                <a:cs typeface="Calibri" pitchFamily="34" charset="0"/>
                <a:hlinkClick r:id="rId3"/>
              </a:rPr>
              <a:t>http://www.ode.state.or.us/search/page/?id=3475</a:t>
            </a:r>
            <a:endParaRPr lang="en-US" sz="2000" dirty="0"/>
          </a:p>
          <a:p>
            <a:pPr marL="274320" indent="-274320" fontAlgn="auto">
              <a:spcAft>
                <a:spcPts val="0"/>
              </a:spcAft>
              <a:buClr>
                <a:schemeClr val="accent2">
                  <a:lumMod val="75000"/>
                </a:schemeClr>
              </a:buClr>
              <a:buFont typeface="Wingdings 2"/>
              <a:buChar char=""/>
              <a:defRPr/>
            </a:pPr>
            <a:endParaRPr lang="en-US" sz="2400" dirty="0"/>
          </a:p>
        </p:txBody>
      </p:sp>
      <p:sp>
        <p:nvSpPr>
          <p:cNvPr id="1126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fontAlgn="base">
              <a:spcBef>
                <a:spcPct val="0"/>
              </a:spcBef>
              <a:spcAft>
                <a:spcPct val="0"/>
              </a:spcAft>
              <a:defRPr>
                <a:solidFill>
                  <a:schemeClr val="tx1"/>
                </a:solidFill>
                <a:latin typeface="Constantia" panose="02030602050306030303" pitchFamily="18" charset="0"/>
              </a:defRPr>
            </a:lvl6pPr>
            <a:lvl7pPr marL="2971800" indent="-228600" fontAlgn="base">
              <a:spcBef>
                <a:spcPct val="0"/>
              </a:spcBef>
              <a:spcAft>
                <a:spcPct val="0"/>
              </a:spcAft>
              <a:defRPr>
                <a:solidFill>
                  <a:schemeClr val="tx1"/>
                </a:solidFill>
                <a:latin typeface="Constantia" panose="02030602050306030303" pitchFamily="18" charset="0"/>
              </a:defRPr>
            </a:lvl7pPr>
            <a:lvl8pPr marL="3429000" indent="-228600" fontAlgn="base">
              <a:spcBef>
                <a:spcPct val="0"/>
              </a:spcBef>
              <a:spcAft>
                <a:spcPct val="0"/>
              </a:spcAft>
              <a:defRPr>
                <a:solidFill>
                  <a:schemeClr val="tx1"/>
                </a:solidFill>
                <a:latin typeface="Constantia" panose="02030602050306030303" pitchFamily="18" charset="0"/>
              </a:defRPr>
            </a:lvl8pPr>
            <a:lvl9pPr marL="3886200" indent="-228600" fontAlgn="base">
              <a:spcBef>
                <a:spcPct val="0"/>
              </a:spcBef>
              <a:spcAft>
                <a:spcPct val="0"/>
              </a:spcAft>
              <a:defRPr>
                <a:solidFill>
                  <a:schemeClr val="tx1"/>
                </a:solidFill>
                <a:latin typeface="Constantia" panose="02030602050306030303" pitchFamily="18" charset="0"/>
              </a:defRPr>
            </a:lvl9pPr>
          </a:lstStyle>
          <a:p>
            <a:fld id="{5132A6CF-FD53-4275-B089-0575B635DEAB}" type="slidenum">
              <a:rPr lang="en-US" altLang="en-US">
                <a:solidFill>
                  <a:schemeClr val="tx2"/>
                </a:solidFill>
              </a:rPr>
              <a:pPr/>
              <a:t>4</a:t>
            </a:fld>
            <a:endParaRPr lang="en-US" altLang="en-US">
              <a:solidFill>
                <a:schemeClr val="tx2"/>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90600" y="16164"/>
            <a:ext cx="7010400" cy="1660236"/>
          </a:xfrm>
        </p:spPr>
        <p:txBody>
          <a:bodyPr>
            <a:noAutofit/>
          </a:bodyPr>
          <a:lstStyle/>
          <a:p>
            <a:pPr algn="ctr" fontAlgn="auto">
              <a:spcAft>
                <a:spcPts val="0"/>
              </a:spcAft>
              <a:defRPr/>
            </a:pPr>
            <a:r>
              <a:rPr sz="3200" smtClean="0">
                <a:solidFill>
                  <a:srgbClr val="0070C0"/>
                </a:solidFill>
              </a:rPr>
              <a:t/>
            </a:r>
            <a:br>
              <a:rPr sz="3200" smtClean="0">
                <a:solidFill>
                  <a:srgbClr val="0070C0"/>
                </a:solidFill>
              </a:rPr>
            </a:br>
            <a:r>
              <a:rPr sz="3200">
                <a:solidFill>
                  <a:srgbClr val="0070C0"/>
                </a:solidFill>
              </a:rPr>
              <a:t/>
            </a:r>
            <a:br>
              <a:rPr sz="3200">
                <a:solidFill>
                  <a:srgbClr val="0070C0"/>
                </a:solidFill>
              </a:rPr>
            </a:br>
            <a:r>
              <a:rPr sz="3200" smtClean="0">
                <a:solidFill>
                  <a:srgbClr val="0070C0"/>
                </a:solidFill>
              </a:rPr>
              <a:t/>
            </a:r>
            <a:br>
              <a:rPr sz="3200" smtClean="0">
                <a:solidFill>
                  <a:srgbClr val="0070C0"/>
                </a:solidFill>
              </a:rPr>
            </a:br>
            <a:r>
              <a:rPr sz="3200">
                <a:solidFill>
                  <a:srgbClr val="0070C0"/>
                </a:solidFill>
              </a:rPr>
              <a:t/>
            </a:r>
            <a:br>
              <a:rPr sz="3200">
                <a:solidFill>
                  <a:srgbClr val="0070C0"/>
                </a:solidFill>
              </a:rPr>
            </a:br>
            <a:r>
              <a:rPr sz="3200" smtClean="0">
                <a:solidFill>
                  <a:srgbClr val="0070C0"/>
                </a:solidFill>
              </a:rPr>
              <a:t>How are extended assessments incorporated in the rating?</a:t>
            </a:r>
            <a:br>
              <a:rPr sz="3200" smtClean="0">
                <a:solidFill>
                  <a:srgbClr val="0070C0"/>
                </a:solidFill>
              </a:rPr>
            </a:br>
            <a:r>
              <a:rPr sz="2800" i="1">
                <a:solidFill>
                  <a:srgbClr val="7030A0"/>
                </a:solidFill>
              </a:rPr>
              <a:t>Cap on Extended </a:t>
            </a:r>
            <a:r>
              <a:rPr sz="2800" i="1" smtClean="0">
                <a:solidFill>
                  <a:srgbClr val="7030A0"/>
                </a:solidFill>
              </a:rPr>
              <a:t>Assessments</a:t>
            </a:r>
            <a:endParaRPr sz="3200" i="1">
              <a:solidFill>
                <a:srgbClr val="7030A0"/>
              </a:solidFill>
            </a:endParaRPr>
          </a:p>
        </p:txBody>
      </p:sp>
      <p:sp>
        <p:nvSpPr>
          <p:cNvPr id="6146" name="Content Placeholder 1"/>
          <p:cNvSpPr>
            <a:spLocks noGrp="1"/>
          </p:cNvSpPr>
          <p:nvPr>
            <p:ph idx="1"/>
          </p:nvPr>
        </p:nvSpPr>
        <p:spPr>
          <a:xfrm>
            <a:off x="457200" y="1752600"/>
            <a:ext cx="8229600" cy="4572000"/>
          </a:xfrm>
        </p:spPr>
        <p:txBody>
          <a:bodyPr>
            <a:normAutofit/>
          </a:bodyPr>
          <a:lstStyle/>
          <a:p>
            <a:pPr marL="274320" indent="-274320" fontAlgn="auto">
              <a:spcAft>
                <a:spcPts val="0"/>
              </a:spcAft>
              <a:buClr>
                <a:schemeClr val="accent2">
                  <a:lumMod val="75000"/>
                </a:schemeClr>
              </a:buClr>
              <a:buFont typeface="Wingdings 2"/>
              <a:buChar char=""/>
              <a:defRPr/>
            </a:pPr>
            <a:r>
              <a:rPr lang="en-US" sz="2800" dirty="0" smtClean="0"/>
              <a:t>The </a:t>
            </a:r>
            <a:r>
              <a:rPr lang="en-US" sz="2800" dirty="0"/>
              <a:t>number of extended assessments meeting the alternate achievement standards can represent no more than </a:t>
            </a:r>
            <a:r>
              <a:rPr lang="en-US" sz="2800" dirty="0" smtClean="0"/>
              <a:t>1.0 </a:t>
            </a:r>
            <a:r>
              <a:rPr lang="en-US" sz="2800" dirty="0"/>
              <a:t>percent of the total number of </a:t>
            </a:r>
            <a:r>
              <a:rPr lang="en-US" sz="2800" dirty="0" smtClean="0"/>
              <a:t>reading and math tests </a:t>
            </a:r>
            <a:r>
              <a:rPr lang="en-US" sz="2800" dirty="0"/>
              <a:t>within a given </a:t>
            </a:r>
            <a:r>
              <a:rPr lang="en-US" sz="2800" dirty="0" smtClean="0"/>
              <a:t>district. </a:t>
            </a:r>
          </a:p>
          <a:p>
            <a:pPr marL="274320" indent="-274320" fontAlgn="auto">
              <a:spcAft>
                <a:spcPts val="0"/>
              </a:spcAft>
              <a:buClr>
                <a:schemeClr val="accent2">
                  <a:lumMod val="75000"/>
                </a:schemeClr>
              </a:buClr>
              <a:buFont typeface="Wingdings 2"/>
              <a:buChar char=""/>
              <a:defRPr/>
            </a:pPr>
            <a:r>
              <a:rPr lang="en-US" sz="2800" dirty="0" smtClean="0"/>
              <a:t>Districts may choose </a:t>
            </a:r>
            <a:r>
              <a:rPr lang="en-US" sz="2800" dirty="0"/>
              <a:t>one of the following two methods for </a:t>
            </a:r>
            <a:r>
              <a:rPr lang="en-US" sz="2800" dirty="0" smtClean="0"/>
              <a:t>identifying </a:t>
            </a:r>
            <a:r>
              <a:rPr lang="en-US" sz="2800" dirty="0"/>
              <a:t>which alternative assessments will be changed from “met” to “not met” to meet the 1.0 percent cap:</a:t>
            </a:r>
          </a:p>
          <a:p>
            <a:pPr marL="640080" lvl="1" indent="-274320" fontAlgn="auto">
              <a:spcAft>
                <a:spcPts val="0"/>
              </a:spcAft>
              <a:buClr>
                <a:schemeClr val="accent2">
                  <a:lumMod val="50000"/>
                </a:schemeClr>
              </a:buClr>
              <a:buFont typeface="Wingdings 2"/>
              <a:buChar char=""/>
              <a:defRPr/>
            </a:pPr>
            <a:r>
              <a:rPr lang="en-US" dirty="0"/>
              <a:t>r</a:t>
            </a:r>
            <a:r>
              <a:rPr lang="en-US" dirty="0" smtClean="0"/>
              <a:t>andom assignment; </a:t>
            </a:r>
            <a:r>
              <a:rPr lang="en-US" dirty="0"/>
              <a:t>or</a:t>
            </a:r>
          </a:p>
          <a:p>
            <a:pPr marL="640080" lvl="1" indent="-274320" fontAlgn="auto">
              <a:spcAft>
                <a:spcPts val="0"/>
              </a:spcAft>
              <a:buClr>
                <a:schemeClr val="accent2">
                  <a:lumMod val="50000"/>
                </a:schemeClr>
              </a:buClr>
              <a:buFont typeface="Wingdings 2"/>
              <a:buChar char=""/>
              <a:defRPr/>
            </a:pPr>
            <a:r>
              <a:rPr lang="en-US" dirty="0"/>
              <a:t>s</a:t>
            </a:r>
            <a:r>
              <a:rPr lang="en-US" dirty="0" smtClean="0"/>
              <a:t>elections </a:t>
            </a:r>
            <a:r>
              <a:rPr lang="en-US" dirty="0"/>
              <a:t>that yield the most advantageous </a:t>
            </a:r>
            <a:r>
              <a:rPr lang="en-US" dirty="0" smtClean="0"/>
              <a:t>results.</a:t>
            </a:r>
            <a:endParaRPr lang="en-US" dirty="0"/>
          </a:p>
          <a:p>
            <a:pPr marL="274320" indent="-274320" fontAlgn="auto">
              <a:spcAft>
                <a:spcPts val="0"/>
              </a:spcAft>
              <a:buClr>
                <a:schemeClr val="accent2">
                  <a:lumMod val="50000"/>
                </a:schemeClr>
              </a:buClr>
              <a:buFont typeface="Wingdings 2"/>
              <a:buChar char=""/>
              <a:defRPr/>
            </a:pPr>
            <a:endParaRPr lang="en-US" sz="3200" dirty="0" smtClean="0"/>
          </a:p>
        </p:txBody>
      </p:sp>
      <p:sp>
        <p:nvSpPr>
          <p:cNvPr id="48132"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fontAlgn="base">
              <a:spcBef>
                <a:spcPct val="0"/>
              </a:spcBef>
              <a:spcAft>
                <a:spcPct val="0"/>
              </a:spcAft>
              <a:defRPr>
                <a:solidFill>
                  <a:schemeClr val="tx1"/>
                </a:solidFill>
                <a:latin typeface="Constantia" panose="02030602050306030303" pitchFamily="18" charset="0"/>
              </a:defRPr>
            </a:lvl6pPr>
            <a:lvl7pPr marL="2971800" indent="-228600" fontAlgn="base">
              <a:spcBef>
                <a:spcPct val="0"/>
              </a:spcBef>
              <a:spcAft>
                <a:spcPct val="0"/>
              </a:spcAft>
              <a:defRPr>
                <a:solidFill>
                  <a:schemeClr val="tx1"/>
                </a:solidFill>
                <a:latin typeface="Constantia" panose="02030602050306030303" pitchFamily="18" charset="0"/>
              </a:defRPr>
            </a:lvl7pPr>
            <a:lvl8pPr marL="3429000" indent="-228600" fontAlgn="base">
              <a:spcBef>
                <a:spcPct val="0"/>
              </a:spcBef>
              <a:spcAft>
                <a:spcPct val="0"/>
              </a:spcAft>
              <a:defRPr>
                <a:solidFill>
                  <a:schemeClr val="tx1"/>
                </a:solidFill>
                <a:latin typeface="Constantia" panose="02030602050306030303" pitchFamily="18" charset="0"/>
              </a:defRPr>
            </a:lvl8pPr>
            <a:lvl9pPr marL="3886200" indent="-228600" fontAlgn="base">
              <a:spcBef>
                <a:spcPct val="0"/>
              </a:spcBef>
              <a:spcAft>
                <a:spcPct val="0"/>
              </a:spcAft>
              <a:defRPr>
                <a:solidFill>
                  <a:schemeClr val="tx1"/>
                </a:solidFill>
                <a:latin typeface="Constantia" panose="02030602050306030303" pitchFamily="18" charset="0"/>
              </a:defRPr>
            </a:lvl9pPr>
          </a:lstStyle>
          <a:p>
            <a:fld id="{52A093A8-39B6-4676-89FD-5D0D892F7282}" type="slidenum">
              <a:rPr lang="en-US" altLang="en-US">
                <a:solidFill>
                  <a:schemeClr val="tx2"/>
                </a:solidFill>
              </a:rPr>
              <a:pPr/>
              <a:t>40</a:t>
            </a:fld>
            <a:endParaRPr lang="en-US" altLang="en-US" dirty="0">
              <a:solidFill>
                <a:schemeClr val="tx2"/>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8517"/>
            <a:ext cx="8229600" cy="914400"/>
          </a:xfrm>
        </p:spPr>
        <p:txBody>
          <a:bodyPr/>
          <a:lstStyle/>
          <a:p>
            <a:pPr algn="ctr" fontAlgn="auto">
              <a:spcAft>
                <a:spcPts val="0"/>
              </a:spcAft>
              <a:defRPr/>
            </a:pPr>
            <a:r>
              <a:rPr smtClean="0">
                <a:solidFill>
                  <a:schemeClr val="accent6">
                    <a:lumMod val="75000"/>
                  </a:schemeClr>
                </a:solidFill>
              </a:rPr>
              <a:t>Sample Small School Overall Rating</a:t>
            </a:r>
            <a:endParaRPr>
              <a:solidFill>
                <a:schemeClr val="accent6">
                  <a:lumMod val="75000"/>
                </a:schemeClr>
              </a:solidFill>
            </a:endParaRPr>
          </a:p>
        </p:txBody>
      </p:sp>
      <p:sp>
        <p:nvSpPr>
          <p:cNvPr id="49156" name="TextBox 2"/>
          <p:cNvSpPr txBox="1">
            <a:spLocks noChangeArrowheads="1"/>
          </p:cNvSpPr>
          <p:nvPr/>
        </p:nvSpPr>
        <p:spPr bwMode="auto">
          <a:xfrm>
            <a:off x="762000" y="1219200"/>
            <a:ext cx="7772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fontAlgn="base">
              <a:spcBef>
                <a:spcPct val="0"/>
              </a:spcBef>
              <a:spcAft>
                <a:spcPct val="0"/>
              </a:spcAft>
              <a:defRPr>
                <a:solidFill>
                  <a:schemeClr val="tx1"/>
                </a:solidFill>
                <a:latin typeface="Constantia" panose="02030602050306030303" pitchFamily="18" charset="0"/>
              </a:defRPr>
            </a:lvl6pPr>
            <a:lvl7pPr marL="2971800" indent="-228600" fontAlgn="base">
              <a:spcBef>
                <a:spcPct val="0"/>
              </a:spcBef>
              <a:spcAft>
                <a:spcPct val="0"/>
              </a:spcAft>
              <a:defRPr>
                <a:solidFill>
                  <a:schemeClr val="tx1"/>
                </a:solidFill>
                <a:latin typeface="Constantia" panose="02030602050306030303" pitchFamily="18" charset="0"/>
              </a:defRPr>
            </a:lvl7pPr>
            <a:lvl8pPr marL="3429000" indent="-228600" fontAlgn="base">
              <a:spcBef>
                <a:spcPct val="0"/>
              </a:spcBef>
              <a:spcAft>
                <a:spcPct val="0"/>
              </a:spcAft>
              <a:defRPr>
                <a:solidFill>
                  <a:schemeClr val="tx1"/>
                </a:solidFill>
                <a:latin typeface="Constantia" panose="02030602050306030303" pitchFamily="18" charset="0"/>
              </a:defRPr>
            </a:lvl8pPr>
            <a:lvl9pPr marL="3886200" indent="-228600" fontAlgn="base">
              <a:spcBef>
                <a:spcPct val="0"/>
              </a:spcBef>
              <a:spcAft>
                <a:spcPct val="0"/>
              </a:spcAft>
              <a:defRPr>
                <a:solidFill>
                  <a:schemeClr val="tx1"/>
                </a:solidFill>
                <a:latin typeface="Constantia" panose="02030602050306030303" pitchFamily="18" charset="0"/>
              </a:defRPr>
            </a:lvl9pPr>
          </a:lstStyle>
          <a:p>
            <a:r>
              <a:rPr lang="en-US" altLang="en-US" sz="2400"/>
              <a:t>Schools are only rated on indicators where they meet minimum N-size requirements.  In these cases the overall rating is based only on those rated indicators.</a:t>
            </a:r>
          </a:p>
        </p:txBody>
      </p:sp>
      <p:pic>
        <p:nvPicPr>
          <p:cNvPr id="49155" name="Picture 2" descr="Example of Overall Level tables from page 1 of a small School Report Card Detail sheet. Table on the left has rows for Performance Indicators (Academic Achievement, Academic Growth, Subgroup Growth), and Number of Missed Participation Targets, and columns for Level, % of Points Earned, Weight, Weighted Points, and Weighted Percent. Table on the right has Level Assignment (levels 1 through 5) and Weighted Percent rang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514600"/>
            <a:ext cx="7240323" cy="396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9157"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fontAlgn="base">
              <a:spcBef>
                <a:spcPct val="0"/>
              </a:spcBef>
              <a:spcAft>
                <a:spcPct val="0"/>
              </a:spcAft>
              <a:defRPr>
                <a:solidFill>
                  <a:schemeClr val="tx1"/>
                </a:solidFill>
                <a:latin typeface="Constantia" panose="02030602050306030303" pitchFamily="18" charset="0"/>
              </a:defRPr>
            </a:lvl6pPr>
            <a:lvl7pPr marL="2971800" indent="-228600" fontAlgn="base">
              <a:spcBef>
                <a:spcPct val="0"/>
              </a:spcBef>
              <a:spcAft>
                <a:spcPct val="0"/>
              </a:spcAft>
              <a:defRPr>
                <a:solidFill>
                  <a:schemeClr val="tx1"/>
                </a:solidFill>
                <a:latin typeface="Constantia" panose="02030602050306030303" pitchFamily="18" charset="0"/>
              </a:defRPr>
            </a:lvl7pPr>
            <a:lvl8pPr marL="3429000" indent="-228600" fontAlgn="base">
              <a:spcBef>
                <a:spcPct val="0"/>
              </a:spcBef>
              <a:spcAft>
                <a:spcPct val="0"/>
              </a:spcAft>
              <a:defRPr>
                <a:solidFill>
                  <a:schemeClr val="tx1"/>
                </a:solidFill>
                <a:latin typeface="Constantia" panose="02030602050306030303" pitchFamily="18" charset="0"/>
              </a:defRPr>
            </a:lvl8pPr>
            <a:lvl9pPr marL="3886200" indent="-228600" fontAlgn="base">
              <a:spcBef>
                <a:spcPct val="0"/>
              </a:spcBef>
              <a:spcAft>
                <a:spcPct val="0"/>
              </a:spcAft>
              <a:defRPr>
                <a:solidFill>
                  <a:schemeClr val="tx1"/>
                </a:solidFill>
                <a:latin typeface="Constantia" panose="02030602050306030303" pitchFamily="18" charset="0"/>
              </a:defRPr>
            </a:lvl9pPr>
          </a:lstStyle>
          <a:p>
            <a:fld id="{8CAEF3F7-02F7-48B5-A4D1-553B47BF8E3C}" type="slidenum">
              <a:rPr lang="en-US" altLang="en-US">
                <a:solidFill>
                  <a:schemeClr val="tx2"/>
                </a:solidFill>
              </a:rPr>
              <a:pPr/>
              <a:t>41</a:t>
            </a:fld>
            <a:endParaRPr lang="en-US" altLang="en-US">
              <a:solidFill>
                <a:schemeClr val="tx2"/>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14400"/>
          </a:xfrm>
        </p:spPr>
        <p:txBody>
          <a:bodyPr/>
          <a:lstStyle/>
          <a:p>
            <a:pPr algn="ctr" fontAlgn="auto">
              <a:spcAft>
                <a:spcPts val="0"/>
              </a:spcAft>
              <a:defRPr/>
            </a:pPr>
            <a:r>
              <a:rPr smtClean="0">
                <a:solidFill>
                  <a:schemeClr val="accent6">
                    <a:lumMod val="75000"/>
                  </a:schemeClr>
                </a:solidFill>
              </a:rPr>
              <a:t>Sample Combined School Rating</a:t>
            </a:r>
            <a:endParaRPr>
              <a:solidFill>
                <a:schemeClr val="accent6">
                  <a:lumMod val="75000"/>
                </a:schemeClr>
              </a:solidFill>
            </a:endParaRPr>
          </a:p>
        </p:txBody>
      </p:sp>
      <p:sp>
        <p:nvSpPr>
          <p:cNvPr id="50179" name="TextBox 2"/>
          <p:cNvSpPr txBox="1">
            <a:spLocks noChangeArrowheads="1"/>
          </p:cNvSpPr>
          <p:nvPr/>
        </p:nvSpPr>
        <p:spPr bwMode="auto">
          <a:xfrm>
            <a:off x="768350" y="1295400"/>
            <a:ext cx="7772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fontAlgn="base">
              <a:spcBef>
                <a:spcPct val="0"/>
              </a:spcBef>
              <a:spcAft>
                <a:spcPct val="0"/>
              </a:spcAft>
              <a:defRPr>
                <a:solidFill>
                  <a:schemeClr val="tx1"/>
                </a:solidFill>
                <a:latin typeface="Constantia" panose="02030602050306030303" pitchFamily="18" charset="0"/>
              </a:defRPr>
            </a:lvl6pPr>
            <a:lvl7pPr marL="2971800" indent="-228600" fontAlgn="base">
              <a:spcBef>
                <a:spcPct val="0"/>
              </a:spcBef>
              <a:spcAft>
                <a:spcPct val="0"/>
              </a:spcAft>
              <a:defRPr>
                <a:solidFill>
                  <a:schemeClr val="tx1"/>
                </a:solidFill>
                <a:latin typeface="Constantia" panose="02030602050306030303" pitchFamily="18" charset="0"/>
              </a:defRPr>
            </a:lvl7pPr>
            <a:lvl8pPr marL="3429000" indent="-228600" fontAlgn="base">
              <a:spcBef>
                <a:spcPct val="0"/>
              </a:spcBef>
              <a:spcAft>
                <a:spcPct val="0"/>
              </a:spcAft>
              <a:defRPr>
                <a:solidFill>
                  <a:schemeClr val="tx1"/>
                </a:solidFill>
                <a:latin typeface="Constantia" panose="02030602050306030303" pitchFamily="18" charset="0"/>
              </a:defRPr>
            </a:lvl8pPr>
            <a:lvl9pPr marL="3886200" indent="-228600" fontAlgn="base">
              <a:spcBef>
                <a:spcPct val="0"/>
              </a:spcBef>
              <a:spcAft>
                <a:spcPct val="0"/>
              </a:spcAft>
              <a:defRPr>
                <a:solidFill>
                  <a:schemeClr val="tx1"/>
                </a:solidFill>
                <a:latin typeface="Constantia" panose="02030602050306030303" pitchFamily="18" charset="0"/>
              </a:defRPr>
            </a:lvl9pPr>
          </a:lstStyle>
          <a:p>
            <a:r>
              <a:rPr lang="en-US" altLang="en-US" sz="2400"/>
              <a:t>A combined school is a school that combines high school grades and any grades 7 or lower:  7-12, K-12, 6-12, etc.</a:t>
            </a:r>
          </a:p>
        </p:txBody>
      </p:sp>
      <p:pic>
        <p:nvPicPr>
          <p:cNvPr id="50181" name="Picture 2" descr="Example of Overall Level tables from page 1 of a Combined School Report Card Detail sheet. Table on the left has rows for Performance Indicators (Academic Achievement, Academic Growth, Subgroup Growth, Graduation, and Subgroup Graduation), and Number of Missed Participation Targets, and columns for Level, % of Points Earned, Weight, Weighted Points, and Weighted Percent. Table on the right has Level Assignment (levels 1 through 5) and Weighted Percent rang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2144803"/>
            <a:ext cx="6629400" cy="4484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0"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fontAlgn="base">
              <a:spcBef>
                <a:spcPct val="0"/>
              </a:spcBef>
              <a:spcAft>
                <a:spcPct val="0"/>
              </a:spcAft>
              <a:defRPr>
                <a:solidFill>
                  <a:schemeClr val="tx1"/>
                </a:solidFill>
                <a:latin typeface="Constantia" panose="02030602050306030303" pitchFamily="18" charset="0"/>
              </a:defRPr>
            </a:lvl6pPr>
            <a:lvl7pPr marL="2971800" indent="-228600" fontAlgn="base">
              <a:spcBef>
                <a:spcPct val="0"/>
              </a:spcBef>
              <a:spcAft>
                <a:spcPct val="0"/>
              </a:spcAft>
              <a:defRPr>
                <a:solidFill>
                  <a:schemeClr val="tx1"/>
                </a:solidFill>
                <a:latin typeface="Constantia" panose="02030602050306030303" pitchFamily="18" charset="0"/>
              </a:defRPr>
            </a:lvl7pPr>
            <a:lvl8pPr marL="3429000" indent="-228600" fontAlgn="base">
              <a:spcBef>
                <a:spcPct val="0"/>
              </a:spcBef>
              <a:spcAft>
                <a:spcPct val="0"/>
              </a:spcAft>
              <a:defRPr>
                <a:solidFill>
                  <a:schemeClr val="tx1"/>
                </a:solidFill>
                <a:latin typeface="Constantia" panose="02030602050306030303" pitchFamily="18" charset="0"/>
              </a:defRPr>
            </a:lvl8pPr>
            <a:lvl9pPr marL="3886200" indent="-228600" fontAlgn="base">
              <a:spcBef>
                <a:spcPct val="0"/>
              </a:spcBef>
              <a:spcAft>
                <a:spcPct val="0"/>
              </a:spcAft>
              <a:defRPr>
                <a:solidFill>
                  <a:schemeClr val="tx1"/>
                </a:solidFill>
                <a:latin typeface="Constantia" panose="02030602050306030303" pitchFamily="18" charset="0"/>
              </a:defRPr>
            </a:lvl9pPr>
          </a:lstStyle>
          <a:p>
            <a:fld id="{6D672966-2C00-4B99-AE4F-617BC492EFC1}" type="slidenum">
              <a:rPr lang="en-US" altLang="en-US">
                <a:solidFill>
                  <a:schemeClr val="tx2"/>
                </a:solidFill>
              </a:rPr>
              <a:pPr/>
              <a:t>42</a:t>
            </a:fld>
            <a:endParaRPr lang="en-US" altLang="en-US">
              <a:solidFill>
                <a:schemeClr val="tx2"/>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28600"/>
            <a:ext cx="8229600" cy="990600"/>
          </a:xfrm>
        </p:spPr>
        <p:txBody>
          <a:bodyPr>
            <a:noAutofit/>
          </a:bodyPr>
          <a:lstStyle/>
          <a:p>
            <a:pPr algn="ctr" fontAlgn="auto">
              <a:spcAft>
                <a:spcPts val="0"/>
              </a:spcAft>
              <a:defRPr/>
            </a:pPr>
            <a:r>
              <a:rPr sz="3200" i="1" smtClean="0">
                <a:solidFill>
                  <a:srgbClr val="7030A0"/>
                </a:solidFill>
              </a:rPr>
              <a:t/>
            </a:r>
            <a:br>
              <a:rPr sz="3200" i="1" smtClean="0">
                <a:solidFill>
                  <a:srgbClr val="7030A0"/>
                </a:solidFill>
              </a:rPr>
            </a:br>
            <a:r>
              <a:rPr smtClean="0">
                <a:solidFill>
                  <a:schemeClr val="accent6">
                    <a:lumMod val="75000"/>
                  </a:schemeClr>
                </a:solidFill>
              </a:rPr>
              <a:t>District Report Card Detail</a:t>
            </a:r>
            <a:endParaRPr sz="2800" i="1">
              <a:solidFill>
                <a:srgbClr val="7030A0"/>
              </a:solidFill>
            </a:endParaRPr>
          </a:p>
        </p:txBody>
      </p:sp>
      <p:sp>
        <p:nvSpPr>
          <p:cNvPr id="51202" name="Content Placeholder 1"/>
          <p:cNvSpPr>
            <a:spLocks noGrp="1"/>
          </p:cNvSpPr>
          <p:nvPr>
            <p:ph idx="1"/>
          </p:nvPr>
        </p:nvSpPr>
        <p:spPr>
          <a:xfrm>
            <a:off x="457200" y="1371600"/>
            <a:ext cx="8229600" cy="5105400"/>
          </a:xfrm>
        </p:spPr>
        <p:txBody>
          <a:bodyPr/>
          <a:lstStyle/>
          <a:p>
            <a:r>
              <a:rPr lang="en-US" altLang="en-US" sz="2000" smtClean="0"/>
              <a:t>A district’s ratings against Annual Measurable Objectives (AMOs) are determined by consolidating the results for its schools into three grade bands and applying the school rating methodology for each grade band:</a:t>
            </a:r>
          </a:p>
          <a:p>
            <a:pPr lvl="1"/>
            <a:r>
              <a:rPr lang="en-US" altLang="en-US" sz="1800" smtClean="0"/>
              <a:t>Elementary (grades 3-5)</a:t>
            </a:r>
          </a:p>
          <a:p>
            <a:pPr lvl="1"/>
            <a:r>
              <a:rPr lang="en-US" altLang="en-US" sz="1800" smtClean="0"/>
              <a:t>Middle (grades 6-8)</a:t>
            </a:r>
          </a:p>
          <a:p>
            <a:pPr lvl="1"/>
            <a:r>
              <a:rPr lang="en-US" altLang="en-US" sz="1800" smtClean="0"/>
              <a:t>High (grade 11)</a:t>
            </a:r>
          </a:p>
          <a:p>
            <a:r>
              <a:rPr lang="en-US" altLang="en-US" sz="2000" smtClean="0"/>
              <a:t>Districts receive a rating for each indicator:</a:t>
            </a:r>
          </a:p>
          <a:p>
            <a:pPr lvl="1"/>
            <a:r>
              <a:rPr lang="en-US" altLang="en-US" sz="1800" smtClean="0">
                <a:solidFill>
                  <a:schemeClr val="tx1"/>
                </a:solidFill>
              </a:rPr>
              <a:t>Achievement</a:t>
            </a:r>
          </a:p>
          <a:p>
            <a:pPr lvl="1"/>
            <a:r>
              <a:rPr lang="en-US" altLang="en-US" sz="1800" smtClean="0">
                <a:solidFill>
                  <a:schemeClr val="tx1"/>
                </a:solidFill>
              </a:rPr>
              <a:t>Growth</a:t>
            </a:r>
          </a:p>
          <a:p>
            <a:pPr lvl="1"/>
            <a:r>
              <a:rPr lang="en-US" altLang="en-US" sz="1800" smtClean="0">
                <a:solidFill>
                  <a:schemeClr val="tx1"/>
                </a:solidFill>
              </a:rPr>
              <a:t>Subgroup Growth</a:t>
            </a:r>
          </a:p>
          <a:p>
            <a:pPr lvl="1"/>
            <a:r>
              <a:rPr lang="en-US" altLang="en-US" sz="1800" smtClean="0">
                <a:solidFill>
                  <a:schemeClr val="tx1"/>
                </a:solidFill>
              </a:rPr>
              <a:t>Graduation</a:t>
            </a:r>
          </a:p>
          <a:p>
            <a:pPr lvl="1"/>
            <a:r>
              <a:rPr lang="en-US" altLang="en-US" sz="1800" smtClean="0">
                <a:solidFill>
                  <a:schemeClr val="tx1"/>
                </a:solidFill>
              </a:rPr>
              <a:t>Subgroup Graduation</a:t>
            </a:r>
          </a:p>
          <a:p>
            <a:pPr lvl="1"/>
            <a:r>
              <a:rPr lang="en-US" altLang="en-US" sz="1800" smtClean="0">
                <a:solidFill>
                  <a:schemeClr val="tx1"/>
                </a:solidFill>
              </a:rPr>
              <a:t>Participation</a:t>
            </a:r>
          </a:p>
          <a:p>
            <a:r>
              <a:rPr lang="en-US" altLang="en-US" sz="2000" smtClean="0">
                <a:solidFill>
                  <a:srgbClr val="C00000"/>
                </a:solidFill>
              </a:rPr>
              <a:t>Districts do </a:t>
            </a:r>
            <a:r>
              <a:rPr lang="en-US" altLang="en-US" sz="2000" u="sng" smtClean="0">
                <a:solidFill>
                  <a:srgbClr val="C00000"/>
                </a:solidFill>
              </a:rPr>
              <a:t>not</a:t>
            </a:r>
            <a:r>
              <a:rPr lang="en-US" altLang="en-US" sz="2000" smtClean="0">
                <a:solidFill>
                  <a:srgbClr val="C00000"/>
                </a:solidFill>
              </a:rPr>
              <a:t> receive an overall rating</a:t>
            </a:r>
          </a:p>
          <a:p>
            <a:pPr lvl="1"/>
            <a:endParaRPr lang="en-US" altLang="en-US" smtClean="0">
              <a:solidFill>
                <a:schemeClr val="tx1"/>
              </a:solidFill>
            </a:endParaRPr>
          </a:p>
        </p:txBody>
      </p:sp>
      <p:sp>
        <p:nvSpPr>
          <p:cNvPr id="51204"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fontAlgn="base">
              <a:spcBef>
                <a:spcPct val="0"/>
              </a:spcBef>
              <a:spcAft>
                <a:spcPct val="0"/>
              </a:spcAft>
              <a:defRPr>
                <a:solidFill>
                  <a:schemeClr val="tx1"/>
                </a:solidFill>
                <a:latin typeface="Constantia" panose="02030602050306030303" pitchFamily="18" charset="0"/>
              </a:defRPr>
            </a:lvl6pPr>
            <a:lvl7pPr marL="2971800" indent="-228600" fontAlgn="base">
              <a:spcBef>
                <a:spcPct val="0"/>
              </a:spcBef>
              <a:spcAft>
                <a:spcPct val="0"/>
              </a:spcAft>
              <a:defRPr>
                <a:solidFill>
                  <a:schemeClr val="tx1"/>
                </a:solidFill>
                <a:latin typeface="Constantia" panose="02030602050306030303" pitchFamily="18" charset="0"/>
              </a:defRPr>
            </a:lvl7pPr>
            <a:lvl8pPr marL="3429000" indent="-228600" fontAlgn="base">
              <a:spcBef>
                <a:spcPct val="0"/>
              </a:spcBef>
              <a:spcAft>
                <a:spcPct val="0"/>
              </a:spcAft>
              <a:defRPr>
                <a:solidFill>
                  <a:schemeClr val="tx1"/>
                </a:solidFill>
                <a:latin typeface="Constantia" panose="02030602050306030303" pitchFamily="18" charset="0"/>
              </a:defRPr>
            </a:lvl8pPr>
            <a:lvl9pPr marL="3886200" indent="-228600" fontAlgn="base">
              <a:spcBef>
                <a:spcPct val="0"/>
              </a:spcBef>
              <a:spcAft>
                <a:spcPct val="0"/>
              </a:spcAft>
              <a:defRPr>
                <a:solidFill>
                  <a:schemeClr val="tx1"/>
                </a:solidFill>
                <a:latin typeface="Constantia" panose="02030602050306030303" pitchFamily="18" charset="0"/>
              </a:defRPr>
            </a:lvl9pPr>
          </a:lstStyle>
          <a:p>
            <a:fld id="{7322B171-33B1-49F2-B04E-9AC2425C8518}" type="slidenum">
              <a:rPr lang="en-US" altLang="en-US">
                <a:solidFill>
                  <a:schemeClr val="tx2"/>
                </a:solidFill>
              </a:rPr>
              <a:pPr/>
              <a:t>43</a:t>
            </a:fld>
            <a:endParaRPr lang="en-US" altLang="en-US">
              <a:solidFill>
                <a:schemeClr val="tx2"/>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762000"/>
            <a:ext cx="8305800" cy="2209800"/>
          </a:xfrm>
        </p:spPr>
        <p:txBody>
          <a:bodyPr/>
          <a:lstStyle/>
          <a:p>
            <a:pPr fontAlgn="auto">
              <a:spcAft>
                <a:spcPts val="0"/>
              </a:spcAft>
              <a:defRPr/>
            </a:pPr>
            <a:r>
              <a:rPr smtClean="0">
                <a:solidFill>
                  <a:schemeClr val="accent6">
                    <a:lumMod val="75000"/>
                  </a:schemeClr>
                </a:solidFill>
              </a:rPr>
              <a:t>Summary Report Card</a:t>
            </a:r>
            <a:endParaRPr>
              <a:solidFill>
                <a:schemeClr val="accent6">
                  <a:lumMod val="75000"/>
                </a:schemeClr>
              </a:solidFill>
            </a:endParaRPr>
          </a:p>
        </p:txBody>
      </p:sp>
      <p:sp>
        <p:nvSpPr>
          <p:cNvPr id="3" name="Subtitle 2"/>
          <p:cNvSpPr>
            <a:spLocks noGrp="1"/>
          </p:cNvSpPr>
          <p:nvPr>
            <p:ph type="subTitle" idx="1"/>
          </p:nvPr>
        </p:nvSpPr>
        <p:spPr>
          <a:xfrm>
            <a:off x="457200" y="3810000"/>
            <a:ext cx="8305800" cy="1033463"/>
          </a:xfrm>
        </p:spPr>
        <p:txBody>
          <a:bodyPr/>
          <a:lstStyle/>
          <a:p>
            <a:pPr fontAlgn="auto">
              <a:spcAft>
                <a:spcPts val="0"/>
              </a:spcAft>
              <a:buFont typeface="Wingdings 2"/>
              <a:buNone/>
              <a:defRPr/>
            </a:pPr>
            <a:r>
              <a:rPr lang="en-US" dirty="0" smtClean="0"/>
              <a:t>Report Card Redesign</a:t>
            </a:r>
            <a:endParaRPr lang="en-US" sz="2000"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fontAlgn="auto">
              <a:spcAft>
                <a:spcPts val="0"/>
              </a:spcAft>
              <a:defRPr/>
            </a:pPr>
            <a:r>
              <a:rPr smtClean="0">
                <a:solidFill>
                  <a:schemeClr val="accent6">
                    <a:lumMod val="75000"/>
                  </a:schemeClr>
                </a:solidFill>
              </a:rPr>
              <a:t>Report Card Redesign</a:t>
            </a:r>
            <a:endParaRPr>
              <a:solidFill>
                <a:schemeClr val="accent6">
                  <a:lumMod val="75000"/>
                </a:schemeClr>
              </a:solidFill>
            </a:endParaRPr>
          </a:p>
        </p:txBody>
      </p:sp>
      <p:sp>
        <p:nvSpPr>
          <p:cNvPr id="53250" name="Content Placeholder 1"/>
          <p:cNvSpPr>
            <a:spLocks noGrp="1"/>
          </p:cNvSpPr>
          <p:nvPr>
            <p:ph idx="1"/>
          </p:nvPr>
        </p:nvSpPr>
        <p:spPr>
          <a:xfrm>
            <a:off x="457200" y="1524000"/>
            <a:ext cx="8305800" cy="4572000"/>
          </a:xfrm>
        </p:spPr>
        <p:txBody>
          <a:bodyPr/>
          <a:lstStyle/>
          <a:p>
            <a:r>
              <a:rPr lang="en-US" altLang="en-US" sz="2200" smtClean="0"/>
              <a:t>In addition to the new school and district rating system and associated report card detail sheets, Oregon committed to a redesign of the summary level school and district report cards.</a:t>
            </a:r>
          </a:p>
          <a:p>
            <a:r>
              <a:rPr lang="en-US" altLang="en-US" sz="2200" smtClean="0"/>
              <a:t>The purpose of the Report Card Redesign was to provide the public with a more accessible and user-friendly picture of how Oregon schools are doing.</a:t>
            </a:r>
          </a:p>
          <a:p>
            <a:r>
              <a:rPr lang="en-US" altLang="en-US" sz="2200" smtClean="0"/>
              <a:t>A Report Card Steering Committee was appointed, consisting of a diverse group of Oregon Stakeholders.</a:t>
            </a:r>
          </a:p>
          <a:p>
            <a:r>
              <a:rPr lang="en-US" altLang="en-US" sz="2200" smtClean="0"/>
              <a:t>In 2013, the State Board of Education approved the redesign at its May (school version) and June (district version) meetings.</a:t>
            </a:r>
          </a:p>
          <a:p>
            <a:r>
              <a:rPr lang="en-US" altLang="en-US" sz="2200" smtClean="0"/>
              <a:t>Details are posted at: </a:t>
            </a:r>
            <a:r>
              <a:rPr lang="en-US" altLang="en-US" sz="2200" b="1" smtClean="0">
                <a:hlinkClick r:id="rId3"/>
              </a:rPr>
              <a:t>http://www.ode.state.or.us/search/page/?id=3881</a:t>
            </a:r>
            <a:endParaRPr lang="en-US" altLang="en-US" sz="2200" b="1" smtClean="0"/>
          </a:p>
        </p:txBody>
      </p:sp>
      <p:sp>
        <p:nvSpPr>
          <p:cNvPr id="5325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fontAlgn="base">
              <a:spcBef>
                <a:spcPct val="0"/>
              </a:spcBef>
              <a:spcAft>
                <a:spcPct val="0"/>
              </a:spcAft>
              <a:defRPr>
                <a:solidFill>
                  <a:schemeClr val="tx1"/>
                </a:solidFill>
                <a:latin typeface="Constantia" panose="02030602050306030303" pitchFamily="18" charset="0"/>
              </a:defRPr>
            </a:lvl6pPr>
            <a:lvl7pPr marL="2971800" indent="-228600" fontAlgn="base">
              <a:spcBef>
                <a:spcPct val="0"/>
              </a:spcBef>
              <a:spcAft>
                <a:spcPct val="0"/>
              </a:spcAft>
              <a:defRPr>
                <a:solidFill>
                  <a:schemeClr val="tx1"/>
                </a:solidFill>
                <a:latin typeface="Constantia" panose="02030602050306030303" pitchFamily="18" charset="0"/>
              </a:defRPr>
            </a:lvl7pPr>
            <a:lvl8pPr marL="3429000" indent="-228600" fontAlgn="base">
              <a:spcBef>
                <a:spcPct val="0"/>
              </a:spcBef>
              <a:spcAft>
                <a:spcPct val="0"/>
              </a:spcAft>
              <a:defRPr>
                <a:solidFill>
                  <a:schemeClr val="tx1"/>
                </a:solidFill>
                <a:latin typeface="Constantia" panose="02030602050306030303" pitchFamily="18" charset="0"/>
              </a:defRPr>
            </a:lvl8pPr>
            <a:lvl9pPr marL="3886200" indent="-228600" fontAlgn="base">
              <a:spcBef>
                <a:spcPct val="0"/>
              </a:spcBef>
              <a:spcAft>
                <a:spcPct val="0"/>
              </a:spcAft>
              <a:defRPr>
                <a:solidFill>
                  <a:schemeClr val="tx1"/>
                </a:solidFill>
                <a:latin typeface="Constantia" panose="02030602050306030303" pitchFamily="18" charset="0"/>
              </a:defRPr>
            </a:lvl9pPr>
          </a:lstStyle>
          <a:p>
            <a:fld id="{6DC84D3D-1614-45B9-84B8-186BA84EC92C}" type="slidenum">
              <a:rPr lang="en-US" altLang="en-US">
                <a:solidFill>
                  <a:schemeClr val="tx2"/>
                </a:solidFill>
              </a:rPr>
              <a:pPr/>
              <a:t>45</a:t>
            </a:fld>
            <a:endParaRPr lang="en-US" altLang="en-US">
              <a:solidFill>
                <a:schemeClr val="tx2"/>
              </a:solidFill>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fontAlgn="auto">
              <a:spcAft>
                <a:spcPts val="0"/>
              </a:spcAft>
              <a:defRPr/>
            </a:pPr>
            <a:r>
              <a:rPr dirty="0" smtClean="0">
                <a:solidFill>
                  <a:schemeClr val="accent6">
                    <a:lumMod val="75000"/>
                  </a:schemeClr>
                </a:solidFill>
              </a:rPr>
              <a:t>Summary Report </a:t>
            </a:r>
            <a:r>
              <a:rPr dirty="0" smtClean="0">
                <a:solidFill>
                  <a:schemeClr val="accent6">
                    <a:lumMod val="75000"/>
                  </a:schemeClr>
                </a:solidFill>
              </a:rPr>
              <a:t>Card Overview</a:t>
            </a:r>
            <a:endParaRPr sz="2700" dirty="0">
              <a:solidFill>
                <a:schemeClr val="accent6">
                  <a:lumMod val="75000"/>
                </a:schemeClr>
              </a:solidFill>
            </a:endParaRPr>
          </a:p>
        </p:txBody>
      </p:sp>
      <p:sp>
        <p:nvSpPr>
          <p:cNvPr id="54274" name="Content Placeholder 1"/>
          <p:cNvSpPr>
            <a:spLocks noGrp="1"/>
          </p:cNvSpPr>
          <p:nvPr>
            <p:ph idx="1"/>
          </p:nvPr>
        </p:nvSpPr>
        <p:spPr>
          <a:xfrm>
            <a:off x="457200" y="2057400"/>
            <a:ext cx="8305800" cy="3962400"/>
          </a:xfrm>
        </p:spPr>
        <p:txBody>
          <a:bodyPr/>
          <a:lstStyle/>
          <a:p>
            <a:r>
              <a:rPr lang="en-US" altLang="en-US" sz="3200" smtClean="0"/>
              <a:t>Four types of Summary Report Cards:</a:t>
            </a:r>
          </a:p>
          <a:p>
            <a:pPr lvl="1"/>
            <a:r>
              <a:rPr lang="en-US" altLang="en-US" sz="3000" smtClean="0"/>
              <a:t>Elementary School</a:t>
            </a:r>
          </a:p>
          <a:p>
            <a:pPr lvl="1"/>
            <a:r>
              <a:rPr lang="en-US" altLang="en-US" sz="3000" smtClean="0"/>
              <a:t>Middle School</a:t>
            </a:r>
          </a:p>
          <a:p>
            <a:pPr lvl="1"/>
            <a:r>
              <a:rPr lang="en-US" altLang="en-US" sz="3000" smtClean="0"/>
              <a:t>High School</a:t>
            </a:r>
          </a:p>
          <a:p>
            <a:pPr lvl="1"/>
            <a:r>
              <a:rPr lang="en-US" altLang="en-US" sz="3000" smtClean="0"/>
              <a:t>District</a:t>
            </a:r>
          </a:p>
        </p:txBody>
      </p:sp>
      <p:sp>
        <p:nvSpPr>
          <p:cNvPr id="5427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fontAlgn="base">
              <a:spcBef>
                <a:spcPct val="0"/>
              </a:spcBef>
              <a:spcAft>
                <a:spcPct val="0"/>
              </a:spcAft>
              <a:defRPr>
                <a:solidFill>
                  <a:schemeClr val="tx1"/>
                </a:solidFill>
                <a:latin typeface="Constantia" panose="02030602050306030303" pitchFamily="18" charset="0"/>
              </a:defRPr>
            </a:lvl6pPr>
            <a:lvl7pPr marL="2971800" indent="-228600" fontAlgn="base">
              <a:spcBef>
                <a:spcPct val="0"/>
              </a:spcBef>
              <a:spcAft>
                <a:spcPct val="0"/>
              </a:spcAft>
              <a:defRPr>
                <a:solidFill>
                  <a:schemeClr val="tx1"/>
                </a:solidFill>
                <a:latin typeface="Constantia" panose="02030602050306030303" pitchFamily="18" charset="0"/>
              </a:defRPr>
            </a:lvl7pPr>
            <a:lvl8pPr marL="3429000" indent="-228600" fontAlgn="base">
              <a:spcBef>
                <a:spcPct val="0"/>
              </a:spcBef>
              <a:spcAft>
                <a:spcPct val="0"/>
              </a:spcAft>
              <a:defRPr>
                <a:solidFill>
                  <a:schemeClr val="tx1"/>
                </a:solidFill>
                <a:latin typeface="Constantia" panose="02030602050306030303" pitchFamily="18" charset="0"/>
              </a:defRPr>
            </a:lvl8pPr>
            <a:lvl9pPr marL="3886200" indent="-228600" fontAlgn="base">
              <a:spcBef>
                <a:spcPct val="0"/>
              </a:spcBef>
              <a:spcAft>
                <a:spcPct val="0"/>
              </a:spcAft>
              <a:defRPr>
                <a:solidFill>
                  <a:schemeClr val="tx1"/>
                </a:solidFill>
                <a:latin typeface="Constantia" panose="02030602050306030303" pitchFamily="18" charset="0"/>
              </a:defRPr>
            </a:lvl9pPr>
          </a:lstStyle>
          <a:p>
            <a:fld id="{AD83C099-7608-44F4-80BD-4A82E49BA2DD}" type="slidenum">
              <a:rPr lang="en-US" altLang="en-US">
                <a:solidFill>
                  <a:schemeClr val="tx2"/>
                </a:solidFill>
              </a:rPr>
              <a:pPr/>
              <a:t>46</a:t>
            </a:fld>
            <a:endParaRPr lang="en-US" altLang="en-US">
              <a:solidFill>
                <a:schemeClr val="tx2"/>
              </a:solidFill>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fontAlgn="auto">
              <a:spcAft>
                <a:spcPts val="0"/>
              </a:spcAft>
              <a:defRPr/>
            </a:pPr>
            <a:r>
              <a:rPr smtClean="0">
                <a:solidFill>
                  <a:schemeClr val="accent6">
                    <a:lumMod val="75000"/>
                  </a:schemeClr>
                </a:solidFill>
              </a:rPr>
              <a:t>School Report Card</a:t>
            </a:r>
            <a:endParaRPr>
              <a:solidFill>
                <a:schemeClr val="accent6">
                  <a:lumMod val="75000"/>
                </a:schemeClr>
              </a:solidFill>
            </a:endParaRPr>
          </a:p>
        </p:txBody>
      </p:sp>
      <p:sp>
        <p:nvSpPr>
          <p:cNvPr id="55298" name="Content Placeholder 1"/>
          <p:cNvSpPr>
            <a:spLocks noGrp="1"/>
          </p:cNvSpPr>
          <p:nvPr>
            <p:ph idx="1"/>
          </p:nvPr>
        </p:nvSpPr>
        <p:spPr>
          <a:xfrm>
            <a:off x="457200" y="1524000"/>
            <a:ext cx="8305800" cy="4572000"/>
          </a:xfrm>
        </p:spPr>
        <p:txBody>
          <a:bodyPr/>
          <a:lstStyle/>
          <a:p>
            <a:r>
              <a:rPr lang="en-US" altLang="en-US" sz="3200" smtClean="0"/>
              <a:t>School Report Card Sections</a:t>
            </a:r>
          </a:p>
          <a:p>
            <a:pPr lvl="1"/>
            <a:r>
              <a:rPr lang="en-US" altLang="en-US" sz="3000" smtClean="0"/>
              <a:t>Letter from the Principal</a:t>
            </a:r>
          </a:p>
          <a:p>
            <a:pPr lvl="1"/>
            <a:r>
              <a:rPr lang="en-US" altLang="en-US" sz="3000" smtClean="0"/>
              <a:t>School Profile, including demographics</a:t>
            </a:r>
          </a:p>
          <a:p>
            <a:pPr lvl="1"/>
            <a:r>
              <a:rPr lang="en-US" altLang="en-US" sz="3000" smtClean="0"/>
              <a:t>Overall Rating from Report Card Detail</a:t>
            </a:r>
          </a:p>
          <a:p>
            <a:pPr lvl="1"/>
            <a:r>
              <a:rPr lang="en-US" altLang="en-US" sz="3000" smtClean="0"/>
              <a:t>Rating compared to similar schools</a:t>
            </a:r>
          </a:p>
          <a:p>
            <a:pPr lvl="1"/>
            <a:r>
              <a:rPr lang="en-US" altLang="en-US" sz="3000" smtClean="0"/>
              <a:t>Progress on assessment results</a:t>
            </a:r>
          </a:p>
          <a:p>
            <a:pPr lvl="1"/>
            <a:r>
              <a:rPr lang="en-US" altLang="en-US" sz="3000" smtClean="0"/>
              <a:t>Outcomes by subgroup</a:t>
            </a:r>
          </a:p>
          <a:p>
            <a:pPr lvl="1"/>
            <a:r>
              <a:rPr lang="en-US" altLang="en-US" sz="3000" smtClean="0"/>
              <a:t>Curriculum and Learning Environment</a:t>
            </a:r>
          </a:p>
          <a:p>
            <a:pPr lvl="1"/>
            <a:endParaRPr lang="en-US" altLang="en-US" sz="3000" smtClean="0"/>
          </a:p>
          <a:p>
            <a:endParaRPr lang="en-US" altLang="en-US" sz="3200" smtClean="0"/>
          </a:p>
        </p:txBody>
      </p:sp>
      <p:sp>
        <p:nvSpPr>
          <p:cNvPr id="5530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fontAlgn="base">
              <a:spcBef>
                <a:spcPct val="0"/>
              </a:spcBef>
              <a:spcAft>
                <a:spcPct val="0"/>
              </a:spcAft>
              <a:defRPr>
                <a:solidFill>
                  <a:schemeClr val="tx1"/>
                </a:solidFill>
                <a:latin typeface="Constantia" panose="02030602050306030303" pitchFamily="18" charset="0"/>
              </a:defRPr>
            </a:lvl6pPr>
            <a:lvl7pPr marL="2971800" indent="-228600" fontAlgn="base">
              <a:spcBef>
                <a:spcPct val="0"/>
              </a:spcBef>
              <a:spcAft>
                <a:spcPct val="0"/>
              </a:spcAft>
              <a:defRPr>
                <a:solidFill>
                  <a:schemeClr val="tx1"/>
                </a:solidFill>
                <a:latin typeface="Constantia" panose="02030602050306030303" pitchFamily="18" charset="0"/>
              </a:defRPr>
            </a:lvl7pPr>
            <a:lvl8pPr marL="3429000" indent="-228600" fontAlgn="base">
              <a:spcBef>
                <a:spcPct val="0"/>
              </a:spcBef>
              <a:spcAft>
                <a:spcPct val="0"/>
              </a:spcAft>
              <a:defRPr>
                <a:solidFill>
                  <a:schemeClr val="tx1"/>
                </a:solidFill>
                <a:latin typeface="Constantia" panose="02030602050306030303" pitchFamily="18" charset="0"/>
              </a:defRPr>
            </a:lvl8pPr>
            <a:lvl9pPr marL="3886200" indent="-228600" fontAlgn="base">
              <a:spcBef>
                <a:spcPct val="0"/>
              </a:spcBef>
              <a:spcAft>
                <a:spcPct val="0"/>
              </a:spcAft>
              <a:defRPr>
                <a:solidFill>
                  <a:schemeClr val="tx1"/>
                </a:solidFill>
                <a:latin typeface="Constantia" panose="02030602050306030303" pitchFamily="18" charset="0"/>
              </a:defRPr>
            </a:lvl9pPr>
          </a:lstStyle>
          <a:p>
            <a:fld id="{0BBFA456-31B0-4686-B1F6-9B01EF3A1BF2}" type="slidenum">
              <a:rPr lang="en-US" altLang="en-US">
                <a:solidFill>
                  <a:schemeClr val="tx2"/>
                </a:solidFill>
              </a:rPr>
              <a:pPr/>
              <a:t>47</a:t>
            </a:fld>
            <a:endParaRPr lang="en-US" altLang="en-US">
              <a:solidFill>
                <a:schemeClr val="tx2"/>
              </a:solidFill>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fontAlgn="auto">
              <a:spcAft>
                <a:spcPts val="0"/>
              </a:spcAft>
              <a:defRPr/>
            </a:pPr>
            <a:r>
              <a:rPr smtClean="0">
                <a:solidFill>
                  <a:schemeClr val="accent6">
                    <a:lumMod val="75000"/>
                  </a:schemeClr>
                </a:solidFill>
              </a:rPr>
              <a:t>District Report Card</a:t>
            </a:r>
            <a:endParaRPr>
              <a:solidFill>
                <a:schemeClr val="accent6">
                  <a:lumMod val="75000"/>
                </a:schemeClr>
              </a:solidFill>
            </a:endParaRPr>
          </a:p>
        </p:txBody>
      </p:sp>
      <p:sp>
        <p:nvSpPr>
          <p:cNvPr id="6146" name="Content Placeholder 1"/>
          <p:cNvSpPr>
            <a:spLocks noGrp="1"/>
          </p:cNvSpPr>
          <p:nvPr>
            <p:ph idx="1"/>
          </p:nvPr>
        </p:nvSpPr>
        <p:spPr>
          <a:xfrm>
            <a:off x="457200" y="1600200"/>
            <a:ext cx="8305800" cy="4572000"/>
          </a:xfrm>
        </p:spPr>
        <p:txBody>
          <a:bodyPr>
            <a:normAutofit fontScale="77500" lnSpcReduction="20000"/>
          </a:bodyPr>
          <a:lstStyle/>
          <a:p>
            <a:pPr marL="274320" indent="-274320" fontAlgn="auto">
              <a:spcAft>
                <a:spcPts val="0"/>
              </a:spcAft>
              <a:buFont typeface="Wingdings 2"/>
              <a:buChar char=""/>
              <a:defRPr/>
            </a:pPr>
            <a:r>
              <a:rPr lang="en-US" sz="3200" dirty="0" smtClean="0"/>
              <a:t>District Report Card Sections</a:t>
            </a:r>
          </a:p>
          <a:p>
            <a:pPr marL="640080" lvl="1" indent="-274320" fontAlgn="auto">
              <a:spcAft>
                <a:spcPts val="0"/>
              </a:spcAft>
              <a:buClr>
                <a:schemeClr val="accent2">
                  <a:shade val="75000"/>
                </a:schemeClr>
              </a:buClr>
              <a:buFont typeface="Wingdings 2"/>
              <a:buChar char=""/>
              <a:defRPr/>
            </a:pPr>
            <a:r>
              <a:rPr lang="en-US" sz="3000" dirty="0" smtClean="0"/>
              <a:t>Letter from the Superintendent</a:t>
            </a:r>
          </a:p>
          <a:p>
            <a:pPr marL="640080" lvl="1" indent="-274320" fontAlgn="auto">
              <a:spcAft>
                <a:spcPts val="0"/>
              </a:spcAft>
              <a:buClr>
                <a:schemeClr val="accent2">
                  <a:shade val="75000"/>
                </a:schemeClr>
              </a:buClr>
              <a:buFont typeface="Wingdings 2"/>
              <a:buChar char=""/>
              <a:defRPr/>
            </a:pPr>
            <a:r>
              <a:rPr lang="en-US" sz="3000" dirty="0" smtClean="0"/>
              <a:t>District Profile</a:t>
            </a:r>
          </a:p>
          <a:p>
            <a:pPr marL="1005840" lvl="2" fontAlgn="auto">
              <a:spcAft>
                <a:spcPts val="0"/>
              </a:spcAft>
              <a:buClr>
                <a:schemeClr val="accent2">
                  <a:shade val="50000"/>
                </a:schemeClr>
              </a:buClr>
              <a:buFont typeface="Wingdings 2"/>
              <a:buChar char=""/>
              <a:defRPr/>
            </a:pPr>
            <a:r>
              <a:rPr lang="en-US" sz="2700" dirty="0" smtClean="0">
                <a:solidFill>
                  <a:srgbClr val="C00000"/>
                </a:solidFill>
              </a:rPr>
              <a:t>Student Demographics</a:t>
            </a:r>
          </a:p>
          <a:p>
            <a:pPr marL="1005840" lvl="2" fontAlgn="auto">
              <a:spcAft>
                <a:spcPts val="0"/>
              </a:spcAft>
              <a:buClr>
                <a:schemeClr val="accent2">
                  <a:shade val="50000"/>
                </a:schemeClr>
              </a:buClr>
              <a:buFont typeface="Wingdings 2"/>
              <a:buChar char=""/>
              <a:defRPr/>
            </a:pPr>
            <a:r>
              <a:rPr lang="en-US" sz="2700" dirty="0" smtClean="0">
                <a:solidFill>
                  <a:srgbClr val="C00000"/>
                </a:solidFill>
              </a:rPr>
              <a:t>Student Mobility</a:t>
            </a:r>
          </a:p>
          <a:p>
            <a:pPr marL="1005840" lvl="2" fontAlgn="auto">
              <a:spcAft>
                <a:spcPts val="0"/>
              </a:spcAft>
              <a:buClr>
                <a:schemeClr val="accent2">
                  <a:shade val="50000"/>
                </a:schemeClr>
              </a:buClr>
              <a:buFont typeface="Wingdings 2"/>
              <a:buChar char=""/>
              <a:defRPr/>
            </a:pPr>
            <a:r>
              <a:rPr lang="en-US" sz="2700" dirty="0" smtClean="0">
                <a:solidFill>
                  <a:srgbClr val="C00000"/>
                </a:solidFill>
              </a:rPr>
              <a:t>Student Wellness</a:t>
            </a:r>
          </a:p>
          <a:p>
            <a:pPr marL="1005840" lvl="2" fontAlgn="auto">
              <a:spcAft>
                <a:spcPts val="0"/>
              </a:spcAft>
              <a:buClr>
                <a:schemeClr val="accent2">
                  <a:shade val="50000"/>
                </a:schemeClr>
              </a:buClr>
              <a:buFont typeface="Wingdings 2"/>
              <a:buChar char=""/>
              <a:defRPr/>
            </a:pPr>
            <a:r>
              <a:rPr lang="en-US" sz="2700" dirty="0">
                <a:solidFill>
                  <a:srgbClr val="C00000"/>
                </a:solidFill>
              </a:rPr>
              <a:t>T</a:t>
            </a:r>
            <a:r>
              <a:rPr lang="en-US" sz="2700" dirty="0" smtClean="0">
                <a:solidFill>
                  <a:srgbClr val="C00000"/>
                </a:solidFill>
              </a:rPr>
              <a:t>eacher Proficiency</a:t>
            </a:r>
          </a:p>
          <a:p>
            <a:pPr marL="1005840" lvl="2" fontAlgn="auto">
              <a:spcAft>
                <a:spcPts val="0"/>
              </a:spcAft>
              <a:buClr>
                <a:schemeClr val="accent2">
                  <a:shade val="50000"/>
                </a:schemeClr>
              </a:buClr>
              <a:buFont typeface="Wingdings 2"/>
              <a:buChar char=""/>
              <a:defRPr/>
            </a:pPr>
            <a:r>
              <a:rPr lang="en-US" sz="2700" dirty="0" smtClean="0">
                <a:solidFill>
                  <a:srgbClr val="C00000"/>
                </a:solidFill>
              </a:rPr>
              <a:t>Racial Equity in Hiring</a:t>
            </a:r>
          </a:p>
          <a:p>
            <a:pPr marL="1005840" lvl="2" fontAlgn="auto">
              <a:spcAft>
                <a:spcPts val="0"/>
              </a:spcAft>
              <a:buClr>
                <a:schemeClr val="accent2">
                  <a:shade val="50000"/>
                </a:schemeClr>
              </a:buClr>
              <a:buFont typeface="Wingdings 2"/>
              <a:buChar char=""/>
              <a:defRPr/>
            </a:pPr>
            <a:r>
              <a:rPr lang="en-US" sz="2700" dirty="0" smtClean="0">
                <a:solidFill>
                  <a:srgbClr val="C00000"/>
                </a:solidFill>
              </a:rPr>
              <a:t>Student and Staff Racial/Ethnic Diversity</a:t>
            </a:r>
          </a:p>
          <a:p>
            <a:pPr marL="640080" lvl="1" indent="-274320" fontAlgn="auto">
              <a:spcAft>
                <a:spcPts val="0"/>
              </a:spcAft>
              <a:buClr>
                <a:schemeClr val="accent2">
                  <a:shade val="75000"/>
                </a:schemeClr>
              </a:buClr>
              <a:buFont typeface="Wingdings 2"/>
              <a:buChar char=""/>
              <a:defRPr/>
            </a:pPr>
            <a:r>
              <a:rPr lang="en-US" sz="3000" dirty="0" smtClean="0"/>
              <a:t>Outcomes related to high school completion and college/career readiness</a:t>
            </a:r>
          </a:p>
          <a:p>
            <a:pPr marL="640080" lvl="1" indent="-274320" fontAlgn="auto">
              <a:spcAft>
                <a:spcPts val="0"/>
              </a:spcAft>
              <a:buClr>
                <a:schemeClr val="accent2">
                  <a:shade val="75000"/>
                </a:schemeClr>
              </a:buClr>
              <a:buFont typeface="Wingdings 2"/>
              <a:buChar char=""/>
              <a:defRPr/>
            </a:pPr>
            <a:r>
              <a:rPr lang="en-US" sz="3000" dirty="0" smtClean="0"/>
              <a:t>Progress </a:t>
            </a:r>
            <a:r>
              <a:rPr lang="en-US" sz="3000" dirty="0"/>
              <a:t>on assessment results</a:t>
            </a:r>
          </a:p>
          <a:p>
            <a:pPr marL="640080" lvl="1" indent="-274320" fontAlgn="auto">
              <a:spcAft>
                <a:spcPts val="0"/>
              </a:spcAft>
              <a:buClr>
                <a:schemeClr val="accent2">
                  <a:shade val="75000"/>
                </a:schemeClr>
              </a:buClr>
              <a:buFont typeface="Wingdings 2"/>
              <a:buChar char=""/>
              <a:defRPr/>
            </a:pPr>
            <a:r>
              <a:rPr lang="en-US" sz="3000" dirty="0"/>
              <a:t>Outcomes by subgroup</a:t>
            </a:r>
          </a:p>
          <a:p>
            <a:pPr marL="640080" lvl="1" indent="-274320" fontAlgn="auto">
              <a:spcAft>
                <a:spcPts val="0"/>
              </a:spcAft>
              <a:buClr>
                <a:schemeClr val="accent2">
                  <a:shade val="75000"/>
                </a:schemeClr>
              </a:buClr>
              <a:buFont typeface="Wingdings 2"/>
              <a:buChar char=""/>
              <a:defRPr/>
            </a:pPr>
            <a:r>
              <a:rPr lang="en-US" sz="3000" dirty="0"/>
              <a:t>Curriculum and Learning Environment</a:t>
            </a:r>
          </a:p>
          <a:p>
            <a:pPr marL="640080" lvl="1" indent="-274320" fontAlgn="auto">
              <a:spcAft>
                <a:spcPts val="0"/>
              </a:spcAft>
              <a:buClr>
                <a:schemeClr val="accent2">
                  <a:shade val="75000"/>
                </a:schemeClr>
              </a:buClr>
              <a:buFont typeface="Wingdings 2"/>
              <a:buChar char=""/>
              <a:defRPr/>
            </a:pPr>
            <a:endParaRPr lang="en-US" sz="3000" dirty="0" smtClean="0"/>
          </a:p>
          <a:p>
            <a:pPr marL="640080" lvl="1" indent="-274320" fontAlgn="auto">
              <a:spcAft>
                <a:spcPts val="0"/>
              </a:spcAft>
              <a:buClr>
                <a:schemeClr val="accent2">
                  <a:shade val="75000"/>
                </a:schemeClr>
              </a:buClr>
              <a:buFont typeface="Wingdings 2"/>
              <a:buChar char=""/>
              <a:defRPr/>
            </a:pPr>
            <a:endParaRPr lang="en-US" sz="3000" dirty="0" smtClean="0"/>
          </a:p>
          <a:p>
            <a:pPr marL="640080" lvl="1" indent="-274320" fontAlgn="auto">
              <a:spcAft>
                <a:spcPts val="0"/>
              </a:spcAft>
              <a:buClr>
                <a:schemeClr val="accent2">
                  <a:shade val="75000"/>
                </a:schemeClr>
              </a:buClr>
              <a:buFont typeface="Wingdings 2"/>
              <a:buChar char=""/>
              <a:defRPr/>
            </a:pPr>
            <a:endParaRPr lang="en-US" sz="3000" dirty="0" smtClean="0"/>
          </a:p>
          <a:p>
            <a:pPr marL="640080" lvl="1" indent="-274320" fontAlgn="auto">
              <a:spcAft>
                <a:spcPts val="0"/>
              </a:spcAft>
              <a:buClr>
                <a:schemeClr val="accent2">
                  <a:shade val="75000"/>
                </a:schemeClr>
              </a:buClr>
              <a:buFont typeface="Wingdings 2"/>
              <a:buChar char=""/>
              <a:defRPr/>
            </a:pPr>
            <a:endParaRPr lang="en-US" sz="3000" dirty="0" smtClean="0"/>
          </a:p>
          <a:p>
            <a:pPr marL="274320" indent="-274320" fontAlgn="auto">
              <a:spcAft>
                <a:spcPts val="0"/>
              </a:spcAft>
              <a:buFont typeface="Wingdings 2"/>
              <a:buChar char=""/>
              <a:defRPr/>
            </a:pPr>
            <a:endParaRPr lang="en-US" sz="3200" dirty="0" smtClean="0"/>
          </a:p>
        </p:txBody>
      </p:sp>
      <p:sp>
        <p:nvSpPr>
          <p:cNvPr id="5632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fontAlgn="base">
              <a:spcBef>
                <a:spcPct val="0"/>
              </a:spcBef>
              <a:spcAft>
                <a:spcPct val="0"/>
              </a:spcAft>
              <a:defRPr>
                <a:solidFill>
                  <a:schemeClr val="tx1"/>
                </a:solidFill>
                <a:latin typeface="Constantia" panose="02030602050306030303" pitchFamily="18" charset="0"/>
              </a:defRPr>
            </a:lvl6pPr>
            <a:lvl7pPr marL="2971800" indent="-228600" fontAlgn="base">
              <a:spcBef>
                <a:spcPct val="0"/>
              </a:spcBef>
              <a:spcAft>
                <a:spcPct val="0"/>
              </a:spcAft>
              <a:defRPr>
                <a:solidFill>
                  <a:schemeClr val="tx1"/>
                </a:solidFill>
                <a:latin typeface="Constantia" panose="02030602050306030303" pitchFamily="18" charset="0"/>
              </a:defRPr>
            </a:lvl7pPr>
            <a:lvl8pPr marL="3429000" indent="-228600" fontAlgn="base">
              <a:spcBef>
                <a:spcPct val="0"/>
              </a:spcBef>
              <a:spcAft>
                <a:spcPct val="0"/>
              </a:spcAft>
              <a:defRPr>
                <a:solidFill>
                  <a:schemeClr val="tx1"/>
                </a:solidFill>
                <a:latin typeface="Constantia" panose="02030602050306030303" pitchFamily="18" charset="0"/>
              </a:defRPr>
            </a:lvl8pPr>
            <a:lvl9pPr marL="3886200" indent="-228600" fontAlgn="base">
              <a:spcBef>
                <a:spcPct val="0"/>
              </a:spcBef>
              <a:spcAft>
                <a:spcPct val="0"/>
              </a:spcAft>
              <a:defRPr>
                <a:solidFill>
                  <a:schemeClr val="tx1"/>
                </a:solidFill>
                <a:latin typeface="Constantia" panose="02030602050306030303" pitchFamily="18" charset="0"/>
              </a:defRPr>
            </a:lvl9pPr>
          </a:lstStyle>
          <a:p>
            <a:fld id="{013E2E5C-EEE4-48F2-9D18-F79DA96067BA}" type="slidenum">
              <a:rPr lang="en-US" altLang="en-US">
                <a:solidFill>
                  <a:schemeClr val="tx2"/>
                </a:solidFill>
              </a:rPr>
              <a:pPr/>
              <a:t>48</a:t>
            </a:fld>
            <a:endParaRPr lang="en-US" altLang="en-US">
              <a:solidFill>
                <a:schemeClr val="tx2"/>
              </a:solidFill>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457200"/>
            <a:ext cx="8229600" cy="1219200"/>
          </a:xfrm>
        </p:spPr>
        <p:txBody>
          <a:bodyPr>
            <a:normAutofit fontScale="90000"/>
          </a:bodyPr>
          <a:lstStyle/>
          <a:p>
            <a:pPr algn="ctr" fontAlgn="auto">
              <a:spcAft>
                <a:spcPts val="0"/>
              </a:spcAft>
              <a:defRPr/>
            </a:pPr>
            <a:r>
              <a:rPr smtClean="0">
                <a:solidFill>
                  <a:schemeClr val="accent6">
                    <a:lumMod val="75000"/>
                  </a:schemeClr>
                </a:solidFill>
              </a:rPr>
              <a:t>Key Differences between Summary Report Card and Report Card Detail</a:t>
            </a:r>
            <a:endParaRPr>
              <a:solidFill>
                <a:schemeClr val="accent6">
                  <a:lumMod val="75000"/>
                </a:schemeClr>
              </a:solidFill>
            </a:endParaRPr>
          </a:p>
        </p:txBody>
      </p:sp>
      <p:sp>
        <p:nvSpPr>
          <p:cNvPr id="6146" name="Content Placeholder 1"/>
          <p:cNvSpPr>
            <a:spLocks noGrp="1"/>
          </p:cNvSpPr>
          <p:nvPr>
            <p:ph idx="1"/>
          </p:nvPr>
        </p:nvSpPr>
        <p:spPr>
          <a:xfrm>
            <a:off x="533400" y="1905000"/>
            <a:ext cx="8229600" cy="4343400"/>
          </a:xfrm>
        </p:spPr>
        <p:txBody>
          <a:bodyPr>
            <a:normAutofit fontScale="92500" lnSpcReduction="10000"/>
          </a:bodyPr>
          <a:lstStyle/>
          <a:p>
            <a:pPr marL="274320" indent="-274320" fontAlgn="auto">
              <a:spcAft>
                <a:spcPts val="0"/>
              </a:spcAft>
              <a:buFont typeface="Wingdings 2"/>
              <a:buChar char=""/>
              <a:defRPr/>
            </a:pPr>
            <a:r>
              <a:rPr lang="en-US" sz="3200" dirty="0" smtClean="0"/>
              <a:t>English Learners Subgroup Definition</a:t>
            </a:r>
          </a:p>
          <a:p>
            <a:pPr marL="640080" lvl="1" indent="-274320" fontAlgn="auto">
              <a:spcAft>
                <a:spcPts val="0"/>
              </a:spcAft>
              <a:buClr>
                <a:schemeClr val="accent2">
                  <a:shade val="75000"/>
                </a:schemeClr>
              </a:buClr>
              <a:buFont typeface="Wingdings 2"/>
              <a:buChar char=""/>
              <a:defRPr/>
            </a:pPr>
            <a:r>
              <a:rPr lang="en-US" sz="2500" dirty="0" smtClean="0"/>
              <a:t>Report Card Detail Assessment Results</a:t>
            </a:r>
            <a:br>
              <a:rPr lang="en-US" sz="2500" dirty="0" smtClean="0"/>
            </a:br>
            <a:r>
              <a:rPr lang="en-US" i="1" dirty="0" smtClean="0">
                <a:solidFill>
                  <a:srgbClr val="C00000"/>
                </a:solidFill>
              </a:rPr>
              <a:t>Students </a:t>
            </a:r>
            <a:r>
              <a:rPr lang="en-US" i="1" dirty="0">
                <a:solidFill>
                  <a:srgbClr val="C00000"/>
                </a:solidFill>
              </a:rPr>
              <a:t>who have </a:t>
            </a:r>
            <a:r>
              <a:rPr lang="en-US" i="1" dirty="0" smtClean="0">
                <a:solidFill>
                  <a:srgbClr val="C00000"/>
                </a:solidFill>
              </a:rPr>
              <a:t>been </a:t>
            </a:r>
            <a:r>
              <a:rPr lang="en-US" i="1" dirty="0">
                <a:solidFill>
                  <a:srgbClr val="C00000"/>
                </a:solidFill>
              </a:rPr>
              <a:t>eligible for or participated in a program to acquire academic </a:t>
            </a:r>
            <a:r>
              <a:rPr lang="en-US" i="1" dirty="0" smtClean="0">
                <a:solidFill>
                  <a:srgbClr val="C00000"/>
                </a:solidFill>
              </a:rPr>
              <a:t>English in the current or prior two years.</a:t>
            </a:r>
          </a:p>
          <a:p>
            <a:pPr marL="640080" lvl="1" indent="-274320" fontAlgn="auto">
              <a:spcAft>
                <a:spcPts val="0"/>
              </a:spcAft>
              <a:buClr>
                <a:schemeClr val="accent2">
                  <a:shade val="75000"/>
                </a:schemeClr>
              </a:buClr>
              <a:buFont typeface="Wingdings 2"/>
              <a:buChar char=""/>
              <a:defRPr/>
            </a:pPr>
            <a:r>
              <a:rPr lang="en-US" sz="2500" dirty="0"/>
              <a:t>Report Card Detail Graduation Rates</a:t>
            </a:r>
            <a:br>
              <a:rPr lang="en-US" sz="2500" dirty="0"/>
            </a:br>
            <a:r>
              <a:rPr lang="en-US" i="1" dirty="0" smtClean="0">
                <a:solidFill>
                  <a:srgbClr val="C00000"/>
                </a:solidFill>
              </a:rPr>
              <a:t>Students </a:t>
            </a:r>
            <a:r>
              <a:rPr lang="en-US" i="1" dirty="0">
                <a:solidFill>
                  <a:srgbClr val="C00000"/>
                </a:solidFill>
              </a:rPr>
              <a:t>who were eligible for or participated in a </a:t>
            </a:r>
            <a:r>
              <a:rPr lang="en-US" i="1" dirty="0" smtClean="0">
                <a:solidFill>
                  <a:srgbClr val="C00000"/>
                </a:solidFill>
              </a:rPr>
              <a:t>program</a:t>
            </a:r>
            <a:r>
              <a:rPr lang="en-US" i="1" dirty="0">
                <a:solidFill>
                  <a:srgbClr val="C00000"/>
                </a:solidFill>
              </a:rPr>
              <a:t> to acquire academic English </a:t>
            </a:r>
            <a:r>
              <a:rPr lang="en-US" i="1" dirty="0" smtClean="0">
                <a:solidFill>
                  <a:srgbClr val="C00000"/>
                </a:solidFill>
              </a:rPr>
              <a:t>any </a:t>
            </a:r>
            <a:r>
              <a:rPr lang="en-US" i="1" dirty="0">
                <a:solidFill>
                  <a:srgbClr val="C00000"/>
                </a:solidFill>
              </a:rPr>
              <a:t>time during the four or five years being measured</a:t>
            </a:r>
            <a:r>
              <a:rPr lang="en-US" i="1" dirty="0" smtClean="0">
                <a:solidFill>
                  <a:srgbClr val="C00000"/>
                </a:solidFill>
              </a:rPr>
              <a:t>.</a:t>
            </a:r>
            <a:endParaRPr lang="en-US" sz="2000" dirty="0"/>
          </a:p>
          <a:p>
            <a:pPr marL="640080" lvl="1" indent="-274320" fontAlgn="auto">
              <a:spcAft>
                <a:spcPts val="0"/>
              </a:spcAft>
              <a:buClr>
                <a:schemeClr val="accent2">
                  <a:shade val="75000"/>
                </a:schemeClr>
              </a:buClr>
              <a:buFont typeface="Wingdings 2"/>
              <a:buChar char=""/>
              <a:defRPr/>
            </a:pPr>
            <a:r>
              <a:rPr lang="en-US" sz="2500" dirty="0"/>
              <a:t>Summary Report Card</a:t>
            </a:r>
            <a:r>
              <a:rPr lang="en-US" sz="2000" dirty="0"/>
              <a:t/>
            </a:r>
            <a:br>
              <a:rPr lang="en-US" sz="2000" dirty="0"/>
            </a:br>
            <a:r>
              <a:rPr lang="en-US" i="1" dirty="0">
                <a:solidFill>
                  <a:srgbClr val="C00000"/>
                </a:solidFill>
              </a:rPr>
              <a:t>Students who have ever been eligible for or participated in a program to acquire academic English.</a:t>
            </a:r>
            <a:r>
              <a:rPr lang="en-US" sz="1400" i="1" dirty="0">
                <a:solidFill>
                  <a:srgbClr val="C00000"/>
                </a:solidFill>
              </a:rPr>
              <a:t/>
            </a:r>
            <a:br>
              <a:rPr lang="en-US" sz="1400" i="1" dirty="0">
                <a:solidFill>
                  <a:srgbClr val="C00000"/>
                </a:solidFill>
              </a:rPr>
            </a:br>
            <a:r>
              <a:rPr lang="en-US" sz="1800" i="1" dirty="0">
                <a:solidFill>
                  <a:srgbClr val="C00000"/>
                </a:solidFill>
              </a:rPr>
              <a:t>(for 2012-13, high school completion data used </a:t>
            </a:r>
            <a:r>
              <a:rPr lang="en-US" sz="1800" i="1" dirty="0" smtClean="0">
                <a:solidFill>
                  <a:srgbClr val="C00000"/>
                </a:solidFill>
              </a:rPr>
              <a:t>Graduation Rate </a:t>
            </a:r>
            <a:r>
              <a:rPr lang="en-US" sz="1800" i="1" dirty="0">
                <a:solidFill>
                  <a:srgbClr val="C00000"/>
                </a:solidFill>
              </a:rPr>
              <a:t>definition)</a:t>
            </a:r>
          </a:p>
          <a:p>
            <a:pPr marL="640080" lvl="1" indent="-274320" fontAlgn="auto">
              <a:spcAft>
                <a:spcPts val="0"/>
              </a:spcAft>
              <a:buClr>
                <a:schemeClr val="accent2">
                  <a:shade val="75000"/>
                </a:schemeClr>
              </a:buClr>
              <a:buFont typeface="Wingdings 2"/>
              <a:buChar char=""/>
              <a:defRPr/>
            </a:pPr>
            <a:endParaRPr lang="en-US" sz="2200" dirty="0" smtClean="0"/>
          </a:p>
          <a:p>
            <a:pPr marL="1005840" lvl="2" fontAlgn="auto">
              <a:spcAft>
                <a:spcPts val="0"/>
              </a:spcAft>
              <a:buClr>
                <a:schemeClr val="accent2">
                  <a:shade val="50000"/>
                </a:schemeClr>
              </a:buClr>
              <a:buFont typeface="Wingdings 2"/>
              <a:buChar char=""/>
              <a:defRPr/>
            </a:pPr>
            <a:endParaRPr lang="en-US" sz="2200" dirty="0" smtClean="0"/>
          </a:p>
          <a:p>
            <a:pPr marL="640080" lvl="1" indent="-274320" fontAlgn="auto">
              <a:spcAft>
                <a:spcPts val="0"/>
              </a:spcAft>
              <a:buClr>
                <a:schemeClr val="accent2">
                  <a:shade val="75000"/>
                </a:schemeClr>
              </a:buClr>
              <a:buFont typeface="Wingdings 2"/>
              <a:buChar char=""/>
              <a:defRPr/>
            </a:pPr>
            <a:endParaRPr lang="en-US" sz="2500" dirty="0" smtClean="0"/>
          </a:p>
          <a:p>
            <a:pPr marL="1005840" lvl="2" fontAlgn="auto">
              <a:spcAft>
                <a:spcPts val="0"/>
              </a:spcAft>
              <a:buClr>
                <a:schemeClr val="accent2">
                  <a:shade val="50000"/>
                </a:schemeClr>
              </a:buClr>
              <a:buFont typeface="Wingdings 2"/>
              <a:buChar char=""/>
              <a:defRPr/>
            </a:pPr>
            <a:endParaRPr lang="en-US" sz="3200" dirty="0"/>
          </a:p>
          <a:p>
            <a:pPr marL="640080" lvl="1" indent="-274320" fontAlgn="auto">
              <a:spcAft>
                <a:spcPts val="0"/>
              </a:spcAft>
              <a:buClr>
                <a:schemeClr val="accent2">
                  <a:shade val="75000"/>
                </a:schemeClr>
              </a:buClr>
              <a:buFont typeface="Wingdings 2"/>
              <a:buChar char=""/>
              <a:defRPr/>
            </a:pPr>
            <a:endParaRPr lang="en-US" sz="2200" dirty="0">
              <a:solidFill>
                <a:schemeClr val="tx1"/>
              </a:solidFill>
            </a:endParaRPr>
          </a:p>
          <a:p>
            <a:pPr marL="1005840" lvl="2" fontAlgn="auto">
              <a:spcAft>
                <a:spcPts val="0"/>
              </a:spcAft>
              <a:buClr>
                <a:schemeClr val="accent2">
                  <a:shade val="50000"/>
                </a:schemeClr>
              </a:buClr>
              <a:buFont typeface="Wingdings 2"/>
              <a:buChar char=""/>
              <a:defRPr/>
            </a:pPr>
            <a:endParaRPr lang="en-US" sz="2700" dirty="0" smtClean="0"/>
          </a:p>
          <a:p>
            <a:pPr marL="274320" indent="-274320" fontAlgn="auto">
              <a:spcAft>
                <a:spcPts val="0"/>
              </a:spcAft>
              <a:buFont typeface="Wingdings 2"/>
              <a:buChar char=""/>
              <a:defRPr/>
            </a:pPr>
            <a:endParaRPr lang="en-US" sz="3200" dirty="0" smtClean="0"/>
          </a:p>
        </p:txBody>
      </p:sp>
      <p:sp>
        <p:nvSpPr>
          <p:cNvPr id="5734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fontAlgn="base">
              <a:spcBef>
                <a:spcPct val="0"/>
              </a:spcBef>
              <a:spcAft>
                <a:spcPct val="0"/>
              </a:spcAft>
              <a:defRPr>
                <a:solidFill>
                  <a:schemeClr val="tx1"/>
                </a:solidFill>
                <a:latin typeface="Constantia" panose="02030602050306030303" pitchFamily="18" charset="0"/>
              </a:defRPr>
            </a:lvl6pPr>
            <a:lvl7pPr marL="2971800" indent="-228600" fontAlgn="base">
              <a:spcBef>
                <a:spcPct val="0"/>
              </a:spcBef>
              <a:spcAft>
                <a:spcPct val="0"/>
              </a:spcAft>
              <a:defRPr>
                <a:solidFill>
                  <a:schemeClr val="tx1"/>
                </a:solidFill>
                <a:latin typeface="Constantia" panose="02030602050306030303" pitchFamily="18" charset="0"/>
              </a:defRPr>
            </a:lvl7pPr>
            <a:lvl8pPr marL="3429000" indent="-228600" fontAlgn="base">
              <a:spcBef>
                <a:spcPct val="0"/>
              </a:spcBef>
              <a:spcAft>
                <a:spcPct val="0"/>
              </a:spcAft>
              <a:defRPr>
                <a:solidFill>
                  <a:schemeClr val="tx1"/>
                </a:solidFill>
                <a:latin typeface="Constantia" panose="02030602050306030303" pitchFamily="18" charset="0"/>
              </a:defRPr>
            </a:lvl8pPr>
            <a:lvl9pPr marL="3886200" indent="-228600" fontAlgn="base">
              <a:spcBef>
                <a:spcPct val="0"/>
              </a:spcBef>
              <a:spcAft>
                <a:spcPct val="0"/>
              </a:spcAft>
              <a:defRPr>
                <a:solidFill>
                  <a:schemeClr val="tx1"/>
                </a:solidFill>
                <a:latin typeface="Constantia" panose="02030602050306030303" pitchFamily="18" charset="0"/>
              </a:defRPr>
            </a:lvl9pPr>
          </a:lstStyle>
          <a:p>
            <a:fld id="{A36ACA62-2970-4FE2-A371-235CC8F44B4E}" type="slidenum">
              <a:rPr lang="en-US" altLang="en-US">
                <a:solidFill>
                  <a:schemeClr val="tx2"/>
                </a:solidFill>
              </a:rPr>
              <a:pPr/>
              <a:t>49</a:t>
            </a:fld>
            <a:endParaRPr lang="en-US" altLang="en-US">
              <a:solidFill>
                <a:schemeClr val="tx2"/>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fontAlgn="auto">
              <a:spcAft>
                <a:spcPts val="0"/>
              </a:spcAft>
              <a:defRPr/>
            </a:pPr>
            <a:r>
              <a:rPr sz="3200">
                <a:solidFill>
                  <a:schemeClr val="accent6">
                    <a:lumMod val="75000"/>
                  </a:schemeClr>
                </a:solidFill>
              </a:rPr>
              <a:t>What </a:t>
            </a:r>
            <a:r>
              <a:rPr sz="3200" smtClean="0">
                <a:solidFill>
                  <a:schemeClr val="accent6">
                    <a:lumMod val="75000"/>
                  </a:schemeClr>
                </a:solidFill>
              </a:rPr>
              <a:t>are priority, focus and model schools?</a:t>
            </a:r>
            <a:endParaRPr sz="3200">
              <a:solidFill>
                <a:schemeClr val="accent6">
                  <a:lumMod val="75000"/>
                </a:schemeClr>
              </a:solidFill>
            </a:endParaRPr>
          </a:p>
        </p:txBody>
      </p:sp>
      <p:sp>
        <p:nvSpPr>
          <p:cNvPr id="6146" name="Content Placeholder 1"/>
          <p:cNvSpPr>
            <a:spLocks noGrp="1"/>
          </p:cNvSpPr>
          <p:nvPr>
            <p:ph idx="1"/>
          </p:nvPr>
        </p:nvSpPr>
        <p:spPr/>
        <p:txBody>
          <a:bodyPr>
            <a:normAutofit fontScale="77500" lnSpcReduction="20000"/>
          </a:bodyPr>
          <a:lstStyle/>
          <a:p>
            <a:pPr marL="274320" indent="-274320" fontAlgn="auto">
              <a:spcAft>
                <a:spcPts val="0"/>
              </a:spcAft>
              <a:buClr>
                <a:schemeClr val="accent2">
                  <a:lumMod val="75000"/>
                </a:schemeClr>
              </a:buClr>
              <a:buFont typeface="Wingdings 2"/>
              <a:buChar char=""/>
              <a:defRPr/>
            </a:pPr>
            <a:r>
              <a:rPr lang="en-US" sz="2800" b="1" dirty="0"/>
              <a:t>Priority Schools </a:t>
            </a:r>
            <a:r>
              <a:rPr lang="en-US" sz="2800" dirty="0"/>
              <a:t>are high poverty schools that were ranked in </a:t>
            </a:r>
            <a:r>
              <a:rPr lang="en-US" sz="2800" dirty="0" smtClean="0"/>
              <a:t>the bottom </a:t>
            </a:r>
            <a:r>
              <a:rPr lang="en-US" sz="2800" dirty="0"/>
              <a:t>5% of Title I-A schools in the state based on Oregon’s </a:t>
            </a:r>
            <a:r>
              <a:rPr lang="en-US" sz="2800" dirty="0" smtClean="0"/>
              <a:t>rating formula</a:t>
            </a:r>
            <a:r>
              <a:rPr lang="en-US" sz="2800" dirty="0"/>
              <a:t>. These schools generally have overall very low achievement </a:t>
            </a:r>
            <a:r>
              <a:rPr lang="en-US" sz="2800" dirty="0" smtClean="0"/>
              <a:t>and limited </a:t>
            </a:r>
            <a:r>
              <a:rPr lang="en-US" sz="2800" dirty="0"/>
              <a:t>growth over time. Additional supports and interventions to </a:t>
            </a:r>
            <a:r>
              <a:rPr lang="en-US" sz="2800" dirty="0" smtClean="0"/>
              <a:t>make improvements </a:t>
            </a:r>
            <a:r>
              <a:rPr lang="en-US" sz="2800" dirty="0"/>
              <a:t>are needed.</a:t>
            </a:r>
          </a:p>
          <a:p>
            <a:pPr marL="274320" indent="-274320" fontAlgn="auto">
              <a:spcAft>
                <a:spcPts val="0"/>
              </a:spcAft>
              <a:buClr>
                <a:schemeClr val="accent2">
                  <a:lumMod val="75000"/>
                </a:schemeClr>
              </a:buClr>
              <a:buFont typeface="Wingdings 2"/>
              <a:buChar char=""/>
              <a:defRPr/>
            </a:pPr>
            <a:r>
              <a:rPr lang="en-US" sz="2800" b="1" dirty="0"/>
              <a:t>Focus Schools </a:t>
            </a:r>
            <a:r>
              <a:rPr lang="en-US" sz="2800" dirty="0"/>
              <a:t>are high poverty schools that were ranked in the </a:t>
            </a:r>
            <a:r>
              <a:rPr lang="en-US" sz="2800" dirty="0" smtClean="0"/>
              <a:t>bottom 5</a:t>
            </a:r>
            <a:r>
              <a:rPr lang="en-US" sz="2800" dirty="0"/>
              <a:t>% -15% of Title I-A schools in the state with a significant </a:t>
            </a:r>
            <a:r>
              <a:rPr lang="en-US" sz="2800" dirty="0" smtClean="0"/>
              <a:t>achievement gap </a:t>
            </a:r>
            <a:r>
              <a:rPr lang="en-US" sz="2800" dirty="0"/>
              <a:t>based on Oregon’s rating formula. These schools need </a:t>
            </a:r>
            <a:r>
              <a:rPr lang="en-US" sz="2800" dirty="0" smtClean="0"/>
              <a:t>additional support </a:t>
            </a:r>
            <a:r>
              <a:rPr lang="en-US" sz="2800" dirty="0"/>
              <a:t>in closing the achievement gap among historically </a:t>
            </a:r>
            <a:r>
              <a:rPr lang="en-US" sz="2800" dirty="0" smtClean="0"/>
              <a:t>underserved student </a:t>
            </a:r>
            <a:r>
              <a:rPr lang="en-US" sz="2800" dirty="0"/>
              <a:t>populations.</a:t>
            </a:r>
          </a:p>
          <a:p>
            <a:pPr marL="274320" indent="-274320" fontAlgn="auto">
              <a:spcAft>
                <a:spcPts val="0"/>
              </a:spcAft>
              <a:buClr>
                <a:schemeClr val="accent2">
                  <a:lumMod val="75000"/>
                </a:schemeClr>
              </a:buClr>
              <a:buFont typeface="Wingdings 2"/>
              <a:buChar char=""/>
              <a:defRPr/>
            </a:pPr>
            <a:r>
              <a:rPr lang="en-US" sz="2800" b="1" dirty="0"/>
              <a:t>Model Schools </a:t>
            </a:r>
            <a:r>
              <a:rPr lang="en-US" sz="2800" dirty="0"/>
              <a:t>are high poverty schools that were ranked in the top </a:t>
            </a:r>
            <a:r>
              <a:rPr lang="en-US" sz="2800" dirty="0" smtClean="0"/>
              <a:t>5% of </a:t>
            </a:r>
            <a:r>
              <a:rPr lang="en-US" sz="2800" dirty="0"/>
              <a:t>Title I-A schools in the state based on Oregon’s rating formula. </a:t>
            </a:r>
            <a:r>
              <a:rPr lang="en-US" sz="2800" dirty="0" smtClean="0"/>
              <a:t>These schools </a:t>
            </a:r>
            <a:r>
              <a:rPr lang="en-US" sz="2800" dirty="0"/>
              <a:t>serve as models of successful student outcomes</a:t>
            </a:r>
            <a:r>
              <a:rPr lang="en-US" sz="2800" dirty="0" smtClean="0"/>
              <a:t>.</a:t>
            </a:r>
            <a:endParaRPr lang="en-US" sz="2800" dirty="0"/>
          </a:p>
        </p:txBody>
      </p:sp>
      <p:sp>
        <p:nvSpPr>
          <p:cNvPr id="1229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fontAlgn="base">
              <a:spcBef>
                <a:spcPct val="0"/>
              </a:spcBef>
              <a:spcAft>
                <a:spcPct val="0"/>
              </a:spcAft>
              <a:defRPr>
                <a:solidFill>
                  <a:schemeClr val="tx1"/>
                </a:solidFill>
                <a:latin typeface="Constantia" panose="02030602050306030303" pitchFamily="18" charset="0"/>
              </a:defRPr>
            </a:lvl6pPr>
            <a:lvl7pPr marL="2971800" indent="-228600" fontAlgn="base">
              <a:spcBef>
                <a:spcPct val="0"/>
              </a:spcBef>
              <a:spcAft>
                <a:spcPct val="0"/>
              </a:spcAft>
              <a:defRPr>
                <a:solidFill>
                  <a:schemeClr val="tx1"/>
                </a:solidFill>
                <a:latin typeface="Constantia" panose="02030602050306030303" pitchFamily="18" charset="0"/>
              </a:defRPr>
            </a:lvl7pPr>
            <a:lvl8pPr marL="3429000" indent="-228600" fontAlgn="base">
              <a:spcBef>
                <a:spcPct val="0"/>
              </a:spcBef>
              <a:spcAft>
                <a:spcPct val="0"/>
              </a:spcAft>
              <a:defRPr>
                <a:solidFill>
                  <a:schemeClr val="tx1"/>
                </a:solidFill>
                <a:latin typeface="Constantia" panose="02030602050306030303" pitchFamily="18" charset="0"/>
              </a:defRPr>
            </a:lvl8pPr>
            <a:lvl9pPr marL="3886200" indent="-228600" fontAlgn="base">
              <a:spcBef>
                <a:spcPct val="0"/>
              </a:spcBef>
              <a:spcAft>
                <a:spcPct val="0"/>
              </a:spcAft>
              <a:defRPr>
                <a:solidFill>
                  <a:schemeClr val="tx1"/>
                </a:solidFill>
                <a:latin typeface="Constantia" panose="02030602050306030303" pitchFamily="18" charset="0"/>
              </a:defRPr>
            </a:lvl9pPr>
          </a:lstStyle>
          <a:p>
            <a:fld id="{A9671472-11C5-4BCC-B9C9-12DCDC454EFD}" type="slidenum">
              <a:rPr lang="en-US" altLang="en-US">
                <a:solidFill>
                  <a:schemeClr val="tx2"/>
                </a:solidFill>
              </a:rPr>
              <a:pPr/>
              <a:t>5</a:t>
            </a:fld>
            <a:endParaRPr lang="en-US" altLang="en-US">
              <a:solidFill>
                <a:schemeClr val="tx2"/>
              </a:solidFill>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457200"/>
            <a:ext cx="8229600" cy="1600200"/>
          </a:xfrm>
        </p:spPr>
        <p:txBody>
          <a:bodyPr>
            <a:normAutofit fontScale="90000"/>
          </a:bodyPr>
          <a:lstStyle/>
          <a:p>
            <a:pPr algn="ctr" fontAlgn="auto">
              <a:spcAft>
                <a:spcPts val="0"/>
              </a:spcAft>
              <a:defRPr/>
            </a:pPr>
            <a:r>
              <a:rPr smtClean="0">
                <a:solidFill>
                  <a:schemeClr val="accent6">
                    <a:lumMod val="75000"/>
                  </a:schemeClr>
                </a:solidFill>
              </a:rPr>
              <a:t>Key Differences between Summary Report Card and Report Card Detail</a:t>
            </a:r>
            <a:br>
              <a:rPr smtClean="0">
                <a:solidFill>
                  <a:schemeClr val="accent6">
                    <a:lumMod val="75000"/>
                  </a:schemeClr>
                </a:solidFill>
              </a:rPr>
            </a:br>
            <a:r>
              <a:rPr sz="2700" smtClean="0">
                <a:solidFill>
                  <a:schemeClr val="accent6">
                    <a:lumMod val="75000"/>
                  </a:schemeClr>
                </a:solidFill>
              </a:rPr>
              <a:t>(continued)</a:t>
            </a:r>
            <a:endParaRPr sz="2700">
              <a:solidFill>
                <a:schemeClr val="accent6">
                  <a:lumMod val="75000"/>
                </a:schemeClr>
              </a:solidFill>
            </a:endParaRPr>
          </a:p>
        </p:txBody>
      </p:sp>
      <p:sp>
        <p:nvSpPr>
          <p:cNvPr id="6146" name="Content Placeholder 1"/>
          <p:cNvSpPr>
            <a:spLocks noGrp="1"/>
          </p:cNvSpPr>
          <p:nvPr>
            <p:ph idx="1"/>
          </p:nvPr>
        </p:nvSpPr>
        <p:spPr>
          <a:xfrm>
            <a:off x="457200" y="2209800"/>
            <a:ext cx="8229600" cy="4267200"/>
          </a:xfrm>
        </p:spPr>
        <p:txBody>
          <a:bodyPr>
            <a:normAutofit lnSpcReduction="10000"/>
          </a:bodyPr>
          <a:lstStyle/>
          <a:p>
            <a:pPr marL="274320" indent="-274320" fontAlgn="auto">
              <a:spcAft>
                <a:spcPts val="0"/>
              </a:spcAft>
              <a:buFont typeface="Wingdings 2"/>
              <a:buChar char=""/>
              <a:defRPr/>
            </a:pPr>
            <a:r>
              <a:rPr lang="en-US" sz="3200" dirty="0" smtClean="0"/>
              <a:t>Like-School and Like-District Data</a:t>
            </a:r>
            <a:endParaRPr lang="en-US" sz="3200" dirty="0"/>
          </a:p>
          <a:p>
            <a:pPr marL="640080" lvl="1" indent="-274320" fontAlgn="auto">
              <a:spcAft>
                <a:spcPts val="0"/>
              </a:spcAft>
              <a:buClr>
                <a:schemeClr val="accent2">
                  <a:shade val="75000"/>
                </a:schemeClr>
              </a:buClr>
              <a:buFont typeface="Wingdings 2"/>
              <a:buChar char=""/>
              <a:defRPr/>
            </a:pPr>
            <a:r>
              <a:rPr lang="en-US" sz="2500" dirty="0"/>
              <a:t>Only found on Summary Report Card</a:t>
            </a:r>
          </a:p>
          <a:p>
            <a:pPr marL="640080" lvl="1" indent="-274320" fontAlgn="auto">
              <a:spcAft>
                <a:spcPts val="0"/>
              </a:spcAft>
              <a:buClr>
                <a:schemeClr val="accent2">
                  <a:shade val="75000"/>
                </a:schemeClr>
              </a:buClr>
              <a:buFont typeface="Wingdings 2"/>
              <a:buChar char=""/>
              <a:defRPr/>
            </a:pPr>
            <a:r>
              <a:rPr lang="en-US" sz="2500" dirty="0" smtClean="0"/>
              <a:t>Overall rating for schools as </a:t>
            </a:r>
            <a:r>
              <a:rPr lang="en-US" sz="2500" dirty="0">
                <a:solidFill>
                  <a:srgbClr val="C00000"/>
                </a:solidFill>
              </a:rPr>
              <a:t>above</a:t>
            </a:r>
            <a:r>
              <a:rPr lang="en-US" sz="2500" dirty="0"/>
              <a:t>, </a:t>
            </a:r>
            <a:r>
              <a:rPr lang="en-US" sz="2500" dirty="0">
                <a:solidFill>
                  <a:srgbClr val="C00000"/>
                </a:solidFill>
              </a:rPr>
              <a:t>at</a:t>
            </a:r>
            <a:r>
              <a:rPr lang="en-US" sz="2500" dirty="0"/>
              <a:t> or </a:t>
            </a:r>
            <a:r>
              <a:rPr lang="en-US" sz="2500" dirty="0" smtClean="0">
                <a:solidFill>
                  <a:srgbClr val="C00000"/>
                </a:solidFill>
              </a:rPr>
              <a:t>below average </a:t>
            </a:r>
            <a:r>
              <a:rPr lang="en-US" sz="2500" dirty="0"/>
              <a:t>based on comparison </a:t>
            </a:r>
            <a:r>
              <a:rPr lang="en-US" sz="2500" dirty="0" smtClean="0"/>
              <a:t>schools</a:t>
            </a:r>
          </a:p>
          <a:p>
            <a:pPr marL="640080" lvl="1" indent="-274320" fontAlgn="auto">
              <a:spcAft>
                <a:spcPts val="0"/>
              </a:spcAft>
              <a:buClr>
                <a:schemeClr val="accent2">
                  <a:shade val="75000"/>
                </a:schemeClr>
              </a:buClr>
              <a:buFont typeface="Wingdings 2"/>
              <a:buChar char=""/>
              <a:defRPr/>
            </a:pPr>
            <a:r>
              <a:rPr lang="en-US" sz="2500" smtClean="0"/>
              <a:t>Like-School and Like-District </a:t>
            </a:r>
            <a:r>
              <a:rPr lang="en-US" sz="2500" dirty="0" smtClean="0"/>
              <a:t>averages for outcomes</a:t>
            </a:r>
            <a:endParaRPr lang="en-US" sz="2500" dirty="0"/>
          </a:p>
          <a:p>
            <a:pPr marL="640080" lvl="1" indent="-274320" fontAlgn="auto">
              <a:spcAft>
                <a:spcPts val="0"/>
              </a:spcAft>
              <a:buClr>
                <a:schemeClr val="accent2">
                  <a:shade val="75000"/>
                </a:schemeClr>
              </a:buClr>
              <a:buFont typeface="Wingdings 2"/>
              <a:buChar char=""/>
              <a:defRPr/>
            </a:pPr>
            <a:r>
              <a:rPr lang="en-US" sz="2500" dirty="0"/>
              <a:t>Indicators used to determine comparison schools (or districts):</a:t>
            </a:r>
          </a:p>
          <a:p>
            <a:pPr marL="1005840" lvl="2" fontAlgn="auto">
              <a:spcAft>
                <a:spcPts val="0"/>
              </a:spcAft>
              <a:buClr>
                <a:schemeClr val="accent2">
                  <a:shade val="50000"/>
                </a:schemeClr>
              </a:buClr>
              <a:buFont typeface="Wingdings 2"/>
              <a:buChar char=""/>
              <a:defRPr/>
            </a:pPr>
            <a:r>
              <a:rPr lang="en-US" dirty="0">
                <a:solidFill>
                  <a:srgbClr val="C00000"/>
                </a:solidFill>
              </a:rPr>
              <a:t>Percent Economically Disadvantaged</a:t>
            </a:r>
          </a:p>
          <a:p>
            <a:pPr marL="1005840" lvl="2" fontAlgn="auto">
              <a:spcAft>
                <a:spcPts val="0"/>
              </a:spcAft>
              <a:buClr>
                <a:schemeClr val="accent2">
                  <a:shade val="50000"/>
                </a:schemeClr>
              </a:buClr>
              <a:buFont typeface="Wingdings 2"/>
              <a:buChar char=""/>
              <a:defRPr/>
            </a:pPr>
            <a:r>
              <a:rPr lang="en-US" dirty="0">
                <a:solidFill>
                  <a:srgbClr val="C00000"/>
                </a:solidFill>
              </a:rPr>
              <a:t>Percent Under-served Race/Ethnicity</a:t>
            </a:r>
          </a:p>
          <a:p>
            <a:pPr marL="1005840" lvl="2" fontAlgn="auto">
              <a:spcAft>
                <a:spcPts val="0"/>
              </a:spcAft>
              <a:buClr>
                <a:schemeClr val="accent2">
                  <a:shade val="50000"/>
                </a:schemeClr>
              </a:buClr>
              <a:buFont typeface="Wingdings 2"/>
              <a:buChar char=""/>
              <a:defRPr/>
            </a:pPr>
            <a:r>
              <a:rPr lang="en-US" dirty="0">
                <a:solidFill>
                  <a:srgbClr val="C00000"/>
                </a:solidFill>
              </a:rPr>
              <a:t>Percent English Learners </a:t>
            </a:r>
            <a:r>
              <a:rPr lang="en-US" sz="1600" dirty="0">
                <a:solidFill>
                  <a:srgbClr val="C00000"/>
                </a:solidFill>
              </a:rPr>
              <a:t>(Summary Report Card definition)</a:t>
            </a:r>
          </a:p>
          <a:p>
            <a:pPr marL="1005840" lvl="2" fontAlgn="auto">
              <a:spcAft>
                <a:spcPts val="0"/>
              </a:spcAft>
              <a:buClr>
                <a:schemeClr val="accent2">
                  <a:shade val="50000"/>
                </a:schemeClr>
              </a:buClr>
              <a:buFont typeface="Wingdings 2"/>
              <a:buChar char=""/>
              <a:defRPr/>
            </a:pPr>
            <a:r>
              <a:rPr lang="en-US" dirty="0">
                <a:solidFill>
                  <a:srgbClr val="C00000"/>
                </a:solidFill>
              </a:rPr>
              <a:t>Percent Mobile </a:t>
            </a:r>
            <a:r>
              <a:rPr lang="en-US" sz="1600" dirty="0">
                <a:solidFill>
                  <a:srgbClr val="C00000"/>
                </a:solidFill>
              </a:rPr>
              <a:t>(changing schools, late entry, early exit, gaps in enrollment)</a:t>
            </a:r>
          </a:p>
          <a:p>
            <a:pPr marL="640080" lvl="1" indent="-274320" fontAlgn="auto">
              <a:spcAft>
                <a:spcPts val="0"/>
              </a:spcAft>
              <a:buClr>
                <a:schemeClr val="accent2">
                  <a:shade val="75000"/>
                </a:schemeClr>
              </a:buClr>
              <a:buFont typeface="Wingdings 2"/>
              <a:buChar char=""/>
              <a:defRPr/>
            </a:pPr>
            <a:endParaRPr lang="en-US" sz="2500" dirty="0"/>
          </a:p>
          <a:p>
            <a:pPr marL="1005840" lvl="2" fontAlgn="auto">
              <a:spcAft>
                <a:spcPts val="0"/>
              </a:spcAft>
              <a:buClr>
                <a:schemeClr val="accent2">
                  <a:shade val="50000"/>
                </a:schemeClr>
              </a:buClr>
              <a:buFont typeface="Wingdings 2"/>
              <a:buChar char=""/>
              <a:defRPr/>
            </a:pPr>
            <a:endParaRPr lang="en-US" sz="3200" dirty="0"/>
          </a:p>
          <a:p>
            <a:pPr marL="640080" lvl="1" indent="-274320" fontAlgn="auto">
              <a:spcAft>
                <a:spcPts val="0"/>
              </a:spcAft>
              <a:buClr>
                <a:schemeClr val="accent2">
                  <a:shade val="75000"/>
                </a:schemeClr>
              </a:buClr>
              <a:buFont typeface="Wingdings 2"/>
              <a:buChar char=""/>
              <a:defRPr/>
            </a:pPr>
            <a:endParaRPr lang="en-US" sz="2200" dirty="0">
              <a:solidFill>
                <a:schemeClr val="tx1"/>
              </a:solidFill>
            </a:endParaRPr>
          </a:p>
          <a:p>
            <a:pPr marL="1005840" lvl="2" fontAlgn="auto">
              <a:spcAft>
                <a:spcPts val="0"/>
              </a:spcAft>
              <a:buClr>
                <a:schemeClr val="accent2">
                  <a:shade val="50000"/>
                </a:schemeClr>
              </a:buClr>
              <a:buFont typeface="Wingdings 2"/>
              <a:buChar char=""/>
              <a:defRPr/>
            </a:pPr>
            <a:endParaRPr lang="en-US" sz="2700" dirty="0" smtClean="0"/>
          </a:p>
          <a:p>
            <a:pPr marL="274320" indent="-274320" fontAlgn="auto">
              <a:spcAft>
                <a:spcPts val="0"/>
              </a:spcAft>
              <a:buFont typeface="Wingdings 2"/>
              <a:buChar char=""/>
              <a:defRPr/>
            </a:pPr>
            <a:endParaRPr lang="en-US" sz="3200" dirty="0" smtClean="0"/>
          </a:p>
        </p:txBody>
      </p:sp>
      <p:sp>
        <p:nvSpPr>
          <p:cNvPr id="5837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fontAlgn="base">
              <a:spcBef>
                <a:spcPct val="0"/>
              </a:spcBef>
              <a:spcAft>
                <a:spcPct val="0"/>
              </a:spcAft>
              <a:defRPr>
                <a:solidFill>
                  <a:schemeClr val="tx1"/>
                </a:solidFill>
                <a:latin typeface="Constantia" panose="02030602050306030303" pitchFamily="18" charset="0"/>
              </a:defRPr>
            </a:lvl6pPr>
            <a:lvl7pPr marL="2971800" indent="-228600" fontAlgn="base">
              <a:spcBef>
                <a:spcPct val="0"/>
              </a:spcBef>
              <a:spcAft>
                <a:spcPct val="0"/>
              </a:spcAft>
              <a:defRPr>
                <a:solidFill>
                  <a:schemeClr val="tx1"/>
                </a:solidFill>
                <a:latin typeface="Constantia" panose="02030602050306030303" pitchFamily="18" charset="0"/>
              </a:defRPr>
            </a:lvl7pPr>
            <a:lvl8pPr marL="3429000" indent="-228600" fontAlgn="base">
              <a:spcBef>
                <a:spcPct val="0"/>
              </a:spcBef>
              <a:spcAft>
                <a:spcPct val="0"/>
              </a:spcAft>
              <a:defRPr>
                <a:solidFill>
                  <a:schemeClr val="tx1"/>
                </a:solidFill>
                <a:latin typeface="Constantia" panose="02030602050306030303" pitchFamily="18" charset="0"/>
              </a:defRPr>
            </a:lvl8pPr>
            <a:lvl9pPr marL="3886200" indent="-228600" fontAlgn="base">
              <a:spcBef>
                <a:spcPct val="0"/>
              </a:spcBef>
              <a:spcAft>
                <a:spcPct val="0"/>
              </a:spcAft>
              <a:defRPr>
                <a:solidFill>
                  <a:schemeClr val="tx1"/>
                </a:solidFill>
                <a:latin typeface="Constantia" panose="02030602050306030303" pitchFamily="18" charset="0"/>
              </a:defRPr>
            </a:lvl9pPr>
          </a:lstStyle>
          <a:p>
            <a:fld id="{EBB47731-5844-4164-8158-3928255F4FF0}" type="slidenum">
              <a:rPr lang="en-US" altLang="en-US">
                <a:solidFill>
                  <a:schemeClr val="tx2"/>
                </a:solidFill>
              </a:rPr>
              <a:pPr/>
              <a:t>50</a:t>
            </a:fld>
            <a:endParaRPr lang="en-US" altLang="en-US" dirty="0">
              <a:solidFill>
                <a:schemeClr val="tx2"/>
              </a:solidFill>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762000"/>
            <a:ext cx="8305800" cy="2209800"/>
          </a:xfrm>
        </p:spPr>
        <p:txBody>
          <a:bodyPr/>
          <a:lstStyle/>
          <a:p>
            <a:pPr fontAlgn="auto">
              <a:spcAft>
                <a:spcPts val="0"/>
              </a:spcAft>
              <a:defRPr/>
            </a:pPr>
            <a:r>
              <a:rPr smtClean="0">
                <a:solidFill>
                  <a:schemeClr val="accent6">
                    <a:lumMod val="75000"/>
                  </a:schemeClr>
                </a:solidFill>
              </a:rPr>
              <a:t>Achievement Compacts</a:t>
            </a:r>
            <a:endParaRPr>
              <a:solidFill>
                <a:schemeClr val="accent6">
                  <a:lumMod val="75000"/>
                </a:schemeClr>
              </a:solidFill>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5" name="Rectangle 11"/>
          <p:cNvSpPr>
            <a:spLocks noGrp="1" noChangeArrowheads="1"/>
          </p:cNvSpPr>
          <p:nvPr>
            <p:ph type="title"/>
          </p:nvPr>
        </p:nvSpPr>
        <p:spPr>
          <a:xfrm>
            <a:off x="381000" y="762000"/>
            <a:ext cx="7924800" cy="609600"/>
          </a:xfrm>
        </p:spPr>
        <p:txBody>
          <a:bodyPr>
            <a:noAutofit/>
          </a:bodyPr>
          <a:lstStyle/>
          <a:p>
            <a:pPr algn="ctr" fontAlgn="auto">
              <a:spcAft>
                <a:spcPts val="0"/>
              </a:spcAft>
              <a:defRPr/>
            </a:pPr>
            <a:r>
              <a:rPr sz="4000" dirty="0" smtClean="0">
                <a:solidFill>
                  <a:schemeClr val="accent6">
                    <a:lumMod val="75000"/>
                  </a:schemeClr>
                </a:solidFill>
              </a:rPr>
              <a:t>Achievement </a:t>
            </a:r>
            <a:r>
              <a:rPr sz="4000" dirty="0" smtClean="0">
                <a:solidFill>
                  <a:schemeClr val="accent6">
                    <a:lumMod val="75000"/>
                  </a:schemeClr>
                </a:solidFill>
              </a:rPr>
              <a:t>Compacts Overview</a:t>
            </a:r>
            <a:endParaRPr sz="4000" b="1" dirty="0" smtClean="0">
              <a:solidFill>
                <a:schemeClr val="accent1">
                  <a:lumMod val="75000"/>
                </a:schemeClr>
              </a:solidFill>
            </a:endParaRPr>
          </a:p>
        </p:txBody>
      </p:sp>
      <p:sp>
        <p:nvSpPr>
          <p:cNvPr id="60419" name="Rectangle 13"/>
          <p:cNvSpPr>
            <a:spLocks noGrp="1" noChangeArrowheads="1"/>
          </p:cNvSpPr>
          <p:nvPr>
            <p:ph type="body" sz="half" idx="1"/>
          </p:nvPr>
        </p:nvSpPr>
        <p:spPr>
          <a:xfrm>
            <a:off x="457200" y="1676400"/>
            <a:ext cx="8001000" cy="4191000"/>
          </a:xfrm>
        </p:spPr>
        <p:txBody>
          <a:bodyPr/>
          <a:lstStyle/>
          <a:p>
            <a:r>
              <a:rPr lang="en-US" altLang="en-US" sz="2400" smtClean="0"/>
              <a:t>Requires districts to engage in a process of goal setting on key indicators of student success.</a:t>
            </a:r>
          </a:p>
          <a:p>
            <a:r>
              <a:rPr lang="en-US" altLang="en-US" sz="2400" smtClean="0"/>
              <a:t>Provides Oregon Education Investment Board (OEIB) and Chief Education Officer with crucial information about the achievement of outcomes across the state.</a:t>
            </a:r>
          </a:p>
          <a:p>
            <a:r>
              <a:rPr lang="en-US" altLang="en-US" sz="2400" smtClean="0"/>
              <a:t>At present, does not directly impact accountability ratings or district funding. </a:t>
            </a:r>
          </a:p>
          <a:p>
            <a:r>
              <a:rPr lang="en-US" altLang="en-US" sz="2400" smtClean="0"/>
              <a:t>For more information, see:</a:t>
            </a:r>
            <a:r>
              <a:rPr lang="en-US" altLang="en-US" sz="2400" smtClean="0">
                <a:hlinkClick r:id="rId3"/>
              </a:rPr>
              <a:t/>
            </a:r>
            <a:br>
              <a:rPr lang="en-US" altLang="en-US" sz="2400" smtClean="0">
                <a:hlinkClick r:id="rId3"/>
              </a:rPr>
            </a:br>
            <a:r>
              <a:rPr lang="en-US" altLang="en-US" sz="2400" smtClean="0">
                <a:hlinkClick r:id="rId3"/>
              </a:rPr>
              <a:t>http://www.oregon.gov/gov/pages/oeib/oregoneducationinvestmentboard.aspx#Achievement_Compacts</a:t>
            </a:r>
            <a:r>
              <a:rPr lang="en-US" altLang="en-US" sz="2200" smtClean="0"/>
              <a:t/>
            </a:r>
            <a:br>
              <a:rPr lang="en-US" altLang="en-US" sz="2200" smtClean="0"/>
            </a:br>
            <a:endParaRPr lang="en-US" altLang="en-US" sz="2200" smtClean="0"/>
          </a:p>
        </p:txBody>
      </p:sp>
      <p:sp>
        <p:nvSpPr>
          <p:cNvPr id="60420"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lvl1pPr>
              <a:spcBef>
                <a:spcPts val="600"/>
              </a:spcBef>
              <a:buClr>
                <a:schemeClr val="accent2"/>
              </a:buClr>
              <a:buSzPct val="8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ts val="300"/>
              </a:spcBef>
              <a:buClr>
                <a:srgbClr val="D6903D"/>
              </a:buClr>
              <a:buSzPct val="85000"/>
              <a:buFont typeface="Wingdings 2" panose="05020102010507070707" pitchFamily="18" charset="2"/>
              <a:buChar char=""/>
              <a:defRPr sz="2400">
                <a:solidFill>
                  <a:schemeClr val="tx2"/>
                </a:solidFill>
                <a:latin typeface="Constantia" panose="02030602050306030303" pitchFamily="18" charset="0"/>
              </a:defRPr>
            </a:lvl2pPr>
            <a:lvl3pPr marL="1143000" indent="-228600">
              <a:spcBef>
                <a:spcPts val="300"/>
              </a:spcBef>
              <a:buClr>
                <a:srgbClr val="B37732"/>
              </a:buClr>
              <a:buSzPct val="85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ts val="300"/>
              </a:spcBef>
              <a:buClr>
                <a:srgbClr val="D6903D"/>
              </a:buClr>
              <a:buSzPct val="85000"/>
              <a:buFont typeface="Wingdings 2" panose="05020102010507070707" pitchFamily="18" charset="2"/>
              <a:buChar char=""/>
              <a:defRPr sz="1900">
                <a:solidFill>
                  <a:schemeClr val="tx1"/>
                </a:solidFill>
                <a:latin typeface="Constantia" panose="02030602050306030303" pitchFamily="18" charset="0"/>
              </a:defRPr>
            </a:lvl4pPr>
            <a:lvl5pPr marL="2057400" indent="-228600">
              <a:spcBef>
                <a:spcPts val="338"/>
              </a:spcBef>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5pPr>
            <a:lvl6pPr marL="2514600" indent="-228600" fontAlgn="base">
              <a:spcBef>
                <a:spcPts val="338"/>
              </a:spcBef>
              <a:spcAft>
                <a:spcPct val="0"/>
              </a:spcAft>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6pPr>
            <a:lvl7pPr marL="2971800" indent="-228600" fontAlgn="base">
              <a:spcBef>
                <a:spcPts val="338"/>
              </a:spcBef>
              <a:spcAft>
                <a:spcPct val="0"/>
              </a:spcAft>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7pPr>
            <a:lvl8pPr marL="3429000" indent="-228600" fontAlgn="base">
              <a:spcBef>
                <a:spcPts val="338"/>
              </a:spcBef>
              <a:spcAft>
                <a:spcPct val="0"/>
              </a:spcAft>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8pPr>
            <a:lvl9pPr marL="3886200" indent="-228600" fontAlgn="base">
              <a:spcBef>
                <a:spcPts val="338"/>
              </a:spcBef>
              <a:spcAft>
                <a:spcPct val="0"/>
              </a:spcAft>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9pPr>
          </a:lstStyle>
          <a:p>
            <a:pPr>
              <a:spcBef>
                <a:spcPct val="0"/>
              </a:spcBef>
              <a:buClrTx/>
              <a:buSzTx/>
              <a:buFontTx/>
              <a:buNone/>
            </a:pPr>
            <a:fld id="{DCA90049-3018-4BDA-A2E8-E85CB9A417D3}" type="slidenum">
              <a:rPr lang="en-US" altLang="en-US" sz="1600">
                <a:solidFill>
                  <a:schemeClr val="tx2"/>
                </a:solidFill>
                <a:latin typeface="+mn-lt"/>
              </a:rPr>
              <a:pPr>
                <a:spcBef>
                  <a:spcPct val="0"/>
                </a:spcBef>
                <a:buClrTx/>
                <a:buSzTx/>
                <a:buFontTx/>
                <a:buNone/>
              </a:pPr>
              <a:t>52</a:t>
            </a:fld>
            <a:endParaRPr lang="en-US" altLang="en-US" sz="1400" dirty="0">
              <a:solidFill>
                <a:schemeClr val="tx2"/>
              </a:solidFill>
              <a:latin typeface="+mn-lt"/>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762000"/>
            <a:ext cx="8305800" cy="2209800"/>
          </a:xfrm>
        </p:spPr>
        <p:txBody>
          <a:bodyPr/>
          <a:lstStyle/>
          <a:p>
            <a:pPr fontAlgn="auto">
              <a:spcAft>
                <a:spcPts val="0"/>
              </a:spcAft>
              <a:defRPr/>
            </a:pPr>
            <a:r>
              <a:rPr smtClean="0">
                <a:solidFill>
                  <a:schemeClr val="accent6">
                    <a:lumMod val="75000"/>
                  </a:schemeClr>
                </a:solidFill>
              </a:rPr>
              <a:t>Education Data Explorer</a:t>
            </a:r>
            <a:endParaRPr>
              <a:solidFill>
                <a:schemeClr val="accent6">
                  <a:lumMod val="75000"/>
                </a:schemeClr>
              </a:solidFill>
            </a:endParaRPr>
          </a:p>
        </p:txBody>
      </p:sp>
      <p:sp>
        <p:nvSpPr>
          <p:cNvPr id="3" name="Subtitle 2"/>
          <p:cNvSpPr>
            <a:spLocks noGrp="1"/>
          </p:cNvSpPr>
          <p:nvPr>
            <p:ph type="subTitle" idx="1"/>
          </p:nvPr>
        </p:nvSpPr>
        <p:spPr>
          <a:xfrm>
            <a:off x="457200" y="3810000"/>
            <a:ext cx="8305800" cy="1033463"/>
          </a:xfrm>
        </p:spPr>
        <p:txBody>
          <a:bodyPr/>
          <a:lstStyle/>
          <a:p>
            <a:pPr fontAlgn="auto">
              <a:spcAft>
                <a:spcPts val="0"/>
              </a:spcAft>
              <a:buFont typeface="Wingdings 2"/>
              <a:buNone/>
              <a:defRPr/>
            </a:pPr>
            <a:r>
              <a:rPr lang="en-US" dirty="0" smtClean="0"/>
              <a:t>Data Download</a:t>
            </a:r>
            <a:endParaRPr lang="en-US" sz="2000"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5" name="Rectangle 11"/>
          <p:cNvSpPr>
            <a:spLocks noGrp="1" noChangeArrowheads="1"/>
          </p:cNvSpPr>
          <p:nvPr>
            <p:ph type="title"/>
          </p:nvPr>
        </p:nvSpPr>
        <p:spPr>
          <a:xfrm>
            <a:off x="609600" y="741401"/>
            <a:ext cx="7924800" cy="609600"/>
          </a:xfrm>
        </p:spPr>
        <p:txBody>
          <a:bodyPr>
            <a:noAutofit/>
          </a:bodyPr>
          <a:lstStyle/>
          <a:p>
            <a:pPr algn="ctr" fontAlgn="auto">
              <a:spcAft>
                <a:spcPts val="0"/>
              </a:spcAft>
              <a:defRPr/>
            </a:pPr>
            <a:r>
              <a:rPr sz="4000" dirty="0" smtClean="0">
                <a:solidFill>
                  <a:schemeClr val="accent6">
                    <a:lumMod val="75000"/>
                  </a:schemeClr>
                </a:solidFill>
              </a:rPr>
              <a:t>Education Data </a:t>
            </a:r>
            <a:r>
              <a:rPr sz="4000" dirty="0" smtClean="0">
                <a:solidFill>
                  <a:schemeClr val="accent6">
                    <a:lumMod val="75000"/>
                  </a:schemeClr>
                </a:solidFill>
              </a:rPr>
              <a:t>Explorer Overview</a:t>
            </a:r>
            <a:endParaRPr sz="4000" b="1" dirty="0" smtClean="0">
              <a:solidFill>
                <a:schemeClr val="accent1">
                  <a:lumMod val="75000"/>
                </a:schemeClr>
              </a:solidFill>
            </a:endParaRPr>
          </a:p>
        </p:txBody>
      </p:sp>
      <p:sp>
        <p:nvSpPr>
          <p:cNvPr id="62470" name="TextBox 2"/>
          <p:cNvSpPr txBox="1">
            <a:spLocks noChangeArrowheads="1"/>
          </p:cNvSpPr>
          <p:nvPr/>
        </p:nvSpPr>
        <p:spPr bwMode="auto">
          <a:xfrm>
            <a:off x="327025" y="3346450"/>
            <a:ext cx="23622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fontAlgn="base">
              <a:spcBef>
                <a:spcPct val="0"/>
              </a:spcBef>
              <a:spcAft>
                <a:spcPct val="0"/>
              </a:spcAft>
              <a:defRPr>
                <a:solidFill>
                  <a:schemeClr val="tx1"/>
                </a:solidFill>
                <a:latin typeface="Constantia" panose="02030602050306030303" pitchFamily="18" charset="0"/>
              </a:defRPr>
            </a:lvl6pPr>
            <a:lvl7pPr marL="2971800" indent="-228600" fontAlgn="base">
              <a:spcBef>
                <a:spcPct val="0"/>
              </a:spcBef>
              <a:spcAft>
                <a:spcPct val="0"/>
              </a:spcAft>
              <a:defRPr>
                <a:solidFill>
                  <a:schemeClr val="tx1"/>
                </a:solidFill>
                <a:latin typeface="Constantia" panose="02030602050306030303" pitchFamily="18" charset="0"/>
              </a:defRPr>
            </a:lvl7pPr>
            <a:lvl8pPr marL="3429000" indent="-228600" fontAlgn="base">
              <a:spcBef>
                <a:spcPct val="0"/>
              </a:spcBef>
              <a:spcAft>
                <a:spcPct val="0"/>
              </a:spcAft>
              <a:defRPr>
                <a:solidFill>
                  <a:schemeClr val="tx1"/>
                </a:solidFill>
                <a:latin typeface="Constantia" panose="02030602050306030303" pitchFamily="18" charset="0"/>
              </a:defRPr>
            </a:lvl8pPr>
            <a:lvl9pPr marL="3886200" indent="-228600" fontAlgn="base">
              <a:spcBef>
                <a:spcPct val="0"/>
              </a:spcBef>
              <a:spcAft>
                <a:spcPct val="0"/>
              </a:spcAft>
              <a:defRPr>
                <a:solidFill>
                  <a:schemeClr val="tx1"/>
                </a:solidFill>
                <a:latin typeface="Constantia" panose="02030602050306030303" pitchFamily="18" charset="0"/>
              </a:defRPr>
            </a:lvl9pPr>
          </a:lstStyle>
          <a:p>
            <a:r>
              <a:rPr lang="en-US" altLang="en-US" sz="2400" b="1">
                <a:solidFill>
                  <a:srgbClr val="FF6600"/>
                </a:solidFill>
              </a:rPr>
              <a:t>From ODE Home Page, click on map of Oregon icon</a:t>
            </a:r>
          </a:p>
        </p:txBody>
      </p:sp>
      <p:pic>
        <p:nvPicPr>
          <p:cNvPr id="62469" name="Picture 1" descr="Screenshot of Oregon Department of Education home page, with arrow pointing to the Education Data Explorer icon, which is a button that directs to the Education Data Explorer applic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7350" y="1524000"/>
            <a:ext cx="5953125" cy="476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ight Arrow 3" descr="Arrow pointing to the Education Data Explorer icon on the screenshot"/>
          <p:cNvSpPr/>
          <p:nvPr/>
        </p:nvSpPr>
        <p:spPr>
          <a:xfrm>
            <a:off x="2673350" y="4554538"/>
            <a:ext cx="914400" cy="350837"/>
          </a:xfrm>
          <a:prstGeom prst="rightArrow">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6600"/>
              </a:solidFill>
            </a:endParaRPr>
          </a:p>
        </p:txBody>
      </p:sp>
      <p:sp>
        <p:nvSpPr>
          <p:cNvPr id="62467"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lvl1pPr>
              <a:spcBef>
                <a:spcPts val="600"/>
              </a:spcBef>
              <a:buClr>
                <a:schemeClr val="accent2"/>
              </a:buClr>
              <a:buSzPct val="8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ts val="300"/>
              </a:spcBef>
              <a:buClr>
                <a:srgbClr val="D6903D"/>
              </a:buClr>
              <a:buSzPct val="85000"/>
              <a:buFont typeface="Wingdings 2" panose="05020102010507070707" pitchFamily="18" charset="2"/>
              <a:buChar char=""/>
              <a:defRPr sz="2400">
                <a:solidFill>
                  <a:schemeClr val="tx2"/>
                </a:solidFill>
                <a:latin typeface="Constantia" panose="02030602050306030303" pitchFamily="18" charset="0"/>
              </a:defRPr>
            </a:lvl2pPr>
            <a:lvl3pPr marL="1143000" indent="-228600">
              <a:spcBef>
                <a:spcPts val="300"/>
              </a:spcBef>
              <a:buClr>
                <a:srgbClr val="B37732"/>
              </a:buClr>
              <a:buSzPct val="85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ts val="300"/>
              </a:spcBef>
              <a:buClr>
                <a:srgbClr val="D6903D"/>
              </a:buClr>
              <a:buSzPct val="85000"/>
              <a:buFont typeface="Wingdings 2" panose="05020102010507070707" pitchFamily="18" charset="2"/>
              <a:buChar char=""/>
              <a:defRPr sz="1900">
                <a:solidFill>
                  <a:schemeClr val="tx1"/>
                </a:solidFill>
                <a:latin typeface="Constantia" panose="02030602050306030303" pitchFamily="18" charset="0"/>
              </a:defRPr>
            </a:lvl4pPr>
            <a:lvl5pPr marL="2057400" indent="-228600">
              <a:spcBef>
                <a:spcPts val="338"/>
              </a:spcBef>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5pPr>
            <a:lvl6pPr marL="2514600" indent="-228600" fontAlgn="base">
              <a:spcBef>
                <a:spcPts val="338"/>
              </a:spcBef>
              <a:spcAft>
                <a:spcPct val="0"/>
              </a:spcAft>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6pPr>
            <a:lvl7pPr marL="2971800" indent="-228600" fontAlgn="base">
              <a:spcBef>
                <a:spcPts val="338"/>
              </a:spcBef>
              <a:spcAft>
                <a:spcPct val="0"/>
              </a:spcAft>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7pPr>
            <a:lvl8pPr marL="3429000" indent="-228600" fontAlgn="base">
              <a:spcBef>
                <a:spcPts val="338"/>
              </a:spcBef>
              <a:spcAft>
                <a:spcPct val="0"/>
              </a:spcAft>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8pPr>
            <a:lvl9pPr marL="3886200" indent="-228600" fontAlgn="base">
              <a:spcBef>
                <a:spcPts val="338"/>
              </a:spcBef>
              <a:spcAft>
                <a:spcPct val="0"/>
              </a:spcAft>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9pPr>
          </a:lstStyle>
          <a:p>
            <a:pPr>
              <a:spcBef>
                <a:spcPct val="0"/>
              </a:spcBef>
              <a:buClrTx/>
              <a:buSzTx/>
              <a:buFontTx/>
              <a:buNone/>
            </a:pPr>
            <a:fld id="{BEDD8A13-19D0-4881-BDE2-1F7D48B7F19C}" type="slidenum">
              <a:rPr lang="en-US" altLang="en-US" sz="1600">
                <a:solidFill>
                  <a:schemeClr val="tx2"/>
                </a:solidFill>
                <a:latin typeface="+mn-lt"/>
              </a:rPr>
              <a:pPr>
                <a:spcBef>
                  <a:spcPct val="0"/>
                </a:spcBef>
                <a:buClrTx/>
                <a:buSzTx/>
                <a:buFontTx/>
                <a:buNone/>
              </a:pPr>
              <a:t>54</a:t>
            </a:fld>
            <a:endParaRPr lang="en-US" altLang="en-US" sz="1400" dirty="0">
              <a:solidFill>
                <a:schemeClr val="tx2"/>
              </a:solidFill>
              <a:latin typeface="+mn-lt"/>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5" name="Rectangle 11"/>
          <p:cNvSpPr>
            <a:spLocks noGrp="1" noChangeArrowheads="1"/>
          </p:cNvSpPr>
          <p:nvPr>
            <p:ph type="title"/>
          </p:nvPr>
        </p:nvSpPr>
        <p:spPr>
          <a:xfrm>
            <a:off x="533400" y="511949"/>
            <a:ext cx="7924800" cy="609600"/>
          </a:xfrm>
        </p:spPr>
        <p:txBody>
          <a:bodyPr>
            <a:noAutofit/>
          </a:bodyPr>
          <a:lstStyle/>
          <a:p>
            <a:pPr algn="ctr" fontAlgn="auto">
              <a:spcAft>
                <a:spcPts val="0"/>
              </a:spcAft>
              <a:defRPr/>
            </a:pPr>
            <a:r>
              <a:rPr sz="4000" smtClean="0">
                <a:solidFill>
                  <a:schemeClr val="accent6">
                    <a:lumMod val="75000"/>
                  </a:schemeClr>
                </a:solidFill>
              </a:rPr>
              <a:t>Data Download Application</a:t>
            </a:r>
            <a:endParaRPr sz="4000" b="1" smtClean="0">
              <a:solidFill>
                <a:schemeClr val="accent1">
                  <a:lumMod val="75000"/>
                </a:schemeClr>
              </a:solidFill>
            </a:endParaRPr>
          </a:p>
        </p:txBody>
      </p:sp>
      <p:pic>
        <p:nvPicPr>
          <p:cNvPr id="63493" name="Picture 1" descr="Screenshot of Education Data Explorer application home page, with arrow pointing to Data Download menu item in top menu b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838" y="1371600"/>
            <a:ext cx="6786562" cy="542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Up Arrow 2" descr="Arrow pointing to the Data Download menu item on the Education Data Explorer menu in the screenshot"/>
          <p:cNvSpPr/>
          <p:nvPr/>
        </p:nvSpPr>
        <p:spPr>
          <a:xfrm rot="-3600000">
            <a:off x="6118225" y="2533650"/>
            <a:ext cx="485775" cy="1514475"/>
          </a:xfrm>
          <a:prstGeom prst="upArrow">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ext Placeholder 1"/>
          <p:cNvSpPr>
            <a:spLocks noGrp="1"/>
          </p:cNvSpPr>
          <p:nvPr>
            <p:ph type="body" sz="half" idx="1"/>
          </p:nvPr>
        </p:nvSpPr>
        <p:spPr>
          <a:xfrm>
            <a:off x="7010400" y="3581400"/>
            <a:ext cx="2109788" cy="2552700"/>
          </a:xfrm>
        </p:spPr>
        <p:txBody>
          <a:bodyPr>
            <a:normAutofit fontScale="92500" lnSpcReduction="10000"/>
          </a:bodyPr>
          <a:lstStyle/>
          <a:p>
            <a:pPr marL="0" indent="0" fontAlgn="auto">
              <a:spcAft>
                <a:spcPts val="0"/>
              </a:spcAft>
              <a:buFont typeface="Wingdings 2"/>
              <a:buNone/>
              <a:defRPr/>
            </a:pPr>
            <a:r>
              <a:rPr lang="en-US" b="1" dirty="0" smtClean="0">
                <a:solidFill>
                  <a:srgbClr val="FF6600"/>
                </a:solidFill>
              </a:rPr>
              <a:t>Select </a:t>
            </a:r>
            <a:r>
              <a:rPr lang="en-US" b="1" u="sng" dirty="0" smtClean="0">
                <a:solidFill>
                  <a:srgbClr val="FF3300"/>
                </a:solidFill>
              </a:rPr>
              <a:t>Data Download </a:t>
            </a:r>
            <a:r>
              <a:rPr lang="en-US" b="1" dirty="0" smtClean="0">
                <a:solidFill>
                  <a:srgbClr val="FF6600"/>
                </a:solidFill>
              </a:rPr>
              <a:t>from Education Data Explorer main page</a:t>
            </a:r>
            <a:endParaRPr lang="en-US" b="1" dirty="0">
              <a:solidFill>
                <a:srgbClr val="FF6600"/>
              </a:solidFill>
            </a:endParaRPr>
          </a:p>
        </p:txBody>
      </p:sp>
      <p:sp>
        <p:nvSpPr>
          <p:cNvPr id="63491"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lvl1pPr>
              <a:spcBef>
                <a:spcPts val="600"/>
              </a:spcBef>
              <a:buClr>
                <a:schemeClr val="accent2"/>
              </a:buClr>
              <a:buSzPct val="8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ts val="300"/>
              </a:spcBef>
              <a:buClr>
                <a:srgbClr val="D6903D"/>
              </a:buClr>
              <a:buSzPct val="85000"/>
              <a:buFont typeface="Wingdings 2" panose="05020102010507070707" pitchFamily="18" charset="2"/>
              <a:buChar char=""/>
              <a:defRPr sz="2400">
                <a:solidFill>
                  <a:schemeClr val="tx2"/>
                </a:solidFill>
                <a:latin typeface="Constantia" panose="02030602050306030303" pitchFamily="18" charset="0"/>
              </a:defRPr>
            </a:lvl2pPr>
            <a:lvl3pPr marL="1143000" indent="-228600">
              <a:spcBef>
                <a:spcPts val="300"/>
              </a:spcBef>
              <a:buClr>
                <a:srgbClr val="B37732"/>
              </a:buClr>
              <a:buSzPct val="85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ts val="300"/>
              </a:spcBef>
              <a:buClr>
                <a:srgbClr val="D6903D"/>
              </a:buClr>
              <a:buSzPct val="85000"/>
              <a:buFont typeface="Wingdings 2" panose="05020102010507070707" pitchFamily="18" charset="2"/>
              <a:buChar char=""/>
              <a:defRPr sz="1900">
                <a:solidFill>
                  <a:schemeClr val="tx1"/>
                </a:solidFill>
                <a:latin typeface="Constantia" panose="02030602050306030303" pitchFamily="18" charset="0"/>
              </a:defRPr>
            </a:lvl4pPr>
            <a:lvl5pPr marL="2057400" indent="-228600">
              <a:spcBef>
                <a:spcPts val="338"/>
              </a:spcBef>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5pPr>
            <a:lvl6pPr marL="2514600" indent="-228600" fontAlgn="base">
              <a:spcBef>
                <a:spcPts val="338"/>
              </a:spcBef>
              <a:spcAft>
                <a:spcPct val="0"/>
              </a:spcAft>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6pPr>
            <a:lvl7pPr marL="2971800" indent="-228600" fontAlgn="base">
              <a:spcBef>
                <a:spcPts val="338"/>
              </a:spcBef>
              <a:spcAft>
                <a:spcPct val="0"/>
              </a:spcAft>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7pPr>
            <a:lvl8pPr marL="3429000" indent="-228600" fontAlgn="base">
              <a:spcBef>
                <a:spcPts val="338"/>
              </a:spcBef>
              <a:spcAft>
                <a:spcPct val="0"/>
              </a:spcAft>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8pPr>
            <a:lvl9pPr marL="3886200" indent="-228600" fontAlgn="base">
              <a:spcBef>
                <a:spcPts val="338"/>
              </a:spcBef>
              <a:spcAft>
                <a:spcPct val="0"/>
              </a:spcAft>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9pPr>
          </a:lstStyle>
          <a:p>
            <a:pPr>
              <a:spcBef>
                <a:spcPct val="0"/>
              </a:spcBef>
              <a:buClrTx/>
              <a:buSzTx/>
              <a:buFontTx/>
              <a:buNone/>
            </a:pPr>
            <a:fld id="{9D5B671D-8D7D-4F00-A505-D87FF24E05A2}" type="slidenum">
              <a:rPr lang="en-US" altLang="en-US" sz="1600">
                <a:solidFill>
                  <a:schemeClr val="tx2"/>
                </a:solidFill>
                <a:latin typeface="+mn-lt"/>
              </a:rPr>
              <a:pPr>
                <a:spcBef>
                  <a:spcPct val="0"/>
                </a:spcBef>
                <a:buClrTx/>
                <a:buSzTx/>
                <a:buFontTx/>
                <a:buNone/>
              </a:pPr>
              <a:t>55</a:t>
            </a:fld>
            <a:endParaRPr lang="en-US" altLang="en-US" sz="1400" dirty="0">
              <a:solidFill>
                <a:schemeClr val="tx2"/>
              </a:solidFill>
              <a:latin typeface="+mn-lt"/>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5" name="Rectangle 11"/>
          <p:cNvSpPr>
            <a:spLocks noGrp="1" noChangeArrowheads="1"/>
          </p:cNvSpPr>
          <p:nvPr>
            <p:ph type="title"/>
          </p:nvPr>
        </p:nvSpPr>
        <p:spPr>
          <a:xfrm>
            <a:off x="381000" y="381000"/>
            <a:ext cx="8305800" cy="609600"/>
          </a:xfrm>
        </p:spPr>
        <p:txBody>
          <a:bodyPr>
            <a:noAutofit/>
          </a:bodyPr>
          <a:lstStyle/>
          <a:p>
            <a:pPr fontAlgn="auto">
              <a:spcAft>
                <a:spcPts val="0"/>
              </a:spcAft>
              <a:defRPr/>
            </a:pPr>
            <a:r>
              <a:rPr sz="2000">
                <a:solidFill>
                  <a:schemeClr val="accent6">
                    <a:lumMod val="75000"/>
                  </a:schemeClr>
                </a:solidFill>
              </a:rPr>
              <a:t>Direct link to Education Data Explorer Data Download: </a:t>
            </a:r>
            <a:br>
              <a:rPr sz="2000">
                <a:solidFill>
                  <a:schemeClr val="accent6">
                    <a:lumMod val="75000"/>
                  </a:schemeClr>
                </a:solidFill>
              </a:rPr>
            </a:br>
            <a:r>
              <a:rPr sz="1800" b="1" smtClean="0">
                <a:hlinkClick r:id="rId3"/>
              </a:rPr>
              <a:t>http</a:t>
            </a:r>
            <a:r>
              <a:rPr sz="1800" b="1">
                <a:hlinkClick r:id="rId3"/>
              </a:rPr>
              <a:t>://www.ode.state.or.us/apps/BulkDownload/BulkDownload.Web/default.aspx</a:t>
            </a:r>
            <a:r>
              <a:rPr sz="1800" b="1"/>
              <a:t> </a:t>
            </a:r>
          </a:p>
        </p:txBody>
      </p:sp>
      <p:pic>
        <p:nvPicPr>
          <p:cNvPr id="64516" name="Picture 1" descr="Screenshot of Education Data Explorer Data Download report page, which shows Test Results based on six drop-down filter option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1143000"/>
            <a:ext cx="657225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5"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lvl1pPr>
              <a:spcBef>
                <a:spcPts val="600"/>
              </a:spcBef>
              <a:buClr>
                <a:schemeClr val="accent2"/>
              </a:buClr>
              <a:buSzPct val="8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ts val="300"/>
              </a:spcBef>
              <a:buClr>
                <a:srgbClr val="D6903D"/>
              </a:buClr>
              <a:buSzPct val="85000"/>
              <a:buFont typeface="Wingdings 2" panose="05020102010507070707" pitchFamily="18" charset="2"/>
              <a:buChar char=""/>
              <a:defRPr sz="2400">
                <a:solidFill>
                  <a:schemeClr val="tx2"/>
                </a:solidFill>
                <a:latin typeface="Constantia" panose="02030602050306030303" pitchFamily="18" charset="0"/>
              </a:defRPr>
            </a:lvl2pPr>
            <a:lvl3pPr marL="1143000" indent="-228600">
              <a:spcBef>
                <a:spcPts val="300"/>
              </a:spcBef>
              <a:buClr>
                <a:srgbClr val="B37732"/>
              </a:buClr>
              <a:buSzPct val="85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ts val="300"/>
              </a:spcBef>
              <a:buClr>
                <a:srgbClr val="D6903D"/>
              </a:buClr>
              <a:buSzPct val="85000"/>
              <a:buFont typeface="Wingdings 2" panose="05020102010507070707" pitchFamily="18" charset="2"/>
              <a:buChar char=""/>
              <a:defRPr sz="1900">
                <a:solidFill>
                  <a:schemeClr val="tx1"/>
                </a:solidFill>
                <a:latin typeface="Constantia" panose="02030602050306030303" pitchFamily="18" charset="0"/>
              </a:defRPr>
            </a:lvl4pPr>
            <a:lvl5pPr marL="2057400" indent="-228600">
              <a:spcBef>
                <a:spcPts val="338"/>
              </a:spcBef>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5pPr>
            <a:lvl6pPr marL="2514600" indent="-228600" fontAlgn="base">
              <a:spcBef>
                <a:spcPts val="338"/>
              </a:spcBef>
              <a:spcAft>
                <a:spcPct val="0"/>
              </a:spcAft>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6pPr>
            <a:lvl7pPr marL="2971800" indent="-228600" fontAlgn="base">
              <a:spcBef>
                <a:spcPts val="338"/>
              </a:spcBef>
              <a:spcAft>
                <a:spcPct val="0"/>
              </a:spcAft>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7pPr>
            <a:lvl8pPr marL="3429000" indent="-228600" fontAlgn="base">
              <a:spcBef>
                <a:spcPts val="338"/>
              </a:spcBef>
              <a:spcAft>
                <a:spcPct val="0"/>
              </a:spcAft>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8pPr>
            <a:lvl9pPr marL="3886200" indent="-228600" fontAlgn="base">
              <a:spcBef>
                <a:spcPts val="338"/>
              </a:spcBef>
              <a:spcAft>
                <a:spcPct val="0"/>
              </a:spcAft>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9pPr>
          </a:lstStyle>
          <a:p>
            <a:pPr>
              <a:spcBef>
                <a:spcPct val="0"/>
              </a:spcBef>
              <a:buClrTx/>
              <a:buSzTx/>
              <a:buFontTx/>
              <a:buNone/>
            </a:pPr>
            <a:fld id="{AD1401D0-9F55-4F11-BEF7-D37443A50555}" type="slidenum">
              <a:rPr lang="en-US" altLang="en-US" sz="1600">
                <a:solidFill>
                  <a:schemeClr val="tx2"/>
                </a:solidFill>
                <a:latin typeface="+mn-lt"/>
              </a:rPr>
              <a:pPr>
                <a:spcBef>
                  <a:spcPct val="0"/>
                </a:spcBef>
                <a:buClrTx/>
                <a:buSzTx/>
                <a:buFontTx/>
                <a:buNone/>
              </a:pPr>
              <a:t>56</a:t>
            </a:fld>
            <a:endParaRPr lang="en-US" altLang="en-US" sz="1600" dirty="0">
              <a:solidFill>
                <a:schemeClr val="tx2"/>
              </a:solidFill>
              <a:latin typeface="+mn-lt"/>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762000"/>
            <a:ext cx="8305800" cy="2209800"/>
          </a:xfrm>
        </p:spPr>
        <p:txBody>
          <a:bodyPr/>
          <a:lstStyle/>
          <a:p>
            <a:pPr fontAlgn="auto">
              <a:spcAft>
                <a:spcPts val="0"/>
              </a:spcAft>
              <a:defRPr/>
            </a:pPr>
            <a:r>
              <a:rPr smtClean="0">
                <a:solidFill>
                  <a:schemeClr val="accent6">
                    <a:lumMod val="75000"/>
                  </a:schemeClr>
                </a:solidFill>
              </a:rPr>
              <a:t>Inclusion Rules and Definitions</a:t>
            </a:r>
            <a:endParaRPr>
              <a:solidFill>
                <a:schemeClr val="accent6">
                  <a:lumMod val="75000"/>
                </a:schemeClr>
              </a:solidFill>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5" name="Rectangle 11"/>
          <p:cNvSpPr>
            <a:spLocks noGrp="1" noChangeArrowheads="1"/>
          </p:cNvSpPr>
          <p:nvPr>
            <p:ph type="title"/>
          </p:nvPr>
        </p:nvSpPr>
        <p:spPr>
          <a:xfrm>
            <a:off x="395868" y="304800"/>
            <a:ext cx="7924800" cy="1219199"/>
          </a:xfrm>
        </p:spPr>
        <p:txBody>
          <a:bodyPr>
            <a:noAutofit/>
          </a:bodyPr>
          <a:lstStyle/>
          <a:p>
            <a:pPr algn="ctr" fontAlgn="auto">
              <a:spcAft>
                <a:spcPts val="0"/>
              </a:spcAft>
              <a:defRPr/>
            </a:pPr>
            <a:r>
              <a:rPr sz="4000" dirty="0" smtClean="0">
                <a:solidFill>
                  <a:schemeClr val="accent6">
                    <a:lumMod val="75000"/>
                  </a:schemeClr>
                </a:solidFill>
              </a:rPr>
              <a:t>Inclusion Rules and </a:t>
            </a:r>
            <a:r>
              <a:rPr sz="4000" dirty="0" smtClean="0">
                <a:solidFill>
                  <a:schemeClr val="accent6">
                    <a:lumMod val="75000"/>
                  </a:schemeClr>
                </a:solidFill>
              </a:rPr>
              <a:t>Definitions </a:t>
            </a:r>
            <a:r>
              <a:rPr lang="en-US" sz="4000" dirty="0" smtClean="0">
                <a:solidFill>
                  <a:schemeClr val="accent6">
                    <a:lumMod val="75000"/>
                  </a:schemeClr>
                </a:solidFill>
              </a:rPr>
              <a:t>–</a:t>
            </a:r>
            <a:r>
              <a:rPr sz="4000" dirty="0" smtClean="0">
                <a:solidFill>
                  <a:schemeClr val="accent6">
                    <a:lumMod val="75000"/>
                  </a:schemeClr>
                </a:solidFill>
              </a:rPr>
              <a:t/>
            </a:r>
            <a:br>
              <a:rPr sz="4000" dirty="0" smtClean="0">
                <a:solidFill>
                  <a:schemeClr val="accent6">
                    <a:lumMod val="75000"/>
                  </a:schemeClr>
                </a:solidFill>
              </a:rPr>
            </a:br>
            <a:r>
              <a:rPr lang="en-US" sz="3200" b="1" i="1" dirty="0" smtClean="0">
                <a:solidFill>
                  <a:srgbClr val="7030A0"/>
                </a:solidFill>
              </a:rPr>
              <a:t>Assessments</a:t>
            </a:r>
            <a:endParaRPr sz="3200" b="1" i="1" dirty="0" smtClean="0">
              <a:solidFill>
                <a:srgbClr val="7030A0"/>
              </a:solidFill>
            </a:endParaRPr>
          </a:p>
        </p:txBody>
      </p:sp>
      <p:graphicFrame>
        <p:nvGraphicFramePr>
          <p:cNvPr id="4" name="Table 3" descr="Inclusion rules for Assessment results, with rows listing four data elements, and columns comparing rules for Report Card Detail &amp; Achievement Compact, Summary Report Card, and Education Data Explorer"/>
          <p:cNvGraphicFramePr>
            <a:graphicFrameLocks noGrp="1"/>
          </p:cNvGraphicFramePr>
          <p:nvPr>
            <p:extLst>
              <p:ext uri="{D42A27DB-BD31-4B8C-83A1-F6EECF244321}">
                <p14:modId xmlns:p14="http://schemas.microsoft.com/office/powerpoint/2010/main" val="1105407142"/>
              </p:ext>
            </p:extLst>
          </p:nvPr>
        </p:nvGraphicFramePr>
        <p:xfrm>
          <a:off x="838200" y="1676400"/>
          <a:ext cx="7391400" cy="4845050"/>
        </p:xfrm>
        <a:graphic>
          <a:graphicData uri="http://schemas.openxmlformats.org/drawingml/2006/table">
            <a:tbl>
              <a:tblPr firstRow="1" firstCol="1" bandRow="1"/>
              <a:tblGrid>
                <a:gridCol w="2463800">
                  <a:extLst>
                    <a:ext uri="{9D8B030D-6E8A-4147-A177-3AD203B41FA5}">
                      <a16:colId xmlns:a16="http://schemas.microsoft.com/office/drawing/2014/main" val="20000"/>
                    </a:ext>
                  </a:extLst>
                </a:gridCol>
                <a:gridCol w="2463800">
                  <a:extLst>
                    <a:ext uri="{9D8B030D-6E8A-4147-A177-3AD203B41FA5}">
                      <a16:colId xmlns:a16="http://schemas.microsoft.com/office/drawing/2014/main" val="20001"/>
                    </a:ext>
                  </a:extLst>
                </a:gridCol>
                <a:gridCol w="2463800">
                  <a:extLst>
                    <a:ext uri="{9D8B030D-6E8A-4147-A177-3AD203B41FA5}">
                      <a16:colId xmlns:a16="http://schemas.microsoft.com/office/drawing/2014/main" val="20002"/>
                    </a:ext>
                  </a:extLst>
                </a:gridCol>
              </a:tblGrid>
              <a:tr h="777276">
                <a:tc>
                  <a:txBody>
                    <a:bodyPr/>
                    <a:lstStyle/>
                    <a:p>
                      <a:pPr marL="0" marR="0" algn="ctr">
                        <a:spcBef>
                          <a:spcPts val="0"/>
                        </a:spcBef>
                        <a:spcAft>
                          <a:spcPts val="0"/>
                        </a:spcAft>
                      </a:pPr>
                      <a:r>
                        <a:rPr lang="en-US" sz="1700" b="1" dirty="0">
                          <a:effectLst/>
                          <a:latin typeface="Arial"/>
                          <a:ea typeface="Calibri"/>
                          <a:cs typeface="Times New Roman"/>
                        </a:rPr>
                        <a:t>Report Card Detail &amp; Achievement Compact</a:t>
                      </a:r>
                      <a:endParaRPr lang="en-US" sz="1700" dirty="0">
                        <a:effectLst/>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ctr">
                        <a:spcBef>
                          <a:spcPts val="0"/>
                        </a:spcBef>
                        <a:spcAft>
                          <a:spcPts val="0"/>
                        </a:spcAft>
                      </a:pPr>
                      <a:r>
                        <a:rPr lang="en-US" sz="1700" b="1" dirty="0" smtClean="0">
                          <a:effectLst/>
                          <a:latin typeface="Arial"/>
                          <a:ea typeface="Calibri"/>
                          <a:cs typeface="Times New Roman"/>
                        </a:rPr>
                        <a:t>Summary</a:t>
                      </a:r>
                    </a:p>
                    <a:p>
                      <a:pPr marL="0" marR="0" algn="ctr">
                        <a:spcBef>
                          <a:spcPts val="0"/>
                        </a:spcBef>
                        <a:spcAft>
                          <a:spcPts val="0"/>
                        </a:spcAft>
                      </a:pPr>
                      <a:r>
                        <a:rPr lang="en-US" sz="1700" b="1" dirty="0" smtClean="0">
                          <a:effectLst/>
                          <a:latin typeface="Arial"/>
                          <a:ea typeface="Calibri"/>
                          <a:cs typeface="Times New Roman"/>
                        </a:rPr>
                        <a:t>Report </a:t>
                      </a:r>
                      <a:r>
                        <a:rPr lang="en-US" sz="1700" b="1" dirty="0">
                          <a:effectLst/>
                          <a:latin typeface="Arial"/>
                          <a:ea typeface="Calibri"/>
                          <a:cs typeface="Times New Roman"/>
                        </a:rPr>
                        <a:t>Card</a:t>
                      </a:r>
                      <a:endParaRPr lang="en-US" sz="1700" dirty="0">
                        <a:effectLst/>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ctr">
                        <a:spcBef>
                          <a:spcPts val="0"/>
                        </a:spcBef>
                        <a:spcAft>
                          <a:spcPts val="0"/>
                        </a:spcAft>
                      </a:pPr>
                      <a:r>
                        <a:rPr lang="en-US" sz="1700" b="1" dirty="0" smtClean="0">
                          <a:effectLst/>
                          <a:latin typeface="Arial"/>
                          <a:ea typeface="Calibri"/>
                          <a:cs typeface="Times New Roman"/>
                        </a:rPr>
                        <a:t>Education</a:t>
                      </a:r>
                    </a:p>
                    <a:p>
                      <a:pPr marL="0" marR="0" algn="ctr">
                        <a:spcBef>
                          <a:spcPts val="0"/>
                        </a:spcBef>
                        <a:spcAft>
                          <a:spcPts val="0"/>
                        </a:spcAft>
                      </a:pPr>
                      <a:r>
                        <a:rPr lang="en-US" sz="1700" b="1" dirty="0" smtClean="0">
                          <a:effectLst/>
                          <a:latin typeface="Arial"/>
                          <a:ea typeface="Calibri"/>
                          <a:cs typeface="Times New Roman"/>
                        </a:rPr>
                        <a:t>Data Explorer</a:t>
                      </a:r>
                      <a:endParaRPr lang="en-US" sz="1700" dirty="0">
                        <a:effectLst/>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1036367">
                <a:tc>
                  <a:txBody>
                    <a:bodyPr/>
                    <a:lstStyle/>
                    <a:p>
                      <a:pPr marL="0" marR="0">
                        <a:spcBef>
                          <a:spcPts val="0"/>
                        </a:spcBef>
                        <a:spcAft>
                          <a:spcPts val="0"/>
                        </a:spcAft>
                      </a:pPr>
                      <a:r>
                        <a:rPr lang="en-US" sz="1700" dirty="0">
                          <a:effectLst/>
                          <a:latin typeface="Arial"/>
                          <a:ea typeface="Calibri"/>
                          <a:cs typeface="Times New Roman"/>
                        </a:rPr>
                        <a:t>Enrolled in resident school or district as of first school day in May</a:t>
                      </a:r>
                    </a:p>
                    <a:p>
                      <a:pPr marL="0" marR="0">
                        <a:spcBef>
                          <a:spcPts val="0"/>
                        </a:spcBef>
                        <a:spcAft>
                          <a:spcPts val="0"/>
                        </a:spcAft>
                      </a:pPr>
                      <a:r>
                        <a:rPr lang="en-US" sz="1700" dirty="0">
                          <a:effectLst/>
                          <a:latin typeface="Arial"/>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700" dirty="0">
                          <a:effectLst/>
                          <a:latin typeface="Arial"/>
                          <a:ea typeface="Calibri"/>
                          <a:cs typeface="Times New Roman"/>
                        </a:rPr>
                        <a:t>Enrolled in resident school or district as of first school day in May</a:t>
                      </a:r>
                    </a:p>
                    <a:p>
                      <a:pPr marL="0" marR="0">
                        <a:spcBef>
                          <a:spcPts val="0"/>
                        </a:spcBef>
                        <a:spcAft>
                          <a:spcPts val="0"/>
                        </a:spcAft>
                      </a:pPr>
                      <a:r>
                        <a:rPr lang="en-US" sz="1700" dirty="0">
                          <a:effectLst/>
                          <a:latin typeface="Arial"/>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700">
                          <a:effectLst/>
                          <a:latin typeface="Arial"/>
                          <a:ea typeface="Calibri"/>
                          <a:cs typeface="Times New Roman"/>
                        </a:rPr>
                        <a:t>Enrolled in resident school or district as of first school day in May</a:t>
                      </a:r>
                    </a:p>
                    <a:p>
                      <a:pPr marL="0" marR="0">
                        <a:spcBef>
                          <a:spcPts val="0"/>
                        </a:spcBef>
                        <a:spcAft>
                          <a:spcPts val="0"/>
                        </a:spcAft>
                      </a:pPr>
                      <a:r>
                        <a:rPr lang="en-US" sz="1700">
                          <a:effectLst/>
                          <a:latin typeface="Arial"/>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518184">
                <a:tc>
                  <a:txBody>
                    <a:bodyPr/>
                    <a:lstStyle/>
                    <a:p>
                      <a:pPr marL="0" marR="0">
                        <a:spcBef>
                          <a:spcPts val="0"/>
                        </a:spcBef>
                        <a:spcAft>
                          <a:spcPts val="0"/>
                        </a:spcAft>
                      </a:pPr>
                      <a:r>
                        <a:rPr lang="en-US" sz="1700">
                          <a:effectLst/>
                          <a:latin typeface="Arial"/>
                          <a:ea typeface="Calibri"/>
                          <a:cs typeface="Times New Roman"/>
                        </a:rPr>
                        <a:t>Full Academic Year only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700" dirty="0">
                          <a:effectLst/>
                          <a:latin typeface="Arial"/>
                          <a:ea typeface="Calibri"/>
                          <a:cs typeface="Times New Roman"/>
                        </a:rPr>
                        <a:t>Full Academic Year only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700" dirty="0" smtClean="0">
                          <a:effectLst/>
                          <a:latin typeface="Arial"/>
                          <a:ea typeface="Calibri"/>
                          <a:cs typeface="Times New Roman"/>
                        </a:rPr>
                        <a:t>All students (both </a:t>
                      </a:r>
                      <a:r>
                        <a:rPr lang="en-US" sz="1700" dirty="0">
                          <a:effectLst/>
                          <a:latin typeface="Arial"/>
                          <a:ea typeface="Calibri"/>
                          <a:cs typeface="Times New Roman"/>
                        </a:rPr>
                        <a:t>FAY and </a:t>
                      </a:r>
                      <a:r>
                        <a:rPr lang="en-US" sz="1700" dirty="0" smtClean="0">
                          <a:effectLst/>
                          <a:latin typeface="Arial"/>
                          <a:ea typeface="Calibri"/>
                          <a:cs typeface="Times New Roman"/>
                        </a:rPr>
                        <a:t>Non-FAY)</a:t>
                      </a:r>
                      <a:endParaRPr lang="en-US" sz="1700" dirty="0">
                        <a:effectLst/>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833261">
                <a:tc>
                  <a:txBody>
                    <a:bodyPr/>
                    <a:lstStyle/>
                    <a:p>
                      <a:pPr marL="0" marR="0">
                        <a:spcBef>
                          <a:spcPts val="0"/>
                        </a:spcBef>
                        <a:spcAft>
                          <a:spcPts val="0"/>
                        </a:spcAft>
                      </a:pPr>
                      <a:r>
                        <a:rPr lang="en-US" sz="1700">
                          <a:effectLst/>
                          <a:latin typeface="Arial"/>
                          <a:ea typeface="Calibri"/>
                          <a:cs typeface="Times New Roman"/>
                        </a:rPr>
                        <a:t>Extended assessments included as met up to 1% cap</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700" dirty="0">
                          <a:effectLst/>
                          <a:latin typeface="Arial"/>
                          <a:ea typeface="Calibri"/>
                          <a:cs typeface="Times New Roman"/>
                        </a:rPr>
                        <a:t>Extended assessments included as met up to 1% cap</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700" dirty="0">
                          <a:effectLst/>
                          <a:latin typeface="Arial"/>
                          <a:ea typeface="Calibri"/>
                          <a:cs typeface="Times New Roman"/>
                        </a:rPr>
                        <a:t>Extended assessments included as </a:t>
                      </a:r>
                      <a:r>
                        <a:rPr lang="en-US" sz="1700" u="sng" dirty="0">
                          <a:effectLst/>
                          <a:latin typeface="Arial"/>
                          <a:ea typeface="Calibri"/>
                          <a:cs typeface="Times New Roman"/>
                        </a:rPr>
                        <a:t>not</a:t>
                      </a:r>
                      <a:r>
                        <a:rPr lang="en-US" sz="1700" dirty="0">
                          <a:effectLst/>
                          <a:latin typeface="Arial"/>
                          <a:ea typeface="Calibri"/>
                          <a:cs typeface="Times New Roman"/>
                        </a:rPr>
                        <a:t> met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1679962">
                <a:tc>
                  <a:txBody>
                    <a:bodyPr/>
                    <a:lstStyle/>
                    <a:p>
                      <a:pPr marL="0" marR="0">
                        <a:spcBef>
                          <a:spcPts val="0"/>
                        </a:spcBef>
                        <a:spcAft>
                          <a:spcPts val="0"/>
                        </a:spcAft>
                      </a:pPr>
                      <a:r>
                        <a:rPr lang="en-US" sz="1700" dirty="0">
                          <a:effectLst/>
                          <a:latin typeface="Arial"/>
                          <a:ea typeface="Calibri"/>
                          <a:cs typeface="Times New Roman"/>
                        </a:rPr>
                        <a:t>English Learners in program currently or previous two years counted in EL subgroup</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700" dirty="0">
                          <a:effectLst/>
                          <a:latin typeface="Arial"/>
                          <a:ea typeface="Calibri"/>
                          <a:cs typeface="Times New Roman"/>
                        </a:rPr>
                        <a:t>English Learners are students who have ever been eligible for or participated in a program to acquire academic English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700" dirty="0">
                          <a:effectLst/>
                          <a:latin typeface="Arial"/>
                          <a:ea typeface="Calibri"/>
                          <a:cs typeface="Times New Roman"/>
                        </a:rPr>
                        <a:t>Only English Learners currently in program counted in EL subgroup</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66563"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lvl1pPr>
              <a:spcBef>
                <a:spcPts val="600"/>
              </a:spcBef>
              <a:buClr>
                <a:schemeClr val="accent2"/>
              </a:buClr>
              <a:buSzPct val="8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ts val="300"/>
              </a:spcBef>
              <a:buClr>
                <a:srgbClr val="D6903D"/>
              </a:buClr>
              <a:buSzPct val="85000"/>
              <a:buFont typeface="Wingdings 2" panose="05020102010507070707" pitchFamily="18" charset="2"/>
              <a:buChar char=""/>
              <a:defRPr sz="2400">
                <a:solidFill>
                  <a:schemeClr val="tx2"/>
                </a:solidFill>
                <a:latin typeface="Constantia" panose="02030602050306030303" pitchFamily="18" charset="0"/>
              </a:defRPr>
            </a:lvl2pPr>
            <a:lvl3pPr marL="1143000" indent="-228600">
              <a:spcBef>
                <a:spcPts val="300"/>
              </a:spcBef>
              <a:buClr>
                <a:srgbClr val="B37732"/>
              </a:buClr>
              <a:buSzPct val="85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ts val="300"/>
              </a:spcBef>
              <a:buClr>
                <a:srgbClr val="D6903D"/>
              </a:buClr>
              <a:buSzPct val="85000"/>
              <a:buFont typeface="Wingdings 2" panose="05020102010507070707" pitchFamily="18" charset="2"/>
              <a:buChar char=""/>
              <a:defRPr sz="1900">
                <a:solidFill>
                  <a:schemeClr val="tx1"/>
                </a:solidFill>
                <a:latin typeface="Constantia" panose="02030602050306030303" pitchFamily="18" charset="0"/>
              </a:defRPr>
            </a:lvl4pPr>
            <a:lvl5pPr marL="2057400" indent="-228600">
              <a:spcBef>
                <a:spcPts val="338"/>
              </a:spcBef>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5pPr>
            <a:lvl6pPr marL="2514600" indent="-228600" fontAlgn="base">
              <a:spcBef>
                <a:spcPts val="338"/>
              </a:spcBef>
              <a:spcAft>
                <a:spcPct val="0"/>
              </a:spcAft>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6pPr>
            <a:lvl7pPr marL="2971800" indent="-228600" fontAlgn="base">
              <a:spcBef>
                <a:spcPts val="338"/>
              </a:spcBef>
              <a:spcAft>
                <a:spcPct val="0"/>
              </a:spcAft>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7pPr>
            <a:lvl8pPr marL="3429000" indent="-228600" fontAlgn="base">
              <a:spcBef>
                <a:spcPts val="338"/>
              </a:spcBef>
              <a:spcAft>
                <a:spcPct val="0"/>
              </a:spcAft>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8pPr>
            <a:lvl9pPr marL="3886200" indent="-228600" fontAlgn="base">
              <a:spcBef>
                <a:spcPts val="338"/>
              </a:spcBef>
              <a:spcAft>
                <a:spcPct val="0"/>
              </a:spcAft>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9pPr>
          </a:lstStyle>
          <a:p>
            <a:pPr>
              <a:spcBef>
                <a:spcPct val="0"/>
              </a:spcBef>
              <a:buClrTx/>
              <a:buSzTx/>
              <a:buFontTx/>
              <a:buNone/>
            </a:pPr>
            <a:fld id="{969DDFBE-449A-43CC-B7AC-8CA375FE87CE}" type="slidenum">
              <a:rPr lang="en-US" altLang="en-US" sz="1600">
                <a:solidFill>
                  <a:schemeClr val="tx2"/>
                </a:solidFill>
                <a:latin typeface="+mn-lt"/>
              </a:rPr>
              <a:pPr>
                <a:spcBef>
                  <a:spcPct val="0"/>
                </a:spcBef>
                <a:buClrTx/>
                <a:buSzTx/>
                <a:buFontTx/>
                <a:buNone/>
              </a:pPr>
              <a:t>58</a:t>
            </a:fld>
            <a:endParaRPr lang="en-US" altLang="en-US" sz="1600" dirty="0">
              <a:solidFill>
                <a:schemeClr val="tx2"/>
              </a:solidFill>
              <a:latin typeface="+mn-lt"/>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5" name="Rectangle 11"/>
          <p:cNvSpPr>
            <a:spLocks noGrp="1" noChangeArrowheads="1"/>
          </p:cNvSpPr>
          <p:nvPr>
            <p:ph type="title"/>
          </p:nvPr>
        </p:nvSpPr>
        <p:spPr>
          <a:xfrm>
            <a:off x="381000" y="534097"/>
            <a:ext cx="7924800" cy="609600"/>
          </a:xfrm>
        </p:spPr>
        <p:txBody>
          <a:bodyPr>
            <a:noAutofit/>
          </a:bodyPr>
          <a:lstStyle/>
          <a:p>
            <a:pPr algn="ctr" fontAlgn="auto">
              <a:spcAft>
                <a:spcPts val="0"/>
              </a:spcAft>
              <a:defRPr/>
            </a:pPr>
            <a:r>
              <a:rPr sz="4000" dirty="0" smtClean="0">
                <a:solidFill>
                  <a:schemeClr val="accent6">
                    <a:lumMod val="75000"/>
                  </a:schemeClr>
                </a:solidFill>
              </a:rPr>
              <a:t>Inclusion Rules and </a:t>
            </a:r>
            <a:r>
              <a:rPr sz="4000" dirty="0" smtClean="0">
                <a:solidFill>
                  <a:schemeClr val="accent6">
                    <a:lumMod val="75000"/>
                  </a:schemeClr>
                </a:solidFill>
              </a:rPr>
              <a:t>Definitions </a:t>
            </a:r>
            <a:r>
              <a:rPr sz="2400" dirty="0" smtClean="0">
                <a:solidFill>
                  <a:schemeClr val="accent6">
                    <a:lumMod val="75000"/>
                  </a:schemeClr>
                </a:solidFill>
              </a:rPr>
              <a:t>(cont'd)</a:t>
            </a:r>
            <a:endParaRPr sz="2400" b="1" dirty="0" smtClean="0">
              <a:solidFill>
                <a:schemeClr val="accent1">
                  <a:lumMod val="75000"/>
                </a:schemeClr>
              </a:solidFill>
            </a:endParaRPr>
          </a:p>
        </p:txBody>
      </p:sp>
      <p:sp>
        <p:nvSpPr>
          <p:cNvPr id="21517" name="Rectangle 13"/>
          <p:cNvSpPr>
            <a:spLocks noGrp="1" noChangeArrowheads="1"/>
          </p:cNvSpPr>
          <p:nvPr>
            <p:ph type="body" sz="half" idx="1"/>
          </p:nvPr>
        </p:nvSpPr>
        <p:spPr>
          <a:xfrm>
            <a:off x="296863" y="1143000"/>
            <a:ext cx="8305800" cy="3733800"/>
          </a:xfrm>
        </p:spPr>
        <p:txBody>
          <a:bodyPr>
            <a:noAutofit/>
          </a:bodyPr>
          <a:lstStyle/>
          <a:p>
            <a:pPr marL="274320" indent="-274320" fontAlgn="auto">
              <a:spcAft>
                <a:spcPts val="0"/>
              </a:spcAft>
              <a:buFont typeface="Wingdings 2"/>
              <a:buChar char=""/>
              <a:defRPr/>
            </a:pPr>
            <a:r>
              <a:rPr lang="en-US" sz="2400" dirty="0" smtClean="0"/>
              <a:t>Students </a:t>
            </a:r>
            <a:r>
              <a:rPr lang="en-US" sz="2400" u="sng" dirty="0" smtClean="0"/>
              <a:t>excluded</a:t>
            </a:r>
            <a:r>
              <a:rPr lang="en-US" sz="2400" dirty="0" smtClean="0"/>
              <a:t> from participation calculation</a:t>
            </a:r>
          </a:p>
          <a:p>
            <a:pPr marL="640080" lvl="1" indent="-274320" fontAlgn="auto">
              <a:spcAft>
                <a:spcPts val="0"/>
              </a:spcAft>
              <a:buClr>
                <a:schemeClr val="accent2">
                  <a:shade val="75000"/>
                </a:schemeClr>
              </a:buClr>
              <a:buFont typeface="Wingdings 2"/>
              <a:buChar char=""/>
              <a:defRPr/>
            </a:pPr>
            <a:r>
              <a:rPr lang="en-US" dirty="0"/>
              <a:t>Home Schooled Student, Foreign Exchange Student, or Out-of-State </a:t>
            </a:r>
            <a:r>
              <a:rPr lang="en-US" dirty="0" smtClean="0"/>
              <a:t>Student.</a:t>
            </a:r>
          </a:p>
          <a:p>
            <a:pPr marL="640080" lvl="1" indent="-274320" fontAlgn="auto">
              <a:spcAft>
                <a:spcPts val="0"/>
              </a:spcAft>
              <a:buClr>
                <a:schemeClr val="accent2">
                  <a:shade val="75000"/>
                </a:schemeClr>
              </a:buClr>
              <a:buFont typeface="Wingdings 2"/>
              <a:buChar char=""/>
              <a:defRPr/>
            </a:pPr>
            <a:r>
              <a:rPr lang="en-US" dirty="0" smtClean="0"/>
              <a:t>A student </a:t>
            </a:r>
            <a:r>
              <a:rPr lang="en-US" dirty="0"/>
              <a:t>without a valid test score that </a:t>
            </a:r>
            <a:r>
              <a:rPr lang="en-US" dirty="0" smtClean="0"/>
              <a:t>was enrolled </a:t>
            </a:r>
            <a:r>
              <a:rPr lang="en-US" dirty="0"/>
              <a:t>on the first school day in May </a:t>
            </a:r>
            <a:r>
              <a:rPr lang="en-US" dirty="0" smtClean="0"/>
              <a:t>but not </a:t>
            </a:r>
            <a:r>
              <a:rPr lang="en-US" dirty="0"/>
              <a:t>during the school’s testing window</a:t>
            </a:r>
            <a:r>
              <a:rPr lang="en-US" dirty="0" smtClean="0"/>
              <a:t>.</a:t>
            </a:r>
          </a:p>
          <a:p>
            <a:pPr marL="640080" lvl="1" indent="-274320" fontAlgn="auto">
              <a:spcAft>
                <a:spcPts val="0"/>
              </a:spcAft>
              <a:buClr>
                <a:schemeClr val="accent2">
                  <a:shade val="75000"/>
                </a:schemeClr>
              </a:buClr>
              <a:buFont typeface="Wingdings 2"/>
              <a:buChar char=""/>
              <a:defRPr/>
            </a:pPr>
            <a:r>
              <a:rPr lang="en-US" dirty="0"/>
              <a:t>A student who </a:t>
            </a:r>
            <a:r>
              <a:rPr lang="en-US" dirty="0" smtClean="0"/>
              <a:t>cannot take </a:t>
            </a:r>
            <a:r>
              <a:rPr lang="en-US" dirty="0"/>
              <a:t>the State assessment during the </a:t>
            </a:r>
            <a:r>
              <a:rPr lang="en-US" dirty="0" smtClean="0"/>
              <a:t>entire testing </a:t>
            </a:r>
            <a:r>
              <a:rPr lang="en-US" dirty="0"/>
              <a:t>window, including the make-up </a:t>
            </a:r>
            <a:r>
              <a:rPr lang="en-US" dirty="0" smtClean="0"/>
              <a:t>dates, because </a:t>
            </a:r>
            <a:r>
              <a:rPr lang="en-US" dirty="0"/>
              <a:t>of a significant medical </a:t>
            </a:r>
            <a:r>
              <a:rPr lang="en-US" dirty="0" smtClean="0"/>
              <a:t>emergency.</a:t>
            </a:r>
            <a:br>
              <a:rPr lang="en-US" dirty="0" smtClean="0"/>
            </a:br>
            <a:endParaRPr lang="en-US" dirty="0" smtClean="0"/>
          </a:p>
          <a:p>
            <a:pPr marL="365760" lvl="1" indent="0" fontAlgn="auto">
              <a:spcBef>
                <a:spcPts val="0"/>
              </a:spcBef>
              <a:spcAft>
                <a:spcPts val="0"/>
              </a:spcAft>
              <a:buClr>
                <a:schemeClr val="accent2">
                  <a:shade val="75000"/>
                </a:schemeClr>
              </a:buClr>
              <a:buFont typeface="Wingdings 2"/>
              <a:buNone/>
              <a:defRPr/>
            </a:pPr>
            <a:endParaRPr lang="en-US" sz="2000" dirty="0" smtClean="0"/>
          </a:p>
          <a:p>
            <a:pPr marL="274320" indent="-274320" fontAlgn="auto">
              <a:spcAft>
                <a:spcPts val="0"/>
              </a:spcAft>
              <a:buFont typeface="Wingdings 2"/>
              <a:buChar char=""/>
              <a:defRPr/>
            </a:pPr>
            <a:endParaRPr lang="en-US" dirty="0">
              <a:solidFill>
                <a:schemeClr val="tx2"/>
              </a:solidFill>
            </a:endParaRPr>
          </a:p>
        </p:txBody>
      </p:sp>
      <p:sp>
        <p:nvSpPr>
          <p:cNvPr id="67590" name="TextBox 1"/>
          <p:cNvSpPr txBox="1">
            <a:spLocks noChangeArrowheads="1"/>
          </p:cNvSpPr>
          <p:nvPr/>
        </p:nvSpPr>
        <p:spPr bwMode="auto">
          <a:xfrm>
            <a:off x="284163" y="4800600"/>
            <a:ext cx="8686800" cy="184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onstantia" panose="02030602050306030303" pitchFamily="18" charset="0"/>
              </a:defRPr>
            </a:lvl1pPr>
            <a:lvl2pPr marL="365125">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fontAlgn="base">
              <a:spcBef>
                <a:spcPct val="0"/>
              </a:spcBef>
              <a:spcAft>
                <a:spcPct val="0"/>
              </a:spcAft>
              <a:defRPr>
                <a:solidFill>
                  <a:schemeClr val="tx1"/>
                </a:solidFill>
                <a:latin typeface="Constantia" panose="02030602050306030303" pitchFamily="18" charset="0"/>
              </a:defRPr>
            </a:lvl6pPr>
            <a:lvl7pPr marL="2971800" indent="-228600" fontAlgn="base">
              <a:spcBef>
                <a:spcPct val="0"/>
              </a:spcBef>
              <a:spcAft>
                <a:spcPct val="0"/>
              </a:spcAft>
              <a:defRPr>
                <a:solidFill>
                  <a:schemeClr val="tx1"/>
                </a:solidFill>
                <a:latin typeface="Constantia" panose="02030602050306030303" pitchFamily="18" charset="0"/>
              </a:defRPr>
            </a:lvl7pPr>
            <a:lvl8pPr marL="3429000" indent="-228600" fontAlgn="base">
              <a:spcBef>
                <a:spcPct val="0"/>
              </a:spcBef>
              <a:spcAft>
                <a:spcPct val="0"/>
              </a:spcAft>
              <a:defRPr>
                <a:solidFill>
                  <a:schemeClr val="tx1"/>
                </a:solidFill>
                <a:latin typeface="Constantia" panose="02030602050306030303" pitchFamily="18" charset="0"/>
              </a:defRPr>
            </a:lvl8pPr>
            <a:lvl9pPr marL="3886200" indent="-228600" fontAlgn="base">
              <a:spcBef>
                <a:spcPct val="0"/>
              </a:spcBef>
              <a:spcAft>
                <a:spcPct val="0"/>
              </a:spcAft>
              <a:defRPr>
                <a:solidFill>
                  <a:schemeClr val="tx1"/>
                </a:solidFill>
                <a:latin typeface="Constantia" panose="02030602050306030303" pitchFamily="18" charset="0"/>
              </a:defRPr>
            </a:lvl9pPr>
          </a:lstStyle>
          <a:p>
            <a:pPr lvl="1"/>
            <a:r>
              <a:rPr lang="en-US" altLang="en-US">
                <a:solidFill>
                  <a:schemeClr val="tx2"/>
                </a:solidFill>
              </a:rPr>
              <a:t>Note: First year English Learners who took ELPA count toward participation for reading and writing.</a:t>
            </a:r>
          </a:p>
          <a:p>
            <a:pPr lvl="1"/>
            <a:endParaRPr lang="en-US" altLang="en-US"/>
          </a:p>
          <a:p>
            <a:pPr lvl="1"/>
            <a:r>
              <a:rPr lang="en-US" altLang="en-US" sz="2400">
                <a:solidFill>
                  <a:schemeClr val="tx2"/>
                </a:solidFill>
              </a:rPr>
              <a:t>For more information on inclusion rules, see: </a:t>
            </a:r>
            <a:r>
              <a:rPr lang="en-US" altLang="en-US" sz="1600" b="1">
                <a:hlinkClick r:id="rId3"/>
              </a:rPr>
              <a:t>http://www.ode.state.or.us/data/reportcard/docs/asmtinclusionrules1213.pdf</a:t>
            </a:r>
            <a:r>
              <a:rPr lang="en-US" altLang="en-US" sz="1600" b="1"/>
              <a:t> </a:t>
            </a:r>
          </a:p>
          <a:p>
            <a:pPr lvl="1"/>
            <a:endParaRPr lang="en-US" altLang="en-US" sz="2000"/>
          </a:p>
        </p:txBody>
      </p:sp>
      <p:sp>
        <p:nvSpPr>
          <p:cNvPr id="67588"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lvl1pPr>
              <a:spcBef>
                <a:spcPts val="600"/>
              </a:spcBef>
              <a:buClr>
                <a:schemeClr val="accent2"/>
              </a:buClr>
              <a:buSzPct val="8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ts val="300"/>
              </a:spcBef>
              <a:buClr>
                <a:srgbClr val="D6903D"/>
              </a:buClr>
              <a:buSzPct val="85000"/>
              <a:buFont typeface="Wingdings 2" panose="05020102010507070707" pitchFamily="18" charset="2"/>
              <a:buChar char=""/>
              <a:defRPr sz="2400">
                <a:solidFill>
                  <a:schemeClr val="tx2"/>
                </a:solidFill>
                <a:latin typeface="Constantia" panose="02030602050306030303" pitchFamily="18" charset="0"/>
              </a:defRPr>
            </a:lvl2pPr>
            <a:lvl3pPr marL="1143000" indent="-228600">
              <a:spcBef>
                <a:spcPts val="300"/>
              </a:spcBef>
              <a:buClr>
                <a:srgbClr val="B37732"/>
              </a:buClr>
              <a:buSzPct val="85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ts val="300"/>
              </a:spcBef>
              <a:buClr>
                <a:srgbClr val="D6903D"/>
              </a:buClr>
              <a:buSzPct val="85000"/>
              <a:buFont typeface="Wingdings 2" panose="05020102010507070707" pitchFamily="18" charset="2"/>
              <a:buChar char=""/>
              <a:defRPr sz="1900">
                <a:solidFill>
                  <a:schemeClr val="tx1"/>
                </a:solidFill>
                <a:latin typeface="Constantia" panose="02030602050306030303" pitchFamily="18" charset="0"/>
              </a:defRPr>
            </a:lvl4pPr>
            <a:lvl5pPr marL="2057400" indent="-228600">
              <a:spcBef>
                <a:spcPts val="338"/>
              </a:spcBef>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5pPr>
            <a:lvl6pPr marL="2514600" indent="-228600" fontAlgn="base">
              <a:spcBef>
                <a:spcPts val="338"/>
              </a:spcBef>
              <a:spcAft>
                <a:spcPct val="0"/>
              </a:spcAft>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6pPr>
            <a:lvl7pPr marL="2971800" indent="-228600" fontAlgn="base">
              <a:spcBef>
                <a:spcPts val="338"/>
              </a:spcBef>
              <a:spcAft>
                <a:spcPct val="0"/>
              </a:spcAft>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7pPr>
            <a:lvl8pPr marL="3429000" indent="-228600" fontAlgn="base">
              <a:spcBef>
                <a:spcPts val="338"/>
              </a:spcBef>
              <a:spcAft>
                <a:spcPct val="0"/>
              </a:spcAft>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8pPr>
            <a:lvl9pPr marL="3886200" indent="-228600" fontAlgn="base">
              <a:spcBef>
                <a:spcPts val="338"/>
              </a:spcBef>
              <a:spcAft>
                <a:spcPct val="0"/>
              </a:spcAft>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9pPr>
          </a:lstStyle>
          <a:p>
            <a:pPr>
              <a:spcBef>
                <a:spcPct val="0"/>
              </a:spcBef>
              <a:buClrTx/>
              <a:buSzTx/>
              <a:buFontTx/>
              <a:buNone/>
            </a:pPr>
            <a:fld id="{9745324A-736F-4309-B1E6-CB5E6171FC17}" type="slidenum">
              <a:rPr lang="en-US" altLang="en-US" sz="1600">
                <a:solidFill>
                  <a:schemeClr val="tx2"/>
                </a:solidFill>
                <a:latin typeface="+mn-lt"/>
              </a:rPr>
              <a:pPr>
                <a:spcBef>
                  <a:spcPct val="0"/>
                </a:spcBef>
                <a:buClrTx/>
                <a:buSzTx/>
                <a:buFontTx/>
                <a:buNone/>
              </a:pPr>
              <a:t>59</a:t>
            </a:fld>
            <a:endParaRPr lang="en-US" altLang="en-US" sz="1400" dirty="0">
              <a:solidFill>
                <a:schemeClr val="tx2"/>
              </a:solidFill>
              <a:latin typeface="+mn-l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fontAlgn="auto">
              <a:spcAft>
                <a:spcPts val="0"/>
              </a:spcAft>
              <a:defRPr/>
            </a:pPr>
            <a:r>
              <a:rPr sz="3200" smtClean="0">
                <a:solidFill>
                  <a:schemeClr val="accent6">
                    <a:lumMod val="75000"/>
                  </a:schemeClr>
                </a:solidFill>
              </a:rPr>
              <a:t>What is the Accountability Addendum?</a:t>
            </a:r>
            <a:endParaRPr sz="3200">
              <a:solidFill>
                <a:schemeClr val="accent6">
                  <a:lumMod val="75000"/>
                </a:schemeClr>
              </a:solidFill>
            </a:endParaRPr>
          </a:p>
        </p:txBody>
      </p:sp>
      <p:sp>
        <p:nvSpPr>
          <p:cNvPr id="6146" name="Content Placeholder 1"/>
          <p:cNvSpPr>
            <a:spLocks noGrp="1"/>
          </p:cNvSpPr>
          <p:nvPr>
            <p:ph idx="1"/>
          </p:nvPr>
        </p:nvSpPr>
        <p:spPr/>
        <p:txBody>
          <a:bodyPr>
            <a:normAutofit fontScale="92500" lnSpcReduction="20000"/>
          </a:bodyPr>
          <a:lstStyle/>
          <a:p>
            <a:pPr marL="274320" indent="-274320" fontAlgn="auto">
              <a:spcAft>
                <a:spcPts val="0"/>
              </a:spcAft>
              <a:buClr>
                <a:schemeClr val="accent2">
                  <a:lumMod val="75000"/>
                </a:schemeClr>
              </a:buClr>
              <a:buFont typeface="Wingdings 2"/>
              <a:buChar char=""/>
              <a:defRPr/>
            </a:pPr>
            <a:r>
              <a:rPr lang="en-US" sz="2800" dirty="0" smtClean="0"/>
              <a:t>Prior to the ESEA Flexibility Waiver, </a:t>
            </a:r>
            <a:r>
              <a:rPr lang="en-US" sz="2800" dirty="0"/>
              <a:t>a</a:t>
            </a:r>
            <a:r>
              <a:rPr lang="en-US" sz="2800" dirty="0" smtClean="0"/>
              <a:t>ccountability </a:t>
            </a:r>
            <a:r>
              <a:rPr lang="en-US" sz="2800" dirty="0"/>
              <a:t>r</a:t>
            </a:r>
            <a:r>
              <a:rPr lang="en-US" sz="2800" dirty="0" smtClean="0"/>
              <a:t>eporting was guided by an Accountability Workbook, which was approved by the U.S. Department of Education (USED).</a:t>
            </a:r>
          </a:p>
          <a:p>
            <a:pPr marL="274320" indent="-274320" fontAlgn="auto">
              <a:spcAft>
                <a:spcPts val="0"/>
              </a:spcAft>
              <a:buClr>
                <a:schemeClr val="accent2">
                  <a:lumMod val="75000"/>
                </a:schemeClr>
              </a:buClr>
              <a:buFont typeface="Wingdings 2"/>
              <a:buChar char=""/>
              <a:defRPr/>
            </a:pPr>
            <a:r>
              <a:rPr lang="en-US" sz="2800" dirty="0" smtClean="0"/>
              <a:t>Under the ESEA Flexibility Waiver, the Waiver itself plus a separate Accountability Addendum take the place of the Accountability Workbook.</a:t>
            </a:r>
          </a:p>
          <a:p>
            <a:pPr marL="274320" indent="-274320" fontAlgn="auto">
              <a:spcAft>
                <a:spcPts val="0"/>
              </a:spcAft>
              <a:buClr>
                <a:schemeClr val="accent2">
                  <a:lumMod val="75000"/>
                </a:schemeClr>
              </a:buClr>
              <a:buFont typeface="Wingdings 2"/>
              <a:buChar char=""/>
              <a:defRPr/>
            </a:pPr>
            <a:r>
              <a:rPr lang="en-US" sz="2800" dirty="0" smtClean="0"/>
              <a:t>The Accountability Addendum addresses details of the accountability reporting system as a supplement to the ESEA Waiver document.</a:t>
            </a:r>
          </a:p>
          <a:p>
            <a:pPr marL="274320" indent="-274320" fontAlgn="auto">
              <a:spcAft>
                <a:spcPts val="0"/>
              </a:spcAft>
              <a:buClr>
                <a:schemeClr val="accent2">
                  <a:lumMod val="75000"/>
                </a:schemeClr>
              </a:buClr>
              <a:buFont typeface="Wingdings 2"/>
              <a:buChar char=""/>
              <a:defRPr/>
            </a:pPr>
            <a:r>
              <a:rPr lang="en-US" sz="2800" dirty="0" smtClean="0"/>
              <a:t>The Waiver has been conditionally approved by USED, and approval is pending on the Addendum. </a:t>
            </a:r>
            <a:endParaRPr lang="en-US" sz="2800" dirty="0"/>
          </a:p>
        </p:txBody>
      </p:sp>
      <p:sp>
        <p:nvSpPr>
          <p:cNvPr id="1331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fontAlgn="base">
              <a:spcBef>
                <a:spcPct val="0"/>
              </a:spcBef>
              <a:spcAft>
                <a:spcPct val="0"/>
              </a:spcAft>
              <a:defRPr>
                <a:solidFill>
                  <a:schemeClr val="tx1"/>
                </a:solidFill>
                <a:latin typeface="Constantia" panose="02030602050306030303" pitchFamily="18" charset="0"/>
              </a:defRPr>
            </a:lvl6pPr>
            <a:lvl7pPr marL="2971800" indent="-228600" fontAlgn="base">
              <a:spcBef>
                <a:spcPct val="0"/>
              </a:spcBef>
              <a:spcAft>
                <a:spcPct val="0"/>
              </a:spcAft>
              <a:defRPr>
                <a:solidFill>
                  <a:schemeClr val="tx1"/>
                </a:solidFill>
                <a:latin typeface="Constantia" panose="02030602050306030303" pitchFamily="18" charset="0"/>
              </a:defRPr>
            </a:lvl7pPr>
            <a:lvl8pPr marL="3429000" indent="-228600" fontAlgn="base">
              <a:spcBef>
                <a:spcPct val="0"/>
              </a:spcBef>
              <a:spcAft>
                <a:spcPct val="0"/>
              </a:spcAft>
              <a:defRPr>
                <a:solidFill>
                  <a:schemeClr val="tx1"/>
                </a:solidFill>
                <a:latin typeface="Constantia" panose="02030602050306030303" pitchFamily="18" charset="0"/>
              </a:defRPr>
            </a:lvl8pPr>
            <a:lvl9pPr marL="3886200" indent="-228600" fontAlgn="base">
              <a:spcBef>
                <a:spcPct val="0"/>
              </a:spcBef>
              <a:spcAft>
                <a:spcPct val="0"/>
              </a:spcAft>
              <a:defRPr>
                <a:solidFill>
                  <a:schemeClr val="tx1"/>
                </a:solidFill>
                <a:latin typeface="Constantia" panose="02030602050306030303" pitchFamily="18" charset="0"/>
              </a:defRPr>
            </a:lvl9pPr>
          </a:lstStyle>
          <a:p>
            <a:fld id="{3D22CE33-85FC-408F-9123-CD61164C1348}" type="slidenum">
              <a:rPr lang="en-US" altLang="en-US">
                <a:solidFill>
                  <a:schemeClr val="tx2"/>
                </a:solidFill>
              </a:rPr>
              <a:pPr/>
              <a:t>6</a:t>
            </a:fld>
            <a:endParaRPr lang="en-US" altLang="en-US">
              <a:solidFill>
                <a:schemeClr val="tx2"/>
              </a:solidFill>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762000"/>
            <a:ext cx="8305800" cy="2209800"/>
          </a:xfrm>
        </p:spPr>
        <p:txBody>
          <a:bodyPr/>
          <a:lstStyle/>
          <a:p>
            <a:pPr fontAlgn="auto">
              <a:spcAft>
                <a:spcPts val="0"/>
              </a:spcAft>
              <a:defRPr/>
            </a:pPr>
            <a:r>
              <a:rPr smtClean="0">
                <a:solidFill>
                  <a:schemeClr val="accent6">
                    <a:lumMod val="75000"/>
                  </a:schemeClr>
                </a:solidFill>
              </a:rPr>
              <a:t>Achievement Data </a:t>
            </a:r>
            <a:br>
              <a:rPr smtClean="0">
                <a:solidFill>
                  <a:schemeClr val="accent6">
                    <a:lumMod val="75000"/>
                  </a:schemeClr>
                </a:solidFill>
              </a:rPr>
            </a:br>
            <a:r>
              <a:rPr smtClean="0">
                <a:solidFill>
                  <a:schemeClr val="accent6">
                    <a:lumMod val="75000"/>
                  </a:schemeClr>
                </a:solidFill>
              </a:rPr>
              <a:t>Insight Application</a:t>
            </a:r>
            <a:endParaRPr>
              <a:solidFill>
                <a:schemeClr val="accent6">
                  <a:lumMod val="75000"/>
                </a:schemeClr>
              </a:solidFill>
            </a:endParaRPr>
          </a:p>
        </p:txBody>
      </p:sp>
      <p:sp>
        <p:nvSpPr>
          <p:cNvPr id="3" name="Subtitle 2"/>
          <p:cNvSpPr>
            <a:spLocks noGrp="1"/>
          </p:cNvSpPr>
          <p:nvPr>
            <p:ph type="subTitle" idx="1"/>
          </p:nvPr>
        </p:nvSpPr>
        <p:spPr>
          <a:xfrm>
            <a:off x="457200" y="3810000"/>
            <a:ext cx="8305800" cy="1033463"/>
          </a:xfrm>
        </p:spPr>
        <p:txBody>
          <a:bodyPr/>
          <a:lstStyle/>
          <a:p>
            <a:pPr fontAlgn="auto">
              <a:spcAft>
                <a:spcPts val="0"/>
              </a:spcAft>
              <a:buFont typeface="Wingdings 2"/>
              <a:buNone/>
              <a:defRPr/>
            </a:pPr>
            <a:r>
              <a:rPr lang="en-US" dirty="0" smtClean="0"/>
              <a:t>New ODE validation site</a:t>
            </a:r>
            <a:endParaRPr lang="en-US" sz="2000"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fontAlgn="auto">
              <a:spcAft>
                <a:spcPts val="0"/>
              </a:spcAft>
              <a:defRPr/>
            </a:pPr>
            <a:r>
              <a:rPr smtClean="0">
                <a:solidFill>
                  <a:schemeClr val="accent6">
                    <a:lumMod val="75000"/>
                  </a:schemeClr>
                </a:solidFill>
              </a:rPr>
              <a:t>Achievement Data Insight</a:t>
            </a:r>
            <a:endParaRPr>
              <a:solidFill>
                <a:schemeClr val="accent6">
                  <a:lumMod val="75000"/>
                </a:schemeClr>
              </a:solidFill>
            </a:endParaRPr>
          </a:p>
        </p:txBody>
      </p:sp>
      <p:sp>
        <p:nvSpPr>
          <p:cNvPr id="3" name="Content Placeholder 2"/>
          <p:cNvSpPr>
            <a:spLocks noGrp="1"/>
          </p:cNvSpPr>
          <p:nvPr>
            <p:ph idx="1"/>
          </p:nvPr>
        </p:nvSpPr>
        <p:spPr>
          <a:xfrm>
            <a:off x="457200" y="1524000"/>
            <a:ext cx="8229600" cy="2946400"/>
          </a:xfrm>
        </p:spPr>
        <p:txBody>
          <a:bodyPr>
            <a:normAutofit/>
          </a:bodyPr>
          <a:lstStyle/>
          <a:p>
            <a:pPr marL="274320" indent="-274320" fontAlgn="auto">
              <a:spcAft>
                <a:spcPts val="0"/>
              </a:spcAft>
              <a:buFont typeface="Wingdings 2"/>
              <a:buChar char=""/>
              <a:defRPr/>
            </a:pPr>
            <a:r>
              <a:rPr lang="en-US" sz="2400" dirty="0" smtClean="0"/>
              <a:t>This is the new site that hosts Report Card Validations.</a:t>
            </a:r>
          </a:p>
          <a:p>
            <a:pPr marL="274320" indent="-274320" fontAlgn="auto">
              <a:spcAft>
                <a:spcPts val="0"/>
              </a:spcAft>
              <a:buFont typeface="Wingdings 2"/>
              <a:buChar char=""/>
              <a:defRPr/>
            </a:pPr>
            <a:r>
              <a:rPr lang="en-US" sz="2400" dirty="0" smtClean="0"/>
              <a:t>Permissions </a:t>
            </a:r>
            <a:r>
              <a:rPr lang="en-US" sz="2400" dirty="0"/>
              <a:t>are set </a:t>
            </a:r>
            <a:r>
              <a:rPr lang="en-US" sz="2400" dirty="0" smtClean="0"/>
              <a:t>for each validation by your District Security Administrator </a:t>
            </a:r>
            <a:r>
              <a:rPr lang="en-US" sz="2400" b="1" dirty="0" smtClean="0">
                <a:latin typeface="Calibri" pitchFamily="34" charset="0"/>
                <a:cs typeface="Calibri" pitchFamily="34" charset="0"/>
                <a:hlinkClick r:id="rId3"/>
              </a:rPr>
              <a:t>https</a:t>
            </a:r>
            <a:r>
              <a:rPr lang="en-US" sz="2400" b="1" dirty="0">
                <a:latin typeface="Calibri" pitchFamily="34" charset="0"/>
                <a:cs typeface="Calibri" pitchFamily="34" charset="0"/>
                <a:hlinkClick r:id="rId3"/>
              </a:rPr>
              <a:t>://district.ode.state.or.us/apps/login/searchSA.aspx</a:t>
            </a:r>
            <a:endParaRPr lang="en-US" sz="2400" b="1" dirty="0">
              <a:latin typeface="Calibri" pitchFamily="34" charset="0"/>
              <a:cs typeface="Calibri" pitchFamily="34" charset="0"/>
            </a:endParaRPr>
          </a:p>
          <a:p>
            <a:pPr marL="274320" indent="-274320" fontAlgn="auto">
              <a:spcAft>
                <a:spcPts val="0"/>
              </a:spcAft>
              <a:buFont typeface="Wingdings 2"/>
              <a:buChar char=""/>
              <a:defRPr/>
            </a:pPr>
            <a:r>
              <a:rPr lang="en-US" sz="2400" dirty="0" smtClean="0"/>
              <a:t>ODE hosted a training on June 6, available at the Video Training site: </a:t>
            </a:r>
            <a:r>
              <a:rPr lang="en-US" sz="2400" b="1" dirty="0" smtClean="0">
                <a:latin typeface="Calibri" pitchFamily="34" charset="0"/>
                <a:cs typeface="Calibri" pitchFamily="34" charset="0"/>
                <a:hlinkClick r:id="rId4"/>
              </a:rPr>
              <a:t>https://District.ode.state.or.us/search/page/?ID=226</a:t>
            </a:r>
            <a:endParaRPr lang="en-US" sz="2400" b="1" dirty="0" smtClean="0">
              <a:latin typeface="Calibri" pitchFamily="34" charset="0"/>
              <a:cs typeface="Calibri" pitchFamily="34" charset="0"/>
            </a:endParaRPr>
          </a:p>
          <a:p>
            <a:pPr marL="274320" indent="-274320" fontAlgn="auto">
              <a:spcAft>
                <a:spcPts val="0"/>
              </a:spcAft>
              <a:buFont typeface="Wingdings 2"/>
              <a:buChar char=""/>
              <a:defRPr/>
            </a:pPr>
            <a:endParaRPr lang="en-US" sz="2400" dirty="0" smtClean="0">
              <a:latin typeface="Calibri" pitchFamily="34" charset="0"/>
              <a:cs typeface="Calibri" pitchFamily="34" charset="0"/>
            </a:endParaRPr>
          </a:p>
          <a:p>
            <a:pPr marL="0" indent="0" fontAlgn="auto">
              <a:spcAft>
                <a:spcPts val="0"/>
              </a:spcAft>
              <a:buFont typeface="Wingdings 2"/>
              <a:buNone/>
              <a:defRPr/>
            </a:pPr>
            <a:endParaRPr lang="en-US" sz="2000" dirty="0">
              <a:latin typeface="Calibri" pitchFamily="34" charset="0"/>
              <a:cs typeface="Calibri" pitchFamily="34" charset="0"/>
            </a:endParaRPr>
          </a:p>
        </p:txBody>
      </p:sp>
      <p:grpSp>
        <p:nvGrpSpPr>
          <p:cNvPr id="69636" name="Group 7" descr="Screenshot of ODE District website Training menu with arrow pointing to Video Training menu item"/>
          <p:cNvGrpSpPr>
            <a:grpSpLocks/>
          </p:cNvGrpSpPr>
          <p:nvPr/>
        </p:nvGrpSpPr>
        <p:grpSpPr bwMode="auto">
          <a:xfrm>
            <a:off x="4419600" y="4470400"/>
            <a:ext cx="3903663" cy="1854200"/>
            <a:chOff x="4495800" y="4191364"/>
            <a:chExt cx="3445906" cy="1434949"/>
          </a:xfrm>
        </p:grpSpPr>
        <p:pic>
          <p:nvPicPr>
            <p:cNvPr id="69638" name="Picture 3" descr="Screenshot of ODE District website Training menu with arrow pointing to Video Training menu item"/>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495800" y="4191364"/>
              <a:ext cx="3217306" cy="1434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41" name="Rectangle 5" descr="Box around Training menu title"/>
            <p:cNvSpPr>
              <a:spLocks noChangeArrowheads="1"/>
            </p:cNvSpPr>
            <p:nvPr/>
          </p:nvSpPr>
          <p:spPr bwMode="auto">
            <a:xfrm>
              <a:off x="6065181" y="4731554"/>
              <a:ext cx="601147" cy="177284"/>
            </a:xfrm>
            <a:prstGeom prst="rect">
              <a:avLst/>
            </a:prstGeom>
            <a:noFill/>
            <a:ln w="28575" algn="ctr">
              <a:solidFill>
                <a:srgbClr val="FFC000"/>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fontAlgn="base">
                <a:spcBef>
                  <a:spcPct val="0"/>
                </a:spcBef>
                <a:spcAft>
                  <a:spcPct val="0"/>
                </a:spcAft>
                <a:defRPr>
                  <a:solidFill>
                    <a:schemeClr val="tx1"/>
                  </a:solidFill>
                  <a:latin typeface="Constantia" panose="02030602050306030303" pitchFamily="18" charset="0"/>
                </a:defRPr>
              </a:lvl6pPr>
              <a:lvl7pPr marL="2971800" indent="-228600" fontAlgn="base">
                <a:spcBef>
                  <a:spcPct val="0"/>
                </a:spcBef>
                <a:spcAft>
                  <a:spcPct val="0"/>
                </a:spcAft>
                <a:defRPr>
                  <a:solidFill>
                    <a:schemeClr val="tx1"/>
                  </a:solidFill>
                  <a:latin typeface="Constantia" panose="02030602050306030303" pitchFamily="18" charset="0"/>
                </a:defRPr>
              </a:lvl7pPr>
              <a:lvl8pPr marL="3429000" indent="-228600" fontAlgn="base">
                <a:spcBef>
                  <a:spcPct val="0"/>
                </a:spcBef>
                <a:spcAft>
                  <a:spcPct val="0"/>
                </a:spcAft>
                <a:defRPr>
                  <a:solidFill>
                    <a:schemeClr val="tx1"/>
                  </a:solidFill>
                  <a:latin typeface="Constantia" panose="02030602050306030303" pitchFamily="18" charset="0"/>
                </a:defRPr>
              </a:lvl8pPr>
              <a:lvl9pPr marL="3886200" indent="-228600" fontAlgn="base">
                <a:spcBef>
                  <a:spcPct val="0"/>
                </a:spcBef>
                <a:spcAft>
                  <a:spcPct val="0"/>
                </a:spcAft>
                <a:defRPr>
                  <a:solidFill>
                    <a:schemeClr val="tx1"/>
                  </a:solidFill>
                  <a:latin typeface="Constantia" panose="02030602050306030303" pitchFamily="18" charset="0"/>
                </a:defRPr>
              </a:lvl9pPr>
            </a:lstStyle>
            <a:p>
              <a:pPr eaLnBrk="0" hangingPunct="0"/>
              <a:endParaRPr lang="en-US" altLang="en-US">
                <a:latin typeface="Arial" panose="020B0604020202020204" pitchFamily="34" charset="0"/>
              </a:endParaRPr>
            </a:p>
          </p:txBody>
        </p:sp>
        <p:sp>
          <p:nvSpPr>
            <p:cNvPr id="69640" name="Curved Left Arrow 4" descr="arrow pointing to Video Training menu item"/>
            <p:cNvSpPr>
              <a:spLocks noChangeArrowheads="1"/>
            </p:cNvSpPr>
            <p:nvPr/>
          </p:nvSpPr>
          <p:spPr bwMode="auto">
            <a:xfrm>
              <a:off x="7391400" y="4718033"/>
              <a:ext cx="550306" cy="901549"/>
            </a:xfrm>
            <a:prstGeom prst="curvedLeftArrow">
              <a:avLst>
                <a:gd name="adj1" fmla="val 25006"/>
                <a:gd name="adj2" fmla="val 48989"/>
                <a:gd name="adj3" fmla="val 25000"/>
              </a:avLst>
            </a:prstGeom>
            <a:solidFill>
              <a:schemeClr val="accent1"/>
            </a:solidFill>
            <a:ln w="9525" algn="ctr">
              <a:solidFill>
                <a:schemeClr val="tx1"/>
              </a:solidFill>
              <a:round/>
              <a:headEnd/>
              <a:tailEnd/>
            </a:ln>
          </p:spPr>
          <p:txBody>
            <a:bodyP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fontAlgn="base">
                <a:spcBef>
                  <a:spcPct val="0"/>
                </a:spcBef>
                <a:spcAft>
                  <a:spcPct val="0"/>
                </a:spcAft>
                <a:defRPr>
                  <a:solidFill>
                    <a:schemeClr val="tx1"/>
                  </a:solidFill>
                  <a:latin typeface="Constantia" panose="02030602050306030303" pitchFamily="18" charset="0"/>
                </a:defRPr>
              </a:lvl6pPr>
              <a:lvl7pPr marL="2971800" indent="-228600" fontAlgn="base">
                <a:spcBef>
                  <a:spcPct val="0"/>
                </a:spcBef>
                <a:spcAft>
                  <a:spcPct val="0"/>
                </a:spcAft>
                <a:defRPr>
                  <a:solidFill>
                    <a:schemeClr val="tx1"/>
                  </a:solidFill>
                  <a:latin typeface="Constantia" panose="02030602050306030303" pitchFamily="18" charset="0"/>
                </a:defRPr>
              </a:lvl7pPr>
              <a:lvl8pPr marL="3429000" indent="-228600" fontAlgn="base">
                <a:spcBef>
                  <a:spcPct val="0"/>
                </a:spcBef>
                <a:spcAft>
                  <a:spcPct val="0"/>
                </a:spcAft>
                <a:defRPr>
                  <a:solidFill>
                    <a:schemeClr val="tx1"/>
                  </a:solidFill>
                  <a:latin typeface="Constantia" panose="02030602050306030303" pitchFamily="18" charset="0"/>
                </a:defRPr>
              </a:lvl8pPr>
              <a:lvl9pPr marL="3886200" indent="-228600" fontAlgn="base">
                <a:spcBef>
                  <a:spcPct val="0"/>
                </a:spcBef>
                <a:spcAft>
                  <a:spcPct val="0"/>
                </a:spcAft>
                <a:defRPr>
                  <a:solidFill>
                    <a:schemeClr val="tx1"/>
                  </a:solidFill>
                  <a:latin typeface="Constantia" panose="02030602050306030303" pitchFamily="18" charset="0"/>
                </a:defRPr>
              </a:lvl9pPr>
            </a:lstStyle>
            <a:p>
              <a:pPr eaLnBrk="0" hangingPunct="0"/>
              <a:endParaRPr lang="en-US" altLang="en-US">
                <a:latin typeface="Arial" panose="020B0604020202020204" pitchFamily="34" charset="0"/>
              </a:endParaRPr>
            </a:p>
          </p:txBody>
        </p:sp>
        <p:sp>
          <p:nvSpPr>
            <p:cNvPr id="69639" name="Rectangle 6" descr="Box around Video Training menu title"/>
            <p:cNvSpPr>
              <a:spLocks noChangeArrowheads="1"/>
            </p:cNvSpPr>
            <p:nvPr/>
          </p:nvSpPr>
          <p:spPr bwMode="auto">
            <a:xfrm>
              <a:off x="6065181" y="5442298"/>
              <a:ext cx="1174834" cy="177284"/>
            </a:xfrm>
            <a:prstGeom prst="rect">
              <a:avLst/>
            </a:prstGeom>
            <a:noFill/>
            <a:ln w="28575" algn="ctr">
              <a:solidFill>
                <a:srgbClr val="FFC000"/>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fontAlgn="base">
                <a:spcBef>
                  <a:spcPct val="0"/>
                </a:spcBef>
                <a:spcAft>
                  <a:spcPct val="0"/>
                </a:spcAft>
                <a:defRPr>
                  <a:solidFill>
                    <a:schemeClr val="tx1"/>
                  </a:solidFill>
                  <a:latin typeface="Constantia" panose="02030602050306030303" pitchFamily="18" charset="0"/>
                </a:defRPr>
              </a:lvl6pPr>
              <a:lvl7pPr marL="2971800" indent="-228600" fontAlgn="base">
                <a:spcBef>
                  <a:spcPct val="0"/>
                </a:spcBef>
                <a:spcAft>
                  <a:spcPct val="0"/>
                </a:spcAft>
                <a:defRPr>
                  <a:solidFill>
                    <a:schemeClr val="tx1"/>
                  </a:solidFill>
                  <a:latin typeface="Constantia" panose="02030602050306030303" pitchFamily="18" charset="0"/>
                </a:defRPr>
              </a:lvl7pPr>
              <a:lvl8pPr marL="3429000" indent="-228600" fontAlgn="base">
                <a:spcBef>
                  <a:spcPct val="0"/>
                </a:spcBef>
                <a:spcAft>
                  <a:spcPct val="0"/>
                </a:spcAft>
                <a:defRPr>
                  <a:solidFill>
                    <a:schemeClr val="tx1"/>
                  </a:solidFill>
                  <a:latin typeface="Constantia" panose="02030602050306030303" pitchFamily="18" charset="0"/>
                </a:defRPr>
              </a:lvl8pPr>
              <a:lvl9pPr marL="3886200" indent="-228600" fontAlgn="base">
                <a:spcBef>
                  <a:spcPct val="0"/>
                </a:spcBef>
                <a:spcAft>
                  <a:spcPct val="0"/>
                </a:spcAft>
                <a:defRPr>
                  <a:solidFill>
                    <a:schemeClr val="tx1"/>
                  </a:solidFill>
                  <a:latin typeface="Constantia" panose="02030602050306030303" pitchFamily="18" charset="0"/>
                </a:defRPr>
              </a:lvl9pPr>
            </a:lstStyle>
            <a:p>
              <a:pPr eaLnBrk="0" hangingPunct="0"/>
              <a:endParaRPr lang="en-US" altLang="en-US">
                <a:latin typeface="Arial" panose="020B0604020202020204" pitchFamily="34" charset="0"/>
              </a:endParaRPr>
            </a:p>
          </p:txBody>
        </p:sp>
      </p:grpSp>
      <p:sp>
        <p:nvSpPr>
          <p:cNvPr id="69637" name="Slide Number Placeholder 10"/>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fontAlgn="base">
              <a:spcBef>
                <a:spcPct val="0"/>
              </a:spcBef>
              <a:spcAft>
                <a:spcPct val="0"/>
              </a:spcAft>
              <a:defRPr>
                <a:solidFill>
                  <a:schemeClr val="tx1"/>
                </a:solidFill>
                <a:latin typeface="Constantia" panose="02030602050306030303" pitchFamily="18" charset="0"/>
              </a:defRPr>
            </a:lvl6pPr>
            <a:lvl7pPr marL="2971800" indent="-228600" fontAlgn="base">
              <a:spcBef>
                <a:spcPct val="0"/>
              </a:spcBef>
              <a:spcAft>
                <a:spcPct val="0"/>
              </a:spcAft>
              <a:defRPr>
                <a:solidFill>
                  <a:schemeClr val="tx1"/>
                </a:solidFill>
                <a:latin typeface="Constantia" panose="02030602050306030303" pitchFamily="18" charset="0"/>
              </a:defRPr>
            </a:lvl7pPr>
            <a:lvl8pPr marL="3429000" indent="-228600" fontAlgn="base">
              <a:spcBef>
                <a:spcPct val="0"/>
              </a:spcBef>
              <a:spcAft>
                <a:spcPct val="0"/>
              </a:spcAft>
              <a:defRPr>
                <a:solidFill>
                  <a:schemeClr val="tx1"/>
                </a:solidFill>
                <a:latin typeface="Constantia" panose="02030602050306030303" pitchFamily="18" charset="0"/>
              </a:defRPr>
            </a:lvl8pPr>
            <a:lvl9pPr marL="3886200" indent="-228600" fontAlgn="base">
              <a:spcBef>
                <a:spcPct val="0"/>
              </a:spcBef>
              <a:spcAft>
                <a:spcPct val="0"/>
              </a:spcAft>
              <a:defRPr>
                <a:solidFill>
                  <a:schemeClr val="tx1"/>
                </a:solidFill>
                <a:latin typeface="Constantia" panose="02030602050306030303" pitchFamily="18" charset="0"/>
              </a:defRPr>
            </a:lvl9pPr>
          </a:lstStyle>
          <a:p>
            <a:fld id="{D270DA8F-C0C0-4944-B83B-E9E8BBE09CCB}" type="slidenum">
              <a:rPr lang="en-US" altLang="en-US">
                <a:solidFill>
                  <a:schemeClr val="tx2"/>
                </a:solidFill>
              </a:rPr>
              <a:pPr/>
              <a:t>61</a:t>
            </a:fld>
            <a:endParaRPr lang="en-US" altLang="en-US" dirty="0">
              <a:solidFill>
                <a:schemeClr val="tx2"/>
              </a:solidFill>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381001"/>
            <a:ext cx="6965245" cy="990600"/>
          </a:xfrm>
        </p:spPr>
        <p:txBody>
          <a:bodyPr/>
          <a:lstStyle/>
          <a:p>
            <a:pPr algn="ctr" fontAlgn="auto">
              <a:spcAft>
                <a:spcPts val="0"/>
              </a:spcAft>
              <a:defRPr/>
            </a:pPr>
            <a:r>
              <a:rPr smtClean="0">
                <a:solidFill>
                  <a:schemeClr val="accent6">
                    <a:lumMod val="75000"/>
                  </a:schemeClr>
                </a:solidFill>
              </a:rPr>
              <a:t>Accessing the Application</a:t>
            </a:r>
            <a:endParaRPr>
              <a:solidFill>
                <a:schemeClr val="accent6">
                  <a:lumMod val="75000"/>
                </a:schemeClr>
              </a:solidFill>
            </a:endParaRPr>
          </a:p>
        </p:txBody>
      </p:sp>
      <p:grpSp>
        <p:nvGrpSpPr>
          <p:cNvPr id="70659" name="Group 4" descr="Screenshot of ODE District website Applications List after logging in, with arrow pointing to link to Achievement Data Insight in list of applications"/>
          <p:cNvGrpSpPr>
            <a:grpSpLocks/>
          </p:cNvGrpSpPr>
          <p:nvPr/>
        </p:nvGrpSpPr>
        <p:grpSpPr bwMode="auto">
          <a:xfrm>
            <a:off x="457200" y="1431925"/>
            <a:ext cx="8321675" cy="4297363"/>
            <a:chOff x="457200" y="1431758"/>
            <a:chExt cx="8321040" cy="4297680"/>
          </a:xfrm>
        </p:grpSpPr>
        <p:pic>
          <p:nvPicPr>
            <p:cNvPr id="70662" name="Picture 2" descr="Screenshot of ODE District website Applications List after logging in, with arrow pointing to link to Achievement Data Insight in list of applications"/>
            <p:cNvPicPr>
              <a:picLocks noChangeAspect="1" noChangeArrowheads="1"/>
            </p:cNvPicPr>
            <p:nvPr/>
          </p:nvPicPr>
          <p:blipFill>
            <a:blip r:embed="rId3">
              <a:extLst>
                <a:ext uri="{28A0092B-C50C-407E-A947-70E740481C1C}">
                  <a14:useLocalDpi xmlns:a14="http://schemas.microsoft.com/office/drawing/2010/main" val="0"/>
                </a:ext>
              </a:extLst>
            </a:blip>
            <a:srcRect l="49956" t="5304" r="-339" b="29634"/>
            <a:stretch>
              <a:fillRect/>
            </a:stretch>
          </p:blipFill>
          <p:spPr bwMode="auto">
            <a:xfrm>
              <a:off x="457200" y="1431758"/>
              <a:ext cx="8321040" cy="42976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Left Arrow 2" descr="Arrow pointing to link to Achievement Data Insight in list of applications"/>
            <p:cNvSpPr/>
            <p:nvPr/>
          </p:nvSpPr>
          <p:spPr>
            <a:xfrm flipH="1">
              <a:off x="1447724" y="3732216"/>
              <a:ext cx="1219107" cy="48422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70660" name="TextBox 5"/>
          <p:cNvSpPr txBox="1">
            <a:spLocks noChangeArrowheads="1"/>
          </p:cNvSpPr>
          <p:nvPr/>
        </p:nvSpPr>
        <p:spPr bwMode="auto">
          <a:xfrm>
            <a:off x="762000" y="5943600"/>
            <a:ext cx="7772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fontAlgn="base">
              <a:spcBef>
                <a:spcPct val="0"/>
              </a:spcBef>
              <a:spcAft>
                <a:spcPct val="0"/>
              </a:spcAft>
              <a:defRPr>
                <a:solidFill>
                  <a:schemeClr val="tx1"/>
                </a:solidFill>
                <a:latin typeface="Constantia" panose="02030602050306030303" pitchFamily="18" charset="0"/>
              </a:defRPr>
            </a:lvl6pPr>
            <a:lvl7pPr marL="2971800" indent="-228600" fontAlgn="base">
              <a:spcBef>
                <a:spcPct val="0"/>
              </a:spcBef>
              <a:spcAft>
                <a:spcPct val="0"/>
              </a:spcAft>
              <a:defRPr>
                <a:solidFill>
                  <a:schemeClr val="tx1"/>
                </a:solidFill>
                <a:latin typeface="Constantia" panose="02030602050306030303" pitchFamily="18" charset="0"/>
              </a:defRPr>
            </a:lvl7pPr>
            <a:lvl8pPr marL="3429000" indent="-228600" fontAlgn="base">
              <a:spcBef>
                <a:spcPct val="0"/>
              </a:spcBef>
              <a:spcAft>
                <a:spcPct val="0"/>
              </a:spcAft>
              <a:defRPr>
                <a:solidFill>
                  <a:schemeClr val="tx1"/>
                </a:solidFill>
                <a:latin typeface="Constantia" panose="02030602050306030303" pitchFamily="18" charset="0"/>
              </a:defRPr>
            </a:lvl8pPr>
            <a:lvl9pPr marL="3886200" indent="-228600" fontAlgn="base">
              <a:spcBef>
                <a:spcPct val="0"/>
              </a:spcBef>
              <a:spcAft>
                <a:spcPct val="0"/>
              </a:spcAft>
              <a:defRPr>
                <a:solidFill>
                  <a:schemeClr val="tx1"/>
                </a:solidFill>
                <a:latin typeface="Constantia" panose="02030602050306030303" pitchFamily="18" charset="0"/>
              </a:defRPr>
            </a:lvl9pPr>
          </a:lstStyle>
          <a:p>
            <a:r>
              <a:rPr lang="en-US" altLang="en-US" dirty="0"/>
              <a:t>If you do not see the application, contact your district security administrator.</a:t>
            </a:r>
          </a:p>
        </p:txBody>
      </p:sp>
      <p:sp>
        <p:nvSpPr>
          <p:cNvPr id="70661"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fontAlgn="base">
              <a:spcBef>
                <a:spcPct val="0"/>
              </a:spcBef>
              <a:spcAft>
                <a:spcPct val="0"/>
              </a:spcAft>
              <a:defRPr>
                <a:solidFill>
                  <a:schemeClr val="tx1"/>
                </a:solidFill>
                <a:latin typeface="Constantia" panose="02030602050306030303" pitchFamily="18" charset="0"/>
              </a:defRPr>
            </a:lvl6pPr>
            <a:lvl7pPr marL="2971800" indent="-228600" fontAlgn="base">
              <a:spcBef>
                <a:spcPct val="0"/>
              </a:spcBef>
              <a:spcAft>
                <a:spcPct val="0"/>
              </a:spcAft>
              <a:defRPr>
                <a:solidFill>
                  <a:schemeClr val="tx1"/>
                </a:solidFill>
                <a:latin typeface="Constantia" panose="02030602050306030303" pitchFamily="18" charset="0"/>
              </a:defRPr>
            </a:lvl7pPr>
            <a:lvl8pPr marL="3429000" indent="-228600" fontAlgn="base">
              <a:spcBef>
                <a:spcPct val="0"/>
              </a:spcBef>
              <a:spcAft>
                <a:spcPct val="0"/>
              </a:spcAft>
              <a:defRPr>
                <a:solidFill>
                  <a:schemeClr val="tx1"/>
                </a:solidFill>
                <a:latin typeface="Constantia" panose="02030602050306030303" pitchFamily="18" charset="0"/>
              </a:defRPr>
            </a:lvl8pPr>
            <a:lvl9pPr marL="3886200" indent="-228600" fontAlgn="base">
              <a:spcBef>
                <a:spcPct val="0"/>
              </a:spcBef>
              <a:spcAft>
                <a:spcPct val="0"/>
              </a:spcAft>
              <a:defRPr>
                <a:solidFill>
                  <a:schemeClr val="tx1"/>
                </a:solidFill>
                <a:latin typeface="Constantia" panose="02030602050306030303" pitchFamily="18" charset="0"/>
              </a:defRPr>
            </a:lvl9pPr>
          </a:lstStyle>
          <a:p>
            <a:fld id="{291C260C-B501-4407-B1B0-9A9172B805A4}" type="slidenum">
              <a:rPr lang="en-US" altLang="en-US">
                <a:solidFill>
                  <a:schemeClr val="tx2"/>
                </a:solidFill>
              </a:rPr>
              <a:pPr/>
              <a:t>62</a:t>
            </a:fld>
            <a:endParaRPr lang="en-US" altLang="en-US">
              <a:solidFill>
                <a:schemeClr val="tx2"/>
              </a:solidFill>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28600"/>
            <a:ext cx="6965245" cy="990600"/>
          </a:xfrm>
        </p:spPr>
        <p:txBody>
          <a:bodyPr/>
          <a:lstStyle/>
          <a:p>
            <a:pPr algn="ctr" fontAlgn="auto">
              <a:spcAft>
                <a:spcPts val="0"/>
              </a:spcAft>
              <a:defRPr/>
            </a:pPr>
            <a:r>
              <a:rPr>
                <a:solidFill>
                  <a:schemeClr val="accent6">
                    <a:lumMod val="75000"/>
                  </a:schemeClr>
                </a:solidFill>
              </a:rPr>
              <a:t>Application Landing Page</a:t>
            </a:r>
          </a:p>
        </p:txBody>
      </p:sp>
      <p:pic>
        <p:nvPicPr>
          <p:cNvPr id="71686" name="Picture 2" descr="Screenshot of Achievement Data Insight landing page showing the Report Card tile on the OPEN ta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219199"/>
            <a:ext cx="7270045" cy="4165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3" name="TextBox 3"/>
          <p:cNvSpPr txBox="1">
            <a:spLocks noChangeArrowheads="1"/>
          </p:cNvSpPr>
          <p:nvPr/>
        </p:nvSpPr>
        <p:spPr bwMode="auto">
          <a:xfrm>
            <a:off x="1524000" y="5489575"/>
            <a:ext cx="3074988"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fontAlgn="base">
              <a:spcBef>
                <a:spcPct val="0"/>
              </a:spcBef>
              <a:spcAft>
                <a:spcPct val="0"/>
              </a:spcAft>
              <a:defRPr>
                <a:solidFill>
                  <a:schemeClr val="tx1"/>
                </a:solidFill>
                <a:latin typeface="Constantia" panose="02030602050306030303" pitchFamily="18" charset="0"/>
              </a:defRPr>
            </a:lvl6pPr>
            <a:lvl7pPr marL="2971800" indent="-228600" fontAlgn="base">
              <a:spcBef>
                <a:spcPct val="0"/>
              </a:spcBef>
              <a:spcAft>
                <a:spcPct val="0"/>
              </a:spcAft>
              <a:defRPr>
                <a:solidFill>
                  <a:schemeClr val="tx1"/>
                </a:solidFill>
                <a:latin typeface="Constantia" panose="02030602050306030303" pitchFamily="18" charset="0"/>
              </a:defRPr>
            </a:lvl7pPr>
            <a:lvl8pPr marL="3429000" indent="-228600" fontAlgn="base">
              <a:spcBef>
                <a:spcPct val="0"/>
              </a:spcBef>
              <a:spcAft>
                <a:spcPct val="0"/>
              </a:spcAft>
              <a:defRPr>
                <a:solidFill>
                  <a:schemeClr val="tx1"/>
                </a:solidFill>
                <a:latin typeface="Constantia" panose="02030602050306030303" pitchFamily="18" charset="0"/>
              </a:defRPr>
            </a:lvl8pPr>
            <a:lvl9pPr marL="3886200" indent="-228600" fontAlgn="base">
              <a:spcBef>
                <a:spcPct val="0"/>
              </a:spcBef>
              <a:spcAft>
                <a:spcPct val="0"/>
              </a:spcAft>
              <a:defRPr>
                <a:solidFill>
                  <a:schemeClr val="tx1"/>
                </a:solidFill>
                <a:latin typeface="Constantia" panose="02030602050306030303" pitchFamily="18" charset="0"/>
              </a:defRPr>
            </a:lvl9pPr>
          </a:lstStyle>
          <a:p>
            <a:pPr>
              <a:buFont typeface="Arial" panose="020B0604020202020204" pitchFamily="34" charset="0"/>
              <a:buChar char="•"/>
            </a:pPr>
            <a:r>
              <a:rPr lang="en-US" altLang="en-US"/>
              <a:t>Validations tiles</a:t>
            </a:r>
          </a:p>
          <a:p>
            <a:pPr>
              <a:buFont typeface="Arial" panose="020B0604020202020204" pitchFamily="34" charset="0"/>
              <a:buChar char="•"/>
            </a:pPr>
            <a:r>
              <a:rPr lang="en-US" altLang="en-US"/>
              <a:t>Latest validation information</a:t>
            </a:r>
          </a:p>
          <a:p>
            <a:pPr>
              <a:buFont typeface="Arial" panose="020B0604020202020204" pitchFamily="34" charset="0"/>
              <a:buChar char="•"/>
            </a:pPr>
            <a:r>
              <a:rPr lang="en-US" altLang="en-US"/>
              <a:t>Status/Count down </a:t>
            </a:r>
          </a:p>
        </p:txBody>
      </p:sp>
      <p:sp>
        <p:nvSpPr>
          <p:cNvPr id="71684" name="TextBox 6"/>
          <p:cNvSpPr txBox="1">
            <a:spLocks noChangeArrowheads="1"/>
          </p:cNvSpPr>
          <p:nvPr/>
        </p:nvSpPr>
        <p:spPr bwMode="auto">
          <a:xfrm>
            <a:off x="5334000" y="5489575"/>
            <a:ext cx="22669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fontAlgn="base">
              <a:spcBef>
                <a:spcPct val="0"/>
              </a:spcBef>
              <a:spcAft>
                <a:spcPct val="0"/>
              </a:spcAft>
              <a:defRPr>
                <a:solidFill>
                  <a:schemeClr val="tx1"/>
                </a:solidFill>
                <a:latin typeface="Constantia" panose="02030602050306030303" pitchFamily="18" charset="0"/>
              </a:defRPr>
            </a:lvl6pPr>
            <a:lvl7pPr marL="2971800" indent="-228600" fontAlgn="base">
              <a:spcBef>
                <a:spcPct val="0"/>
              </a:spcBef>
              <a:spcAft>
                <a:spcPct val="0"/>
              </a:spcAft>
              <a:defRPr>
                <a:solidFill>
                  <a:schemeClr val="tx1"/>
                </a:solidFill>
                <a:latin typeface="Constantia" panose="02030602050306030303" pitchFamily="18" charset="0"/>
              </a:defRPr>
            </a:lvl7pPr>
            <a:lvl8pPr marL="3429000" indent="-228600" fontAlgn="base">
              <a:spcBef>
                <a:spcPct val="0"/>
              </a:spcBef>
              <a:spcAft>
                <a:spcPct val="0"/>
              </a:spcAft>
              <a:defRPr>
                <a:solidFill>
                  <a:schemeClr val="tx1"/>
                </a:solidFill>
                <a:latin typeface="Constantia" panose="02030602050306030303" pitchFamily="18" charset="0"/>
              </a:defRPr>
            </a:lvl8pPr>
            <a:lvl9pPr marL="3886200" indent="-228600" fontAlgn="base">
              <a:spcBef>
                <a:spcPct val="0"/>
              </a:spcBef>
              <a:spcAft>
                <a:spcPct val="0"/>
              </a:spcAft>
              <a:defRPr>
                <a:solidFill>
                  <a:schemeClr val="tx1"/>
                </a:solidFill>
                <a:latin typeface="Constantia" panose="02030602050306030303" pitchFamily="18" charset="0"/>
              </a:defRPr>
            </a:lvl9pPr>
          </a:lstStyle>
          <a:p>
            <a:pPr>
              <a:buFont typeface="Arial" panose="020B0604020202020204" pitchFamily="34" charset="0"/>
              <a:buChar char="•"/>
            </a:pPr>
            <a:r>
              <a:rPr lang="en-US" altLang="en-US"/>
              <a:t>Open and All tabs</a:t>
            </a:r>
          </a:p>
          <a:p>
            <a:pPr>
              <a:buFont typeface="Arial" panose="020B0604020202020204" pitchFamily="34" charset="0"/>
              <a:buChar char="•"/>
            </a:pPr>
            <a:r>
              <a:rPr lang="en-US" altLang="en-US"/>
              <a:t>Options Menu</a:t>
            </a:r>
          </a:p>
        </p:txBody>
      </p:sp>
      <p:sp>
        <p:nvSpPr>
          <p:cNvPr id="71685"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fontAlgn="base">
              <a:spcBef>
                <a:spcPct val="0"/>
              </a:spcBef>
              <a:spcAft>
                <a:spcPct val="0"/>
              </a:spcAft>
              <a:defRPr>
                <a:solidFill>
                  <a:schemeClr val="tx1"/>
                </a:solidFill>
                <a:latin typeface="Constantia" panose="02030602050306030303" pitchFamily="18" charset="0"/>
              </a:defRPr>
            </a:lvl6pPr>
            <a:lvl7pPr marL="2971800" indent="-228600" fontAlgn="base">
              <a:spcBef>
                <a:spcPct val="0"/>
              </a:spcBef>
              <a:spcAft>
                <a:spcPct val="0"/>
              </a:spcAft>
              <a:defRPr>
                <a:solidFill>
                  <a:schemeClr val="tx1"/>
                </a:solidFill>
                <a:latin typeface="Constantia" panose="02030602050306030303" pitchFamily="18" charset="0"/>
              </a:defRPr>
            </a:lvl7pPr>
            <a:lvl8pPr marL="3429000" indent="-228600" fontAlgn="base">
              <a:spcBef>
                <a:spcPct val="0"/>
              </a:spcBef>
              <a:spcAft>
                <a:spcPct val="0"/>
              </a:spcAft>
              <a:defRPr>
                <a:solidFill>
                  <a:schemeClr val="tx1"/>
                </a:solidFill>
                <a:latin typeface="Constantia" panose="02030602050306030303" pitchFamily="18" charset="0"/>
              </a:defRPr>
            </a:lvl8pPr>
            <a:lvl9pPr marL="3886200" indent="-228600" fontAlgn="base">
              <a:spcBef>
                <a:spcPct val="0"/>
              </a:spcBef>
              <a:spcAft>
                <a:spcPct val="0"/>
              </a:spcAft>
              <a:defRPr>
                <a:solidFill>
                  <a:schemeClr val="tx1"/>
                </a:solidFill>
                <a:latin typeface="Constantia" panose="02030602050306030303" pitchFamily="18" charset="0"/>
              </a:defRPr>
            </a:lvl9pPr>
          </a:lstStyle>
          <a:p>
            <a:fld id="{EE65290F-97A0-4996-A75D-60AA3B5CFDD7}" type="slidenum">
              <a:rPr lang="en-US" altLang="en-US">
                <a:solidFill>
                  <a:schemeClr val="tx2"/>
                </a:solidFill>
              </a:rPr>
              <a:pPr/>
              <a:t>63</a:t>
            </a:fld>
            <a:endParaRPr lang="en-US" altLang="en-US">
              <a:solidFill>
                <a:schemeClr val="tx2"/>
              </a:solidFill>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457200"/>
            <a:ext cx="6965245" cy="762000"/>
          </a:xfrm>
        </p:spPr>
        <p:txBody>
          <a:bodyPr/>
          <a:lstStyle/>
          <a:p>
            <a:pPr algn="ctr" fontAlgn="auto">
              <a:spcAft>
                <a:spcPts val="0"/>
              </a:spcAft>
              <a:defRPr/>
            </a:pPr>
            <a:r>
              <a:rPr smtClean="0">
                <a:solidFill>
                  <a:schemeClr val="accent6">
                    <a:lumMod val="75000"/>
                  </a:schemeClr>
                </a:solidFill>
              </a:rPr>
              <a:t>Application Details</a:t>
            </a:r>
            <a:endParaRPr>
              <a:solidFill>
                <a:schemeClr val="accent6">
                  <a:lumMod val="75000"/>
                </a:schemeClr>
              </a:solidFill>
            </a:endParaRPr>
          </a:p>
        </p:txBody>
      </p:sp>
      <p:sp>
        <p:nvSpPr>
          <p:cNvPr id="72707" name="TextBox 6"/>
          <p:cNvSpPr txBox="1">
            <a:spLocks noChangeArrowheads="1"/>
          </p:cNvSpPr>
          <p:nvPr/>
        </p:nvSpPr>
        <p:spPr bwMode="auto">
          <a:xfrm>
            <a:off x="220663" y="1357313"/>
            <a:ext cx="1989137" cy="424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fontAlgn="base">
              <a:spcBef>
                <a:spcPct val="0"/>
              </a:spcBef>
              <a:spcAft>
                <a:spcPct val="0"/>
              </a:spcAft>
              <a:defRPr>
                <a:solidFill>
                  <a:schemeClr val="tx1"/>
                </a:solidFill>
                <a:latin typeface="Constantia" panose="02030602050306030303" pitchFamily="18" charset="0"/>
              </a:defRPr>
            </a:lvl6pPr>
            <a:lvl7pPr marL="2971800" indent="-228600" fontAlgn="base">
              <a:spcBef>
                <a:spcPct val="0"/>
              </a:spcBef>
              <a:spcAft>
                <a:spcPct val="0"/>
              </a:spcAft>
              <a:defRPr>
                <a:solidFill>
                  <a:schemeClr val="tx1"/>
                </a:solidFill>
                <a:latin typeface="Constantia" panose="02030602050306030303" pitchFamily="18" charset="0"/>
              </a:defRPr>
            </a:lvl7pPr>
            <a:lvl8pPr marL="3429000" indent="-228600" fontAlgn="base">
              <a:spcBef>
                <a:spcPct val="0"/>
              </a:spcBef>
              <a:spcAft>
                <a:spcPct val="0"/>
              </a:spcAft>
              <a:defRPr>
                <a:solidFill>
                  <a:schemeClr val="tx1"/>
                </a:solidFill>
                <a:latin typeface="Constantia" panose="02030602050306030303" pitchFamily="18" charset="0"/>
              </a:defRPr>
            </a:lvl8pPr>
            <a:lvl9pPr marL="3886200" indent="-228600" fontAlgn="base">
              <a:spcBef>
                <a:spcPct val="0"/>
              </a:spcBef>
              <a:spcAft>
                <a:spcPct val="0"/>
              </a:spcAft>
              <a:defRPr>
                <a:solidFill>
                  <a:schemeClr val="tx1"/>
                </a:solidFill>
                <a:latin typeface="Constantia" panose="02030602050306030303" pitchFamily="18" charset="0"/>
              </a:defRPr>
            </a:lvl9pPr>
          </a:lstStyle>
          <a:p>
            <a:pPr>
              <a:buFont typeface="Arial" panose="020B0604020202020204" pitchFamily="34" charset="0"/>
              <a:buChar char="•"/>
            </a:pPr>
            <a:r>
              <a:rPr lang="en-US" altLang="en-US"/>
              <a:t>Summary and Details tabs</a:t>
            </a:r>
          </a:p>
          <a:p>
            <a:pPr>
              <a:buFont typeface="Arial" panose="020B0604020202020204" pitchFamily="34" charset="0"/>
              <a:buChar char="•"/>
            </a:pPr>
            <a:r>
              <a:rPr lang="en-US" altLang="en-US"/>
              <a:t>General description</a:t>
            </a:r>
          </a:p>
          <a:p>
            <a:pPr>
              <a:buFont typeface="Arial" panose="020B0604020202020204" pitchFamily="34" charset="0"/>
              <a:buChar char="•"/>
            </a:pPr>
            <a:r>
              <a:rPr lang="en-US" altLang="en-US"/>
              <a:t>Validation Instructions</a:t>
            </a:r>
          </a:p>
          <a:p>
            <a:pPr>
              <a:buFont typeface="Arial" panose="020B0604020202020204" pitchFamily="34" charset="0"/>
              <a:buChar char="•"/>
            </a:pPr>
            <a:r>
              <a:rPr lang="en-US" altLang="en-US"/>
              <a:t>Validation dates and status</a:t>
            </a:r>
          </a:p>
          <a:p>
            <a:pPr>
              <a:buFont typeface="Arial" panose="020B0604020202020204" pitchFamily="34" charset="0"/>
              <a:buChar char="•"/>
            </a:pPr>
            <a:r>
              <a:rPr lang="en-US" altLang="en-US"/>
              <a:t>Ask a Question</a:t>
            </a:r>
          </a:p>
          <a:p>
            <a:pPr>
              <a:buFont typeface="Arial" panose="020B0604020202020204" pitchFamily="34" charset="0"/>
              <a:buChar char="•"/>
            </a:pPr>
            <a:r>
              <a:rPr lang="en-US" altLang="en-US"/>
              <a:t>Download data (filtered or all)</a:t>
            </a:r>
          </a:p>
          <a:p>
            <a:pPr>
              <a:buFont typeface="Arial" panose="020B0604020202020204" pitchFamily="34" charset="0"/>
              <a:buChar char="•"/>
            </a:pPr>
            <a:r>
              <a:rPr lang="en-US" altLang="en-US"/>
              <a:t>Filter/Sort</a:t>
            </a:r>
          </a:p>
          <a:p>
            <a:pPr>
              <a:buFont typeface="Arial" panose="020B0604020202020204" pitchFamily="34" charset="0"/>
              <a:buChar char="•"/>
            </a:pPr>
            <a:r>
              <a:rPr lang="en-US" altLang="en-US"/>
              <a:t>Tool tips with descriptions</a:t>
            </a:r>
          </a:p>
        </p:txBody>
      </p:sp>
      <p:pic>
        <p:nvPicPr>
          <p:cNvPr id="72709" name="Picture 5" descr="Screenshot of Achievement Data Insight Validation display for 5-year Cohort Graduation Rate 2011-12, showing the Description box and highlighting the Summary tab, with summary data blurred for confidentiality"/>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1487488"/>
            <a:ext cx="6248400" cy="398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08"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fontAlgn="base">
              <a:spcBef>
                <a:spcPct val="0"/>
              </a:spcBef>
              <a:spcAft>
                <a:spcPct val="0"/>
              </a:spcAft>
              <a:defRPr>
                <a:solidFill>
                  <a:schemeClr val="tx1"/>
                </a:solidFill>
                <a:latin typeface="Constantia" panose="02030602050306030303" pitchFamily="18" charset="0"/>
              </a:defRPr>
            </a:lvl6pPr>
            <a:lvl7pPr marL="2971800" indent="-228600" fontAlgn="base">
              <a:spcBef>
                <a:spcPct val="0"/>
              </a:spcBef>
              <a:spcAft>
                <a:spcPct val="0"/>
              </a:spcAft>
              <a:defRPr>
                <a:solidFill>
                  <a:schemeClr val="tx1"/>
                </a:solidFill>
                <a:latin typeface="Constantia" panose="02030602050306030303" pitchFamily="18" charset="0"/>
              </a:defRPr>
            </a:lvl7pPr>
            <a:lvl8pPr marL="3429000" indent="-228600" fontAlgn="base">
              <a:spcBef>
                <a:spcPct val="0"/>
              </a:spcBef>
              <a:spcAft>
                <a:spcPct val="0"/>
              </a:spcAft>
              <a:defRPr>
                <a:solidFill>
                  <a:schemeClr val="tx1"/>
                </a:solidFill>
                <a:latin typeface="Constantia" panose="02030602050306030303" pitchFamily="18" charset="0"/>
              </a:defRPr>
            </a:lvl8pPr>
            <a:lvl9pPr marL="3886200" indent="-228600" fontAlgn="base">
              <a:spcBef>
                <a:spcPct val="0"/>
              </a:spcBef>
              <a:spcAft>
                <a:spcPct val="0"/>
              </a:spcAft>
              <a:defRPr>
                <a:solidFill>
                  <a:schemeClr val="tx1"/>
                </a:solidFill>
                <a:latin typeface="Constantia" panose="02030602050306030303" pitchFamily="18" charset="0"/>
              </a:defRPr>
            </a:lvl9pPr>
          </a:lstStyle>
          <a:p>
            <a:fld id="{CE916676-843A-482E-9E72-92AFAA778711}" type="slidenum">
              <a:rPr lang="en-US" altLang="en-US">
                <a:solidFill>
                  <a:schemeClr val="tx2"/>
                </a:solidFill>
              </a:rPr>
              <a:pPr/>
              <a:t>64</a:t>
            </a:fld>
            <a:endParaRPr lang="en-US" altLang="en-US">
              <a:solidFill>
                <a:schemeClr val="tx2"/>
              </a:solidFill>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762000"/>
            <a:ext cx="8305800" cy="2209800"/>
          </a:xfrm>
        </p:spPr>
        <p:txBody>
          <a:bodyPr/>
          <a:lstStyle/>
          <a:p>
            <a:pPr fontAlgn="auto">
              <a:spcAft>
                <a:spcPts val="0"/>
              </a:spcAft>
              <a:defRPr/>
            </a:pPr>
            <a:r>
              <a:rPr smtClean="0">
                <a:solidFill>
                  <a:schemeClr val="accent6">
                    <a:lumMod val="75000"/>
                  </a:schemeClr>
                </a:solidFill>
              </a:rPr>
              <a:t>Resources</a:t>
            </a:r>
            <a:endParaRPr>
              <a:solidFill>
                <a:schemeClr val="accent6">
                  <a:lumMod val="75000"/>
                </a:schemeClr>
              </a:solidFill>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fontAlgn="auto">
              <a:spcAft>
                <a:spcPts val="0"/>
              </a:spcAft>
              <a:defRPr/>
            </a:pPr>
            <a:r>
              <a:rPr smtClean="0">
                <a:solidFill>
                  <a:schemeClr val="accent6">
                    <a:lumMod val="75000"/>
                  </a:schemeClr>
                </a:solidFill>
              </a:rPr>
              <a:t>Useful Links</a:t>
            </a:r>
            <a:endParaRPr>
              <a:solidFill>
                <a:schemeClr val="accent6">
                  <a:lumMod val="75000"/>
                </a:schemeClr>
              </a:solidFill>
            </a:endParaRPr>
          </a:p>
        </p:txBody>
      </p:sp>
      <p:sp>
        <p:nvSpPr>
          <p:cNvPr id="2" name="Content Placeholder 1"/>
          <p:cNvSpPr>
            <a:spLocks noGrp="1"/>
          </p:cNvSpPr>
          <p:nvPr>
            <p:ph idx="1"/>
          </p:nvPr>
        </p:nvSpPr>
        <p:spPr>
          <a:xfrm>
            <a:off x="304800" y="1524000"/>
            <a:ext cx="8534400" cy="4572000"/>
          </a:xfrm>
        </p:spPr>
        <p:txBody>
          <a:bodyPr>
            <a:normAutofit fontScale="92500" lnSpcReduction="10000"/>
          </a:bodyPr>
          <a:lstStyle/>
          <a:p>
            <a:pPr marL="274320" indent="-274320" fontAlgn="auto">
              <a:spcAft>
                <a:spcPts val="0"/>
              </a:spcAft>
              <a:buFont typeface="Wingdings 2"/>
              <a:buChar char=""/>
              <a:defRPr/>
            </a:pPr>
            <a:r>
              <a:rPr lang="en-US" dirty="0"/>
              <a:t>Report Card </a:t>
            </a:r>
            <a:r>
              <a:rPr lang="en-US" dirty="0" smtClean="0"/>
              <a:t>Page: </a:t>
            </a:r>
            <a:r>
              <a:rPr lang="en-US" sz="2400" u="sng" dirty="0" smtClean="0">
                <a:solidFill>
                  <a:schemeClr val="tx2"/>
                </a:solidFill>
                <a:hlinkClick r:id="rId2"/>
              </a:rPr>
              <a:t>http</a:t>
            </a:r>
            <a:r>
              <a:rPr lang="en-US" sz="2400" u="sng" dirty="0">
                <a:solidFill>
                  <a:schemeClr val="tx2"/>
                </a:solidFill>
                <a:hlinkClick r:id="rId2"/>
              </a:rPr>
              <a:t>://www.ode.state.or.us/search/page/?id=3881</a:t>
            </a:r>
            <a:endParaRPr lang="en-US" sz="2400" u="sng" dirty="0">
              <a:solidFill>
                <a:schemeClr val="tx2"/>
              </a:solidFill>
            </a:endParaRPr>
          </a:p>
          <a:p>
            <a:pPr marL="640080" lvl="1" indent="-274320" fontAlgn="auto">
              <a:spcAft>
                <a:spcPts val="0"/>
              </a:spcAft>
              <a:buClr>
                <a:schemeClr val="accent2">
                  <a:shade val="75000"/>
                </a:schemeClr>
              </a:buClr>
              <a:buFont typeface="Wingdings 2"/>
              <a:buChar char=""/>
              <a:defRPr/>
            </a:pPr>
            <a:r>
              <a:rPr lang="en-US" dirty="0" smtClean="0"/>
              <a:t>Assessment Inclusion Rules </a:t>
            </a:r>
          </a:p>
          <a:p>
            <a:pPr marL="640080" lvl="1" indent="-274320" fontAlgn="auto">
              <a:spcAft>
                <a:spcPts val="0"/>
              </a:spcAft>
              <a:buClr>
                <a:schemeClr val="accent2">
                  <a:shade val="75000"/>
                </a:schemeClr>
              </a:buClr>
              <a:buFont typeface="Wingdings 2"/>
              <a:buChar char=""/>
              <a:defRPr/>
            </a:pPr>
            <a:r>
              <a:rPr lang="en-US" dirty="0" smtClean="0"/>
              <a:t>Report Card Technical Manual </a:t>
            </a:r>
          </a:p>
          <a:p>
            <a:pPr marL="640080" lvl="1" indent="-274320" fontAlgn="auto">
              <a:spcAft>
                <a:spcPts val="0"/>
              </a:spcAft>
              <a:buClr>
                <a:schemeClr val="accent2">
                  <a:shade val="75000"/>
                </a:schemeClr>
              </a:buClr>
              <a:buFont typeface="Wingdings 2"/>
              <a:buChar char=""/>
              <a:defRPr/>
            </a:pPr>
            <a:r>
              <a:rPr lang="en-US" dirty="0" smtClean="0"/>
              <a:t>Links to supplemental data collection</a:t>
            </a:r>
          </a:p>
          <a:p>
            <a:pPr marL="274320" indent="-274320" fontAlgn="auto">
              <a:spcAft>
                <a:spcPts val="0"/>
              </a:spcAft>
              <a:buFont typeface="Wingdings 2"/>
              <a:buChar char=""/>
              <a:defRPr/>
            </a:pPr>
            <a:r>
              <a:rPr lang="en-US" dirty="0" smtClean="0"/>
              <a:t>District Training Site: </a:t>
            </a:r>
            <a:r>
              <a:rPr lang="en-US" sz="2400" u="sng" dirty="0">
                <a:solidFill>
                  <a:schemeClr val="tx2"/>
                </a:solidFill>
                <a:hlinkClick r:id="rId3"/>
              </a:rPr>
              <a:t>https://district.ode.state.or.us/search/results/?id=431</a:t>
            </a:r>
            <a:endParaRPr lang="en-US" sz="2400" u="sng" dirty="0">
              <a:solidFill>
                <a:schemeClr val="tx2"/>
              </a:solidFill>
            </a:endParaRPr>
          </a:p>
          <a:p>
            <a:pPr marL="274320" indent="-274320" fontAlgn="auto">
              <a:spcAft>
                <a:spcPts val="0"/>
              </a:spcAft>
              <a:buFont typeface="Wingdings 2"/>
              <a:buChar char=""/>
              <a:defRPr/>
            </a:pPr>
            <a:r>
              <a:rPr lang="en-US" dirty="0" smtClean="0"/>
              <a:t>ESEA Waiver: </a:t>
            </a:r>
            <a:r>
              <a:rPr lang="en-US" sz="2400" u="sng" dirty="0">
                <a:solidFill>
                  <a:schemeClr val="tx2"/>
                </a:solidFill>
                <a:hlinkClick r:id="rId4"/>
              </a:rPr>
              <a:t>http://www.ode.state.or.us/go/nextgen</a:t>
            </a:r>
            <a:endParaRPr lang="en-US" sz="2400" u="sng" dirty="0">
              <a:solidFill>
                <a:schemeClr val="tx2"/>
              </a:solidFill>
            </a:endParaRPr>
          </a:p>
          <a:p>
            <a:pPr marL="274320" lvl="1" indent="-274320" fontAlgn="auto">
              <a:spcBef>
                <a:spcPts val="600"/>
              </a:spcBef>
              <a:spcAft>
                <a:spcPts val="0"/>
              </a:spcAft>
              <a:buClr>
                <a:schemeClr val="accent2"/>
              </a:buClr>
              <a:buFont typeface="Wingdings 2"/>
              <a:buChar char=""/>
              <a:defRPr/>
            </a:pPr>
            <a:r>
              <a:rPr lang="en-US" sz="2600" dirty="0">
                <a:solidFill>
                  <a:schemeClr val="tx1"/>
                </a:solidFill>
              </a:rPr>
              <a:t>Assessment &amp; Accountability Checklist: </a:t>
            </a:r>
            <a:r>
              <a:rPr lang="en-US" sz="1700" u="sng" dirty="0">
                <a:hlinkClick r:id="rId5"/>
              </a:rPr>
              <a:t>http://www.ode.state.or.us/wma/teachlearn/testing/admin/asmtacctbltychecklist1314.pdf</a:t>
            </a:r>
            <a:endParaRPr lang="en-US" sz="1700" u="sng" dirty="0"/>
          </a:p>
          <a:p>
            <a:pPr marL="274320" lvl="1" indent="-274320" fontAlgn="auto">
              <a:spcBef>
                <a:spcPts val="600"/>
              </a:spcBef>
              <a:spcAft>
                <a:spcPts val="0"/>
              </a:spcAft>
              <a:buClr>
                <a:schemeClr val="accent2"/>
              </a:buClr>
              <a:buFont typeface="Wingdings 2"/>
              <a:buChar char=""/>
              <a:defRPr/>
            </a:pPr>
            <a:r>
              <a:rPr lang="en-US" sz="2600" dirty="0">
                <a:solidFill>
                  <a:schemeClr val="tx1"/>
                </a:solidFill>
              </a:rPr>
              <a:t>Assessment Reporting Schedule: </a:t>
            </a:r>
            <a:r>
              <a:rPr lang="en-US" sz="1700" dirty="0">
                <a:hlinkClick r:id="rId6"/>
              </a:rPr>
              <a:t>http://</a:t>
            </a:r>
            <a:r>
              <a:rPr lang="en-US" sz="1700" dirty="0" smtClean="0">
                <a:hlinkClick r:id="rId6"/>
              </a:rPr>
              <a:t>www.ode.state.or.us/wma/teachlearn/testing/schedules/testsched_1314.pdf</a:t>
            </a:r>
            <a:endParaRPr lang="en-US" sz="1700" dirty="0"/>
          </a:p>
          <a:p>
            <a:pPr marL="274320" indent="-274320" fontAlgn="auto">
              <a:spcAft>
                <a:spcPts val="0"/>
              </a:spcAft>
              <a:buFont typeface="Wingdings 2"/>
              <a:buChar char=""/>
              <a:defRPr/>
            </a:pPr>
            <a:r>
              <a:rPr lang="en-US" dirty="0" smtClean="0"/>
              <a:t>Application Assistance: </a:t>
            </a:r>
            <a:r>
              <a:rPr lang="en-US" sz="2400" u="sng" dirty="0">
                <a:solidFill>
                  <a:schemeClr val="tx2"/>
                </a:solidFill>
                <a:hlinkClick r:id="rId7"/>
              </a:rPr>
              <a:t>ode.helpdesk@state.or.us</a:t>
            </a:r>
            <a:endParaRPr lang="en-US" sz="2400" u="sng" dirty="0">
              <a:solidFill>
                <a:schemeClr val="tx2"/>
              </a:solidFill>
            </a:endParaRPr>
          </a:p>
          <a:p>
            <a:pPr marL="274320" indent="-274320" fontAlgn="auto">
              <a:spcAft>
                <a:spcPts val="0"/>
              </a:spcAft>
              <a:buFont typeface="Wingdings 2"/>
              <a:buChar char=""/>
              <a:defRPr/>
            </a:pPr>
            <a:endParaRPr lang="en-US" dirty="0" smtClean="0">
              <a:solidFill>
                <a:schemeClr val="tx2"/>
              </a:solidFill>
            </a:endParaRPr>
          </a:p>
          <a:p>
            <a:pPr marL="274320" indent="-274320" fontAlgn="auto">
              <a:spcAft>
                <a:spcPts val="0"/>
              </a:spcAft>
              <a:buFont typeface="Wingdings 2"/>
              <a:buChar char=""/>
              <a:defRPr/>
            </a:pPr>
            <a:endParaRPr lang="en-US" dirty="0"/>
          </a:p>
        </p:txBody>
      </p:sp>
      <p:sp>
        <p:nvSpPr>
          <p:cNvPr id="74756"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fontAlgn="base">
              <a:spcBef>
                <a:spcPct val="0"/>
              </a:spcBef>
              <a:spcAft>
                <a:spcPct val="0"/>
              </a:spcAft>
              <a:defRPr>
                <a:solidFill>
                  <a:schemeClr val="tx1"/>
                </a:solidFill>
                <a:latin typeface="Constantia" panose="02030602050306030303" pitchFamily="18" charset="0"/>
              </a:defRPr>
            </a:lvl6pPr>
            <a:lvl7pPr marL="2971800" indent="-228600" fontAlgn="base">
              <a:spcBef>
                <a:spcPct val="0"/>
              </a:spcBef>
              <a:spcAft>
                <a:spcPct val="0"/>
              </a:spcAft>
              <a:defRPr>
                <a:solidFill>
                  <a:schemeClr val="tx1"/>
                </a:solidFill>
                <a:latin typeface="Constantia" panose="02030602050306030303" pitchFamily="18" charset="0"/>
              </a:defRPr>
            </a:lvl7pPr>
            <a:lvl8pPr marL="3429000" indent="-228600" fontAlgn="base">
              <a:spcBef>
                <a:spcPct val="0"/>
              </a:spcBef>
              <a:spcAft>
                <a:spcPct val="0"/>
              </a:spcAft>
              <a:defRPr>
                <a:solidFill>
                  <a:schemeClr val="tx1"/>
                </a:solidFill>
                <a:latin typeface="Constantia" panose="02030602050306030303" pitchFamily="18" charset="0"/>
              </a:defRPr>
            </a:lvl8pPr>
            <a:lvl9pPr marL="3886200" indent="-228600" fontAlgn="base">
              <a:spcBef>
                <a:spcPct val="0"/>
              </a:spcBef>
              <a:spcAft>
                <a:spcPct val="0"/>
              </a:spcAft>
              <a:defRPr>
                <a:solidFill>
                  <a:schemeClr val="tx1"/>
                </a:solidFill>
                <a:latin typeface="Constantia" panose="02030602050306030303" pitchFamily="18" charset="0"/>
              </a:defRPr>
            </a:lvl9pPr>
          </a:lstStyle>
          <a:p>
            <a:fld id="{10CE97B8-6665-4503-9882-BD52473779A4}" type="slidenum">
              <a:rPr lang="en-US" altLang="en-US">
                <a:solidFill>
                  <a:schemeClr val="tx2"/>
                </a:solidFill>
              </a:rPr>
              <a:pPr/>
              <a:t>66</a:t>
            </a:fld>
            <a:endParaRPr lang="en-US" altLang="en-US">
              <a:solidFill>
                <a:schemeClr val="tx2"/>
              </a:solidFill>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fontAlgn="auto">
              <a:spcAft>
                <a:spcPts val="0"/>
              </a:spcAft>
              <a:defRPr/>
            </a:pPr>
            <a:r>
              <a:rPr smtClean="0">
                <a:solidFill>
                  <a:schemeClr val="accent6">
                    <a:lumMod val="75000"/>
                  </a:schemeClr>
                </a:solidFill>
              </a:rPr>
              <a:t>Contacts</a:t>
            </a:r>
            <a:endParaRPr>
              <a:solidFill>
                <a:schemeClr val="accent6">
                  <a:lumMod val="75000"/>
                </a:schemeClr>
              </a:solidFill>
            </a:endParaRPr>
          </a:p>
        </p:txBody>
      </p:sp>
      <p:sp>
        <p:nvSpPr>
          <p:cNvPr id="2" name="Content Placeholder 1"/>
          <p:cNvSpPr>
            <a:spLocks noGrp="1"/>
          </p:cNvSpPr>
          <p:nvPr>
            <p:ph idx="1"/>
          </p:nvPr>
        </p:nvSpPr>
        <p:spPr/>
        <p:txBody>
          <a:bodyPr>
            <a:normAutofit lnSpcReduction="10000"/>
          </a:bodyPr>
          <a:lstStyle/>
          <a:p>
            <a:pPr marL="274320" indent="-274320" fontAlgn="auto">
              <a:spcAft>
                <a:spcPts val="0"/>
              </a:spcAft>
              <a:buFont typeface="Wingdings 2"/>
              <a:buChar char=""/>
              <a:defRPr/>
            </a:pPr>
            <a:r>
              <a:rPr lang="en-US" dirty="0"/>
              <a:t>ESD Partners: </a:t>
            </a:r>
            <a:r>
              <a:rPr lang="en-US" sz="2400" b="1" dirty="0">
                <a:solidFill>
                  <a:schemeClr val="tx2"/>
                </a:solidFill>
                <a:hlinkClick r:id="rId2"/>
              </a:rPr>
              <a:t>http://www.ode.state.or.us/go/assessmenthelp</a:t>
            </a:r>
            <a:r>
              <a:rPr lang="en-US" sz="2400" b="1" dirty="0">
                <a:solidFill>
                  <a:schemeClr val="tx2"/>
                </a:solidFill>
              </a:rPr>
              <a:t> </a:t>
            </a:r>
          </a:p>
          <a:p>
            <a:pPr marL="274320" indent="-274320" fontAlgn="auto">
              <a:spcAft>
                <a:spcPts val="0"/>
              </a:spcAft>
              <a:buFont typeface="Wingdings 2"/>
              <a:buChar char=""/>
              <a:defRPr/>
            </a:pPr>
            <a:r>
              <a:rPr lang="en-US" dirty="0" smtClean="0"/>
              <a:t>Report Card and Report Card Validations in general</a:t>
            </a:r>
          </a:p>
          <a:p>
            <a:pPr marL="640080" lvl="1" indent="-274320" fontAlgn="auto">
              <a:spcAft>
                <a:spcPts val="0"/>
              </a:spcAft>
              <a:buClr>
                <a:schemeClr val="accent2">
                  <a:shade val="75000"/>
                </a:schemeClr>
              </a:buClr>
              <a:buFont typeface="Wingdings 2"/>
              <a:buChar char=""/>
              <a:defRPr/>
            </a:pPr>
            <a:r>
              <a:rPr lang="en-US" dirty="0" smtClean="0"/>
              <a:t>Jon Wiens:  </a:t>
            </a:r>
            <a:r>
              <a:rPr lang="en-US" b="1" dirty="0" smtClean="0">
                <a:hlinkClick r:id="rId3"/>
              </a:rPr>
              <a:t>jon.wiens@state.or.us</a:t>
            </a:r>
            <a:endParaRPr lang="en-US" b="1" dirty="0" smtClean="0"/>
          </a:p>
          <a:p>
            <a:pPr marL="640080" lvl="1" indent="-274320" fontAlgn="auto">
              <a:spcAft>
                <a:spcPts val="0"/>
              </a:spcAft>
              <a:buClr>
                <a:schemeClr val="accent2">
                  <a:shade val="75000"/>
                </a:schemeClr>
              </a:buClr>
              <a:buFont typeface="Wingdings 2"/>
              <a:buChar char=""/>
              <a:defRPr/>
            </a:pPr>
            <a:r>
              <a:rPr lang="en-US" dirty="0" smtClean="0"/>
              <a:t>Josh </a:t>
            </a:r>
            <a:r>
              <a:rPr lang="en-US" dirty="0" err="1" smtClean="0"/>
              <a:t>Rew</a:t>
            </a:r>
            <a:r>
              <a:rPr lang="en-US" dirty="0" smtClean="0"/>
              <a:t>: </a:t>
            </a:r>
            <a:r>
              <a:rPr lang="en-US" b="1" dirty="0" smtClean="0">
                <a:hlinkClick r:id="rId4"/>
              </a:rPr>
              <a:t>josh.rew@state.or.us</a:t>
            </a:r>
            <a:endParaRPr lang="en-US" b="1" dirty="0" smtClean="0"/>
          </a:p>
          <a:p>
            <a:pPr marL="274320" indent="-274320" fontAlgn="auto">
              <a:spcAft>
                <a:spcPts val="0"/>
              </a:spcAft>
              <a:buFont typeface="Wingdings 2"/>
              <a:buChar char=""/>
              <a:defRPr/>
            </a:pPr>
            <a:r>
              <a:rPr lang="en-US" dirty="0" smtClean="0"/>
              <a:t>Assessment Staging and Reports</a:t>
            </a:r>
          </a:p>
          <a:p>
            <a:pPr marL="640080" lvl="1" indent="-274320" fontAlgn="auto">
              <a:spcAft>
                <a:spcPts val="0"/>
              </a:spcAft>
              <a:buClr>
                <a:schemeClr val="accent2">
                  <a:shade val="75000"/>
                </a:schemeClr>
              </a:buClr>
              <a:buFont typeface="Wingdings 2"/>
              <a:buChar char=""/>
              <a:defRPr/>
            </a:pPr>
            <a:r>
              <a:rPr lang="en-US" dirty="0" smtClean="0"/>
              <a:t>Cindy Barrick: </a:t>
            </a:r>
            <a:r>
              <a:rPr lang="en-US" b="1" dirty="0" smtClean="0">
                <a:hlinkClick r:id="rId5"/>
              </a:rPr>
              <a:t>cindy.barrick@state.or.us</a:t>
            </a:r>
            <a:endParaRPr lang="en-US" b="1" dirty="0" smtClean="0"/>
          </a:p>
          <a:p>
            <a:pPr marL="274320" indent="-274320" fontAlgn="auto">
              <a:spcAft>
                <a:spcPts val="0"/>
              </a:spcAft>
              <a:buFont typeface="Wingdings 2"/>
              <a:buChar char=""/>
              <a:defRPr/>
            </a:pPr>
            <a:r>
              <a:rPr lang="en-US" dirty="0" smtClean="0"/>
              <a:t>Graduation Rates</a:t>
            </a:r>
            <a:endParaRPr lang="en-US" dirty="0"/>
          </a:p>
          <a:p>
            <a:pPr marL="640080" lvl="1" indent="-274320" fontAlgn="auto">
              <a:spcAft>
                <a:spcPts val="0"/>
              </a:spcAft>
              <a:buClr>
                <a:schemeClr val="accent2">
                  <a:shade val="75000"/>
                </a:schemeClr>
              </a:buClr>
              <a:buFont typeface="Wingdings 2"/>
              <a:buChar char=""/>
              <a:defRPr/>
            </a:pPr>
            <a:r>
              <a:rPr lang="en-US" dirty="0" smtClean="0"/>
              <a:t>Isabella Jacoby: </a:t>
            </a:r>
            <a:r>
              <a:rPr lang="en-US" b="1" dirty="0" smtClean="0">
                <a:hlinkClick r:id="rId6"/>
              </a:rPr>
              <a:t>isabella.jacoby@state.or.us</a:t>
            </a:r>
            <a:endParaRPr lang="en-US" b="1" dirty="0"/>
          </a:p>
          <a:p>
            <a:pPr marL="274320" indent="-274320" fontAlgn="auto">
              <a:spcAft>
                <a:spcPts val="0"/>
              </a:spcAft>
              <a:buFont typeface="Wingdings 2"/>
              <a:buChar char=""/>
              <a:defRPr/>
            </a:pPr>
            <a:r>
              <a:rPr lang="en-US" dirty="0" smtClean="0"/>
              <a:t>Cumulative ADM and Institutions</a:t>
            </a:r>
          </a:p>
          <a:p>
            <a:pPr marL="640080" lvl="1" indent="-274320" fontAlgn="auto">
              <a:spcAft>
                <a:spcPts val="0"/>
              </a:spcAft>
              <a:buClr>
                <a:schemeClr val="accent2">
                  <a:shade val="75000"/>
                </a:schemeClr>
              </a:buClr>
              <a:buFont typeface="Wingdings 2"/>
              <a:buChar char=""/>
              <a:defRPr/>
            </a:pPr>
            <a:r>
              <a:rPr lang="en-US" dirty="0" smtClean="0"/>
              <a:t>Joy Blackwell: </a:t>
            </a:r>
            <a:r>
              <a:rPr lang="en-US" b="1" dirty="0" smtClean="0">
                <a:hlinkClick r:id="rId7"/>
              </a:rPr>
              <a:t>joy.blackwell@state.or.us</a:t>
            </a:r>
            <a:endParaRPr lang="en-US" b="1" dirty="0"/>
          </a:p>
          <a:p>
            <a:pPr marL="640080" lvl="1" indent="-274320" fontAlgn="auto">
              <a:spcAft>
                <a:spcPts val="0"/>
              </a:spcAft>
              <a:buClr>
                <a:schemeClr val="accent2">
                  <a:shade val="75000"/>
                </a:schemeClr>
              </a:buClr>
              <a:buFont typeface="Wingdings 2"/>
              <a:buChar char=""/>
              <a:defRPr/>
            </a:pPr>
            <a:endParaRPr lang="en-US" dirty="0" smtClean="0"/>
          </a:p>
        </p:txBody>
      </p:sp>
      <p:sp>
        <p:nvSpPr>
          <p:cNvPr id="75780"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fontAlgn="base">
              <a:spcBef>
                <a:spcPct val="0"/>
              </a:spcBef>
              <a:spcAft>
                <a:spcPct val="0"/>
              </a:spcAft>
              <a:defRPr>
                <a:solidFill>
                  <a:schemeClr val="tx1"/>
                </a:solidFill>
                <a:latin typeface="Constantia" panose="02030602050306030303" pitchFamily="18" charset="0"/>
              </a:defRPr>
            </a:lvl6pPr>
            <a:lvl7pPr marL="2971800" indent="-228600" fontAlgn="base">
              <a:spcBef>
                <a:spcPct val="0"/>
              </a:spcBef>
              <a:spcAft>
                <a:spcPct val="0"/>
              </a:spcAft>
              <a:defRPr>
                <a:solidFill>
                  <a:schemeClr val="tx1"/>
                </a:solidFill>
                <a:latin typeface="Constantia" panose="02030602050306030303" pitchFamily="18" charset="0"/>
              </a:defRPr>
            </a:lvl7pPr>
            <a:lvl8pPr marL="3429000" indent="-228600" fontAlgn="base">
              <a:spcBef>
                <a:spcPct val="0"/>
              </a:spcBef>
              <a:spcAft>
                <a:spcPct val="0"/>
              </a:spcAft>
              <a:defRPr>
                <a:solidFill>
                  <a:schemeClr val="tx1"/>
                </a:solidFill>
                <a:latin typeface="Constantia" panose="02030602050306030303" pitchFamily="18" charset="0"/>
              </a:defRPr>
            </a:lvl8pPr>
            <a:lvl9pPr marL="3886200" indent="-228600" fontAlgn="base">
              <a:spcBef>
                <a:spcPct val="0"/>
              </a:spcBef>
              <a:spcAft>
                <a:spcPct val="0"/>
              </a:spcAft>
              <a:defRPr>
                <a:solidFill>
                  <a:schemeClr val="tx1"/>
                </a:solidFill>
                <a:latin typeface="Constantia" panose="02030602050306030303" pitchFamily="18" charset="0"/>
              </a:defRPr>
            </a:lvl9pPr>
          </a:lstStyle>
          <a:p>
            <a:fld id="{E4D80C89-5E2B-48F9-BE6A-7D6BA986445E}" type="slidenum">
              <a:rPr lang="en-US" altLang="en-US">
                <a:solidFill>
                  <a:schemeClr val="tx2"/>
                </a:solidFill>
              </a:rPr>
              <a:pPr/>
              <a:t>67</a:t>
            </a:fld>
            <a:endParaRPr lang="en-US" altLang="en-US">
              <a:solidFill>
                <a:schemeClr val="tx2"/>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152400"/>
            <a:ext cx="7772400" cy="1219200"/>
          </a:xfrm>
        </p:spPr>
        <p:txBody>
          <a:bodyPr/>
          <a:lstStyle/>
          <a:p>
            <a:pPr algn="ctr" fontAlgn="auto">
              <a:spcAft>
                <a:spcPts val="0"/>
              </a:spcAft>
              <a:defRPr/>
            </a:pPr>
            <a:r>
              <a:rPr sz="3200">
                <a:solidFill>
                  <a:schemeClr val="accent6">
                    <a:lumMod val="75000"/>
                  </a:schemeClr>
                </a:solidFill>
              </a:rPr>
              <a:t>What is the new Accountability System </a:t>
            </a:r>
            <a:r>
              <a:rPr sz="3200" smtClean="0">
                <a:solidFill>
                  <a:schemeClr val="accent6">
                    <a:lumMod val="75000"/>
                  </a:schemeClr>
                </a:solidFill>
              </a:rPr>
              <a:t>specified </a:t>
            </a:r>
            <a:r>
              <a:rPr sz="3200">
                <a:solidFill>
                  <a:schemeClr val="accent6">
                    <a:lumMod val="75000"/>
                  </a:schemeClr>
                </a:solidFill>
              </a:rPr>
              <a:t>by the ESEA Waiver</a:t>
            </a:r>
            <a:r>
              <a:rPr sz="3200" smtClean="0">
                <a:solidFill>
                  <a:schemeClr val="accent6">
                    <a:lumMod val="75000"/>
                  </a:schemeClr>
                </a:solidFill>
              </a:rPr>
              <a:t>?</a:t>
            </a:r>
            <a:endParaRPr sz="3200">
              <a:solidFill>
                <a:schemeClr val="accent6">
                  <a:lumMod val="75000"/>
                </a:schemeClr>
              </a:solidFill>
            </a:endParaRPr>
          </a:p>
        </p:txBody>
      </p:sp>
      <p:sp>
        <p:nvSpPr>
          <p:cNvPr id="6146" name="Content Placeholder 1"/>
          <p:cNvSpPr>
            <a:spLocks noGrp="1"/>
          </p:cNvSpPr>
          <p:nvPr>
            <p:ph idx="1"/>
          </p:nvPr>
        </p:nvSpPr>
        <p:spPr/>
        <p:txBody>
          <a:bodyPr>
            <a:normAutofit fontScale="62500" lnSpcReduction="20000"/>
          </a:bodyPr>
          <a:lstStyle/>
          <a:p>
            <a:pPr marL="274320" indent="-274320" fontAlgn="auto">
              <a:spcAft>
                <a:spcPts val="0"/>
              </a:spcAft>
              <a:buFont typeface="Wingdings 2"/>
              <a:buChar char=""/>
              <a:defRPr/>
            </a:pPr>
            <a:r>
              <a:rPr lang="en-US" sz="3200" dirty="0" smtClean="0"/>
              <a:t>Under the ESEA Waiver, </a:t>
            </a:r>
            <a:r>
              <a:rPr lang="en-US" sz="3200" dirty="0"/>
              <a:t>Oregon committed </a:t>
            </a:r>
            <a:r>
              <a:rPr lang="en-US" sz="3200" dirty="0" smtClean="0"/>
              <a:t>to </a:t>
            </a:r>
            <a:r>
              <a:rPr lang="en-US" sz="3200" dirty="0"/>
              <a:t>developing a new accountability system, consisting of the following components:</a:t>
            </a:r>
          </a:p>
          <a:p>
            <a:pPr marL="640080" lvl="1" indent="-274320" fontAlgn="auto">
              <a:spcAft>
                <a:spcPts val="0"/>
              </a:spcAft>
              <a:buClr>
                <a:schemeClr val="accent2">
                  <a:shade val="75000"/>
                </a:schemeClr>
              </a:buClr>
              <a:buFont typeface="Wingdings 2"/>
              <a:buChar char=""/>
              <a:defRPr/>
            </a:pPr>
            <a:r>
              <a:rPr lang="en-US" sz="3000" dirty="0"/>
              <a:t>School </a:t>
            </a:r>
            <a:r>
              <a:rPr lang="en-US" sz="3000" dirty="0" smtClean="0"/>
              <a:t>Rating </a:t>
            </a:r>
            <a:r>
              <a:rPr lang="en-US" sz="3000" dirty="0"/>
              <a:t>System</a:t>
            </a:r>
          </a:p>
          <a:p>
            <a:pPr marL="640080" lvl="1" indent="-274320" fontAlgn="auto">
              <a:spcAft>
                <a:spcPts val="0"/>
              </a:spcAft>
              <a:buClr>
                <a:schemeClr val="accent2">
                  <a:shade val="75000"/>
                </a:schemeClr>
              </a:buClr>
              <a:buFont typeface="Wingdings 2"/>
              <a:buChar char=""/>
              <a:defRPr/>
            </a:pPr>
            <a:r>
              <a:rPr lang="en-US" sz="3000" dirty="0"/>
              <a:t>Report Card Detail for Schools and Districts</a:t>
            </a:r>
          </a:p>
          <a:p>
            <a:pPr marL="640080" lvl="1" indent="-274320" fontAlgn="auto">
              <a:spcAft>
                <a:spcPts val="0"/>
              </a:spcAft>
              <a:buClr>
                <a:schemeClr val="accent2">
                  <a:shade val="75000"/>
                </a:schemeClr>
              </a:buClr>
              <a:buFont typeface="Wingdings 2"/>
              <a:buChar char=""/>
              <a:defRPr/>
            </a:pPr>
            <a:r>
              <a:rPr lang="en-US" sz="3000" dirty="0"/>
              <a:t>Summary Report Card for </a:t>
            </a:r>
            <a:r>
              <a:rPr lang="en-US" sz="3000" dirty="0" smtClean="0"/>
              <a:t>Schools and Districts</a:t>
            </a:r>
            <a:endParaRPr lang="en-US" sz="3000" dirty="0"/>
          </a:p>
          <a:p>
            <a:pPr marL="640080" lvl="1" indent="-274320" fontAlgn="auto">
              <a:spcAft>
                <a:spcPts val="0"/>
              </a:spcAft>
              <a:buClr>
                <a:schemeClr val="accent2">
                  <a:shade val="75000"/>
                </a:schemeClr>
              </a:buClr>
              <a:buFont typeface="Wingdings 2"/>
              <a:buChar char=""/>
              <a:defRPr/>
            </a:pPr>
            <a:r>
              <a:rPr lang="en-US" sz="3000" dirty="0" smtClean="0"/>
              <a:t>District </a:t>
            </a:r>
            <a:r>
              <a:rPr lang="en-US" sz="3000" dirty="0"/>
              <a:t>Achievement </a:t>
            </a:r>
            <a:r>
              <a:rPr lang="en-US" sz="3000" dirty="0" smtClean="0"/>
              <a:t>Compacts</a:t>
            </a:r>
          </a:p>
          <a:p>
            <a:pPr marL="274320" indent="-274320" fontAlgn="auto">
              <a:spcAft>
                <a:spcPts val="0"/>
              </a:spcAft>
              <a:buFont typeface="Wingdings 2"/>
              <a:buChar char=""/>
              <a:defRPr/>
            </a:pPr>
            <a:r>
              <a:rPr lang="en-US" sz="3200" dirty="0" smtClean="0"/>
              <a:t>In addition, Oregon provides supplemental data to ensure that it meets all requirements of the federal non-regulatory guidance on state and local report cards.</a:t>
            </a:r>
          </a:p>
          <a:p>
            <a:pPr marL="640080" lvl="1" indent="-274320" fontAlgn="auto">
              <a:spcAft>
                <a:spcPts val="0"/>
              </a:spcAft>
              <a:buClr>
                <a:schemeClr val="accent2">
                  <a:shade val="75000"/>
                </a:schemeClr>
              </a:buClr>
              <a:buFont typeface="Wingdings 2"/>
              <a:buChar char=""/>
              <a:defRPr/>
            </a:pPr>
            <a:r>
              <a:rPr lang="en-US" sz="3000" dirty="0"/>
              <a:t>Supplemental Data via Education Data Explorer Data Download</a:t>
            </a:r>
            <a:br>
              <a:rPr lang="en-US" sz="3000" dirty="0"/>
            </a:br>
            <a:r>
              <a:rPr lang="en-US" sz="3000" dirty="0">
                <a:hlinkClick r:id="rId3"/>
              </a:rPr>
              <a:t>http://</a:t>
            </a:r>
            <a:r>
              <a:rPr lang="en-US" sz="3000" dirty="0" smtClean="0">
                <a:hlinkClick r:id="rId3"/>
              </a:rPr>
              <a:t>www.ode.state.or.us/apps/BulkDownload/BulkDownload.Web/default.aspx</a:t>
            </a:r>
            <a:endParaRPr lang="en-US" sz="3000" dirty="0" smtClean="0"/>
          </a:p>
          <a:p>
            <a:pPr marL="640080" lvl="1" indent="-274320" fontAlgn="auto">
              <a:spcAft>
                <a:spcPts val="0"/>
              </a:spcAft>
              <a:buClr>
                <a:schemeClr val="accent2">
                  <a:shade val="75000"/>
                </a:schemeClr>
              </a:buClr>
              <a:buFont typeface="Wingdings 2"/>
              <a:buChar char=""/>
              <a:defRPr/>
            </a:pPr>
            <a:r>
              <a:rPr lang="en-US" sz="3000" dirty="0" smtClean="0"/>
              <a:t>Supplemental </a:t>
            </a:r>
            <a:r>
              <a:rPr lang="en-US" sz="3000" dirty="0"/>
              <a:t>Data on Report Card Web Site </a:t>
            </a:r>
            <a:r>
              <a:rPr lang="en-US" sz="3000" dirty="0">
                <a:hlinkClick r:id="rId4"/>
              </a:rPr>
              <a:t>http://www.ode.state.or.us/search/page/?</a:t>
            </a:r>
            <a:r>
              <a:rPr lang="en-US" sz="3000" dirty="0" smtClean="0">
                <a:hlinkClick r:id="rId4"/>
              </a:rPr>
              <a:t>id=3881</a:t>
            </a:r>
            <a:endParaRPr lang="en-US" sz="3000" dirty="0" smtClean="0"/>
          </a:p>
          <a:p>
            <a:pPr marL="640080" lvl="1" indent="-274320" fontAlgn="auto">
              <a:spcAft>
                <a:spcPts val="0"/>
              </a:spcAft>
              <a:buClr>
                <a:schemeClr val="accent2">
                  <a:shade val="75000"/>
                </a:schemeClr>
              </a:buClr>
              <a:buFont typeface="Wingdings 2"/>
              <a:buChar char=""/>
              <a:defRPr/>
            </a:pPr>
            <a:r>
              <a:rPr lang="en-US" sz="3000" dirty="0" smtClean="0"/>
              <a:t>The federal non-regulatory guidance can be found at:</a:t>
            </a:r>
            <a:br>
              <a:rPr lang="en-US" sz="3000" dirty="0" smtClean="0"/>
            </a:br>
            <a:r>
              <a:rPr lang="en-US" sz="3000" dirty="0">
                <a:hlinkClick r:id="rId5"/>
              </a:rPr>
              <a:t>http://</a:t>
            </a:r>
            <a:r>
              <a:rPr lang="en-US" sz="3000" dirty="0" smtClean="0">
                <a:hlinkClick r:id="rId5"/>
              </a:rPr>
              <a:t>www2.ed.gov/programs/titleiparta/state_local_report_card_guidance_2-08-2013.pdf</a:t>
            </a:r>
            <a:endParaRPr lang="en-US" sz="3000" dirty="0"/>
          </a:p>
        </p:txBody>
      </p:sp>
      <p:sp>
        <p:nvSpPr>
          <p:cNvPr id="1434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fontAlgn="base">
              <a:spcBef>
                <a:spcPct val="0"/>
              </a:spcBef>
              <a:spcAft>
                <a:spcPct val="0"/>
              </a:spcAft>
              <a:defRPr>
                <a:solidFill>
                  <a:schemeClr val="tx1"/>
                </a:solidFill>
                <a:latin typeface="Constantia" panose="02030602050306030303" pitchFamily="18" charset="0"/>
              </a:defRPr>
            </a:lvl6pPr>
            <a:lvl7pPr marL="2971800" indent="-228600" fontAlgn="base">
              <a:spcBef>
                <a:spcPct val="0"/>
              </a:spcBef>
              <a:spcAft>
                <a:spcPct val="0"/>
              </a:spcAft>
              <a:defRPr>
                <a:solidFill>
                  <a:schemeClr val="tx1"/>
                </a:solidFill>
                <a:latin typeface="Constantia" panose="02030602050306030303" pitchFamily="18" charset="0"/>
              </a:defRPr>
            </a:lvl7pPr>
            <a:lvl8pPr marL="3429000" indent="-228600" fontAlgn="base">
              <a:spcBef>
                <a:spcPct val="0"/>
              </a:spcBef>
              <a:spcAft>
                <a:spcPct val="0"/>
              </a:spcAft>
              <a:defRPr>
                <a:solidFill>
                  <a:schemeClr val="tx1"/>
                </a:solidFill>
                <a:latin typeface="Constantia" panose="02030602050306030303" pitchFamily="18" charset="0"/>
              </a:defRPr>
            </a:lvl8pPr>
            <a:lvl9pPr marL="3886200" indent="-228600" fontAlgn="base">
              <a:spcBef>
                <a:spcPct val="0"/>
              </a:spcBef>
              <a:spcAft>
                <a:spcPct val="0"/>
              </a:spcAft>
              <a:defRPr>
                <a:solidFill>
                  <a:schemeClr val="tx1"/>
                </a:solidFill>
                <a:latin typeface="Constantia" panose="02030602050306030303" pitchFamily="18" charset="0"/>
              </a:defRPr>
            </a:lvl9pPr>
          </a:lstStyle>
          <a:p>
            <a:fld id="{052908CD-D4ED-4A6E-875D-9EE19E7B73A8}" type="slidenum">
              <a:rPr lang="en-US" altLang="en-US">
                <a:solidFill>
                  <a:schemeClr val="tx2"/>
                </a:solidFill>
              </a:rPr>
              <a:pPr/>
              <a:t>7</a:t>
            </a:fld>
            <a:endParaRPr lang="en-US" altLang="en-US">
              <a:solidFill>
                <a:schemeClr val="tx2"/>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762000"/>
            <a:ext cx="8305800" cy="2209800"/>
          </a:xfrm>
        </p:spPr>
        <p:txBody>
          <a:bodyPr/>
          <a:lstStyle/>
          <a:p>
            <a:pPr fontAlgn="auto">
              <a:spcAft>
                <a:spcPts val="0"/>
              </a:spcAft>
              <a:defRPr/>
            </a:pPr>
            <a:r>
              <a:rPr smtClean="0">
                <a:solidFill>
                  <a:schemeClr val="accent6">
                    <a:lumMod val="75000"/>
                  </a:schemeClr>
                </a:solidFill>
              </a:rPr>
              <a:t>School Rating System</a:t>
            </a:r>
            <a:endParaRPr>
              <a:solidFill>
                <a:schemeClr val="accent6">
                  <a:lumMod val="75000"/>
                </a:schemeClr>
              </a:solidFill>
            </a:endParaRPr>
          </a:p>
        </p:txBody>
      </p:sp>
      <p:sp>
        <p:nvSpPr>
          <p:cNvPr id="3" name="Subtitle 2"/>
          <p:cNvSpPr>
            <a:spLocks noGrp="1"/>
          </p:cNvSpPr>
          <p:nvPr>
            <p:ph type="subTitle" idx="1"/>
          </p:nvPr>
        </p:nvSpPr>
        <p:spPr>
          <a:xfrm>
            <a:off x="457200" y="3810000"/>
            <a:ext cx="8305800" cy="1033463"/>
          </a:xfrm>
        </p:spPr>
        <p:txBody>
          <a:bodyPr/>
          <a:lstStyle/>
          <a:p>
            <a:pPr fontAlgn="auto">
              <a:spcAft>
                <a:spcPts val="0"/>
              </a:spcAft>
              <a:buFont typeface="Wingdings 2"/>
              <a:buNone/>
              <a:defRPr/>
            </a:pPr>
            <a:r>
              <a:rPr lang="en-US" dirty="0" smtClean="0"/>
              <a:t>Overview</a:t>
            </a:r>
            <a:endParaRPr lang="en-US" sz="20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fontAlgn="auto">
              <a:spcAft>
                <a:spcPts val="0"/>
              </a:spcAft>
              <a:defRPr/>
            </a:pPr>
            <a:r>
              <a:rPr dirty="0" smtClean="0">
                <a:solidFill>
                  <a:schemeClr val="accent6">
                    <a:lumMod val="75000"/>
                  </a:schemeClr>
                </a:solidFill>
              </a:rPr>
              <a:t>School Rating </a:t>
            </a:r>
            <a:r>
              <a:rPr dirty="0" smtClean="0">
                <a:solidFill>
                  <a:schemeClr val="accent6">
                    <a:lumMod val="75000"/>
                  </a:schemeClr>
                </a:solidFill>
              </a:rPr>
              <a:t>System Overview</a:t>
            </a:r>
            <a:endParaRPr dirty="0">
              <a:solidFill>
                <a:schemeClr val="accent6">
                  <a:lumMod val="75000"/>
                </a:schemeClr>
              </a:solidFill>
            </a:endParaRPr>
          </a:p>
        </p:txBody>
      </p:sp>
      <p:sp>
        <p:nvSpPr>
          <p:cNvPr id="6146" name="Content Placeholder 1"/>
          <p:cNvSpPr>
            <a:spLocks noGrp="1"/>
          </p:cNvSpPr>
          <p:nvPr>
            <p:ph idx="1"/>
          </p:nvPr>
        </p:nvSpPr>
        <p:spPr>
          <a:xfrm>
            <a:off x="457200" y="1600200"/>
            <a:ext cx="8229600" cy="4495800"/>
          </a:xfrm>
        </p:spPr>
        <p:txBody>
          <a:bodyPr>
            <a:normAutofit/>
          </a:bodyPr>
          <a:lstStyle/>
          <a:p>
            <a:pPr marL="274320" indent="-274320" fontAlgn="auto">
              <a:spcAft>
                <a:spcPts val="0"/>
              </a:spcAft>
              <a:buClr>
                <a:schemeClr val="accent2">
                  <a:lumMod val="75000"/>
                </a:schemeClr>
              </a:buClr>
              <a:buFont typeface="Wingdings 2"/>
              <a:buChar char=""/>
              <a:defRPr/>
            </a:pPr>
            <a:r>
              <a:rPr lang="en-US" sz="3200" dirty="0" smtClean="0"/>
              <a:t>What </a:t>
            </a:r>
            <a:r>
              <a:rPr lang="en-US" sz="3200" dirty="0"/>
              <a:t>indicators are used in developing the ratings?</a:t>
            </a:r>
          </a:p>
          <a:p>
            <a:pPr marL="274320" indent="-274320" fontAlgn="auto">
              <a:spcAft>
                <a:spcPts val="0"/>
              </a:spcAft>
              <a:buClr>
                <a:schemeClr val="accent2">
                  <a:lumMod val="75000"/>
                </a:schemeClr>
              </a:buClr>
              <a:buFont typeface="Wingdings 2"/>
              <a:buChar char=""/>
              <a:defRPr/>
            </a:pPr>
            <a:r>
              <a:rPr lang="en-US" sz="3200" dirty="0"/>
              <a:t>What data elements are used?</a:t>
            </a:r>
          </a:p>
          <a:p>
            <a:pPr marL="274320" indent="-274320" fontAlgn="auto">
              <a:spcAft>
                <a:spcPts val="0"/>
              </a:spcAft>
              <a:buClr>
                <a:schemeClr val="accent2">
                  <a:lumMod val="75000"/>
                </a:schemeClr>
              </a:buClr>
              <a:buFont typeface="Wingdings 2"/>
              <a:buChar char=""/>
              <a:defRPr/>
            </a:pPr>
            <a:r>
              <a:rPr lang="en-US" sz="3200" dirty="0"/>
              <a:t>What demographic subgroups represent the historically underserved population?</a:t>
            </a:r>
          </a:p>
          <a:p>
            <a:pPr marL="274320" indent="-274320" fontAlgn="auto">
              <a:spcAft>
                <a:spcPts val="0"/>
              </a:spcAft>
              <a:buClr>
                <a:schemeClr val="accent2">
                  <a:lumMod val="75000"/>
                </a:schemeClr>
              </a:buClr>
              <a:buFont typeface="Wingdings 2"/>
              <a:buChar char=""/>
              <a:defRPr/>
            </a:pPr>
            <a:r>
              <a:rPr lang="en-US" sz="3200" dirty="0"/>
              <a:t>What is the minimum amount of data needed to rate a school</a:t>
            </a:r>
            <a:r>
              <a:rPr lang="en-US" sz="3200" dirty="0" smtClean="0"/>
              <a:t>?</a:t>
            </a:r>
          </a:p>
          <a:p>
            <a:pPr marL="274320" indent="-274320" fontAlgn="auto">
              <a:spcAft>
                <a:spcPts val="0"/>
              </a:spcAft>
              <a:buClr>
                <a:schemeClr val="accent2">
                  <a:lumMod val="75000"/>
                </a:schemeClr>
              </a:buClr>
              <a:buFont typeface="Wingdings 2"/>
              <a:buChar char=""/>
              <a:defRPr/>
            </a:pPr>
            <a:r>
              <a:rPr lang="en-US" sz="3200" dirty="0" smtClean="0"/>
              <a:t>How are the school ratings calculated?</a:t>
            </a:r>
            <a:endParaRPr lang="en-US" sz="2800" dirty="0" smtClean="0"/>
          </a:p>
          <a:p>
            <a:pPr marL="274320" indent="-274320" fontAlgn="auto">
              <a:spcAft>
                <a:spcPts val="0"/>
              </a:spcAft>
              <a:buClr>
                <a:schemeClr val="accent2">
                  <a:lumMod val="75000"/>
                </a:schemeClr>
              </a:buClr>
              <a:buFont typeface="Wingdings 2"/>
              <a:buChar char=""/>
              <a:defRPr/>
            </a:pPr>
            <a:endParaRPr lang="en-US" sz="2800" dirty="0" smtClean="0"/>
          </a:p>
          <a:p>
            <a:pPr marL="274320" indent="-274320" fontAlgn="auto">
              <a:spcAft>
                <a:spcPts val="0"/>
              </a:spcAft>
              <a:buClr>
                <a:schemeClr val="accent2">
                  <a:lumMod val="75000"/>
                </a:schemeClr>
              </a:buClr>
              <a:buFont typeface="Wingdings 2"/>
              <a:buChar char=""/>
              <a:defRPr/>
            </a:pPr>
            <a:endParaRPr lang="en-US" sz="2800" dirty="0"/>
          </a:p>
        </p:txBody>
      </p:sp>
      <p:sp>
        <p:nvSpPr>
          <p:cNvPr id="1638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fontAlgn="base">
              <a:spcBef>
                <a:spcPct val="0"/>
              </a:spcBef>
              <a:spcAft>
                <a:spcPct val="0"/>
              </a:spcAft>
              <a:defRPr>
                <a:solidFill>
                  <a:schemeClr val="tx1"/>
                </a:solidFill>
                <a:latin typeface="Constantia" panose="02030602050306030303" pitchFamily="18" charset="0"/>
              </a:defRPr>
            </a:lvl6pPr>
            <a:lvl7pPr marL="2971800" indent="-228600" fontAlgn="base">
              <a:spcBef>
                <a:spcPct val="0"/>
              </a:spcBef>
              <a:spcAft>
                <a:spcPct val="0"/>
              </a:spcAft>
              <a:defRPr>
                <a:solidFill>
                  <a:schemeClr val="tx1"/>
                </a:solidFill>
                <a:latin typeface="Constantia" panose="02030602050306030303" pitchFamily="18" charset="0"/>
              </a:defRPr>
            </a:lvl7pPr>
            <a:lvl8pPr marL="3429000" indent="-228600" fontAlgn="base">
              <a:spcBef>
                <a:spcPct val="0"/>
              </a:spcBef>
              <a:spcAft>
                <a:spcPct val="0"/>
              </a:spcAft>
              <a:defRPr>
                <a:solidFill>
                  <a:schemeClr val="tx1"/>
                </a:solidFill>
                <a:latin typeface="Constantia" panose="02030602050306030303" pitchFamily="18" charset="0"/>
              </a:defRPr>
            </a:lvl8pPr>
            <a:lvl9pPr marL="3886200" indent="-228600" fontAlgn="base">
              <a:spcBef>
                <a:spcPct val="0"/>
              </a:spcBef>
              <a:spcAft>
                <a:spcPct val="0"/>
              </a:spcAft>
              <a:defRPr>
                <a:solidFill>
                  <a:schemeClr val="tx1"/>
                </a:solidFill>
                <a:latin typeface="Constantia" panose="02030602050306030303" pitchFamily="18" charset="0"/>
              </a:defRPr>
            </a:lvl9pPr>
          </a:lstStyle>
          <a:p>
            <a:fld id="{4BA1B09A-CDB1-494F-874E-3949DD29C00F}" type="slidenum">
              <a:rPr lang="en-US" altLang="en-US">
                <a:solidFill>
                  <a:schemeClr val="tx2"/>
                </a:solidFill>
              </a:rPr>
              <a:pPr/>
              <a:t>9</a:t>
            </a:fld>
            <a:endParaRPr lang="en-US" altLang="en-US">
              <a:solidFill>
                <a:schemeClr val="tx2"/>
              </a:solidFill>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84D1AD00E5F244590FCFD8EFAFDE373" ma:contentTypeVersion="7" ma:contentTypeDescription="Create a new document." ma:contentTypeScope="" ma:versionID="b40f99edb00df15c16c15d834330323b">
  <xsd:schema xmlns:xsd="http://www.w3.org/2001/XMLSchema" xmlns:xs="http://www.w3.org/2001/XMLSchema" xmlns:p="http://schemas.microsoft.com/office/2006/metadata/properties" xmlns:ns1="http://schemas.microsoft.com/sharepoint/v3" xmlns:ns2="b7203428-7ec7-4177-95a1-499d19cc12bb" xmlns:ns3="54031767-dd6d-417c-ab73-583408f47564" targetNamespace="http://schemas.microsoft.com/office/2006/metadata/properties" ma:root="true" ma:fieldsID="afd10a4ab0fa6b8e2dcd54be53a6a805" ns1:_="" ns2:_="" ns3:_="">
    <xsd:import namespace="http://schemas.microsoft.com/sharepoint/v3"/>
    <xsd:import namespace="b7203428-7ec7-4177-95a1-499d19cc12bb"/>
    <xsd:import namespace="54031767-dd6d-417c-ab73-583408f47564"/>
    <xsd:element name="properties">
      <xsd:complexType>
        <xsd:sequence>
          <xsd:element name="documentManagement">
            <xsd:complexType>
              <xsd:all>
                <xsd:element ref="ns1:PublishingStartDate" minOccurs="0"/>
                <xsd:element ref="ns1:PublishingExpirationDate" minOccurs="0"/>
                <xsd:element ref="ns2:Estimated_x0020_Creation_x0020_Date" minOccurs="0"/>
                <xsd:element ref="ns2:Remediation_x0020_Date" minOccurs="0"/>
                <xsd:element ref="ns2:Priority"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7203428-7ec7-4177-95a1-499d19cc12bb" elementFormDefault="qualified">
    <xsd:import namespace="http://schemas.microsoft.com/office/2006/documentManagement/types"/>
    <xsd:import namespace="http://schemas.microsoft.com/office/infopath/2007/PartnerControls"/>
    <xsd:element name="Estimated_x0020_Creation_x0020_Date" ma:index="6" nillable="true" ma:displayName="Estimated Creation Date" ma:format="DateOnly" ma:internalName="Estimated_x0020_Creation_x0020_Date" ma:readOnly="false">
      <xsd:simpleType>
        <xsd:restriction base="dms:DateTime"/>
      </xsd:simpleType>
    </xsd:element>
    <xsd:element name="Remediation_x0020_Date" ma:index="7" nillable="true" ma:displayName="Remediation Date" ma:default="[today]" ma:format="DateOnly" ma:internalName="Remediation_x0020_Date" ma:readOnly="false">
      <xsd:simpleType>
        <xsd:restriction base="dms:DateTime"/>
      </xsd:simpleType>
    </xsd:element>
    <xsd:element name="Priority" ma:index="8" nillable="true" ma:displayName="Priority" ma:default="New" ma:description="What Priority Level Is This Document?" ma:format="RadioButtons" ma:internalName="Priority" ma:readOnly="false">
      <xsd:simpleType>
        <xsd:restriction base="dms:Choice">
          <xsd:enumeration value="New"/>
          <xsd:enumeration value="Legacy"/>
          <xsd:enumeration value="Tier 1"/>
          <xsd:enumeration value="Tier 2"/>
          <xsd:enumeration value="Tier 3"/>
        </xsd:restriction>
      </xsd:simpleType>
    </xsd:element>
  </xsd:schema>
  <xsd:schema xmlns:xsd="http://www.w3.org/2001/XMLSchema" xmlns:xs="http://www.w3.org/2001/XMLSchema" xmlns:dms="http://schemas.microsoft.com/office/2006/documentManagement/types" xmlns:pc="http://schemas.microsoft.com/office/infopath/2007/PartnerControls" targetNamespace="54031767-dd6d-417c-ab73-583408f4756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Remediation_x0020_Date xmlns="b7203428-7ec7-4177-95a1-499d19cc12bb">2019-09-25T07:00:00+00:00</Remediation_x0020_Date>
    <Estimated_x0020_Creation_x0020_Date xmlns="b7203428-7ec7-4177-95a1-499d19cc12bb" xsi:nil="true"/>
    <Priority xmlns="b7203428-7ec7-4177-95a1-499d19cc12bb">Legacy</Priority>
  </documentManagement>
</p:properties>
</file>

<file path=customXml/itemProps1.xml><?xml version="1.0" encoding="utf-8"?>
<ds:datastoreItem xmlns:ds="http://schemas.openxmlformats.org/officeDocument/2006/customXml" ds:itemID="{28C457A9-42D9-4AF4-A0F3-4C13B7FC4038}"/>
</file>

<file path=customXml/itemProps2.xml><?xml version="1.0" encoding="utf-8"?>
<ds:datastoreItem xmlns:ds="http://schemas.openxmlformats.org/officeDocument/2006/customXml" ds:itemID="{6E372869-E085-40F2-8FAC-5563FD3CB711}"/>
</file>

<file path=customXml/itemProps3.xml><?xml version="1.0" encoding="utf-8"?>
<ds:datastoreItem xmlns:ds="http://schemas.openxmlformats.org/officeDocument/2006/customXml" ds:itemID="{9E5DB984-4628-4121-967C-583DC454D58C}"/>
</file>

<file path=docProps/app.xml><?xml version="1.0" encoding="utf-8"?>
<Properties xmlns="http://schemas.openxmlformats.org/officeDocument/2006/extended-properties" xmlns:vt="http://schemas.openxmlformats.org/officeDocument/2006/docPropsVTypes">
  <Template>Paper</Template>
  <TotalTime>7010</TotalTime>
  <Words>3344</Words>
  <Application>Microsoft Office PowerPoint</Application>
  <PresentationFormat>On-screen Show (4:3)</PresentationFormat>
  <Paragraphs>515</Paragraphs>
  <Slides>67</Slides>
  <Notes>30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67</vt:i4>
      </vt:variant>
    </vt:vector>
  </HeadingPairs>
  <TitlesOfParts>
    <vt:vector size="74" baseType="lpstr">
      <vt:lpstr>Arial</vt:lpstr>
      <vt:lpstr>Calibri</vt:lpstr>
      <vt:lpstr>Constantia</vt:lpstr>
      <vt:lpstr>Times New Roman</vt:lpstr>
      <vt:lpstr>Wingdings</vt:lpstr>
      <vt:lpstr>Wingdings 2</vt:lpstr>
      <vt:lpstr>Paper</vt:lpstr>
      <vt:lpstr>Required Training for District Testing Coordinators  Accountability Reporting</vt:lpstr>
      <vt:lpstr>ESEA Flexibility Waiver</vt:lpstr>
      <vt:lpstr>ESEA Flexibility Waiver Overview</vt:lpstr>
      <vt:lpstr>What is the ESEA Flexibility Waiver?</vt:lpstr>
      <vt:lpstr>What are priority, focus and model schools?</vt:lpstr>
      <vt:lpstr>What is the Accountability Addendum?</vt:lpstr>
      <vt:lpstr>What is the new Accountability System specified by the ESEA Waiver?</vt:lpstr>
      <vt:lpstr>School Rating System</vt:lpstr>
      <vt:lpstr>School Rating System Overview</vt:lpstr>
      <vt:lpstr>What indicators are used in developing the ratings?</vt:lpstr>
      <vt:lpstr>What data elements are used?</vt:lpstr>
      <vt:lpstr>What demographic subgroups represent the historically underserved population?</vt:lpstr>
      <vt:lpstr>What is the minimum amount of data needed to rate a school?</vt:lpstr>
      <vt:lpstr>Report Card Detail</vt:lpstr>
      <vt:lpstr>Annual Measurable Objectives</vt:lpstr>
      <vt:lpstr>Achievement Indicator</vt:lpstr>
      <vt:lpstr>Achievement Indicator (cont'd)</vt:lpstr>
      <vt:lpstr>Achievement Indicator Example</vt:lpstr>
      <vt:lpstr>Oregon’s Growth Model</vt:lpstr>
      <vt:lpstr>Growth Indicator</vt:lpstr>
      <vt:lpstr>Growth and School Accountability</vt:lpstr>
      <vt:lpstr>Growth Indicator Examples</vt:lpstr>
      <vt:lpstr>Subgroup Growth</vt:lpstr>
      <vt:lpstr>Subgroup Growth Examples</vt:lpstr>
      <vt:lpstr>Graduation Indicator</vt:lpstr>
      <vt:lpstr>Graduation</vt:lpstr>
      <vt:lpstr>Subgroup Graduation</vt:lpstr>
      <vt:lpstr>Subgroup Graduation Example</vt:lpstr>
      <vt:lpstr>Participation</vt:lpstr>
      <vt:lpstr>Calculating the Rating</vt:lpstr>
      <vt:lpstr>Indicator Summary</vt:lpstr>
      <vt:lpstr>Weighting in Overall Rating</vt:lpstr>
      <vt:lpstr>Overall Rating</vt:lpstr>
      <vt:lpstr>Sample Elementary Rating</vt:lpstr>
      <vt:lpstr>Sample High School Rating </vt:lpstr>
      <vt:lpstr>Special Cases</vt:lpstr>
      <vt:lpstr>School Rating System Special Cases</vt:lpstr>
      <vt:lpstr>  What if a school has insufficient data?  Small School Rules</vt:lpstr>
      <vt:lpstr> What if a school does not have any grade levels that are given assessments? Schools without Benchmark Grades</vt:lpstr>
      <vt:lpstr>    How are extended assessments incorporated in the rating? Cap on Extended Assessments</vt:lpstr>
      <vt:lpstr>Sample Small School Overall Rating</vt:lpstr>
      <vt:lpstr>Sample Combined School Rating</vt:lpstr>
      <vt:lpstr> District Report Card Detail</vt:lpstr>
      <vt:lpstr>Summary Report Card</vt:lpstr>
      <vt:lpstr>Report Card Redesign</vt:lpstr>
      <vt:lpstr>Summary Report Card Overview</vt:lpstr>
      <vt:lpstr>School Report Card</vt:lpstr>
      <vt:lpstr>District Report Card</vt:lpstr>
      <vt:lpstr>Key Differences between Summary Report Card and Report Card Detail</vt:lpstr>
      <vt:lpstr>Key Differences between Summary Report Card and Report Card Detail (continued)</vt:lpstr>
      <vt:lpstr>Achievement Compacts</vt:lpstr>
      <vt:lpstr>Achievement Compacts Overview</vt:lpstr>
      <vt:lpstr>Education Data Explorer</vt:lpstr>
      <vt:lpstr>Education Data Explorer Overview</vt:lpstr>
      <vt:lpstr>Data Download Application</vt:lpstr>
      <vt:lpstr>Direct link to Education Data Explorer Data Download:  http://www.ode.state.or.us/apps/BulkDownload/BulkDownload.Web/default.aspx </vt:lpstr>
      <vt:lpstr>Inclusion Rules and Definitions</vt:lpstr>
      <vt:lpstr>Inclusion Rules and Definitions – Assessments</vt:lpstr>
      <vt:lpstr>Inclusion Rules and Definitions (cont'd)</vt:lpstr>
      <vt:lpstr>Achievement Data  Insight Application</vt:lpstr>
      <vt:lpstr>Achievement Data Insight</vt:lpstr>
      <vt:lpstr>Accessing the Application</vt:lpstr>
      <vt:lpstr>Application Landing Page</vt:lpstr>
      <vt:lpstr>Application Details</vt:lpstr>
      <vt:lpstr>Resources</vt:lpstr>
      <vt:lpstr>Useful Links</vt:lpstr>
      <vt:lpstr>Contacts</vt:lpstr>
    </vt:vector>
  </TitlesOfParts>
  <Company>Oregon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Required Training for District Test Coordinators: Accountability Reporting - October 2013</dc:title>
  <dc:creator>Jon Wiens</dc:creator>
  <cp:lastModifiedBy>BARRICK Cindy -ODE</cp:lastModifiedBy>
  <cp:revision>234</cp:revision>
  <cp:lastPrinted>2013-09-16T18:09:15Z</cp:lastPrinted>
  <dcterms:created xsi:type="dcterms:W3CDTF">2013-06-10T21:42:47Z</dcterms:created>
  <dcterms:modified xsi:type="dcterms:W3CDTF">2019-09-25T23:07:47Z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0x010100984D1AD00E5F244590FCFD8EFAFDE373</vt:lpwstr>
  </property>
</Properties>
</file>