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79" r:id="rId3"/>
    <p:sldId id="28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51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63A49F"/>
    <a:srgbClr val="587A36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8"/>
    <p:restoredTop sz="94706"/>
  </p:normalViewPr>
  <p:slideViewPr>
    <p:cSldViewPr snapToGrid="0" snapToObjects="1" showGuides="1">
      <p:cViewPr varScale="1">
        <p:scale>
          <a:sx n="63" d="100"/>
          <a:sy n="63" d="100"/>
        </p:scale>
        <p:origin x="56" y="88"/>
      </p:cViewPr>
      <p:guideLst>
        <p:guide pos="624"/>
        <p:guide pos="7056"/>
        <p:guide orient="horz" pos="1512"/>
        <p:guide orient="horz" pos="312"/>
        <p:guide orient="horz" pos="93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2400300"/>
            <a:ext cx="10087303" cy="1456997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 10 LESSON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>Native American Law and the Supreme Court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Find and Label the Parts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8" y="1923393"/>
            <a:ext cx="3635330" cy="4172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Parts to identify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Party names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Main/majority opinion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Dissenting opinion(s)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Legal dispute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251F28-C50A-8A40-818E-DD2FD7F29D69}"/>
              </a:ext>
            </a:extLst>
          </p:cNvPr>
          <p:cNvSpPr txBox="1">
            <a:spLocks/>
          </p:cNvSpPr>
          <p:nvPr/>
        </p:nvSpPr>
        <p:spPr>
          <a:xfrm>
            <a:off x="5152536" y="1923393"/>
            <a:ext cx="6048863" cy="4172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label each part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Circle the names of the parties involved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Put a star next to the main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(majority) opinion 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Put a triangle pointing down next 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to dissenting opinion(s)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Underline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or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FF"/>
                </a:highlight>
                <a:latin typeface="Helvetica Neue Light" panose="02000403000000020004" pitchFamily="2" charset="0"/>
                <a:ea typeface="Helvetica Neue Light" panose="02000403000000020004" pitchFamily="2" charset="0"/>
              </a:rPr>
              <a:t>highlight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the legal dispute</a:t>
            </a:r>
          </a:p>
          <a:p>
            <a:pPr marL="342900" indent="-3429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0" name="Oval 9" title="&quot;&quot;">
            <a:extLst>
              <a:ext uri="{FF2B5EF4-FFF2-40B4-BE49-F238E27FC236}">
                <a16:creationId xmlns:a16="http://schemas.microsoft.com/office/drawing/2014/main" id="{652A6D6B-6CA6-1D44-8D17-70D14FBEA921}"/>
              </a:ext>
            </a:extLst>
          </p:cNvPr>
          <p:cNvSpPr/>
          <p:nvPr/>
        </p:nvSpPr>
        <p:spPr>
          <a:xfrm>
            <a:off x="5390148" y="2474841"/>
            <a:ext cx="924025" cy="528242"/>
          </a:xfrm>
          <a:prstGeom prst="ellipse">
            <a:avLst/>
          </a:prstGeom>
          <a:noFill/>
          <a:ln w="28575">
            <a:solidFill>
              <a:srgbClr val="1B7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 title="&quot;&quot;">
            <a:extLst>
              <a:ext uri="{FF2B5EF4-FFF2-40B4-BE49-F238E27FC236}">
                <a16:creationId xmlns:a16="http://schemas.microsoft.com/office/drawing/2014/main" id="{5CED61E3-76F0-9F49-B451-1475974ACF00}"/>
              </a:ext>
            </a:extLst>
          </p:cNvPr>
          <p:cNvSpPr/>
          <p:nvPr/>
        </p:nvSpPr>
        <p:spPr>
          <a:xfrm rot="10800000">
            <a:off x="10019899" y="4158114"/>
            <a:ext cx="548640" cy="472966"/>
          </a:xfrm>
          <a:prstGeom prst="triangle">
            <a:avLst/>
          </a:prstGeom>
          <a:solidFill>
            <a:srgbClr val="1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 title="&quot;&quot;">
            <a:extLst>
              <a:ext uri="{FF2B5EF4-FFF2-40B4-BE49-F238E27FC236}">
                <a16:creationId xmlns:a16="http://schemas.microsoft.com/office/drawing/2014/main" id="{F21D02FB-F2A3-6748-B560-3DA97D8EE015}"/>
              </a:ext>
            </a:extLst>
          </p:cNvPr>
          <p:cNvSpPr/>
          <p:nvPr/>
        </p:nvSpPr>
        <p:spPr>
          <a:xfrm>
            <a:off x="9153625" y="3159492"/>
            <a:ext cx="539015" cy="539015"/>
          </a:xfrm>
          <a:prstGeom prst="star5">
            <a:avLst/>
          </a:prstGeom>
          <a:solidFill>
            <a:srgbClr val="1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“”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1083243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Supreme Court cases relevant to Native Americans and Alaska Natives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2030931"/>
            <a:ext cx="10121153" cy="4065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Johnson v.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M’Intosh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– Land rights 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Cherokee Nation v. Georgia– Tribal sovereignty 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Menominee Tribe v. United States– Hunting and fishing rights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Oregon Dept of Fish &amp; Wildlife v. Klamath Indian Tribe – Land rights*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Idaho v. United States – Land rights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City of Sherrill v. Oneida Indian Nation of New York – Land and sovereignty 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Employment Division v. Smith – Religious freedom* 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Washington v. U.S.- Tribal fishing rights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*Oregon specific cases</a:t>
            </a: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400"/>
              </a:spcAft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0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34fb217e-71e5-45f5-ac12-57a9bc5aa8c7">2020-01-14T08:00:00+00:00</Remediation_x0020_Date>
    <Estimated_x0020_Creation_x0020_Date xmlns="34fb217e-71e5-45f5-ac12-57a9bc5aa8c7" xsi:nil="true"/>
    <Priority xmlns="34fb217e-71e5-45f5-ac12-57a9bc5aa8c7">New</Priority>
  </documentManagement>
</p:properties>
</file>

<file path=customXml/itemProps1.xml><?xml version="1.0" encoding="utf-8"?>
<ds:datastoreItem xmlns:ds="http://schemas.openxmlformats.org/officeDocument/2006/customXml" ds:itemID="{A2B1F74D-7DA7-4028-9CD9-388CD514AACF}"/>
</file>

<file path=customXml/itemProps2.xml><?xml version="1.0" encoding="utf-8"?>
<ds:datastoreItem xmlns:ds="http://schemas.openxmlformats.org/officeDocument/2006/customXml" ds:itemID="{FDEF56C9-5B9D-49B9-89C8-C89351BBF779}"/>
</file>

<file path=customXml/itemProps3.xml><?xml version="1.0" encoding="utf-8"?>
<ds:datastoreItem xmlns:ds="http://schemas.openxmlformats.org/officeDocument/2006/customXml" ds:itemID="{0479F7D5-01A6-4452-A74B-9107726911C6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167</Words>
  <Application>Microsoft Office PowerPoint</Application>
  <PresentationFormat>Widescreen</PresentationFormat>
  <Paragraphs>28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GRADE 10 LESSON Native American Law and the Supreme Court</vt:lpstr>
      <vt:lpstr>Find and Label the Parts</vt:lpstr>
      <vt:lpstr>Supreme Court cases relevant to Native Americans and Alaska Natives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RUDY Peter - ODE</cp:lastModifiedBy>
  <cp:revision>88</cp:revision>
  <dcterms:created xsi:type="dcterms:W3CDTF">2019-04-26T16:05:13Z</dcterms:created>
  <dcterms:modified xsi:type="dcterms:W3CDTF">2020-03-27T16:41:11Z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