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6.xml" ContentType="application/vnd.openxmlformats-officedocument.drawingml.diagramData+xml"/>
  <Override PartName="/ppt/diagrams/data37.xml" ContentType="application/vnd.openxmlformats-officedocument.drawingml.diagramData+xml"/>
  <Override PartName="/ppt/diagrams/data39.xml" ContentType="application/vnd.openxmlformats-officedocument.drawingml.diagramData+xml"/>
  <Override PartName="/ppt/diagrams/data40.xml" ContentType="application/vnd.openxmlformats-officedocument.drawingml.diagramData+xml"/>
  <Override PartName="/ppt/diagrams/data38.xml" ContentType="application/vnd.openxmlformats-officedocument.drawingml.diagramData+xml"/>
  <Override PartName="/ppt/diagrams/data41.xml" ContentType="application/vnd.openxmlformats-officedocument.drawingml.diagramData+xml"/>
  <Override PartName="/ppt/diagrams/data35.xml" ContentType="application/vnd.openxmlformats-officedocument.drawingml.diagramData+xml"/>
  <Override PartName="/ppt/diagrams/data34.xml" ContentType="application/vnd.openxmlformats-officedocument.drawingml.diagramData+xml"/>
  <Override PartName="/ppt/diagrams/data33.xml" ContentType="application/vnd.openxmlformats-officedocument.drawingml.diagramData+xml"/>
  <Override PartName="/ppt/diagrams/data32.xml" ContentType="application/vnd.openxmlformats-officedocument.drawingml.diagramData+xml"/>
  <Override PartName="/ppt/diagrams/data36.xml" ContentType="application/vnd.openxmlformats-officedocument.drawingml.diagramData+xml"/>
  <Override PartName="/ppt/diagrams/data43.xml" ContentType="application/vnd.openxmlformats-officedocument.drawingml.diagramData+xml"/>
  <Override PartName="/ppt/diagrams/data31.xml" ContentType="application/vnd.openxmlformats-officedocument.drawingml.diagramData+xml"/>
  <Override PartName="/ppt/diagrams/data47.xml" ContentType="application/vnd.openxmlformats-officedocument.drawingml.diagramData+xml"/>
  <Override PartName="/ppt/diagrams/data46.xml" ContentType="application/vnd.openxmlformats-officedocument.drawingml.diagramData+xml"/>
  <Override PartName="/ppt/diagrams/data45.xml" ContentType="application/vnd.openxmlformats-officedocument.drawingml.diagramData+xml"/>
  <Override PartName="/ppt/diagrams/data44.xml" ContentType="application/vnd.openxmlformats-officedocument.drawingml.diagramData+xml"/>
  <Override PartName="/ppt/diagrams/data42.xml" ContentType="application/vnd.openxmlformats-officedocument.drawingml.diagramData+xml"/>
  <Override PartName="/ppt/diagrams/data29.xml" ContentType="application/vnd.openxmlformats-officedocument.drawingml.diagramData+xml"/>
  <Override PartName="/ppt/diagrams/data16.xml" ContentType="application/vnd.openxmlformats-officedocument.drawingml.diagramData+xml"/>
  <Override PartName="/ppt/diagrams/data15.xml" ContentType="application/vnd.openxmlformats-officedocument.drawingml.diagramData+xml"/>
  <Override PartName="/ppt/diagrams/data14.xml" ContentType="application/vnd.openxmlformats-officedocument.drawingml.diagramData+xml"/>
  <Override PartName="/ppt/diagrams/data13.xml" ContentType="application/vnd.openxmlformats-officedocument.drawingml.diagramData+xml"/>
  <Override PartName="/ppt/diagrams/data12.xml" ContentType="application/vnd.openxmlformats-officedocument.drawingml.diagramData+xml"/>
  <Override PartName="/ppt/diagrams/data11.xml" ContentType="application/vnd.openxmlformats-officedocument.drawingml.diagramData+xml"/>
  <Override PartName="/ppt/diagrams/data10.xml" ContentType="application/vnd.openxmlformats-officedocument.drawingml.diagramData+xml"/>
  <Override PartName="/ppt/diagrams/data9.xml" ContentType="application/vnd.openxmlformats-officedocument.drawingml.diagramData+xml"/>
  <Override PartName="/ppt/diagrams/data8.xml" ContentType="application/vnd.openxmlformats-officedocument.drawingml.diagramData+xml"/>
  <Override PartName="/ppt/diagrams/data17.xml" ContentType="application/vnd.openxmlformats-officedocument.drawingml.diagramData+xml"/>
  <Override PartName="/ppt/diagrams/data18.xml" ContentType="application/vnd.openxmlformats-officedocument.drawingml.diagramData+xml"/>
  <Override PartName="/ppt/diagrams/data19.xml" ContentType="application/vnd.openxmlformats-officedocument.drawingml.diagramData+xml"/>
  <Override PartName="/ppt/diagrams/data28.xml" ContentType="application/vnd.openxmlformats-officedocument.drawingml.diagramData+xml"/>
  <Override PartName="/ppt/diagrams/data27.xml" ContentType="application/vnd.openxmlformats-officedocument.drawingml.diagramData+xml"/>
  <Override PartName="/ppt/diagrams/data26.xml" ContentType="application/vnd.openxmlformats-officedocument.drawingml.diagramData+xml"/>
  <Override PartName="/ppt/diagrams/data25.xml" ContentType="application/vnd.openxmlformats-officedocument.drawingml.diagramData+xml"/>
  <Override PartName="/ppt/diagrams/data24.xml" ContentType="application/vnd.openxmlformats-officedocument.drawingml.diagramData+xml"/>
  <Override PartName="/ppt/diagrams/data23.xml" ContentType="application/vnd.openxmlformats-officedocument.drawingml.diagramData+xml"/>
  <Override PartName="/ppt/diagrams/data22.xml" ContentType="application/vnd.openxmlformats-officedocument.drawingml.diagramData+xml"/>
  <Override PartName="/ppt/diagrams/data21.xml" ContentType="application/vnd.openxmlformats-officedocument.drawingml.diagramData+xml"/>
  <Override PartName="/ppt/diagrams/data20.xml" ContentType="application/vnd.openxmlformats-officedocument.drawingml.diagramData+xml"/>
  <Override PartName="/ppt/diagrams/data30.xml" ContentType="application/vnd.openxmlformats-officedocument.drawingml.diagramData+xml"/>
  <Override PartName="/ppt/diagrams/data7.xml" ContentType="application/vnd.openxmlformats-officedocument.drawingml.diagramData+xml"/>
  <Override PartName="/ppt/presentation.xml" ContentType="application/vnd.openxmlformats-officedocument.presentationml.presentation.main+xml"/>
  <Override PartName="/ppt/diagrams/data1.xml" ContentType="application/vnd.openxmlformats-officedocument.drawingml.diagramData+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diagrams/data4.xml" ContentType="application/vnd.openxmlformats-officedocument.drawingml.diagramData+xml"/>
  <Override PartName="/ppt/slides/slide32.xml" ContentType="application/vnd.openxmlformats-officedocument.presentationml.slide+xml"/>
  <Override PartName="/ppt/slides/slide33.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diagrams/data2.xml" ContentType="application/vnd.openxmlformats-officedocument.drawingml.diagramData+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diagrams/data3.xml" ContentType="application/vnd.openxmlformats-officedocument.drawingml.diagramData+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19.xml" ContentType="application/vnd.openxmlformats-officedocument.presentationml.slide+xml"/>
  <Override PartName="/ppt/slides/slide25.xml" ContentType="application/vnd.openxmlformats-officedocument.presentationml.slide+xml"/>
  <Override PartName="/ppt/slides/slide17.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diagrams/data5.xml" ContentType="application/vnd.openxmlformats-officedocument.drawingml.diagramData+xml"/>
  <Override PartName="/ppt/slides/slide18.xml" ContentType="application/vnd.openxmlformats-officedocument.presentationml.slide+xml"/>
  <Override PartName="/ppt/slides/slide9.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notesSlides/notesSlide1.xml" ContentType="application/vnd.openxmlformats-officedocument.presentationml.notesSlide+xml"/>
  <Override PartName="/ppt/diagrams/quickStyle18.xml" ContentType="application/vnd.openxmlformats-officedocument.drawingml.diagramStyle+xml"/>
  <Override PartName="/ppt/diagrams/drawing2.xml" ContentType="application/vnd.ms-office.drawingml.diagramDrawing+xml"/>
  <Override PartName="/ppt/diagrams/colors18.xml" ContentType="application/vnd.openxmlformats-officedocument.drawingml.diagramColors+xml"/>
  <Override PartName="/ppt/notesMasters/notesMaster1.xml" ContentType="application/vnd.openxmlformats-officedocument.presentationml.notesMaster+xml"/>
  <Override PartName="/ppt/diagrams/layout18.xml" ContentType="application/vnd.openxmlformats-officedocument.drawingml.diagramLayout+xml"/>
  <Override PartName="/ppt/diagrams/drawing18.xml" ContentType="application/vnd.ms-office.drawingml.diagramDrawing+xml"/>
  <Override PartName="/ppt/diagrams/drawing47.xml" ContentType="application/vnd.ms-office.drawingml.diagramDrawing+xml"/>
  <Override PartName="/ppt/diagrams/colors47.xml" ContentType="application/vnd.openxmlformats-officedocument.drawingml.diagramColors+xml"/>
  <Override PartName="/ppt/diagrams/quickStyle47.xml" ContentType="application/vnd.openxmlformats-officedocument.drawingml.diagramStyle+xml"/>
  <Override PartName="/ppt/diagrams/quickStyle3.xml" ContentType="application/vnd.openxmlformats-officedocument.drawingml.diagramStyle+xml"/>
  <Override PartName="/ppt/diagrams/drawing17.xml" ContentType="application/vnd.ms-office.drawingml.diagramDrawing+xml"/>
  <Override PartName="/ppt/diagrams/colors17.xml" ContentType="application/vnd.openxmlformats-officedocument.drawingml.diagramColors+xml"/>
  <Override PartName="/ppt/diagrams/drawing15.xml" ContentType="application/vnd.ms-office.drawingml.diagramDrawing+xml"/>
  <Override PartName="/ppt/diagrams/drawing3.xml" ContentType="application/vnd.ms-office.drawingml.diagramDrawing+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colors3.xml" ContentType="application/vnd.openxmlformats-officedocument.drawingml.diagramColors+xml"/>
  <Override PartName="/ppt/diagrams/layout17.xml" ContentType="application/vnd.openxmlformats-officedocument.drawingml.diagramLayout+xml"/>
  <Override PartName="/ppt/diagrams/quickStyle17.xml" ContentType="application/vnd.openxmlformats-officedocument.drawingml.diagramStyle+xml"/>
  <Override PartName="/ppt/diagrams/layout47.xml" ContentType="application/vnd.openxmlformats-officedocument.drawingml.diagramLayout+xml"/>
  <Override PartName="/ppt/diagrams/drawing46.xml" ContentType="application/vnd.ms-office.drawingml.diagramDrawing+xml"/>
  <Override PartName="/ppt/diagrams/colors15.xml" ContentType="application/vnd.openxmlformats-officedocument.drawingml.diagramColors+xml"/>
  <Override PartName="/ppt/diagrams/quickStyle43.xml" ContentType="application/vnd.openxmlformats-officedocument.drawingml.diagramStyle+xml"/>
  <Override PartName="/ppt/diagrams/colors43.xml" ContentType="application/vnd.openxmlformats-officedocument.drawingml.diagramColors+xml"/>
  <Override PartName="/ppt/diagrams/drawing43.xml" ContentType="application/vnd.ms-office.drawingml.diagramDrawing+xml"/>
  <Override PartName="/ppt/diagrams/layout19.xml" ContentType="application/vnd.openxmlformats-officedocument.drawingml.diagramLayout+xml"/>
  <Override PartName="/ppt/diagrams/layout43.xml" ContentType="application/vnd.openxmlformats-officedocument.drawingml.diagramLayout+xml"/>
  <Override PartName="/ppt/diagrams/quickStyle19.xml" ContentType="application/vnd.openxmlformats-officedocument.drawingml.diagramStyle+xml"/>
  <Override PartName="/ppt/diagrams/drawing42.xml" ContentType="application/vnd.ms-office.drawingml.diagramDrawing+xml"/>
  <Override PartName="/ppt/diagrams/colors42.xml" ContentType="application/vnd.openxmlformats-officedocument.drawingml.diagramColors+xml"/>
  <Override PartName="/ppt/diagrams/quickStyle42.xml" ContentType="application/vnd.openxmlformats-officedocument.drawingml.diagramStyle+xml"/>
  <Override PartName="/ppt/diagrams/drawing21.xml" ContentType="application/vnd.ms-office.drawingml.diagramDrawing+xml"/>
  <Override PartName="/ppt/diagrams/layout44.xml" ContentType="application/vnd.openxmlformats-officedocument.drawingml.diagramLayout+xml"/>
  <Override PartName="/ppt/diagrams/quickStyle44.xml" ContentType="application/vnd.openxmlformats-officedocument.drawingml.diagramStyle+xml"/>
  <Override PartName="/ppt/diagrams/colors44.xml" ContentType="application/vnd.openxmlformats-officedocument.drawingml.diagramColors+xml"/>
  <Override PartName="/ppt/diagrams/colors46.xml" ContentType="application/vnd.openxmlformats-officedocument.drawingml.diagramColors+xml"/>
  <Override PartName="/ppt/diagrams/quickStyle46.xml" ContentType="application/vnd.openxmlformats-officedocument.drawingml.diagramStyle+xml"/>
  <Override PartName="/ppt/diagrams/layout46.xml" ContentType="application/vnd.openxmlformats-officedocument.drawingml.diagramLayout+xml"/>
  <Override PartName="/ppt/diagrams/drawing45.xml" ContentType="application/vnd.ms-office.drawingml.diagramDrawing+xml"/>
  <Override PartName="/ppt/diagrams/colors45.xml" ContentType="application/vnd.openxmlformats-officedocument.drawingml.diagramColors+xml"/>
  <Override PartName="/ppt/diagrams/quickStyle45.xml" ContentType="application/vnd.openxmlformats-officedocument.drawingml.diagramStyle+xml"/>
  <Override PartName="/ppt/diagrams/layout45.xml" ContentType="application/vnd.openxmlformats-officedocument.drawingml.diagramLayout+xml"/>
  <Override PartName="/ppt/diagrams/layout3.xml" ContentType="application/vnd.openxmlformats-officedocument.drawingml.diagramLayout+xml"/>
  <Override PartName="/ppt/diagrams/drawing44.xml" ContentType="application/vnd.ms-office.drawingml.diagramDrawing+xml"/>
  <Override PartName="/ppt/theme/theme1.xml" ContentType="application/vnd.openxmlformats-officedocument.theme+xml"/>
  <Override PartName="/ppt/diagrams/quickStyle15.xml" ContentType="application/vnd.openxmlformats-officedocument.drawingml.diagramStyle+xml"/>
  <Override PartName="/ppt/diagrams/layout15.xml" ContentType="application/vnd.openxmlformats-officedocument.drawingml.diagramLayout+xml"/>
  <Override PartName="/ppt/diagrams/colors8.xml" ContentType="application/vnd.openxmlformats-officedocument.drawingml.diagramColors+xml"/>
  <Override PartName="/ppt/diagrams/quickStyle8.xml" ContentType="application/vnd.openxmlformats-officedocument.drawingml.diagramStyle+xml"/>
  <Override PartName="/ppt/diagrams/layout8.xml" ContentType="application/vnd.openxmlformats-officedocument.drawingml.diagramLayout+xml"/>
  <Override PartName="/ppt/diagrams/drawing8.xml" ContentType="application/vnd.ms-office.drawingml.diagramDrawing+xml"/>
  <Override PartName="/ppt/diagrams/layout5.xml" ContentType="application/vnd.openxmlformats-officedocument.drawingml.diagramLayout+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quickStyle5.xml" ContentType="application/vnd.openxmlformats-officedocument.drawingml.diagramStyle+xml"/>
  <Override PartName="/ppt/diagrams/drawing7.xml" ContentType="application/vnd.ms-office.drawingml.diagramDrawing+xml"/>
  <Override PartName="/ppt/diagrams/colors7.xml" ContentType="application/vnd.openxmlformats-officedocument.drawingml.diagramColors+xml"/>
  <Override PartName="/ppt/diagrams/drawing5.xml" ContentType="application/vnd.ms-office.drawingml.diagramDrawing+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colors5.xml" ContentType="application/vnd.openxmlformats-officedocument.drawingml.diagramColors+xml"/>
  <Override PartName="/ppt/diagrams/layout7.xml" ContentType="application/vnd.openxmlformats-officedocument.drawingml.diagramLayout+xml"/>
  <Override PartName="/ppt/diagrams/quickStyle7.xml" ContentType="application/vnd.openxmlformats-officedocument.drawingml.diagramStyle+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layout4.xml" ContentType="application/vnd.openxmlformats-officedocument.drawingml.diagramLayout+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quickStyle4.xml" ContentType="application/vnd.openxmlformats-officedocument.drawingml.diagramStyle+xml"/>
  <Override PartName="/ppt/diagrams/drawing12.xml" ContentType="application/vnd.ms-office.drawingml.diagramDrawing+xml"/>
  <Override PartName="/ppt/diagrams/colors12.xml" ContentType="application/vnd.openxmlformats-officedocument.drawingml.diagramColors+xml"/>
  <Override PartName="/ppt/diagrams/drawing10.xml" ContentType="application/vnd.ms-office.drawingml.diagramDrawing+xml"/>
  <Override PartName="/ppt/diagrams/drawing4.xml" ContentType="application/vnd.ms-office.drawingml.diagramDrawing+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colors4.xml" ContentType="application/vnd.openxmlformats-officedocument.drawingml.diagramColors+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9.xml" ContentType="application/vnd.openxmlformats-officedocument.drawingml.diagramColors+xml"/>
  <Override PartName="/ppt/diagrams/layout42.xml" ContentType="application/vnd.openxmlformats-officedocument.drawingml.diagramLayout+xml"/>
  <Override PartName="/ppt/diagrams/colors41.xml" ContentType="application/vnd.openxmlformats-officedocument.drawingml.diagramColors+xml"/>
  <Override PartName="/ppt/diagrams/colors28.xml" ContentType="application/vnd.openxmlformats-officedocument.drawingml.diagramColors+xml"/>
  <Override PartName="/ppt/diagrams/drawing28.xml" ContentType="application/vnd.ms-office.drawingml.diagramDrawing+xml"/>
  <Override PartName="/ppt/diagrams/quickStyle1.xml" ContentType="application/vnd.openxmlformats-officedocument.drawingml.diagramStyle+xml"/>
  <Override PartName="/ppt/diagrams/layout29.xml" ContentType="application/vnd.openxmlformats-officedocument.drawingml.diagramLayout+xml"/>
  <Override PartName="/ppt/diagrams/quickStyle28.xml" ContentType="application/vnd.openxmlformats-officedocument.drawingml.diagramStyle+xml"/>
  <Override PartName="/ppt/diagrams/layout28.xml" ContentType="application/vnd.openxmlformats-officedocument.drawingml.diagramLayout+xml"/>
  <Override PartName="/ppt/diagrams/colors1.xml" ContentType="application/vnd.openxmlformats-officedocument.drawingml.diagramColors+xml"/>
  <Override PartName="/ppt/diagrams/drawing27.xml" ContentType="application/vnd.ms-office.drawingml.diagramDrawing+xml"/>
  <Override PartName="/ppt/diagrams/colors27.xml" ContentType="application/vnd.openxmlformats-officedocument.drawingml.diagramColors+xml"/>
  <Override PartName="/ppt/diagrams/quickStyle27.xml" ContentType="application/vnd.openxmlformats-officedocument.drawingml.diagramStyle+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quickStyle21.xml" ContentType="application/vnd.openxmlformats-officedocument.drawingml.diagramStyle+xml"/>
  <Override PartName="/ppt/diagrams/drawing30.xml" ContentType="application/vnd.ms-office.drawingml.diagramDrawing+xml"/>
  <Override PartName="/ppt/diagrams/colors30.xml" ContentType="application/vnd.openxmlformats-officedocument.drawingml.diagramColors+xml"/>
  <Override PartName="/ppt/diagrams/quickStyle30.xml" ContentType="application/vnd.openxmlformats-officedocument.drawingml.diagramStyle+xml"/>
  <Override PartName="/ppt/diagrams/layout30.xml" ContentType="application/vnd.openxmlformats-officedocument.drawingml.diagramLayout+xml"/>
  <Override PartName="/ppt/diagrams/layout1.xml" ContentType="application/vnd.openxmlformats-officedocument.drawingml.diagramLayout+xml"/>
  <Override PartName="/ppt/diagrams/layout27.xml" ContentType="application/vnd.openxmlformats-officedocument.drawingml.diagramLayout+xml"/>
  <Override PartName="/ppt/diagrams/drawing1.xml" ContentType="application/vnd.ms-office.drawingml.diagramDrawing+xml"/>
  <Override PartName="/ppt/diagrams/drawing26.xml" ContentType="application/vnd.ms-office.drawingml.diagramDrawing+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quickStyle2.xml" ContentType="application/vnd.openxmlformats-officedocument.drawingml.diagramStyle+xml"/>
  <Override PartName="/ppt/diagrams/layout23.xml" ContentType="application/vnd.openxmlformats-officedocument.drawingml.diagramLayout+xml"/>
  <Override PartName="/ppt/diagrams/colors2.xml" ContentType="application/vnd.openxmlformats-officedocument.drawingml.diagramColors+xml"/>
  <Override PartName="/ppt/diagrams/drawing22.xml" ContentType="application/vnd.ms-office.drawingml.diagramDrawing+xml"/>
  <Override PartName="/ppt/diagrams/colors22.xml" ContentType="application/vnd.openxmlformats-officedocument.drawingml.diagramColors+xml"/>
  <Override PartName="/ppt/diagrams/quickStyle22.xml" ContentType="application/vnd.openxmlformats-officedocument.drawingml.diagramStyle+xml"/>
  <Override PartName="/ppt/diagrams/layout22.xml" ContentType="application/vnd.openxmlformats-officedocument.drawingml.diagramLayout+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colors21.xml" ContentType="application/vnd.openxmlformats-officedocument.drawingml.diagramColors+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5.xml" ContentType="application/vnd.ms-office.drawingml.diagramDrawing+xml"/>
  <Override PartName="/ppt/diagrams/colors25.xml" ContentType="application/vnd.openxmlformats-officedocument.drawingml.diagramColors+xml"/>
  <Override PartName="/ppt/diagrams/quickStyle25.xml" ContentType="application/vnd.openxmlformats-officedocument.drawingml.diagramStyle+xml"/>
  <Override PartName="/ppt/diagrams/layout25.xml" ContentType="application/vnd.openxmlformats-officedocument.drawingml.diagramLayout+xml"/>
  <Override PartName="/ppt/diagrams/layout2.xml" ContentType="application/vnd.openxmlformats-officedocument.drawingml.diagramLayout+xml"/>
  <Override PartName="/ppt/diagrams/drawing24.xml" ContentType="application/vnd.ms-office.drawingml.diagramDrawing+xml"/>
  <Override PartName="/ppt/theme/theme2.xml" ContentType="application/vnd.openxmlformats-officedocument.theme+xml"/>
  <Override PartName="/ppt/diagrams/layout32.xml" ContentType="application/vnd.openxmlformats-officedocument.drawingml.diagramLayout+xml"/>
  <Override PartName="/ppt/diagrams/quickStyle32.xml" ContentType="application/vnd.openxmlformats-officedocument.drawingml.diagramStyle+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colors20.xml" ContentType="application/vnd.openxmlformats-officedocument.drawingml.diagramColors+xml"/>
  <Override PartName="/ppt/diagrams/drawing37.xml" ContentType="application/vnd.ms-office.drawingml.diagramDrawing+xml"/>
  <Override PartName="/ppt/diagrams/colors37.xml" ContentType="application/vnd.openxmlformats-officedocument.drawingml.diagramColors+xml"/>
  <Override PartName="/ppt/diagrams/quickStyle37.xml" ContentType="application/vnd.openxmlformats-officedocument.drawingml.diagramStyle+xml"/>
  <Override PartName="/ppt/diagrams/layout37.xml" ContentType="application/vnd.openxmlformats-officedocument.drawingml.diagramLayout+xml"/>
  <Override PartName="/ppt/diagrams/drawing20.xml" ContentType="application/vnd.ms-office.drawingml.diagramDrawing+xml"/>
  <Override PartName="/ppt/diagrams/quickStyle20.xml" ContentType="application/vnd.openxmlformats-officedocument.drawingml.diagramStyle+xml"/>
  <Override PartName="/ppt/diagrams/layout39.xml" ContentType="application/vnd.openxmlformats-officedocument.drawingml.diagramLayout+xml"/>
  <Override PartName="/ppt/diagrams/quickStyle39.xml" ContentType="application/vnd.openxmlformats-officedocument.drawingml.diagramStyle+xml"/>
  <Override PartName="/ppt/diagrams/drawing40.xml" ContentType="application/vnd.ms-office.drawingml.diagramDrawing+xml"/>
  <Override PartName="/ppt/diagrams/drawing19.xml" ContentType="application/vnd.ms-office.drawingml.diagramDrawing+xml"/>
  <Override PartName="/ppt/diagrams/layout41.xml" ContentType="application/vnd.openxmlformats-officedocument.drawingml.diagramLayout+xml"/>
  <Override PartName="/ppt/diagrams/quickStyle41.xml" ContentType="application/vnd.openxmlformats-officedocument.drawingml.diagramStyle+xml"/>
  <Override PartName="/ppt/diagrams/colors40.xml" ContentType="application/vnd.openxmlformats-officedocument.drawingml.diagramColors+xml"/>
  <Override PartName="/ppt/diagrams/quickStyle40.xml" ContentType="application/vnd.openxmlformats-officedocument.drawingml.diagramStyle+xml"/>
  <Override PartName="/ppt/diagrams/layout40.xml" ContentType="application/vnd.openxmlformats-officedocument.drawingml.diagramLayout+xml"/>
  <Override PartName="/ppt/diagrams/layout20.xml" ContentType="application/vnd.openxmlformats-officedocument.drawingml.diagramLayout+xml"/>
  <Override PartName="/ppt/diagrams/drawing39.xml" ContentType="application/vnd.ms-office.drawingml.diagramDrawing+xml"/>
  <Override PartName="/ppt/diagrams/colors39.xml" ContentType="application/vnd.openxmlformats-officedocument.drawingml.diagramColors+xml"/>
  <Override PartName="/ppt/diagrams/drawing41.xml" ContentType="application/vnd.ms-office.drawingml.diagramDrawing+xml"/>
  <Override PartName="/ppt/diagrams/drawing36.xml" ContentType="application/vnd.ms-office.drawingml.diagramDrawing+xml"/>
  <Override PartName="/ppt/diagrams/quickStyle36.xml" ContentType="application/vnd.openxmlformats-officedocument.drawingml.diagramStyle+xml"/>
  <Override PartName="/ppt/diagrams/drawing33.xml" ContentType="application/vnd.ms-office.drawingml.diagramDrawing+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3.xml" ContentType="application/vnd.openxmlformats-officedocument.drawingml.diagramColors+xml"/>
  <Override PartName="/ppt/diagrams/quickStyle33.xml" ContentType="application/vnd.openxmlformats-officedocument.drawingml.diagramStyle+xml"/>
  <Override PartName="/ppt/diagrams/layout33.xml" ContentType="application/vnd.openxmlformats-officedocument.drawingml.diagramLayout+xml"/>
  <Override PartName="/ppt/diagrams/drawing32.xml" ContentType="application/vnd.ms-office.drawingml.diagramDrawing+xml"/>
  <Override PartName="/ppt/diagrams/colors32.xml" ContentType="application/vnd.openxmlformats-officedocument.drawingml.diagramColors+xml"/>
  <Override PartName="/ppt/diagrams/colors34.xml" ContentType="application/vnd.openxmlformats-officedocument.drawingml.diagramColors+xml"/>
  <Override PartName="/ppt/diagrams/drawing34.xml" ContentType="application/vnd.ms-office.drawingml.diagramDrawing+xml"/>
  <Override PartName="/ppt/diagrams/layout21.xml" ContentType="application/vnd.openxmlformats-officedocument.drawingml.diagramLayout+xml"/>
  <Override PartName="/ppt/diagrams/layout36.xml" ContentType="application/vnd.openxmlformats-officedocument.drawingml.diagramLayout+xml"/>
  <Override PartName="/ppt/diagrams/drawing35.xml" ContentType="application/vnd.ms-office.drawingml.diagramDrawing+xml"/>
  <Override PartName="/ppt/diagrams/colors35.xml" ContentType="application/vnd.openxmlformats-officedocument.drawingml.diagramColors+xml"/>
  <Override PartName="/ppt/diagrams/colors36.xml" ContentType="application/vnd.openxmlformats-officedocument.drawingml.diagramColors+xml"/>
  <Override PartName="/ppt/diagrams/layout35.xml" ContentType="application/vnd.openxmlformats-officedocument.drawingml.diagramLayout+xml"/>
  <Override PartName="/ppt/diagrams/quickStyle35.xml" ContentType="application/vnd.openxmlformats-officedocument.drawingml.diagramStyl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1"/>
  </p:notesMasterIdLst>
  <p:sldIdLst>
    <p:sldId id="257" r:id="rId2"/>
    <p:sldId id="258" r:id="rId3"/>
    <p:sldId id="261" r:id="rId4"/>
    <p:sldId id="315" r:id="rId5"/>
    <p:sldId id="259" r:id="rId6"/>
    <p:sldId id="263" r:id="rId7"/>
    <p:sldId id="264" r:id="rId8"/>
    <p:sldId id="316" r:id="rId9"/>
    <p:sldId id="265" r:id="rId10"/>
    <p:sldId id="266" r:id="rId11"/>
    <p:sldId id="267" r:id="rId12"/>
    <p:sldId id="268" r:id="rId13"/>
    <p:sldId id="269" r:id="rId14"/>
    <p:sldId id="270" r:id="rId15"/>
    <p:sldId id="271" r:id="rId16"/>
    <p:sldId id="272" r:id="rId17"/>
    <p:sldId id="273" r:id="rId18"/>
    <p:sldId id="275" r:id="rId19"/>
    <p:sldId id="279" r:id="rId20"/>
    <p:sldId id="278" r:id="rId21"/>
    <p:sldId id="280" r:id="rId22"/>
    <p:sldId id="317" r:id="rId23"/>
    <p:sldId id="281" r:id="rId24"/>
    <p:sldId id="318" r:id="rId25"/>
    <p:sldId id="282" r:id="rId26"/>
    <p:sldId id="284" r:id="rId27"/>
    <p:sldId id="319" r:id="rId28"/>
    <p:sldId id="320" r:id="rId29"/>
    <p:sldId id="285" r:id="rId30"/>
    <p:sldId id="286" r:id="rId31"/>
    <p:sldId id="287" r:id="rId32"/>
    <p:sldId id="288" r:id="rId33"/>
    <p:sldId id="289" r:id="rId34"/>
    <p:sldId id="290" r:id="rId35"/>
    <p:sldId id="291" r:id="rId36"/>
    <p:sldId id="304" r:id="rId37"/>
    <p:sldId id="305" r:id="rId38"/>
    <p:sldId id="306" r:id="rId39"/>
    <p:sldId id="293" r:id="rId40"/>
    <p:sldId id="307" r:id="rId41"/>
    <p:sldId id="308" r:id="rId42"/>
    <p:sldId id="298" r:id="rId43"/>
    <p:sldId id="300" r:id="rId44"/>
    <p:sldId id="310" r:id="rId45"/>
    <p:sldId id="309" r:id="rId46"/>
    <p:sldId id="294" r:id="rId47"/>
    <p:sldId id="301" r:id="rId48"/>
    <p:sldId id="302" r:id="rId49"/>
    <p:sldId id="321" r:id="rId5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8AF60D8-F621-D542-ABF5-19282DB6DC7C}">
          <p14:sldIdLst>
            <p14:sldId id="257"/>
            <p14:sldId id="258"/>
            <p14:sldId id="261"/>
            <p14:sldId id="315"/>
            <p14:sldId id="259"/>
            <p14:sldId id="263"/>
            <p14:sldId id="264"/>
            <p14:sldId id="316"/>
            <p14:sldId id="265"/>
            <p14:sldId id="266"/>
            <p14:sldId id="267"/>
            <p14:sldId id="268"/>
            <p14:sldId id="269"/>
            <p14:sldId id="270"/>
            <p14:sldId id="271"/>
            <p14:sldId id="272"/>
            <p14:sldId id="273"/>
            <p14:sldId id="275"/>
            <p14:sldId id="279"/>
            <p14:sldId id="278"/>
            <p14:sldId id="280"/>
            <p14:sldId id="317"/>
            <p14:sldId id="281"/>
            <p14:sldId id="318"/>
            <p14:sldId id="282"/>
            <p14:sldId id="284"/>
            <p14:sldId id="319"/>
            <p14:sldId id="320"/>
            <p14:sldId id="285"/>
            <p14:sldId id="286"/>
            <p14:sldId id="287"/>
            <p14:sldId id="288"/>
            <p14:sldId id="289"/>
            <p14:sldId id="290"/>
            <p14:sldId id="291"/>
            <p14:sldId id="304"/>
            <p14:sldId id="305"/>
            <p14:sldId id="306"/>
            <p14:sldId id="293"/>
            <p14:sldId id="307"/>
            <p14:sldId id="308"/>
            <p14:sldId id="298"/>
            <p14:sldId id="300"/>
            <p14:sldId id="310"/>
            <p14:sldId id="309"/>
            <p14:sldId id="294"/>
            <p14:sldId id="301"/>
            <p14:sldId id="302"/>
            <p14:sldId id="32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5" autoAdjust="0"/>
    <p:restoredTop sz="94656" autoAdjust="0"/>
  </p:normalViewPr>
  <p:slideViewPr>
    <p:cSldViewPr snapToGrid="0" snapToObjects="1">
      <p:cViewPr varScale="1">
        <p:scale>
          <a:sx n="110" d="100"/>
          <a:sy n="110" d="100"/>
        </p:scale>
        <p:origin x="1644" y="108"/>
      </p:cViewPr>
      <p:guideLst>
        <p:guide orient="horz" pos="2160"/>
        <p:guide pos="2880"/>
      </p:guideLst>
    </p:cSldViewPr>
  </p:slideViewPr>
  <p:outlineViewPr>
    <p:cViewPr>
      <p:scale>
        <a:sx n="33" d="100"/>
        <a:sy n="33" d="100"/>
      </p:scale>
      <p:origin x="0" y="6299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8" Type="http://schemas.openxmlformats.org/officeDocument/2006/relationships/customXml" Target="../customXml/item3.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ustomXml" Target="../customXml/item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ustomXml" Target="../customXml/item2.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s>
</file>

<file path=ppt/diagrams/_rels/data2.xml.rels><?xml version="1.0" encoding="UTF-8" standalone="yes"?>
<Relationships xmlns="http://schemas.openxmlformats.org/package/2006/relationships"><Relationship Id="rId1" Type="http://schemas.openxmlformats.org/officeDocument/2006/relationships/hyperlink" Target="https://www.oregon.gov/DHS/SENIORS-DISABILITIES/HCBS/Documents/Oregon's%20Revised%20Transition%20Plan%20-%20Apr%202016.pdf"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s://www.oregon.gov/DHS/SENIORS-DISABILITIES/HCBS/Documents/Oregon's%20Revised%20Transition%20Plan%20-%20Apr%202016.pdf" TargetMode="Externa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42D646-512B-1D4A-BAAD-F9400DA7D04D}" type="doc">
      <dgm:prSet loTypeId="urn:microsoft.com/office/officeart/2005/8/layout/vList2" loCatId="" qsTypeId="urn:microsoft.com/office/officeart/2005/8/quickstyle/simple3" qsCatId="simple" csTypeId="urn:microsoft.com/office/officeart/2005/8/colors/accent2_2" csCatId="accent2" phldr="1"/>
      <dgm:spPr/>
      <dgm:t>
        <a:bodyPr/>
        <a:lstStyle/>
        <a:p>
          <a:endParaRPr lang="en-US"/>
        </a:p>
      </dgm:t>
    </dgm:pt>
    <dgm:pt modelId="{C0677E55-ED66-6843-953E-1CABEE7B8074}">
      <dgm:prSet/>
      <dgm:spPr/>
      <dgm:t>
        <a:bodyPr/>
        <a:lstStyle/>
        <a:p>
          <a:pPr rtl="0"/>
          <a:r>
            <a:rPr lang="en-US" dirty="0" smtClean="0"/>
            <a:t>In 2014 the Centers for Medicare and Medicaid Services (CMS) issued regulations further defining the settings in which it is permissible for states to pay for 1915(i) Medicaid Home and Community-Based Services (HCBS). </a:t>
          </a:r>
          <a:endParaRPr lang="en-US" dirty="0"/>
        </a:p>
      </dgm:t>
    </dgm:pt>
    <dgm:pt modelId="{8C38431F-9943-AB40-9A5F-3773FB2138A8}" type="parTrans" cxnId="{3793AD77-BB58-E646-BF7A-700673D0B6F5}">
      <dgm:prSet/>
      <dgm:spPr/>
      <dgm:t>
        <a:bodyPr/>
        <a:lstStyle/>
        <a:p>
          <a:endParaRPr lang="en-US"/>
        </a:p>
      </dgm:t>
    </dgm:pt>
    <dgm:pt modelId="{B2A47439-9A35-0B42-AA18-6C2D1E203B64}" type="sibTrans" cxnId="{3793AD77-BB58-E646-BF7A-700673D0B6F5}">
      <dgm:prSet/>
      <dgm:spPr/>
      <dgm:t>
        <a:bodyPr/>
        <a:lstStyle/>
        <a:p>
          <a:endParaRPr lang="en-US"/>
        </a:p>
      </dgm:t>
    </dgm:pt>
    <dgm:pt modelId="{8EDC25E7-E156-FF4C-BBEE-59BA6D7A2900}">
      <dgm:prSet/>
      <dgm:spPr/>
      <dgm:t>
        <a:bodyPr/>
        <a:lstStyle/>
        <a:p>
          <a:pPr rtl="0"/>
          <a:r>
            <a:rPr lang="en-US" dirty="0" smtClean="0"/>
            <a:t>In order to continue to receive HCBS funding, states must ensure that their service providers are in compliance with the regulations no later than March 2019. </a:t>
          </a:r>
          <a:endParaRPr lang="en-US" dirty="0"/>
        </a:p>
      </dgm:t>
    </dgm:pt>
    <dgm:pt modelId="{2AB56B10-DAB1-D546-9A34-A147CAE316E0}" type="parTrans" cxnId="{9E2DFCB5-DCA8-7A49-B2CB-68B4591E2119}">
      <dgm:prSet/>
      <dgm:spPr/>
      <dgm:t>
        <a:bodyPr/>
        <a:lstStyle/>
        <a:p>
          <a:endParaRPr lang="en-US"/>
        </a:p>
      </dgm:t>
    </dgm:pt>
    <dgm:pt modelId="{4AD9F51B-D36D-4F4D-978D-D8F943E9F09C}" type="sibTrans" cxnId="{9E2DFCB5-DCA8-7A49-B2CB-68B4591E2119}">
      <dgm:prSet/>
      <dgm:spPr/>
      <dgm:t>
        <a:bodyPr/>
        <a:lstStyle/>
        <a:p>
          <a:endParaRPr lang="en-US"/>
        </a:p>
      </dgm:t>
    </dgm:pt>
    <dgm:pt modelId="{D3DD0B31-B9F7-7A45-AB22-77E4505F798C}" type="pres">
      <dgm:prSet presAssocID="{1D42D646-512B-1D4A-BAAD-F9400DA7D04D}" presName="linear" presStyleCnt="0">
        <dgm:presLayoutVars>
          <dgm:animLvl val="lvl"/>
          <dgm:resizeHandles val="exact"/>
        </dgm:presLayoutVars>
      </dgm:prSet>
      <dgm:spPr/>
      <dgm:t>
        <a:bodyPr/>
        <a:lstStyle/>
        <a:p>
          <a:endParaRPr lang="en-US"/>
        </a:p>
      </dgm:t>
    </dgm:pt>
    <dgm:pt modelId="{D258B0A3-94F9-5D4F-9479-49F46BAC06DB}" type="pres">
      <dgm:prSet presAssocID="{C0677E55-ED66-6843-953E-1CABEE7B8074}" presName="parentText" presStyleLbl="node1" presStyleIdx="0" presStyleCnt="2" custLinFactY="-18223" custLinFactNeighborY="-100000">
        <dgm:presLayoutVars>
          <dgm:chMax val="0"/>
          <dgm:bulletEnabled val="1"/>
        </dgm:presLayoutVars>
      </dgm:prSet>
      <dgm:spPr/>
      <dgm:t>
        <a:bodyPr/>
        <a:lstStyle/>
        <a:p>
          <a:endParaRPr lang="en-US"/>
        </a:p>
      </dgm:t>
    </dgm:pt>
    <dgm:pt modelId="{91F5ED6A-083E-4B4C-9EEF-D556CC283BBD}" type="pres">
      <dgm:prSet presAssocID="{B2A47439-9A35-0B42-AA18-6C2D1E203B64}" presName="spacer" presStyleCnt="0"/>
      <dgm:spPr/>
    </dgm:pt>
    <dgm:pt modelId="{7F179315-C7E0-3343-A283-4E5C4A13A5F9}" type="pres">
      <dgm:prSet presAssocID="{8EDC25E7-E156-FF4C-BBEE-59BA6D7A2900}" presName="parentText" presStyleLbl="node1" presStyleIdx="1" presStyleCnt="2">
        <dgm:presLayoutVars>
          <dgm:chMax val="0"/>
          <dgm:bulletEnabled val="1"/>
        </dgm:presLayoutVars>
      </dgm:prSet>
      <dgm:spPr/>
      <dgm:t>
        <a:bodyPr/>
        <a:lstStyle/>
        <a:p>
          <a:endParaRPr lang="en-US"/>
        </a:p>
      </dgm:t>
    </dgm:pt>
  </dgm:ptLst>
  <dgm:cxnLst>
    <dgm:cxn modelId="{A01068CD-6CFC-8A45-A47B-BDBA7E2A5844}" type="presOf" srcId="{1D42D646-512B-1D4A-BAAD-F9400DA7D04D}" destId="{D3DD0B31-B9F7-7A45-AB22-77E4505F798C}" srcOrd="0" destOrd="0" presId="urn:microsoft.com/office/officeart/2005/8/layout/vList2"/>
    <dgm:cxn modelId="{9E2DFCB5-DCA8-7A49-B2CB-68B4591E2119}" srcId="{1D42D646-512B-1D4A-BAAD-F9400DA7D04D}" destId="{8EDC25E7-E156-FF4C-BBEE-59BA6D7A2900}" srcOrd="1" destOrd="0" parTransId="{2AB56B10-DAB1-D546-9A34-A147CAE316E0}" sibTransId="{4AD9F51B-D36D-4F4D-978D-D8F943E9F09C}"/>
    <dgm:cxn modelId="{3793AD77-BB58-E646-BF7A-700673D0B6F5}" srcId="{1D42D646-512B-1D4A-BAAD-F9400DA7D04D}" destId="{C0677E55-ED66-6843-953E-1CABEE7B8074}" srcOrd="0" destOrd="0" parTransId="{8C38431F-9943-AB40-9A5F-3773FB2138A8}" sibTransId="{B2A47439-9A35-0B42-AA18-6C2D1E203B64}"/>
    <dgm:cxn modelId="{30145129-99AF-0549-A019-00E52084BF11}" type="presOf" srcId="{C0677E55-ED66-6843-953E-1CABEE7B8074}" destId="{D258B0A3-94F9-5D4F-9479-49F46BAC06DB}" srcOrd="0" destOrd="0" presId="urn:microsoft.com/office/officeart/2005/8/layout/vList2"/>
    <dgm:cxn modelId="{7DCDE749-7204-E347-8C90-BE378ECA562D}" type="presOf" srcId="{8EDC25E7-E156-FF4C-BBEE-59BA6D7A2900}" destId="{7F179315-C7E0-3343-A283-4E5C4A13A5F9}" srcOrd="0" destOrd="0" presId="urn:microsoft.com/office/officeart/2005/8/layout/vList2"/>
    <dgm:cxn modelId="{FAF8FEC2-7A62-8540-8214-3AD435775A18}" type="presParOf" srcId="{D3DD0B31-B9F7-7A45-AB22-77E4505F798C}" destId="{D258B0A3-94F9-5D4F-9479-49F46BAC06DB}" srcOrd="0" destOrd="0" presId="urn:microsoft.com/office/officeart/2005/8/layout/vList2"/>
    <dgm:cxn modelId="{6AD24200-831F-E348-A882-A5C86628D83B}" type="presParOf" srcId="{D3DD0B31-B9F7-7A45-AB22-77E4505F798C}" destId="{91F5ED6A-083E-4B4C-9EEF-D556CC283BBD}" srcOrd="1" destOrd="0" presId="urn:microsoft.com/office/officeart/2005/8/layout/vList2"/>
    <dgm:cxn modelId="{CCC71503-EE27-8643-A745-164DB317C653}" type="presParOf" srcId="{D3DD0B31-B9F7-7A45-AB22-77E4505F798C}" destId="{7F179315-C7E0-3343-A283-4E5C4A13A5F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3035A39-4F07-9542-8902-FC192391378F}" type="doc">
      <dgm:prSet loTypeId="urn:microsoft.com/office/officeart/2005/8/layout/default" loCatId="" qsTypeId="urn:microsoft.com/office/officeart/2005/8/quickstyle/simple3" qsCatId="simple" csTypeId="urn:microsoft.com/office/officeart/2005/8/colors/accent2_2" csCatId="accent2" phldr="1"/>
      <dgm:spPr/>
      <dgm:t>
        <a:bodyPr/>
        <a:lstStyle/>
        <a:p>
          <a:endParaRPr lang="en-US"/>
        </a:p>
      </dgm:t>
    </dgm:pt>
    <dgm:pt modelId="{09B55F1E-10A6-A647-B534-46013900FC0B}">
      <dgm:prSet custT="1"/>
      <dgm:spPr/>
      <dgm:t>
        <a:bodyPr/>
        <a:lstStyle/>
        <a:p>
          <a:pPr algn="l" rtl="0"/>
          <a:r>
            <a:rPr lang="en-US" sz="2800" b="0" dirty="0" smtClean="0"/>
            <a:t>Settings provide opportunities to:</a:t>
          </a:r>
          <a:endParaRPr lang="en-US" sz="2800" b="0" dirty="0"/>
        </a:p>
      </dgm:t>
    </dgm:pt>
    <dgm:pt modelId="{5C58EA04-46D0-2446-A344-41D6DA4773DA}" type="parTrans" cxnId="{068D1A08-FFE8-D242-8491-92EF5C8A85B0}">
      <dgm:prSet/>
      <dgm:spPr/>
      <dgm:t>
        <a:bodyPr/>
        <a:lstStyle/>
        <a:p>
          <a:endParaRPr lang="en-US"/>
        </a:p>
      </dgm:t>
    </dgm:pt>
    <dgm:pt modelId="{4AE1412A-16D2-2343-B387-4C297A5729F5}" type="sibTrans" cxnId="{068D1A08-FFE8-D242-8491-92EF5C8A85B0}">
      <dgm:prSet/>
      <dgm:spPr/>
      <dgm:t>
        <a:bodyPr/>
        <a:lstStyle/>
        <a:p>
          <a:endParaRPr lang="en-US"/>
        </a:p>
      </dgm:t>
    </dgm:pt>
    <dgm:pt modelId="{FC83B75D-B515-4545-8595-E995B0FC371E}">
      <dgm:prSet custT="1"/>
      <dgm:spPr/>
      <dgm:t>
        <a:bodyPr/>
        <a:lstStyle/>
        <a:p>
          <a:pPr algn="l" rtl="0"/>
          <a:r>
            <a:rPr lang="en-US" sz="2400" dirty="0" smtClean="0"/>
            <a:t>Seek employment and work in competitive integrated settings </a:t>
          </a:r>
          <a:endParaRPr lang="en-US" sz="2400" dirty="0"/>
        </a:p>
      </dgm:t>
    </dgm:pt>
    <dgm:pt modelId="{81F7A18F-5654-334F-A8B0-558A40E3CF37}" type="parTrans" cxnId="{267BAE52-DFCD-DE43-8FFF-2A2110D2DCBD}">
      <dgm:prSet/>
      <dgm:spPr/>
      <dgm:t>
        <a:bodyPr/>
        <a:lstStyle/>
        <a:p>
          <a:endParaRPr lang="en-US"/>
        </a:p>
      </dgm:t>
    </dgm:pt>
    <dgm:pt modelId="{BE896707-0107-F841-8713-E31B27D86D37}" type="sibTrans" cxnId="{267BAE52-DFCD-DE43-8FFF-2A2110D2DCBD}">
      <dgm:prSet/>
      <dgm:spPr/>
      <dgm:t>
        <a:bodyPr/>
        <a:lstStyle/>
        <a:p>
          <a:endParaRPr lang="en-US"/>
        </a:p>
      </dgm:t>
    </dgm:pt>
    <dgm:pt modelId="{87E60373-8902-A342-A93B-B0DC6AA3B752}">
      <dgm:prSet custT="1"/>
      <dgm:spPr/>
      <dgm:t>
        <a:bodyPr/>
        <a:lstStyle/>
        <a:p>
          <a:pPr algn="l" rtl="0"/>
          <a:r>
            <a:rPr lang="en-US" sz="2400" dirty="0" smtClean="0"/>
            <a:t>Engage in community life</a:t>
          </a:r>
          <a:endParaRPr lang="en-US" sz="2400" dirty="0"/>
        </a:p>
      </dgm:t>
    </dgm:pt>
    <dgm:pt modelId="{B21DE5ED-D193-7D47-8911-DCF185EC9153}" type="parTrans" cxnId="{C47B5A70-28A8-424C-BFD3-18B29AE47688}">
      <dgm:prSet/>
      <dgm:spPr/>
      <dgm:t>
        <a:bodyPr/>
        <a:lstStyle/>
        <a:p>
          <a:endParaRPr lang="en-US"/>
        </a:p>
      </dgm:t>
    </dgm:pt>
    <dgm:pt modelId="{6386473E-D224-3D40-BC5C-B166AACE5FEB}" type="sibTrans" cxnId="{C47B5A70-28A8-424C-BFD3-18B29AE47688}">
      <dgm:prSet/>
      <dgm:spPr/>
      <dgm:t>
        <a:bodyPr/>
        <a:lstStyle/>
        <a:p>
          <a:endParaRPr lang="en-US"/>
        </a:p>
      </dgm:t>
    </dgm:pt>
    <dgm:pt modelId="{BEF0FF06-29EF-EC45-98C0-44AE39D9AFB2}">
      <dgm:prSet custT="1"/>
      <dgm:spPr/>
      <dgm:t>
        <a:bodyPr/>
        <a:lstStyle/>
        <a:p>
          <a:pPr algn="l" rtl="0"/>
          <a:r>
            <a:rPr lang="en-US" sz="2400" dirty="0" smtClean="0"/>
            <a:t>Control personal resources </a:t>
          </a:r>
          <a:endParaRPr lang="en-US" sz="2400" dirty="0"/>
        </a:p>
      </dgm:t>
    </dgm:pt>
    <dgm:pt modelId="{C6FA07B7-C58F-7A46-BE5F-38CE3BCAFCAA}" type="parTrans" cxnId="{FD9B5497-F1B0-9C4F-B857-C2BA12BDEFB4}">
      <dgm:prSet/>
      <dgm:spPr/>
      <dgm:t>
        <a:bodyPr/>
        <a:lstStyle/>
        <a:p>
          <a:endParaRPr lang="en-US"/>
        </a:p>
      </dgm:t>
    </dgm:pt>
    <dgm:pt modelId="{C0FF3D21-E95C-5648-9C7B-4C03DCF45ADB}" type="sibTrans" cxnId="{FD9B5497-F1B0-9C4F-B857-C2BA12BDEFB4}">
      <dgm:prSet/>
      <dgm:spPr/>
      <dgm:t>
        <a:bodyPr/>
        <a:lstStyle/>
        <a:p>
          <a:endParaRPr lang="en-US"/>
        </a:p>
      </dgm:t>
    </dgm:pt>
    <dgm:pt modelId="{A83F1C38-52B8-974C-9506-F468C76CA999}" type="pres">
      <dgm:prSet presAssocID="{23035A39-4F07-9542-8902-FC192391378F}" presName="diagram" presStyleCnt="0">
        <dgm:presLayoutVars>
          <dgm:dir/>
          <dgm:resizeHandles val="exact"/>
        </dgm:presLayoutVars>
      </dgm:prSet>
      <dgm:spPr/>
      <dgm:t>
        <a:bodyPr/>
        <a:lstStyle/>
        <a:p>
          <a:endParaRPr lang="en-US"/>
        </a:p>
      </dgm:t>
    </dgm:pt>
    <dgm:pt modelId="{567A44E5-EB2F-9E4D-A5DA-FF5C8E176BCF}" type="pres">
      <dgm:prSet presAssocID="{09B55F1E-10A6-A647-B534-46013900FC0B}" presName="node" presStyleLbl="node1" presStyleIdx="0" presStyleCnt="1" custScaleX="117837" custScaleY="63060">
        <dgm:presLayoutVars>
          <dgm:bulletEnabled val="1"/>
        </dgm:presLayoutVars>
      </dgm:prSet>
      <dgm:spPr/>
      <dgm:t>
        <a:bodyPr/>
        <a:lstStyle/>
        <a:p>
          <a:endParaRPr lang="en-US"/>
        </a:p>
      </dgm:t>
    </dgm:pt>
  </dgm:ptLst>
  <dgm:cxnLst>
    <dgm:cxn modelId="{267BAE52-DFCD-DE43-8FFF-2A2110D2DCBD}" srcId="{09B55F1E-10A6-A647-B534-46013900FC0B}" destId="{FC83B75D-B515-4545-8595-E995B0FC371E}" srcOrd="0" destOrd="0" parTransId="{81F7A18F-5654-334F-A8B0-558A40E3CF37}" sibTransId="{BE896707-0107-F841-8713-E31B27D86D37}"/>
    <dgm:cxn modelId="{66B937B1-2F72-4C4A-BB07-A4C02828EBE8}" type="presOf" srcId="{09B55F1E-10A6-A647-B534-46013900FC0B}" destId="{567A44E5-EB2F-9E4D-A5DA-FF5C8E176BCF}" srcOrd="0" destOrd="0" presId="urn:microsoft.com/office/officeart/2005/8/layout/default"/>
    <dgm:cxn modelId="{068D1A08-FFE8-D242-8491-92EF5C8A85B0}" srcId="{23035A39-4F07-9542-8902-FC192391378F}" destId="{09B55F1E-10A6-A647-B534-46013900FC0B}" srcOrd="0" destOrd="0" parTransId="{5C58EA04-46D0-2446-A344-41D6DA4773DA}" sibTransId="{4AE1412A-16D2-2343-B387-4C297A5729F5}"/>
    <dgm:cxn modelId="{C47B5A70-28A8-424C-BFD3-18B29AE47688}" srcId="{09B55F1E-10A6-A647-B534-46013900FC0B}" destId="{87E60373-8902-A342-A93B-B0DC6AA3B752}" srcOrd="1" destOrd="0" parTransId="{B21DE5ED-D193-7D47-8911-DCF185EC9153}" sibTransId="{6386473E-D224-3D40-BC5C-B166AACE5FEB}"/>
    <dgm:cxn modelId="{D0E2F78D-E52C-9F48-9417-B20338E2EAD1}" type="presOf" srcId="{87E60373-8902-A342-A93B-B0DC6AA3B752}" destId="{567A44E5-EB2F-9E4D-A5DA-FF5C8E176BCF}" srcOrd="0" destOrd="2" presId="urn:microsoft.com/office/officeart/2005/8/layout/default"/>
    <dgm:cxn modelId="{7A364556-1F0F-C641-BE54-F2BF325F089C}" type="presOf" srcId="{23035A39-4F07-9542-8902-FC192391378F}" destId="{A83F1C38-52B8-974C-9506-F468C76CA999}" srcOrd="0" destOrd="0" presId="urn:microsoft.com/office/officeart/2005/8/layout/default"/>
    <dgm:cxn modelId="{D2CFFF0D-CD35-5E43-8918-CE62F7AC2F6F}" type="presOf" srcId="{FC83B75D-B515-4545-8595-E995B0FC371E}" destId="{567A44E5-EB2F-9E4D-A5DA-FF5C8E176BCF}" srcOrd="0" destOrd="1" presId="urn:microsoft.com/office/officeart/2005/8/layout/default"/>
    <dgm:cxn modelId="{FD9B5497-F1B0-9C4F-B857-C2BA12BDEFB4}" srcId="{09B55F1E-10A6-A647-B534-46013900FC0B}" destId="{BEF0FF06-29EF-EC45-98C0-44AE39D9AFB2}" srcOrd="2" destOrd="0" parTransId="{C6FA07B7-C58F-7A46-BE5F-38CE3BCAFCAA}" sibTransId="{C0FF3D21-E95C-5648-9C7B-4C03DCF45ADB}"/>
    <dgm:cxn modelId="{4F182698-6C6B-284C-9CFA-F9550C731178}" type="presOf" srcId="{BEF0FF06-29EF-EC45-98C0-44AE39D9AFB2}" destId="{567A44E5-EB2F-9E4D-A5DA-FF5C8E176BCF}" srcOrd="0" destOrd="3" presId="urn:microsoft.com/office/officeart/2005/8/layout/default"/>
    <dgm:cxn modelId="{B63BF842-8BBA-624E-ACC2-DFC80B266198}" type="presParOf" srcId="{A83F1C38-52B8-974C-9506-F468C76CA999}" destId="{567A44E5-EB2F-9E4D-A5DA-FF5C8E176BCF}"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BECBE5F-E0C8-224A-8274-652606AC9554}" type="doc">
      <dgm:prSet loTypeId="urn:microsoft.com/office/officeart/2005/8/layout/default" loCatId="" qsTypeId="urn:microsoft.com/office/officeart/2005/8/quickstyle/simple3" qsCatId="simple" csTypeId="urn:microsoft.com/office/officeart/2005/8/colors/accent2_2" csCatId="accent2" phldr="1"/>
      <dgm:spPr/>
      <dgm:t>
        <a:bodyPr/>
        <a:lstStyle/>
        <a:p>
          <a:endParaRPr lang="en-US"/>
        </a:p>
      </dgm:t>
    </dgm:pt>
    <dgm:pt modelId="{717951C5-FE6C-9345-AC24-D0657E7ADCEB}">
      <dgm:prSet custT="1"/>
      <dgm:spPr/>
      <dgm:t>
        <a:bodyPr/>
        <a:lstStyle/>
        <a:p>
          <a:pPr algn="l" rtl="0"/>
          <a:r>
            <a:rPr lang="en-US" sz="2800" dirty="0" smtClean="0"/>
            <a:t>Are selected by the individual from among setting options, including: </a:t>
          </a:r>
          <a:endParaRPr lang="en-US" sz="2800" dirty="0"/>
        </a:p>
      </dgm:t>
    </dgm:pt>
    <dgm:pt modelId="{DDC13947-D43B-4C45-8E71-AFF0B3E56604}" type="parTrans" cxnId="{BA7F0173-E990-074B-AA33-C7E832842C0A}">
      <dgm:prSet/>
      <dgm:spPr/>
      <dgm:t>
        <a:bodyPr/>
        <a:lstStyle/>
        <a:p>
          <a:endParaRPr lang="en-US"/>
        </a:p>
      </dgm:t>
    </dgm:pt>
    <dgm:pt modelId="{7DE3C0D6-0EBA-C446-8223-1206C845BF7A}" type="sibTrans" cxnId="{BA7F0173-E990-074B-AA33-C7E832842C0A}">
      <dgm:prSet/>
      <dgm:spPr/>
      <dgm:t>
        <a:bodyPr/>
        <a:lstStyle/>
        <a:p>
          <a:endParaRPr lang="en-US"/>
        </a:p>
      </dgm:t>
    </dgm:pt>
    <dgm:pt modelId="{3B194506-3274-A64A-8C98-91953D61E996}">
      <dgm:prSet custT="1"/>
      <dgm:spPr/>
      <dgm:t>
        <a:bodyPr/>
        <a:lstStyle/>
        <a:p>
          <a:pPr algn="l" rtl="0"/>
          <a:r>
            <a:rPr lang="en-US" sz="2400" dirty="0" smtClean="0"/>
            <a:t>Non-disability specific settings</a:t>
          </a:r>
          <a:endParaRPr lang="en-US" sz="2400" dirty="0"/>
        </a:p>
      </dgm:t>
    </dgm:pt>
    <dgm:pt modelId="{9714ACE0-8CD0-824C-8C33-1653714189B6}" type="parTrans" cxnId="{C3F4550B-B723-E749-BE9F-8D24E06676B6}">
      <dgm:prSet/>
      <dgm:spPr/>
      <dgm:t>
        <a:bodyPr/>
        <a:lstStyle/>
        <a:p>
          <a:endParaRPr lang="en-US"/>
        </a:p>
      </dgm:t>
    </dgm:pt>
    <dgm:pt modelId="{E4407670-F53C-924C-958F-69FA7A0C879F}" type="sibTrans" cxnId="{C3F4550B-B723-E749-BE9F-8D24E06676B6}">
      <dgm:prSet/>
      <dgm:spPr/>
      <dgm:t>
        <a:bodyPr/>
        <a:lstStyle/>
        <a:p>
          <a:endParaRPr lang="en-US"/>
        </a:p>
      </dgm:t>
    </dgm:pt>
    <dgm:pt modelId="{72743028-48C3-204D-A7BB-7013E74921E6}">
      <dgm:prSet custT="1"/>
      <dgm:spPr/>
      <dgm:t>
        <a:bodyPr/>
        <a:lstStyle/>
        <a:p>
          <a:pPr algn="l" rtl="0"/>
          <a:r>
            <a:rPr lang="en-US" sz="2400" dirty="0" smtClean="0"/>
            <a:t>Optional private unit in a residential setting</a:t>
          </a:r>
          <a:endParaRPr lang="en-US" sz="2400" dirty="0"/>
        </a:p>
      </dgm:t>
    </dgm:pt>
    <dgm:pt modelId="{DCE3543A-643B-994A-B594-92BE1218B943}" type="parTrans" cxnId="{847A251E-2CC3-1948-BCCD-AFB03A258E64}">
      <dgm:prSet/>
      <dgm:spPr/>
      <dgm:t>
        <a:bodyPr/>
        <a:lstStyle/>
        <a:p>
          <a:endParaRPr lang="en-US"/>
        </a:p>
      </dgm:t>
    </dgm:pt>
    <dgm:pt modelId="{B6AF0B2B-3DD4-F44E-A41D-70C701D45200}" type="sibTrans" cxnId="{847A251E-2CC3-1948-BCCD-AFB03A258E64}">
      <dgm:prSet/>
      <dgm:spPr/>
      <dgm:t>
        <a:bodyPr/>
        <a:lstStyle/>
        <a:p>
          <a:endParaRPr lang="en-US"/>
        </a:p>
      </dgm:t>
    </dgm:pt>
    <dgm:pt modelId="{5DA442EE-2B4C-5C46-9F34-F5F94C725621}" type="pres">
      <dgm:prSet presAssocID="{EBECBE5F-E0C8-224A-8274-652606AC9554}" presName="diagram" presStyleCnt="0">
        <dgm:presLayoutVars>
          <dgm:dir/>
          <dgm:resizeHandles val="exact"/>
        </dgm:presLayoutVars>
      </dgm:prSet>
      <dgm:spPr/>
      <dgm:t>
        <a:bodyPr/>
        <a:lstStyle/>
        <a:p>
          <a:endParaRPr lang="en-US"/>
        </a:p>
      </dgm:t>
    </dgm:pt>
    <dgm:pt modelId="{92203C9B-4947-4D4E-95F4-70C9277E66DE}" type="pres">
      <dgm:prSet presAssocID="{717951C5-FE6C-9345-AC24-D0657E7ADCEB}" presName="node" presStyleLbl="node1" presStyleIdx="0" presStyleCnt="1" custScaleX="114746">
        <dgm:presLayoutVars>
          <dgm:bulletEnabled val="1"/>
        </dgm:presLayoutVars>
      </dgm:prSet>
      <dgm:spPr/>
      <dgm:t>
        <a:bodyPr/>
        <a:lstStyle/>
        <a:p>
          <a:endParaRPr lang="en-US"/>
        </a:p>
      </dgm:t>
    </dgm:pt>
  </dgm:ptLst>
  <dgm:cxnLst>
    <dgm:cxn modelId="{847A251E-2CC3-1948-BCCD-AFB03A258E64}" srcId="{717951C5-FE6C-9345-AC24-D0657E7ADCEB}" destId="{72743028-48C3-204D-A7BB-7013E74921E6}" srcOrd="1" destOrd="0" parTransId="{DCE3543A-643B-994A-B594-92BE1218B943}" sibTransId="{B6AF0B2B-3DD4-F44E-A41D-70C701D45200}"/>
    <dgm:cxn modelId="{CE8B9784-BC3A-514E-80E2-9476008DB731}" type="presOf" srcId="{EBECBE5F-E0C8-224A-8274-652606AC9554}" destId="{5DA442EE-2B4C-5C46-9F34-F5F94C725621}" srcOrd="0" destOrd="0" presId="urn:microsoft.com/office/officeart/2005/8/layout/default"/>
    <dgm:cxn modelId="{8A52E105-96E5-8D48-8B4E-061FB1C9C5A5}" type="presOf" srcId="{717951C5-FE6C-9345-AC24-D0657E7ADCEB}" destId="{92203C9B-4947-4D4E-95F4-70C9277E66DE}" srcOrd="0" destOrd="0" presId="urn:microsoft.com/office/officeart/2005/8/layout/default"/>
    <dgm:cxn modelId="{CB3CE676-3E0A-F444-A452-48F32B156F03}" type="presOf" srcId="{3B194506-3274-A64A-8C98-91953D61E996}" destId="{92203C9B-4947-4D4E-95F4-70C9277E66DE}" srcOrd="0" destOrd="1" presId="urn:microsoft.com/office/officeart/2005/8/layout/default"/>
    <dgm:cxn modelId="{0E3EAA7B-E6E7-354B-97D6-B2932F2E2ED8}" type="presOf" srcId="{72743028-48C3-204D-A7BB-7013E74921E6}" destId="{92203C9B-4947-4D4E-95F4-70C9277E66DE}" srcOrd="0" destOrd="2" presId="urn:microsoft.com/office/officeart/2005/8/layout/default"/>
    <dgm:cxn modelId="{C3F4550B-B723-E749-BE9F-8D24E06676B6}" srcId="{717951C5-FE6C-9345-AC24-D0657E7ADCEB}" destId="{3B194506-3274-A64A-8C98-91953D61E996}" srcOrd="0" destOrd="0" parTransId="{9714ACE0-8CD0-824C-8C33-1653714189B6}" sibTransId="{E4407670-F53C-924C-958F-69FA7A0C879F}"/>
    <dgm:cxn modelId="{BA7F0173-E990-074B-AA33-C7E832842C0A}" srcId="{EBECBE5F-E0C8-224A-8274-652606AC9554}" destId="{717951C5-FE6C-9345-AC24-D0657E7ADCEB}" srcOrd="0" destOrd="0" parTransId="{DDC13947-D43B-4C45-8E71-AFF0B3E56604}" sibTransId="{7DE3C0D6-0EBA-C446-8223-1206C845BF7A}"/>
    <dgm:cxn modelId="{1A28B1CE-4EAD-8B4B-86A9-78E29913310D}" type="presParOf" srcId="{5DA442EE-2B4C-5C46-9F34-F5F94C725621}" destId="{92203C9B-4947-4D4E-95F4-70C9277E66DE}"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8E3C913-6C78-F245-9BD3-8E2BDA2C692D}" type="doc">
      <dgm:prSet loTypeId="urn:microsoft.com/office/officeart/2005/8/layout/default" loCatId="" qsTypeId="urn:microsoft.com/office/officeart/2005/8/quickstyle/simple3" qsCatId="simple" csTypeId="urn:microsoft.com/office/officeart/2005/8/colors/accent2_2" csCatId="accent2" phldr="1"/>
      <dgm:spPr/>
      <dgm:t>
        <a:bodyPr/>
        <a:lstStyle/>
        <a:p>
          <a:endParaRPr lang="en-US"/>
        </a:p>
      </dgm:t>
    </dgm:pt>
    <dgm:pt modelId="{F107D35B-E85A-1F40-AE7A-FCBB1671AEBE}">
      <dgm:prSet custT="1"/>
      <dgm:spPr/>
      <dgm:t>
        <a:bodyPr/>
        <a:lstStyle/>
        <a:p>
          <a:pPr rtl="0"/>
          <a:r>
            <a:rPr lang="en-US" sz="2800" dirty="0" smtClean="0"/>
            <a:t>Ensures the individual's rights of: </a:t>
          </a:r>
          <a:endParaRPr lang="en-US" sz="2800" dirty="0"/>
        </a:p>
      </dgm:t>
    </dgm:pt>
    <dgm:pt modelId="{5C5C53F0-469C-0F42-9FE1-FA47F83F5C73}" type="parTrans" cxnId="{0B32A135-F249-4A41-AAA2-1CE6A7FD9FD4}">
      <dgm:prSet/>
      <dgm:spPr/>
      <dgm:t>
        <a:bodyPr/>
        <a:lstStyle/>
        <a:p>
          <a:endParaRPr lang="en-US"/>
        </a:p>
      </dgm:t>
    </dgm:pt>
    <dgm:pt modelId="{36D71267-AA10-6446-89D4-DEE60E433EAC}" type="sibTrans" cxnId="{0B32A135-F249-4A41-AAA2-1CE6A7FD9FD4}">
      <dgm:prSet/>
      <dgm:spPr/>
      <dgm:t>
        <a:bodyPr/>
        <a:lstStyle/>
        <a:p>
          <a:endParaRPr lang="en-US"/>
        </a:p>
      </dgm:t>
    </dgm:pt>
    <dgm:pt modelId="{AA16FD5D-599E-D146-B4EF-2C69334C02FA}">
      <dgm:prSet custT="1"/>
      <dgm:spPr/>
      <dgm:t>
        <a:bodyPr/>
        <a:lstStyle/>
        <a:p>
          <a:pPr rtl="0"/>
          <a:r>
            <a:rPr lang="en-US" sz="2400" dirty="0" smtClean="0"/>
            <a:t>Privacy</a:t>
          </a:r>
          <a:endParaRPr lang="en-US" sz="2400" dirty="0"/>
        </a:p>
      </dgm:t>
    </dgm:pt>
    <dgm:pt modelId="{8CC18B8E-FFA1-BC4C-90CC-76630D796181}" type="parTrans" cxnId="{10228F88-3DFD-6D49-B54E-03501BC0A451}">
      <dgm:prSet/>
      <dgm:spPr/>
      <dgm:t>
        <a:bodyPr/>
        <a:lstStyle/>
        <a:p>
          <a:endParaRPr lang="en-US"/>
        </a:p>
      </dgm:t>
    </dgm:pt>
    <dgm:pt modelId="{7D1F66A3-06A2-C14D-A140-5273A674253D}" type="sibTrans" cxnId="{10228F88-3DFD-6D49-B54E-03501BC0A451}">
      <dgm:prSet/>
      <dgm:spPr/>
      <dgm:t>
        <a:bodyPr/>
        <a:lstStyle/>
        <a:p>
          <a:endParaRPr lang="en-US"/>
        </a:p>
      </dgm:t>
    </dgm:pt>
    <dgm:pt modelId="{05305FD3-3601-9044-B1BE-0A0E233129F5}">
      <dgm:prSet custT="1"/>
      <dgm:spPr/>
      <dgm:t>
        <a:bodyPr/>
        <a:lstStyle/>
        <a:p>
          <a:pPr rtl="0"/>
          <a:r>
            <a:rPr lang="en-US" sz="2400" dirty="0" smtClean="0"/>
            <a:t>Dignity</a:t>
          </a:r>
          <a:endParaRPr lang="en-US" sz="2400" dirty="0"/>
        </a:p>
      </dgm:t>
    </dgm:pt>
    <dgm:pt modelId="{2DAB8105-B79F-CA4B-AABA-453DB48064D8}" type="parTrans" cxnId="{29654EDB-2F1C-664A-86CC-5B095B8D0448}">
      <dgm:prSet/>
      <dgm:spPr/>
      <dgm:t>
        <a:bodyPr/>
        <a:lstStyle/>
        <a:p>
          <a:endParaRPr lang="en-US"/>
        </a:p>
      </dgm:t>
    </dgm:pt>
    <dgm:pt modelId="{867AC9F7-63E3-E14A-A71A-2934CA74C67F}" type="sibTrans" cxnId="{29654EDB-2F1C-664A-86CC-5B095B8D0448}">
      <dgm:prSet/>
      <dgm:spPr/>
      <dgm:t>
        <a:bodyPr/>
        <a:lstStyle/>
        <a:p>
          <a:endParaRPr lang="en-US"/>
        </a:p>
      </dgm:t>
    </dgm:pt>
    <dgm:pt modelId="{991B90BA-7C15-F341-B5EF-E1C4E3170836}">
      <dgm:prSet custT="1"/>
      <dgm:spPr/>
      <dgm:t>
        <a:bodyPr/>
        <a:lstStyle/>
        <a:p>
          <a:pPr rtl="0"/>
          <a:r>
            <a:rPr lang="en-US" sz="2400" dirty="0" smtClean="0"/>
            <a:t>Respect </a:t>
          </a:r>
          <a:endParaRPr lang="en-US" sz="2400" dirty="0"/>
        </a:p>
      </dgm:t>
    </dgm:pt>
    <dgm:pt modelId="{9E0C9072-102D-F94B-9BA3-012E70BDA326}" type="parTrans" cxnId="{7697589F-7B6A-CC48-B506-C1418F65E425}">
      <dgm:prSet/>
      <dgm:spPr/>
      <dgm:t>
        <a:bodyPr/>
        <a:lstStyle/>
        <a:p>
          <a:endParaRPr lang="en-US"/>
        </a:p>
      </dgm:t>
    </dgm:pt>
    <dgm:pt modelId="{A10EB0D6-81D0-EB4B-BE46-3EEA43D25836}" type="sibTrans" cxnId="{7697589F-7B6A-CC48-B506-C1418F65E425}">
      <dgm:prSet/>
      <dgm:spPr/>
      <dgm:t>
        <a:bodyPr/>
        <a:lstStyle/>
        <a:p>
          <a:endParaRPr lang="en-US"/>
        </a:p>
      </dgm:t>
    </dgm:pt>
    <dgm:pt modelId="{A58C0FD2-5681-5F47-9C13-F7F7A5851371}">
      <dgm:prSet custT="1"/>
      <dgm:spPr/>
      <dgm:t>
        <a:bodyPr/>
        <a:lstStyle/>
        <a:p>
          <a:pPr rtl="0"/>
          <a:r>
            <a:rPr lang="en-US" sz="2400" dirty="0" smtClean="0"/>
            <a:t>Freedom from coercion and restraint</a:t>
          </a:r>
          <a:endParaRPr lang="en-US" sz="2400" dirty="0"/>
        </a:p>
      </dgm:t>
    </dgm:pt>
    <dgm:pt modelId="{3DCF0D6F-DC4B-E543-9A24-5243E4037578}" type="parTrans" cxnId="{A58C1EFF-B26F-1C49-A1A1-582991AF91EC}">
      <dgm:prSet/>
      <dgm:spPr/>
      <dgm:t>
        <a:bodyPr/>
        <a:lstStyle/>
        <a:p>
          <a:endParaRPr lang="en-US"/>
        </a:p>
      </dgm:t>
    </dgm:pt>
    <dgm:pt modelId="{50BCF20A-56A7-A648-823C-D6F49AB5B60D}" type="sibTrans" cxnId="{A58C1EFF-B26F-1C49-A1A1-582991AF91EC}">
      <dgm:prSet/>
      <dgm:spPr/>
      <dgm:t>
        <a:bodyPr/>
        <a:lstStyle/>
        <a:p>
          <a:endParaRPr lang="en-US"/>
        </a:p>
      </dgm:t>
    </dgm:pt>
    <dgm:pt modelId="{15EE3F41-0BDA-FD41-ACAC-8B8CFB6E724B}" type="pres">
      <dgm:prSet presAssocID="{88E3C913-6C78-F245-9BD3-8E2BDA2C692D}" presName="diagram" presStyleCnt="0">
        <dgm:presLayoutVars>
          <dgm:dir/>
          <dgm:resizeHandles val="exact"/>
        </dgm:presLayoutVars>
      </dgm:prSet>
      <dgm:spPr/>
      <dgm:t>
        <a:bodyPr/>
        <a:lstStyle/>
        <a:p>
          <a:endParaRPr lang="en-US"/>
        </a:p>
      </dgm:t>
    </dgm:pt>
    <dgm:pt modelId="{6395336E-CA9A-5947-AAD9-75B6D2464DB4}" type="pres">
      <dgm:prSet presAssocID="{F107D35B-E85A-1F40-AE7A-FCBB1671AEBE}" presName="node" presStyleLbl="node1" presStyleIdx="0" presStyleCnt="1" custScaleX="117837" custScaleY="69973">
        <dgm:presLayoutVars>
          <dgm:bulletEnabled val="1"/>
        </dgm:presLayoutVars>
      </dgm:prSet>
      <dgm:spPr/>
      <dgm:t>
        <a:bodyPr/>
        <a:lstStyle/>
        <a:p>
          <a:endParaRPr lang="en-US"/>
        </a:p>
      </dgm:t>
    </dgm:pt>
  </dgm:ptLst>
  <dgm:cxnLst>
    <dgm:cxn modelId="{56C28C79-E0E5-C048-93A6-3AFDCDB5BD5F}" type="presOf" srcId="{F107D35B-E85A-1F40-AE7A-FCBB1671AEBE}" destId="{6395336E-CA9A-5947-AAD9-75B6D2464DB4}" srcOrd="0" destOrd="0" presId="urn:microsoft.com/office/officeart/2005/8/layout/default"/>
    <dgm:cxn modelId="{7697589F-7B6A-CC48-B506-C1418F65E425}" srcId="{F107D35B-E85A-1F40-AE7A-FCBB1671AEBE}" destId="{991B90BA-7C15-F341-B5EF-E1C4E3170836}" srcOrd="2" destOrd="0" parTransId="{9E0C9072-102D-F94B-9BA3-012E70BDA326}" sibTransId="{A10EB0D6-81D0-EB4B-BE46-3EEA43D25836}"/>
    <dgm:cxn modelId="{10228F88-3DFD-6D49-B54E-03501BC0A451}" srcId="{F107D35B-E85A-1F40-AE7A-FCBB1671AEBE}" destId="{AA16FD5D-599E-D146-B4EF-2C69334C02FA}" srcOrd="0" destOrd="0" parTransId="{8CC18B8E-FFA1-BC4C-90CC-76630D796181}" sibTransId="{7D1F66A3-06A2-C14D-A140-5273A674253D}"/>
    <dgm:cxn modelId="{A58C1EFF-B26F-1C49-A1A1-582991AF91EC}" srcId="{F107D35B-E85A-1F40-AE7A-FCBB1671AEBE}" destId="{A58C0FD2-5681-5F47-9C13-F7F7A5851371}" srcOrd="3" destOrd="0" parTransId="{3DCF0D6F-DC4B-E543-9A24-5243E4037578}" sibTransId="{50BCF20A-56A7-A648-823C-D6F49AB5B60D}"/>
    <dgm:cxn modelId="{1E7C455D-0E46-EE41-8996-077833CF9B6B}" type="presOf" srcId="{A58C0FD2-5681-5F47-9C13-F7F7A5851371}" destId="{6395336E-CA9A-5947-AAD9-75B6D2464DB4}" srcOrd="0" destOrd="4" presId="urn:microsoft.com/office/officeart/2005/8/layout/default"/>
    <dgm:cxn modelId="{0B32A135-F249-4A41-AAA2-1CE6A7FD9FD4}" srcId="{88E3C913-6C78-F245-9BD3-8E2BDA2C692D}" destId="{F107D35B-E85A-1F40-AE7A-FCBB1671AEBE}" srcOrd="0" destOrd="0" parTransId="{5C5C53F0-469C-0F42-9FE1-FA47F83F5C73}" sibTransId="{36D71267-AA10-6446-89D4-DEE60E433EAC}"/>
    <dgm:cxn modelId="{FD60E32C-E0FF-BA4D-B68E-DFA0B7405D69}" type="presOf" srcId="{991B90BA-7C15-F341-B5EF-E1C4E3170836}" destId="{6395336E-CA9A-5947-AAD9-75B6D2464DB4}" srcOrd="0" destOrd="3" presId="urn:microsoft.com/office/officeart/2005/8/layout/default"/>
    <dgm:cxn modelId="{29654EDB-2F1C-664A-86CC-5B095B8D0448}" srcId="{F107D35B-E85A-1F40-AE7A-FCBB1671AEBE}" destId="{05305FD3-3601-9044-B1BE-0A0E233129F5}" srcOrd="1" destOrd="0" parTransId="{2DAB8105-B79F-CA4B-AABA-453DB48064D8}" sibTransId="{867AC9F7-63E3-E14A-A71A-2934CA74C67F}"/>
    <dgm:cxn modelId="{7F10CF36-DF52-F949-8209-AE04857C14F4}" type="presOf" srcId="{AA16FD5D-599E-D146-B4EF-2C69334C02FA}" destId="{6395336E-CA9A-5947-AAD9-75B6D2464DB4}" srcOrd="0" destOrd="1" presId="urn:microsoft.com/office/officeart/2005/8/layout/default"/>
    <dgm:cxn modelId="{29CA511B-49A7-A74D-9B09-E5E6DC706EA2}" type="presOf" srcId="{05305FD3-3601-9044-B1BE-0A0E233129F5}" destId="{6395336E-CA9A-5947-AAD9-75B6D2464DB4}" srcOrd="0" destOrd="2" presId="urn:microsoft.com/office/officeart/2005/8/layout/default"/>
    <dgm:cxn modelId="{22409ADE-7C4F-9245-8598-A73CD7B296BE}" type="presOf" srcId="{88E3C913-6C78-F245-9BD3-8E2BDA2C692D}" destId="{15EE3F41-0BDA-FD41-ACAC-8B8CFB6E724B}" srcOrd="0" destOrd="0" presId="urn:microsoft.com/office/officeart/2005/8/layout/default"/>
    <dgm:cxn modelId="{C93F1FAE-28AE-3E47-947A-33C9E49AA138}" type="presParOf" srcId="{15EE3F41-0BDA-FD41-ACAC-8B8CFB6E724B}" destId="{6395336E-CA9A-5947-AAD9-75B6D2464DB4}"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FDABC70-8533-0C4F-9E86-9B143E1BEC4D}" type="doc">
      <dgm:prSet loTypeId="urn:microsoft.com/office/officeart/2005/8/layout/default" loCatId="" qsTypeId="urn:microsoft.com/office/officeart/2005/8/quickstyle/simple3" qsCatId="simple" csTypeId="urn:microsoft.com/office/officeart/2005/8/colors/accent2_2" csCatId="accent2" phldr="1"/>
      <dgm:spPr/>
      <dgm:t>
        <a:bodyPr/>
        <a:lstStyle/>
        <a:p>
          <a:endParaRPr lang="en-US"/>
        </a:p>
      </dgm:t>
    </dgm:pt>
    <dgm:pt modelId="{1135560E-DDE7-FF44-8BA1-1CF105A902A8}">
      <dgm:prSet custT="1"/>
      <dgm:spPr/>
      <dgm:t>
        <a:bodyPr/>
        <a:lstStyle/>
        <a:p>
          <a:pPr rtl="0"/>
          <a:r>
            <a:rPr lang="en-US" sz="2800" dirty="0" smtClean="0"/>
            <a:t>Optimizes and does not control individual initiative, autonomy, nor independence in making life choices, including but not limited to:</a:t>
          </a:r>
          <a:endParaRPr lang="en-US" sz="2800" dirty="0"/>
        </a:p>
      </dgm:t>
    </dgm:pt>
    <dgm:pt modelId="{2F6FEF2D-FE6B-0044-B637-DAF5E8CB3BC9}" type="parTrans" cxnId="{E4D56BA0-1AEB-0D4F-9D76-816886776C36}">
      <dgm:prSet/>
      <dgm:spPr/>
      <dgm:t>
        <a:bodyPr/>
        <a:lstStyle/>
        <a:p>
          <a:endParaRPr lang="en-US"/>
        </a:p>
      </dgm:t>
    </dgm:pt>
    <dgm:pt modelId="{50BFC3A3-E55F-9B4F-AA48-C786C9D6F239}" type="sibTrans" cxnId="{E4D56BA0-1AEB-0D4F-9D76-816886776C36}">
      <dgm:prSet/>
      <dgm:spPr/>
      <dgm:t>
        <a:bodyPr/>
        <a:lstStyle/>
        <a:p>
          <a:endParaRPr lang="en-US"/>
        </a:p>
      </dgm:t>
    </dgm:pt>
    <dgm:pt modelId="{AD43DE9E-35DE-3E46-88B6-806FDEE80AE9}">
      <dgm:prSet custT="1"/>
      <dgm:spPr/>
      <dgm:t>
        <a:bodyPr/>
        <a:lstStyle/>
        <a:p>
          <a:pPr rtl="0"/>
          <a:r>
            <a:rPr lang="en-US" sz="2400" dirty="0" smtClean="0"/>
            <a:t>daily activities</a:t>
          </a:r>
          <a:endParaRPr lang="en-US" sz="2400" dirty="0"/>
        </a:p>
      </dgm:t>
    </dgm:pt>
    <dgm:pt modelId="{27E5D2CD-AA77-6846-9DC4-E78EC4567A42}" type="parTrans" cxnId="{B2846EE9-07E5-2348-9D22-EC581AC15319}">
      <dgm:prSet/>
      <dgm:spPr/>
      <dgm:t>
        <a:bodyPr/>
        <a:lstStyle/>
        <a:p>
          <a:endParaRPr lang="en-US"/>
        </a:p>
      </dgm:t>
    </dgm:pt>
    <dgm:pt modelId="{2E4A72E7-0296-0F4D-AE8C-64C58EC458D0}" type="sibTrans" cxnId="{B2846EE9-07E5-2348-9D22-EC581AC15319}">
      <dgm:prSet/>
      <dgm:spPr/>
      <dgm:t>
        <a:bodyPr/>
        <a:lstStyle/>
        <a:p>
          <a:endParaRPr lang="en-US"/>
        </a:p>
      </dgm:t>
    </dgm:pt>
    <dgm:pt modelId="{D46C7FD0-8D57-6A4D-BBA6-2465A18700E7}">
      <dgm:prSet custT="1"/>
      <dgm:spPr/>
      <dgm:t>
        <a:bodyPr/>
        <a:lstStyle/>
        <a:p>
          <a:pPr rtl="0"/>
          <a:r>
            <a:rPr lang="en-US" sz="2400" dirty="0" smtClean="0"/>
            <a:t>physical environment</a:t>
          </a:r>
          <a:endParaRPr lang="en-US" sz="2400" dirty="0"/>
        </a:p>
      </dgm:t>
    </dgm:pt>
    <dgm:pt modelId="{8443643F-4BE7-184E-B941-B1D14DDE5E7A}" type="parTrans" cxnId="{80A3AB62-BD59-DD4B-884A-FF6DCD95CD12}">
      <dgm:prSet/>
      <dgm:spPr/>
      <dgm:t>
        <a:bodyPr/>
        <a:lstStyle/>
        <a:p>
          <a:endParaRPr lang="en-US"/>
        </a:p>
      </dgm:t>
    </dgm:pt>
    <dgm:pt modelId="{D6E4CA3F-E359-BD45-8A8A-C61D530AA1B3}" type="sibTrans" cxnId="{80A3AB62-BD59-DD4B-884A-FF6DCD95CD12}">
      <dgm:prSet/>
      <dgm:spPr/>
      <dgm:t>
        <a:bodyPr/>
        <a:lstStyle/>
        <a:p>
          <a:endParaRPr lang="en-US"/>
        </a:p>
      </dgm:t>
    </dgm:pt>
    <dgm:pt modelId="{2696AE5B-7D04-314B-8C34-EECD61B69A6E}">
      <dgm:prSet custT="1"/>
      <dgm:spPr/>
      <dgm:t>
        <a:bodyPr/>
        <a:lstStyle/>
        <a:p>
          <a:pPr rtl="0"/>
          <a:r>
            <a:rPr lang="en-US" sz="2400" dirty="0" smtClean="0"/>
            <a:t>with whom to interact </a:t>
          </a:r>
          <a:endParaRPr lang="en-US" sz="2400" dirty="0"/>
        </a:p>
      </dgm:t>
    </dgm:pt>
    <dgm:pt modelId="{478CE72B-51AF-9D4D-B1C0-D8D119D7F0AD}" type="parTrans" cxnId="{159FC094-B1F9-D440-AE4C-815BDA200CAE}">
      <dgm:prSet/>
      <dgm:spPr/>
      <dgm:t>
        <a:bodyPr/>
        <a:lstStyle/>
        <a:p>
          <a:endParaRPr lang="en-US"/>
        </a:p>
      </dgm:t>
    </dgm:pt>
    <dgm:pt modelId="{588AD1D6-7159-F149-9F50-F52017618F38}" type="sibTrans" cxnId="{159FC094-B1F9-D440-AE4C-815BDA200CAE}">
      <dgm:prSet/>
      <dgm:spPr/>
      <dgm:t>
        <a:bodyPr/>
        <a:lstStyle/>
        <a:p>
          <a:endParaRPr lang="en-US"/>
        </a:p>
      </dgm:t>
    </dgm:pt>
    <dgm:pt modelId="{7E35EE94-CE94-F440-B90D-D1A1634974EB}" type="pres">
      <dgm:prSet presAssocID="{0FDABC70-8533-0C4F-9E86-9B143E1BEC4D}" presName="diagram" presStyleCnt="0">
        <dgm:presLayoutVars>
          <dgm:dir/>
          <dgm:resizeHandles val="exact"/>
        </dgm:presLayoutVars>
      </dgm:prSet>
      <dgm:spPr/>
      <dgm:t>
        <a:bodyPr/>
        <a:lstStyle/>
        <a:p>
          <a:endParaRPr lang="en-US"/>
        </a:p>
      </dgm:t>
    </dgm:pt>
    <dgm:pt modelId="{E663A309-56C5-0743-AB3F-565DED494244}" type="pres">
      <dgm:prSet presAssocID="{1135560E-DDE7-FF44-8BA1-1CF105A902A8}" presName="node" presStyleLbl="node1" presStyleIdx="0" presStyleCnt="1" custScaleX="117837" custScaleY="71510">
        <dgm:presLayoutVars>
          <dgm:bulletEnabled val="1"/>
        </dgm:presLayoutVars>
      </dgm:prSet>
      <dgm:spPr/>
      <dgm:t>
        <a:bodyPr/>
        <a:lstStyle/>
        <a:p>
          <a:endParaRPr lang="en-US"/>
        </a:p>
      </dgm:t>
    </dgm:pt>
  </dgm:ptLst>
  <dgm:cxnLst>
    <dgm:cxn modelId="{D5E6B5E3-6D8E-6F4C-843C-B4F8E381A34C}" type="presOf" srcId="{D46C7FD0-8D57-6A4D-BBA6-2465A18700E7}" destId="{E663A309-56C5-0743-AB3F-565DED494244}" srcOrd="0" destOrd="2" presId="urn:microsoft.com/office/officeart/2005/8/layout/default"/>
    <dgm:cxn modelId="{075EDFA0-CBB3-C34B-AB25-472C6283F28F}" type="presOf" srcId="{AD43DE9E-35DE-3E46-88B6-806FDEE80AE9}" destId="{E663A309-56C5-0743-AB3F-565DED494244}" srcOrd="0" destOrd="1" presId="urn:microsoft.com/office/officeart/2005/8/layout/default"/>
    <dgm:cxn modelId="{B2846EE9-07E5-2348-9D22-EC581AC15319}" srcId="{1135560E-DDE7-FF44-8BA1-1CF105A902A8}" destId="{AD43DE9E-35DE-3E46-88B6-806FDEE80AE9}" srcOrd="0" destOrd="0" parTransId="{27E5D2CD-AA77-6846-9DC4-E78EC4567A42}" sibTransId="{2E4A72E7-0296-0F4D-AE8C-64C58EC458D0}"/>
    <dgm:cxn modelId="{159FC094-B1F9-D440-AE4C-815BDA200CAE}" srcId="{1135560E-DDE7-FF44-8BA1-1CF105A902A8}" destId="{2696AE5B-7D04-314B-8C34-EECD61B69A6E}" srcOrd="2" destOrd="0" parTransId="{478CE72B-51AF-9D4D-B1C0-D8D119D7F0AD}" sibTransId="{588AD1D6-7159-F149-9F50-F52017618F38}"/>
    <dgm:cxn modelId="{E4D56BA0-1AEB-0D4F-9D76-816886776C36}" srcId="{0FDABC70-8533-0C4F-9E86-9B143E1BEC4D}" destId="{1135560E-DDE7-FF44-8BA1-1CF105A902A8}" srcOrd="0" destOrd="0" parTransId="{2F6FEF2D-FE6B-0044-B637-DAF5E8CB3BC9}" sibTransId="{50BFC3A3-E55F-9B4F-AA48-C786C9D6F239}"/>
    <dgm:cxn modelId="{BDD54842-FDA6-1049-95C9-B215D1EA0392}" type="presOf" srcId="{1135560E-DDE7-FF44-8BA1-1CF105A902A8}" destId="{E663A309-56C5-0743-AB3F-565DED494244}" srcOrd="0" destOrd="0" presId="urn:microsoft.com/office/officeart/2005/8/layout/default"/>
    <dgm:cxn modelId="{EA955F16-479C-9840-88F6-E613DE2EE7C8}" type="presOf" srcId="{2696AE5B-7D04-314B-8C34-EECD61B69A6E}" destId="{E663A309-56C5-0743-AB3F-565DED494244}" srcOrd="0" destOrd="3" presId="urn:microsoft.com/office/officeart/2005/8/layout/default"/>
    <dgm:cxn modelId="{80A3AB62-BD59-DD4B-884A-FF6DCD95CD12}" srcId="{1135560E-DDE7-FF44-8BA1-1CF105A902A8}" destId="{D46C7FD0-8D57-6A4D-BBA6-2465A18700E7}" srcOrd="1" destOrd="0" parTransId="{8443643F-4BE7-184E-B941-B1D14DDE5E7A}" sibTransId="{D6E4CA3F-E359-BD45-8A8A-C61D530AA1B3}"/>
    <dgm:cxn modelId="{FDEC6114-1FAB-9C47-AC7E-3765755108EE}" type="presOf" srcId="{0FDABC70-8533-0C4F-9E86-9B143E1BEC4D}" destId="{7E35EE94-CE94-F440-B90D-D1A1634974EB}" srcOrd="0" destOrd="0" presId="urn:microsoft.com/office/officeart/2005/8/layout/default"/>
    <dgm:cxn modelId="{A5FCD1DE-DDC9-FC4A-B537-BBF5C813340D}" type="presParOf" srcId="{7E35EE94-CE94-F440-B90D-D1A1634974EB}" destId="{E663A309-56C5-0743-AB3F-565DED494244}"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7DC9402-6044-9E4E-B631-9646AE9EFBB5}" type="doc">
      <dgm:prSet loTypeId="urn:microsoft.com/office/officeart/2005/8/layout/default" loCatId="" qsTypeId="urn:microsoft.com/office/officeart/2005/8/quickstyle/simple3" qsCatId="simple" csTypeId="urn:microsoft.com/office/officeart/2005/8/colors/accent2_2" csCatId="accent2" phldr="1"/>
      <dgm:spPr/>
      <dgm:t>
        <a:bodyPr/>
        <a:lstStyle/>
        <a:p>
          <a:endParaRPr lang="en-US"/>
        </a:p>
      </dgm:t>
    </dgm:pt>
    <dgm:pt modelId="{4E143E67-D438-FF4F-A833-19FA8C87BBC8}">
      <dgm:prSet custT="1"/>
      <dgm:spPr/>
      <dgm:t>
        <a:bodyPr/>
        <a:lstStyle/>
        <a:p>
          <a:pPr rtl="0"/>
          <a:r>
            <a:rPr lang="en-US" sz="2800" dirty="0" smtClean="0"/>
            <a:t>Supports individual choice regarding: </a:t>
          </a:r>
          <a:endParaRPr lang="en-US" sz="2800" dirty="0"/>
        </a:p>
      </dgm:t>
    </dgm:pt>
    <dgm:pt modelId="{E8BF56D6-2CE5-6742-BFE3-9F41D4237C51}" type="parTrans" cxnId="{E9913315-0B94-7542-A149-FFE2F4BE90D2}">
      <dgm:prSet/>
      <dgm:spPr/>
      <dgm:t>
        <a:bodyPr/>
        <a:lstStyle/>
        <a:p>
          <a:endParaRPr lang="en-US"/>
        </a:p>
      </dgm:t>
    </dgm:pt>
    <dgm:pt modelId="{899E5BFD-A5A8-DF41-BEBA-089C5A5D8437}" type="sibTrans" cxnId="{E9913315-0B94-7542-A149-FFE2F4BE90D2}">
      <dgm:prSet/>
      <dgm:spPr/>
      <dgm:t>
        <a:bodyPr/>
        <a:lstStyle/>
        <a:p>
          <a:endParaRPr lang="en-US"/>
        </a:p>
      </dgm:t>
    </dgm:pt>
    <dgm:pt modelId="{D2C29C27-3159-584E-A564-350B6E4C6BAC}">
      <dgm:prSet custT="1"/>
      <dgm:spPr/>
      <dgm:t>
        <a:bodyPr/>
        <a:lstStyle/>
        <a:p>
          <a:pPr rtl="0"/>
          <a:r>
            <a:rPr lang="en-US" sz="2400" dirty="0" smtClean="0"/>
            <a:t>Services</a:t>
          </a:r>
          <a:endParaRPr lang="en-US" sz="2400" dirty="0"/>
        </a:p>
      </dgm:t>
    </dgm:pt>
    <dgm:pt modelId="{B4A4B767-FB18-6D48-BB78-7A86690F8EDC}" type="parTrans" cxnId="{5CC5146A-E660-6843-BA15-ED3DC369B52D}">
      <dgm:prSet/>
      <dgm:spPr/>
      <dgm:t>
        <a:bodyPr/>
        <a:lstStyle/>
        <a:p>
          <a:endParaRPr lang="en-US"/>
        </a:p>
      </dgm:t>
    </dgm:pt>
    <dgm:pt modelId="{82FF1CE5-33B3-754D-A795-BB291C27F8F1}" type="sibTrans" cxnId="{5CC5146A-E660-6843-BA15-ED3DC369B52D}">
      <dgm:prSet/>
      <dgm:spPr/>
      <dgm:t>
        <a:bodyPr/>
        <a:lstStyle/>
        <a:p>
          <a:endParaRPr lang="en-US"/>
        </a:p>
      </dgm:t>
    </dgm:pt>
    <dgm:pt modelId="{776999FE-FD0D-3745-81E7-5FAE903545A2}">
      <dgm:prSet custT="1"/>
      <dgm:spPr/>
      <dgm:t>
        <a:bodyPr/>
        <a:lstStyle/>
        <a:p>
          <a:pPr rtl="0"/>
          <a:r>
            <a:rPr lang="en-US" sz="2400" dirty="0" smtClean="0"/>
            <a:t>Supports </a:t>
          </a:r>
          <a:endParaRPr lang="en-US" sz="2400" dirty="0"/>
        </a:p>
      </dgm:t>
    </dgm:pt>
    <dgm:pt modelId="{13834B77-C090-DB49-8DBD-9B12ACD5AB07}" type="parTrans" cxnId="{400EF1F7-5345-8841-A30D-98EADA090DA7}">
      <dgm:prSet/>
      <dgm:spPr/>
      <dgm:t>
        <a:bodyPr/>
        <a:lstStyle/>
        <a:p>
          <a:endParaRPr lang="en-US"/>
        </a:p>
      </dgm:t>
    </dgm:pt>
    <dgm:pt modelId="{1738D81C-33E0-704C-9EB4-81AD4B38738A}" type="sibTrans" cxnId="{400EF1F7-5345-8841-A30D-98EADA090DA7}">
      <dgm:prSet/>
      <dgm:spPr/>
      <dgm:t>
        <a:bodyPr/>
        <a:lstStyle/>
        <a:p>
          <a:endParaRPr lang="en-US"/>
        </a:p>
      </dgm:t>
    </dgm:pt>
    <dgm:pt modelId="{FC14EABD-7152-7D44-A4E4-5D211A4D8ABF}">
      <dgm:prSet custT="1"/>
      <dgm:spPr/>
      <dgm:t>
        <a:bodyPr/>
        <a:lstStyle/>
        <a:p>
          <a:pPr rtl="0"/>
          <a:r>
            <a:rPr lang="en-US" sz="2400" dirty="0" smtClean="0"/>
            <a:t>Who provides services and supports</a:t>
          </a:r>
          <a:endParaRPr lang="en-US" sz="2400" dirty="0"/>
        </a:p>
      </dgm:t>
    </dgm:pt>
    <dgm:pt modelId="{66AB5FE2-E23C-994B-ABAE-0BDB7D5A4E2D}" type="parTrans" cxnId="{3EE28222-3529-D946-8962-142F66AE4ECD}">
      <dgm:prSet/>
      <dgm:spPr/>
      <dgm:t>
        <a:bodyPr/>
        <a:lstStyle/>
        <a:p>
          <a:endParaRPr lang="en-US"/>
        </a:p>
      </dgm:t>
    </dgm:pt>
    <dgm:pt modelId="{07DE63AD-4B6A-2D49-BE9A-EE2489436F57}" type="sibTrans" cxnId="{3EE28222-3529-D946-8962-142F66AE4ECD}">
      <dgm:prSet/>
      <dgm:spPr/>
      <dgm:t>
        <a:bodyPr/>
        <a:lstStyle/>
        <a:p>
          <a:endParaRPr lang="en-US"/>
        </a:p>
      </dgm:t>
    </dgm:pt>
    <dgm:pt modelId="{5A3022B4-5B55-C74C-91F3-48D63D673F64}" type="pres">
      <dgm:prSet presAssocID="{B7DC9402-6044-9E4E-B631-9646AE9EFBB5}" presName="diagram" presStyleCnt="0">
        <dgm:presLayoutVars>
          <dgm:dir/>
          <dgm:resizeHandles val="exact"/>
        </dgm:presLayoutVars>
      </dgm:prSet>
      <dgm:spPr/>
      <dgm:t>
        <a:bodyPr/>
        <a:lstStyle/>
        <a:p>
          <a:endParaRPr lang="en-US"/>
        </a:p>
      </dgm:t>
    </dgm:pt>
    <dgm:pt modelId="{E8FFC8DA-0626-C74F-97A8-70BE9F22748C}" type="pres">
      <dgm:prSet presAssocID="{4E143E67-D438-FF4F-A833-19FA8C87BBC8}" presName="node" presStyleLbl="node1" presStyleIdx="0" presStyleCnt="1" custScaleX="117837" custScaleY="66901">
        <dgm:presLayoutVars>
          <dgm:bulletEnabled val="1"/>
        </dgm:presLayoutVars>
      </dgm:prSet>
      <dgm:spPr/>
      <dgm:t>
        <a:bodyPr/>
        <a:lstStyle/>
        <a:p>
          <a:endParaRPr lang="en-US"/>
        </a:p>
      </dgm:t>
    </dgm:pt>
  </dgm:ptLst>
  <dgm:cxnLst>
    <dgm:cxn modelId="{5CC5146A-E660-6843-BA15-ED3DC369B52D}" srcId="{4E143E67-D438-FF4F-A833-19FA8C87BBC8}" destId="{D2C29C27-3159-584E-A564-350B6E4C6BAC}" srcOrd="0" destOrd="0" parTransId="{B4A4B767-FB18-6D48-BB78-7A86690F8EDC}" sibTransId="{82FF1CE5-33B3-754D-A795-BB291C27F8F1}"/>
    <dgm:cxn modelId="{400EF1F7-5345-8841-A30D-98EADA090DA7}" srcId="{4E143E67-D438-FF4F-A833-19FA8C87BBC8}" destId="{776999FE-FD0D-3745-81E7-5FAE903545A2}" srcOrd="1" destOrd="0" parTransId="{13834B77-C090-DB49-8DBD-9B12ACD5AB07}" sibTransId="{1738D81C-33E0-704C-9EB4-81AD4B38738A}"/>
    <dgm:cxn modelId="{16FDFD41-4858-7D48-950F-DA05FCFC4CAE}" type="presOf" srcId="{B7DC9402-6044-9E4E-B631-9646AE9EFBB5}" destId="{5A3022B4-5B55-C74C-91F3-48D63D673F64}" srcOrd="0" destOrd="0" presId="urn:microsoft.com/office/officeart/2005/8/layout/default"/>
    <dgm:cxn modelId="{111FBC4B-7EC8-524A-9580-5041EADBF2D7}" type="presOf" srcId="{D2C29C27-3159-584E-A564-350B6E4C6BAC}" destId="{E8FFC8DA-0626-C74F-97A8-70BE9F22748C}" srcOrd="0" destOrd="1" presId="urn:microsoft.com/office/officeart/2005/8/layout/default"/>
    <dgm:cxn modelId="{3EE28222-3529-D946-8962-142F66AE4ECD}" srcId="{4E143E67-D438-FF4F-A833-19FA8C87BBC8}" destId="{FC14EABD-7152-7D44-A4E4-5D211A4D8ABF}" srcOrd="2" destOrd="0" parTransId="{66AB5FE2-E23C-994B-ABAE-0BDB7D5A4E2D}" sibTransId="{07DE63AD-4B6A-2D49-BE9A-EE2489436F57}"/>
    <dgm:cxn modelId="{0376DDAA-26AD-F84E-9AB0-9BFF0860AF50}" type="presOf" srcId="{FC14EABD-7152-7D44-A4E4-5D211A4D8ABF}" destId="{E8FFC8DA-0626-C74F-97A8-70BE9F22748C}" srcOrd="0" destOrd="3" presId="urn:microsoft.com/office/officeart/2005/8/layout/default"/>
    <dgm:cxn modelId="{375EB5C8-8E91-D840-8A2B-4387A7A7AA24}" type="presOf" srcId="{4E143E67-D438-FF4F-A833-19FA8C87BBC8}" destId="{E8FFC8DA-0626-C74F-97A8-70BE9F22748C}" srcOrd="0" destOrd="0" presId="urn:microsoft.com/office/officeart/2005/8/layout/default"/>
    <dgm:cxn modelId="{E9913315-0B94-7542-A149-FFE2F4BE90D2}" srcId="{B7DC9402-6044-9E4E-B631-9646AE9EFBB5}" destId="{4E143E67-D438-FF4F-A833-19FA8C87BBC8}" srcOrd="0" destOrd="0" parTransId="{E8BF56D6-2CE5-6742-BFE3-9F41D4237C51}" sibTransId="{899E5BFD-A5A8-DF41-BEBA-089C5A5D8437}"/>
    <dgm:cxn modelId="{8CCADCE3-A55A-3C4A-AFA4-A4363B63705D}" type="presOf" srcId="{776999FE-FD0D-3745-81E7-5FAE903545A2}" destId="{E8FFC8DA-0626-C74F-97A8-70BE9F22748C}" srcOrd="0" destOrd="2" presId="urn:microsoft.com/office/officeart/2005/8/layout/default"/>
    <dgm:cxn modelId="{3D5A932C-06F7-BA41-B892-16B8637435D9}" type="presParOf" srcId="{5A3022B4-5B55-C74C-91F3-48D63D673F64}" destId="{E8FFC8DA-0626-C74F-97A8-70BE9F22748C}"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2C6CAAE-7395-4544-A1B4-13E4FECE6040}" type="doc">
      <dgm:prSet loTypeId="urn:microsoft.com/office/officeart/2005/8/layout/vList2" loCatId="" qsTypeId="urn:microsoft.com/office/officeart/2005/8/quickstyle/simple3" qsCatId="simple" csTypeId="urn:microsoft.com/office/officeart/2005/8/colors/accent2_2" csCatId="accent2" phldr="1"/>
      <dgm:spPr/>
      <dgm:t>
        <a:bodyPr/>
        <a:lstStyle/>
        <a:p>
          <a:endParaRPr lang="en-US"/>
        </a:p>
      </dgm:t>
    </dgm:pt>
    <dgm:pt modelId="{5A3258BD-FFAB-054C-A38F-5F00D80E00D9}">
      <dgm:prSet custT="1"/>
      <dgm:spPr/>
      <dgm:t>
        <a:bodyPr/>
        <a:lstStyle/>
        <a:p>
          <a:pPr rtl="0"/>
          <a:r>
            <a:rPr lang="en-US" sz="2800" dirty="0" smtClean="0"/>
            <a:t>The individual has the same responsibilities and protections from eviction that tenants have under the landlord/tenant laws.  </a:t>
          </a:r>
          <a:endParaRPr lang="en-US" sz="2800" dirty="0"/>
        </a:p>
      </dgm:t>
    </dgm:pt>
    <dgm:pt modelId="{FFC109FB-FD40-3F47-BFDF-306677F4BD47}" type="parTrans" cxnId="{693E324A-59C1-074D-BB8A-F8496D192F7B}">
      <dgm:prSet/>
      <dgm:spPr/>
      <dgm:t>
        <a:bodyPr/>
        <a:lstStyle/>
        <a:p>
          <a:endParaRPr lang="en-US"/>
        </a:p>
      </dgm:t>
    </dgm:pt>
    <dgm:pt modelId="{015B86E4-A234-CD4D-8290-697A87073E12}" type="sibTrans" cxnId="{693E324A-59C1-074D-BB8A-F8496D192F7B}">
      <dgm:prSet/>
      <dgm:spPr/>
      <dgm:t>
        <a:bodyPr/>
        <a:lstStyle/>
        <a:p>
          <a:endParaRPr lang="en-US"/>
        </a:p>
      </dgm:t>
    </dgm:pt>
    <dgm:pt modelId="{141089C9-51BB-854F-B099-E83B924B8342}">
      <dgm:prSet custT="1"/>
      <dgm:spPr/>
      <dgm:t>
        <a:bodyPr/>
        <a:lstStyle/>
        <a:p>
          <a:pPr rtl="0"/>
          <a:r>
            <a:rPr lang="en-US" sz="2800" dirty="0" smtClean="0"/>
            <a:t>The unit must be a specific physical place that can be owned, rented, or occupied under a legally enforceable agreement.</a:t>
          </a:r>
          <a:endParaRPr lang="en-US" sz="2800" dirty="0"/>
        </a:p>
      </dgm:t>
    </dgm:pt>
    <dgm:pt modelId="{1A2FA4A2-16D9-3444-8925-0ACFB2458888}" type="sibTrans" cxnId="{40F5A2F3-C9CD-1F4A-A45C-F5411AD5A33D}">
      <dgm:prSet/>
      <dgm:spPr/>
      <dgm:t>
        <a:bodyPr/>
        <a:lstStyle/>
        <a:p>
          <a:endParaRPr lang="en-US"/>
        </a:p>
      </dgm:t>
    </dgm:pt>
    <dgm:pt modelId="{7434C2ED-9762-FC4B-A3D7-C2900481EC81}" type="parTrans" cxnId="{40F5A2F3-C9CD-1F4A-A45C-F5411AD5A33D}">
      <dgm:prSet/>
      <dgm:spPr/>
      <dgm:t>
        <a:bodyPr/>
        <a:lstStyle/>
        <a:p>
          <a:endParaRPr lang="en-US"/>
        </a:p>
      </dgm:t>
    </dgm:pt>
    <dgm:pt modelId="{72373AAD-A9C2-EB44-A0E0-D6FE6BF68148}" type="pres">
      <dgm:prSet presAssocID="{02C6CAAE-7395-4544-A1B4-13E4FECE6040}" presName="linear" presStyleCnt="0">
        <dgm:presLayoutVars>
          <dgm:animLvl val="lvl"/>
          <dgm:resizeHandles val="exact"/>
        </dgm:presLayoutVars>
      </dgm:prSet>
      <dgm:spPr/>
      <dgm:t>
        <a:bodyPr/>
        <a:lstStyle/>
        <a:p>
          <a:endParaRPr lang="en-US"/>
        </a:p>
      </dgm:t>
    </dgm:pt>
    <dgm:pt modelId="{3FC3CDD3-5B26-A64E-9737-CEBEB9B825A4}" type="pres">
      <dgm:prSet presAssocID="{141089C9-51BB-854F-B099-E83B924B8342}" presName="parentText" presStyleLbl="node1" presStyleIdx="0" presStyleCnt="2">
        <dgm:presLayoutVars>
          <dgm:chMax val="0"/>
          <dgm:bulletEnabled val="1"/>
        </dgm:presLayoutVars>
      </dgm:prSet>
      <dgm:spPr/>
      <dgm:t>
        <a:bodyPr/>
        <a:lstStyle/>
        <a:p>
          <a:endParaRPr lang="en-US"/>
        </a:p>
      </dgm:t>
    </dgm:pt>
    <dgm:pt modelId="{36AAF2DE-2528-8247-9194-F24D85E4E633}" type="pres">
      <dgm:prSet presAssocID="{1A2FA4A2-16D9-3444-8925-0ACFB2458888}" presName="spacer" presStyleCnt="0"/>
      <dgm:spPr/>
    </dgm:pt>
    <dgm:pt modelId="{776E6395-224A-4B43-9996-CEF2CAC0CF0C}" type="pres">
      <dgm:prSet presAssocID="{5A3258BD-FFAB-054C-A38F-5F00D80E00D9}" presName="parentText" presStyleLbl="node1" presStyleIdx="1" presStyleCnt="2">
        <dgm:presLayoutVars>
          <dgm:chMax val="0"/>
          <dgm:bulletEnabled val="1"/>
        </dgm:presLayoutVars>
      </dgm:prSet>
      <dgm:spPr/>
      <dgm:t>
        <a:bodyPr/>
        <a:lstStyle/>
        <a:p>
          <a:endParaRPr lang="en-US"/>
        </a:p>
      </dgm:t>
    </dgm:pt>
  </dgm:ptLst>
  <dgm:cxnLst>
    <dgm:cxn modelId="{DEBECA92-F33C-8F47-818E-8FB5BA35DB26}" type="presOf" srcId="{5A3258BD-FFAB-054C-A38F-5F00D80E00D9}" destId="{776E6395-224A-4B43-9996-CEF2CAC0CF0C}" srcOrd="0" destOrd="0" presId="urn:microsoft.com/office/officeart/2005/8/layout/vList2"/>
    <dgm:cxn modelId="{40F5A2F3-C9CD-1F4A-A45C-F5411AD5A33D}" srcId="{02C6CAAE-7395-4544-A1B4-13E4FECE6040}" destId="{141089C9-51BB-854F-B099-E83B924B8342}" srcOrd="0" destOrd="0" parTransId="{7434C2ED-9762-FC4B-A3D7-C2900481EC81}" sibTransId="{1A2FA4A2-16D9-3444-8925-0ACFB2458888}"/>
    <dgm:cxn modelId="{E59109AB-6307-2041-B4EF-5ECAF83D7428}" type="presOf" srcId="{141089C9-51BB-854F-B099-E83B924B8342}" destId="{3FC3CDD3-5B26-A64E-9737-CEBEB9B825A4}" srcOrd="0" destOrd="0" presId="urn:microsoft.com/office/officeart/2005/8/layout/vList2"/>
    <dgm:cxn modelId="{D08E690B-3122-2946-8DED-9150A8A00891}" type="presOf" srcId="{02C6CAAE-7395-4544-A1B4-13E4FECE6040}" destId="{72373AAD-A9C2-EB44-A0E0-D6FE6BF68148}" srcOrd="0" destOrd="0" presId="urn:microsoft.com/office/officeart/2005/8/layout/vList2"/>
    <dgm:cxn modelId="{693E324A-59C1-074D-BB8A-F8496D192F7B}" srcId="{02C6CAAE-7395-4544-A1B4-13E4FECE6040}" destId="{5A3258BD-FFAB-054C-A38F-5F00D80E00D9}" srcOrd="1" destOrd="0" parTransId="{FFC109FB-FD40-3F47-BFDF-306677F4BD47}" sibTransId="{015B86E4-A234-CD4D-8290-697A87073E12}"/>
    <dgm:cxn modelId="{BF32B3AB-4AD6-3D46-95AA-60F645E4058B}" type="presParOf" srcId="{72373AAD-A9C2-EB44-A0E0-D6FE6BF68148}" destId="{3FC3CDD3-5B26-A64E-9737-CEBEB9B825A4}" srcOrd="0" destOrd="0" presId="urn:microsoft.com/office/officeart/2005/8/layout/vList2"/>
    <dgm:cxn modelId="{F7B673CA-0A2D-6F41-91AA-092F5351DE48}" type="presParOf" srcId="{72373AAD-A9C2-EB44-A0E0-D6FE6BF68148}" destId="{36AAF2DE-2528-8247-9194-F24D85E4E633}" srcOrd="1" destOrd="0" presId="urn:microsoft.com/office/officeart/2005/8/layout/vList2"/>
    <dgm:cxn modelId="{D6B6EB4A-A81D-214A-B2A5-A6FA4696DE6C}" type="presParOf" srcId="{72373AAD-A9C2-EB44-A0E0-D6FE6BF68148}" destId="{776E6395-224A-4B43-9996-CEF2CAC0CF0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EB037CE6-1238-7D48-A17B-487B9729443A}" type="doc">
      <dgm:prSet loTypeId="urn:microsoft.com/office/officeart/2005/8/layout/default" loCatId="" qsTypeId="urn:microsoft.com/office/officeart/2005/8/quickstyle/simple3" qsCatId="simple" csTypeId="urn:microsoft.com/office/officeart/2005/8/colors/accent2_2" csCatId="accent2" phldr="1"/>
      <dgm:spPr/>
      <dgm:t>
        <a:bodyPr/>
        <a:lstStyle/>
        <a:p>
          <a:endParaRPr lang="en-US"/>
        </a:p>
      </dgm:t>
    </dgm:pt>
    <dgm:pt modelId="{292DE8CF-5EDD-4E40-8A3A-16DFDB10FFA8}">
      <dgm:prSet custT="1"/>
      <dgm:spPr/>
      <dgm:t>
        <a:bodyPr/>
        <a:lstStyle/>
        <a:p>
          <a:pPr rtl="0"/>
          <a:r>
            <a:rPr lang="en-US" sz="2800" dirty="0" smtClean="0"/>
            <a:t>For settings in which landlord/tenant laws do not apply: </a:t>
          </a:r>
          <a:endParaRPr lang="en-US" sz="2800" dirty="0"/>
        </a:p>
      </dgm:t>
    </dgm:pt>
    <dgm:pt modelId="{7DF7F7C0-B2C2-4D44-8CE9-5E89FF3DA0F1}" type="parTrans" cxnId="{D5D6B042-6746-5443-B4D2-CF0F11978311}">
      <dgm:prSet/>
      <dgm:spPr/>
      <dgm:t>
        <a:bodyPr/>
        <a:lstStyle/>
        <a:p>
          <a:endParaRPr lang="en-US"/>
        </a:p>
      </dgm:t>
    </dgm:pt>
    <dgm:pt modelId="{23C32A24-6D3F-664F-BA4F-5F794508C506}" type="sibTrans" cxnId="{D5D6B042-6746-5443-B4D2-CF0F11978311}">
      <dgm:prSet/>
      <dgm:spPr/>
      <dgm:t>
        <a:bodyPr/>
        <a:lstStyle/>
        <a:p>
          <a:endParaRPr lang="en-US"/>
        </a:p>
      </dgm:t>
    </dgm:pt>
    <dgm:pt modelId="{AF658027-691B-1043-A6C9-D4AD7C5EAAFC}">
      <dgm:prSet custT="1"/>
      <dgm:spPr/>
      <dgm:t>
        <a:bodyPr/>
        <a:lstStyle/>
        <a:p>
          <a:pPr rtl="0"/>
          <a:r>
            <a:rPr lang="en-US" sz="2400" dirty="0" smtClean="0"/>
            <a:t>The State must ensure that a lease or residency agreement is in place for each individual receiving HCBS services.</a:t>
          </a:r>
          <a:endParaRPr lang="en-US" sz="2400" dirty="0"/>
        </a:p>
      </dgm:t>
    </dgm:pt>
    <dgm:pt modelId="{9EE38FFA-9775-FB45-A5AA-D55386F991A5}" type="parTrans" cxnId="{CB791F49-A457-DA43-826D-BB202FD950DB}">
      <dgm:prSet/>
      <dgm:spPr/>
      <dgm:t>
        <a:bodyPr/>
        <a:lstStyle/>
        <a:p>
          <a:endParaRPr lang="en-US"/>
        </a:p>
      </dgm:t>
    </dgm:pt>
    <dgm:pt modelId="{187AD977-7AC7-A540-91F2-9AD3396D1C00}" type="sibTrans" cxnId="{CB791F49-A457-DA43-826D-BB202FD950DB}">
      <dgm:prSet/>
      <dgm:spPr/>
      <dgm:t>
        <a:bodyPr/>
        <a:lstStyle/>
        <a:p>
          <a:endParaRPr lang="en-US"/>
        </a:p>
      </dgm:t>
    </dgm:pt>
    <dgm:pt modelId="{1ECEA561-2DCC-114E-8794-0B3E893CD830}">
      <dgm:prSet custT="1"/>
      <dgm:spPr/>
      <dgm:t>
        <a:bodyPr/>
        <a:lstStyle/>
        <a:p>
          <a:pPr rtl="0"/>
          <a:r>
            <a:rPr lang="en-US" sz="2400" dirty="0" smtClean="0"/>
            <a:t>The agreement must provide protections from eviction and establish an eviction process with appeal rights comparable to those under landlord/tenant law. </a:t>
          </a:r>
          <a:endParaRPr lang="en-US" sz="2400" dirty="0"/>
        </a:p>
      </dgm:t>
    </dgm:pt>
    <dgm:pt modelId="{F880585E-37B1-C84D-B90D-D8AD737727B3}" type="parTrans" cxnId="{0966DA68-271E-184B-B834-C585F656B90A}">
      <dgm:prSet/>
      <dgm:spPr/>
      <dgm:t>
        <a:bodyPr/>
        <a:lstStyle/>
        <a:p>
          <a:endParaRPr lang="en-US"/>
        </a:p>
      </dgm:t>
    </dgm:pt>
    <dgm:pt modelId="{AB0E03CB-2FF6-2F4C-99B6-3991E81019D8}" type="sibTrans" cxnId="{0966DA68-271E-184B-B834-C585F656B90A}">
      <dgm:prSet/>
      <dgm:spPr/>
      <dgm:t>
        <a:bodyPr/>
        <a:lstStyle/>
        <a:p>
          <a:endParaRPr lang="en-US"/>
        </a:p>
      </dgm:t>
    </dgm:pt>
    <dgm:pt modelId="{251E68A6-AFC3-134C-ADBB-066426CD5BA8}" type="pres">
      <dgm:prSet presAssocID="{EB037CE6-1238-7D48-A17B-487B9729443A}" presName="diagram" presStyleCnt="0">
        <dgm:presLayoutVars>
          <dgm:dir/>
          <dgm:resizeHandles val="exact"/>
        </dgm:presLayoutVars>
      </dgm:prSet>
      <dgm:spPr/>
      <dgm:t>
        <a:bodyPr/>
        <a:lstStyle/>
        <a:p>
          <a:endParaRPr lang="en-US"/>
        </a:p>
      </dgm:t>
    </dgm:pt>
    <dgm:pt modelId="{7C9827D3-08ED-F34E-9540-4723FDE86E5C}" type="pres">
      <dgm:prSet presAssocID="{292DE8CF-5EDD-4E40-8A3A-16DFDB10FFA8}" presName="node" presStyleLbl="node1" presStyleIdx="0" presStyleCnt="1" custScaleY="69731">
        <dgm:presLayoutVars>
          <dgm:bulletEnabled val="1"/>
        </dgm:presLayoutVars>
      </dgm:prSet>
      <dgm:spPr/>
      <dgm:t>
        <a:bodyPr/>
        <a:lstStyle/>
        <a:p>
          <a:endParaRPr lang="en-US"/>
        </a:p>
      </dgm:t>
    </dgm:pt>
  </dgm:ptLst>
  <dgm:cxnLst>
    <dgm:cxn modelId="{99A4A2EC-6B77-A344-9963-C41E942BF2AE}" type="presOf" srcId="{EB037CE6-1238-7D48-A17B-487B9729443A}" destId="{251E68A6-AFC3-134C-ADBB-066426CD5BA8}" srcOrd="0" destOrd="0" presId="urn:microsoft.com/office/officeart/2005/8/layout/default"/>
    <dgm:cxn modelId="{D5D6B042-6746-5443-B4D2-CF0F11978311}" srcId="{EB037CE6-1238-7D48-A17B-487B9729443A}" destId="{292DE8CF-5EDD-4E40-8A3A-16DFDB10FFA8}" srcOrd="0" destOrd="0" parTransId="{7DF7F7C0-B2C2-4D44-8CE9-5E89FF3DA0F1}" sibTransId="{23C32A24-6D3F-664F-BA4F-5F794508C506}"/>
    <dgm:cxn modelId="{13C9A1B9-CC0A-7341-9F0C-196D620C9B4D}" type="presOf" srcId="{1ECEA561-2DCC-114E-8794-0B3E893CD830}" destId="{7C9827D3-08ED-F34E-9540-4723FDE86E5C}" srcOrd="0" destOrd="2" presId="urn:microsoft.com/office/officeart/2005/8/layout/default"/>
    <dgm:cxn modelId="{CB791F49-A457-DA43-826D-BB202FD950DB}" srcId="{292DE8CF-5EDD-4E40-8A3A-16DFDB10FFA8}" destId="{AF658027-691B-1043-A6C9-D4AD7C5EAAFC}" srcOrd="0" destOrd="0" parTransId="{9EE38FFA-9775-FB45-A5AA-D55386F991A5}" sibTransId="{187AD977-7AC7-A540-91F2-9AD3396D1C00}"/>
    <dgm:cxn modelId="{02092918-B2E7-5B43-A97B-EC92FDDA75C9}" type="presOf" srcId="{292DE8CF-5EDD-4E40-8A3A-16DFDB10FFA8}" destId="{7C9827D3-08ED-F34E-9540-4723FDE86E5C}" srcOrd="0" destOrd="0" presId="urn:microsoft.com/office/officeart/2005/8/layout/default"/>
    <dgm:cxn modelId="{0966DA68-271E-184B-B834-C585F656B90A}" srcId="{292DE8CF-5EDD-4E40-8A3A-16DFDB10FFA8}" destId="{1ECEA561-2DCC-114E-8794-0B3E893CD830}" srcOrd="1" destOrd="0" parTransId="{F880585E-37B1-C84D-B90D-D8AD737727B3}" sibTransId="{AB0E03CB-2FF6-2F4C-99B6-3991E81019D8}"/>
    <dgm:cxn modelId="{9D247B29-FA27-014C-9DFE-2D396DB45D29}" type="presOf" srcId="{AF658027-691B-1043-A6C9-D4AD7C5EAAFC}" destId="{7C9827D3-08ED-F34E-9540-4723FDE86E5C}" srcOrd="0" destOrd="1" presId="urn:microsoft.com/office/officeart/2005/8/layout/default"/>
    <dgm:cxn modelId="{1F6A0A2B-6D17-1047-8DAF-612528CFEBD0}" type="presParOf" srcId="{251E68A6-AFC3-134C-ADBB-066426CD5BA8}" destId="{7C9827D3-08ED-F34E-9540-4723FDE86E5C}"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948CF3BE-01A0-0141-97CD-701599C27EFA}" type="doc">
      <dgm:prSet loTypeId="urn:microsoft.com/office/officeart/2005/8/layout/default" loCatId="" qsTypeId="urn:microsoft.com/office/officeart/2005/8/quickstyle/simple3" qsCatId="simple" csTypeId="urn:microsoft.com/office/officeart/2005/8/colors/accent2_2" csCatId="accent2" phldr="1"/>
      <dgm:spPr/>
      <dgm:t>
        <a:bodyPr/>
        <a:lstStyle/>
        <a:p>
          <a:endParaRPr lang="en-US"/>
        </a:p>
      </dgm:t>
    </dgm:pt>
    <dgm:pt modelId="{5F174FEE-34CF-9B4B-BEB2-688A2A407369}">
      <dgm:prSet custT="1"/>
      <dgm:spPr/>
      <dgm:t>
        <a:bodyPr/>
        <a:lstStyle/>
        <a:p>
          <a:pPr rtl="0"/>
          <a:r>
            <a:rPr lang="en-US" sz="2400" dirty="0" smtClean="0"/>
            <a:t>Right to have their choice of visitors at any time</a:t>
          </a:r>
          <a:endParaRPr lang="en-US" sz="2400" dirty="0"/>
        </a:p>
      </dgm:t>
    </dgm:pt>
    <dgm:pt modelId="{A78A56C9-5BDE-D143-965B-6498EB579325}">
      <dgm:prSet custT="1"/>
      <dgm:spPr/>
      <dgm:t>
        <a:bodyPr/>
        <a:lstStyle/>
        <a:p>
          <a:pPr rtl="0"/>
          <a:r>
            <a:rPr lang="en-US" sz="2400" dirty="0" smtClean="0"/>
            <a:t>Access to food at any time</a:t>
          </a:r>
          <a:endParaRPr lang="en-US" sz="2400" dirty="0"/>
        </a:p>
      </dgm:t>
    </dgm:pt>
    <dgm:pt modelId="{2828B7AE-2E21-9147-BFAF-C347A88EA4D8}">
      <dgm:prSet custT="1"/>
      <dgm:spPr/>
      <dgm:t>
        <a:bodyPr/>
        <a:lstStyle/>
        <a:p>
          <a:pPr rtl="0"/>
          <a:r>
            <a:rPr lang="en-US" sz="2400" dirty="0" smtClean="0"/>
            <a:t>Freedom and support to control their own schedules and activities</a:t>
          </a:r>
          <a:endParaRPr lang="en-US" sz="2400" dirty="0"/>
        </a:p>
      </dgm:t>
    </dgm:pt>
    <dgm:pt modelId="{7602F073-478C-F142-91EA-7DEC3561E870}">
      <dgm:prSet custT="1"/>
      <dgm:spPr/>
      <dgm:t>
        <a:bodyPr/>
        <a:lstStyle/>
        <a:p>
          <a:pPr rtl="0"/>
          <a:r>
            <a:rPr lang="en-US" sz="2400" dirty="0" smtClean="0"/>
            <a:t>Privacy in their sleeping or living unit</a:t>
          </a:r>
          <a:endParaRPr lang="en-US" sz="2400" dirty="0"/>
        </a:p>
      </dgm:t>
    </dgm:pt>
    <dgm:pt modelId="{D455657C-CCC6-F647-8A9F-E0226E84C1D8}">
      <dgm:prSet custT="1"/>
      <dgm:spPr/>
      <dgm:t>
        <a:bodyPr/>
        <a:lstStyle/>
        <a:p>
          <a:pPr rtl="0"/>
          <a:r>
            <a:rPr lang="en-US" sz="2800" dirty="0" smtClean="0"/>
            <a:t>Individuals have the right to: </a:t>
          </a:r>
          <a:endParaRPr lang="en-US" sz="2800" dirty="0"/>
        </a:p>
      </dgm:t>
    </dgm:pt>
    <dgm:pt modelId="{2620CD5A-FFB8-A345-9CD0-7DA33CAB61A1}" type="sibTrans" cxnId="{1D786611-7E6F-CD46-B69D-95211C75643B}">
      <dgm:prSet/>
      <dgm:spPr/>
      <dgm:t>
        <a:bodyPr/>
        <a:lstStyle/>
        <a:p>
          <a:endParaRPr lang="en-US"/>
        </a:p>
      </dgm:t>
    </dgm:pt>
    <dgm:pt modelId="{83477ED4-5A2E-F044-90AC-4DAFC71DC7DD}" type="parTrans" cxnId="{1D786611-7E6F-CD46-B69D-95211C75643B}">
      <dgm:prSet/>
      <dgm:spPr/>
      <dgm:t>
        <a:bodyPr/>
        <a:lstStyle/>
        <a:p>
          <a:endParaRPr lang="en-US"/>
        </a:p>
      </dgm:t>
    </dgm:pt>
    <dgm:pt modelId="{7B22F1A0-186E-E543-9B0F-70DDB3AEEC49}" type="sibTrans" cxnId="{6BCDA2DE-7F24-164D-9ED7-C75950EAD406}">
      <dgm:prSet/>
      <dgm:spPr/>
      <dgm:t>
        <a:bodyPr/>
        <a:lstStyle/>
        <a:p>
          <a:endParaRPr lang="en-US"/>
        </a:p>
      </dgm:t>
    </dgm:pt>
    <dgm:pt modelId="{1893B502-3C46-3A40-903E-0BA57C25E60E}" type="parTrans" cxnId="{6BCDA2DE-7F24-164D-9ED7-C75950EAD406}">
      <dgm:prSet/>
      <dgm:spPr/>
      <dgm:t>
        <a:bodyPr/>
        <a:lstStyle/>
        <a:p>
          <a:endParaRPr lang="en-US"/>
        </a:p>
      </dgm:t>
    </dgm:pt>
    <dgm:pt modelId="{1BC91DAF-1CD0-4242-85D3-6939318A069B}" type="sibTrans" cxnId="{D09D830E-3A70-2A45-9B65-CD15765EB627}">
      <dgm:prSet/>
      <dgm:spPr/>
      <dgm:t>
        <a:bodyPr/>
        <a:lstStyle/>
        <a:p>
          <a:endParaRPr lang="en-US"/>
        </a:p>
      </dgm:t>
    </dgm:pt>
    <dgm:pt modelId="{0AB4BAFD-62E2-2946-9BC8-1F97E0C85550}" type="parTrans" cxnId="{D09D830E-3A70-2A45-9B65-CD15765EB627}">
      <dgm:prSet/>
      <dgm:spPr/>
      <dgm:t>
        <a:bodyPr/>
        <a:lstStyle/>
        <a:p>
          <a:endParaRPr lang="en-US"/>
        </a:p>
      </dgm:t>
    </dgm:pt>
    <dgm:pt modelId="{2D1C134A-B7E2-9740-AA61-12C5EACC2508}" type="sibTrans" cxnId="{734340C6-99C4-984F-BF31-54E260C963F5}">
      <dgm:prSet/>
      <dgm:spPr/>
      <dgm:t>
        <a:bodyPr/>
        <a:lstStyle/>
        <a:p>
          <a:endParaRPr lang="en-US"/>
        </a:p>
      </dgm:t>
    </dgm:pt>
    <dgm:pt modelId="{2F7E4524-A068-FD4C-BFBB-571343289454}" type="parTrans" cxnId="{734340C6-99C4-984F-BF31-54E260C963F5}">
      <dgm:prSet/>
      <dgm:spPr/>
      <dgm:t>
        <a:bodyPr/>
        <a:lstStyle/>
        <a:p>
          <a:endParaRPr lang="en-US"/>
        </a:p>
      </dgm:t>
    </dgm:pt>
    <dgm:pt modelId="{1D7584AF-CB1B-604B-A135-C78851B07D6F}" type="sibTrans" cxnId="{CBBDB06F-D5AE-B141-A2A6-63920526F155}">
      <dgm:prSet/>
      <dgm:spPr/>
      <dgm:t>
        <a:bodyPr/>
        <a:lstStyle/>
        <a:p>
          <a:endParaRPr lang="en-US"/>
        </a:p>
      </dgm:t>
    </dgm:pt>
    <dgm:pt modelId="{968158EC-431E-1643-BAE4-65C4CB169384}" type="parTrans" cxnId="{CBBDB06F-D5AE-B141-A2A6-63920526F155}">
      <dgm:prSet/>
      <dgm:spPr/>
      <dgm:t>
        <a:bodyPr/>
        <a:lstStyle/>
        <a:p>
          <a:endParaRPr lang="en-US"/>
        </a:p>
      </dgm:t>
    </dgm:pt>
    <dgm:pt modelId="{268A21EB-A888-674C-9CB3-234C83E753DB}">
      <dgm:prSet custT="1"/>
      <dgm:spPr/>
      <dgm:t>
        <a:bodyPr/>
        <a:lstStyle/>
        <a:p>
          <a:pPr rtl="0"/>
          <a:r>
            <a:rPr lang="en-US" sz="2400" dirty="0" smtClean="0"/>
            <a:t>Units have doors lockable by the individual, with only appropriate staff having keys to doors</a:t>
          </a:r>
          <a:endParaRPr lang="en-US" sz="2400" dirty="0"/>
        </a:p>
      </dgm:t>
    </dgm:pt>
    <dgm:pt modelId="{055E1F5D-02E4-3D4E-A3F8-1881CB2FF3EE}" type="parTrans" cxnId="{B5156328-E421-6D42-B994-52B73CE0161C}">
      <dgm:prSet/>
      <dgm:spPr/>
      <dgm:t>
        <a:bodyPr/>
        <a:lstStyle/>
        <a:p>
          <a:endParaRPr lang="en-US"/>
        </a:p>
      </dgm:t>
    </dgm:pt>
    <dgm:pt modelId="{BD9B0EF7-A9CB-B84D-AAD3-7B62071CE8D5}" type="sibTrans" cxnId="{B5156328-E421-6D42-B994-52B73CE0161C}">
      <dgm:prSet/>
      <dgm:spPr/>
      <dgm:t>
        <a:bodyPr/>
        <a:lstStyle/>
        <a:p>
          <a:endParaRPr lang="en-US"/>
        </a:p>
      </dgm:t>
    </dgm:pt>
    <dgm:pt modelId="{592AA5B9-D521-7746-A0E1-7D4677EAB819}">
      <dgm:prSet custT="1"/>
      <dgm:spPr/>
      <dgm:t>
        <a:bodyPr/>
        <a:lstStyle/>
        <a:p>
          <a:pPr rtl="0"/>
          <a:r>
            <a:rPr lang="en-US" sz="2400" dirty="0" smtClean="0"/>
            <a:t>Individuals sharing units have a choice of roommates in that setting</a:t>
          </a:r>
          <a:endParaRPr lang="en-US" sz="2400" dirty="0"/>
        </a:p>
      </dgm:t>
    </dgm:pt>
    <dgm:pt modelId="{43387626-E1BF-E543-BF13-E02ADE4DDE3C}" type="parTrans" cxnId="{70FA73DA-AC1C-E543-B1DE-AAECA72132F1}">
      <dgm:prSet/>
      <dgm:spPr/>
      <dgm:t>
        <a:bodyPr/>
        <a:lstStyle/>
        <a:p>
          <a:endParaRPr lang="en-US"/>
        </a:p>
      </dgm:t>
    </dgm:pt>
    <dgm:pt modelId="{4F0756EE-3FEE-164E-ABCD-B51E72263F4F}" type="sibTrans" cxnId="{70FA73DA-AC1C-E543-B1DE-AAECA72132F1}">
      <dgm:prSet/>
      <dgm:spPr/>
      <dgm:t>
        <a:bodyPr/>
        <a:lstStyle/>
        <a:p>
          <a:endParaRPr lang="en-US"/>
        </a:p>
      </dgm:t>
    </dgm:pt>
    <dgm:pt modelId="{5A2A08B5-E595-5B4C-8DFD-0CAAE8876B11}">
      <dgm:prSet custT="1"/>
      <dgm:spPr/>
      <dgm:t>
        <a:bodyPr/>
        <a:lstStyle/>
        <a:p>
          <a:pPr rtl="0"/>
          <a:r>
            <a:rPr lang="en-US" sz="2400" dirty="0" smtClean="0"/>
            <a:t>Furnish and decorate their units  </a:t>
          </a:r>
          <a:endParaRPr lang="en-US" sz="2400" dirty="0"/>
        </a:p>
      </dgm:t>
    </dgm:pt>
    <dgm:pt modelId="{DA29FA27-BBE4-C941-9F04-A3623D78354D}" type="parTrans" cxnId="{583BFCA3-911C-0047-AD22-90F7AD2895D2}">
      <dgm:prSet/>
      <dgm:spPr/>
      <dgm:t>
        <a:bodyPr/>
        <a:lstStyle/>
        <a:p>
          <a:endParaRPr lang="en-US"/>
        </a:p>
      </dgm:t>
    </dgm:pt>
    <dgm:pt modelId="{EECB3B71-6C59-624C-8B86-1DBF6CB58F9D}" type="sibTrans" cxnId="{583BFCA3-911C-0047-AD22-90F7AD2895D2}">
      <dgm:prSet/>
      <dgm:spPr/>
      <dgm:t>
        <a:bodyPr/>
        <a:lstStyle/>
        <a:p>
          <a:endParaRPr lang="en-US"/>
        </a:p>
      </dgm:t>
    </dgm:pt>
    <dgm:pt modelId="{8A6D1AB9-5368-764E-80BE-0DFF8372CB47}">
      <dgm:prSet custT="1"/>
      <dgm:spPr/>
      <dgm:t>
        <a:bodyPr/>
        <a:lstStyle/>
        <a:p>
          <a:pPr rtl="0"/>
          <a:r>
            <a:rPr lang="en-US" sz="2400" dirty="0" smtClean="0"/>
            <a:t>Live in a physically accessible residence </a:t>
          </a:r>
          <a:endParaRPr lang="en-US" sz="2400" dirty="0"/>
        </a:p>
      </dgm:t>
    </dgm:pt>
    <dgm:pt modelId="{EDAB5CC8-3825-6A47-8481-838D95506B8E}" type="parTrans" cxnId="{A3D912A6-3658-844A-BC88-C5F03393AB85}">
      <dgm:prSet/>
      <dgm:spPr/>
      <dgm:t>
        <a:bodyPr/>
        <a:lstStyle/>
        <a:p>
          <a:endParaRPr lang="en-US"/>
        </a:p>
      </dgm:t>
    </dgm:pt>
    <dgm:pt modelId="{FA6890D3-435E-7345-921C-C6AB29388DB4}" type="sibTrans" cxnId="{A3D912A6-3658-844A-BC88-C5F03393AB85}">
      <dgm:prSet/>
      <dgm:spPr/>
      <dgm:t>
        <a:bodyPr/>
        <a:lstStyle/>
        <a:p>
          <a:endParaRPr lang="en-US"/>
        </a:p>
      </dgm:t>
    </dgm:pt>
    <dgm:pt modelId="{FCD7323D-A395-8045-802D-D17E4F2AA7D6}" type="pres">
      <dgm:prSet presAssocID="{948CF3BE-01A0-0141-97CD-701599C27EFA}" presName="diagram" presStyleCnt="0">
        <dgm:presLayoutVars>
          <dgm:dir/>
          <dgm:resizeHandles val="exact"/>
        </dgm:presLayoutVars>
      </dgm:prSet>
      <dgm:spPr/>
      <dgm:t>
        <a:bodyPr/>
        <a:lstStyle/>
        <a:p>
          <a:endParaRPr lang="en-US"/>
        </a:p>
      </dgm:t>
    </dgm:pt>
    <dgm:pt modelId="{5F2D2775-BB36-AE40-ADD2-3AD9CE35719A}" type="pres">
      <dgm:prSet presAssocID="{D455657C-CCC6-F647-8A9F-E0226E84C1D8}" presName="node" presStyleLbl="node1" presStyleIdx="0" presStyleCnt="1" custScaleX="117837" custScaleY="118675">
        <dgm:presLayoutVars>
          <dgm:bulletEnabled val="1"/>
        </dgm:presLayoutVars>
      </dgm:prSet>
      <dgm:spPr/>
      <dgm:t>
        <a:bodyPr/>
        <a:lstStyle/>
        <a:p>
          <a:endParaRPr lang="en-US"/>
        </a:p>
      </dgm:t>
    </dgm:pt>
  </dgm:ptLst>
  <dgm:cxnLst>
    <dgm:cxn modelId="{928FB26E-95D7-9F43-AAE4-2A03FE62B574}" type="presOf" srcId="{A78A56C9-5BDE-D143-965B-6498EB579325}" destId="{5F2D2775-BB36-AE40-ADD2-3AD9CE35719A}" srcOrd="0" destOrd="7" presId="urn:microsoft.com/office/officeart/2005/8/layout/default"/>
    <dgm:cxn modelId="{A3D912A6-3658-844A-BC88-C5F03393AB85}" srcId="{D455657C-CCC6-F647-8A9F-E0226E84C1D8}" destId="{8A6D1AB9-5368-764E-80BE-0DFF8372CB47}" srcOrd="3" destOrd="0" parTransId="{EDAB5CC8-3825-6A47-8481-838D95506B8E}" sibTransId="{FA6890D3-435E-7345-921C-C6AB29388DB4}"/>
    <dgm:cxn modelId="{BC99732A-1A58-8641-ACC4-1EAC003C3D18}" type="presOf" srcId="{5A2A08B5-E595-5B4C-8DFD-0CAAE8876B11}" destId="{5F2D2775-BB36-AE40-ADD2-3AD9CE35719A}" srcOrd="0" destOrd="5" presId="urn:microsoft.com/office/officeart/2005/8/layout/default"/>
    <dgm:cxn modelId="{B5156328-E421-6D42-B994-52B73CE0161C}" srcId="{D455657C-CCC6-F647-8A9F-E0226E84C1D8}" destId="{268A21EB-A888-674C-9CB3-234C83E753DB}" srcOrd="1" destOrd="0" parTransId="{055E1F5D-02E4-3D4E-A3F8-1881CB2FF3EE}" sibTransId="{BD9B0EF7-A9CB-B84D-AAD3-7B62071CE8D5}"/>
    <dgm:cxn modelId="{6BCDA2DE-7F24-164D-9ED7-C75950EAD406}" srcId="{D455657C-CCC6-F647-8A9F-E0226E84C1D8}" destId="{5F174FEE-34CF-9B4B-BEB2-688A2A407369}" srcOrd="7" destOrd="0" parTransId="{1893B502-3C46-3A40-903E-0BA57C25E60E}" sibTransId="{7B22F1A0-186E-E543-9B0F-70DDB3AEEC49}"/>
    <dgm:cxn modelId="{A412A765-172B-5940-B7D2-FBC679EAAE5E}" type="presOf" srcId="{948CF3BE-01A0-0141-97CD-701599C27EFA}" destId="{FCD7323D-A395-8045-802D-D17E4F2AA7D6}" srcOrd="0" destOrd="0" presId="urn:microsoft.com/office/officeart/2005/8/layout/default"/>
    <dgm:cxn modelId="{050F07B4-F45F-EA40-870C-D25AEDFCB732}" type="presOf" srcId="{2828B7AE-2E21-9147-BFAF-C347A88EA4D8}" destId="{5F2D2775-BB36-AE40-ADD2-3AD9CE35719A}" srcOrd="0" destOrd="6" presId="urn:microsoft.com/office/officeart/2005/8/layout/default"/>
    <dgm:cxn modelId="{C8537A1B-5542-7A48-BF71-11C0066417FA}" type="presOf" srcId="{592AA5B9-D521-7746-A0E1-7D4677EAB819}" destId="{5F2D2775-BB36-AE40-ADD2-3AD9CE35719A}" srcOrd="0" destOrd="3" presId="urn:microsoft.com/office/officeart/2005/8/layout/default"/>
    <dgm:cxn modelId="{CBBDB06F-D5AE-B141-A2A6-63920526F155}" srcId="{D455657C-CCC6-F647-8A9F-E0226E84C1D8}" destId="{7602F073-478C-F142-91EA-7DEC3561E870}" srcOrd="0" destOrd="0" parTransId="{968158EC-431E-1643-BAE4-65C4CB169384}" sibTransId="{1D7584AF-CB1B-604B-A135-C78851B07D6F}"/>
    <dgm:cxn modelId="{1D786611-7E6F-CD46-B69D-95211C75643B}" srcId="{948CF3BE-01A0-0141-97CD-701599C27EFA}" destId="{D455657C-CCC6-F647-8A9F-E0226E84C1D8}" srcOrd="0" destOrd="0" parTransId="{83477ED4-5A2E-F044-90AC-4DAFC71DC7DD}" sibTransId="{2620CD5A-FFB8-A345-9CD0-7DA33CAB61A1}"/>
    <dgm:cxn modelId="{70FA73DA-AC1C-E543-B1DE-AAECA72132F1}" srcId="{D455657C-CCC6-F647-8A9F-E0226E84C1D8}" destId="{592AA5B9-D521-7746-A0E1-7D4677EAB819}" srcOrd="2" destOrd="0" parTransId="{43387626-E1BF-E543-BF13-E02ADE4DDE3C}" sibTransId="{4F0756EE-3FEE-164E-ABCD-B51E72263F4F}"/>
    <dgm:cxn modelId="{954F3A13-453C-A148-9FD5-143C9D7FAFE8}" type="presOf" srcId="{7602F073-478C-F142-91EA-7DEC3561E870}" destId="{5F2D2775-BB36-AE40-ADD2-3AD9CE35719A}" srcOrd="0" destOrd="1" presId="urn:microsoft.com/office/officeart/2005/8/layout/default"/>
    <dgm:cxn modelId="{434DDF63-6CBC-D342-9222-1D51E2161CE1}" type="presOf" srcId="{5F174FEE-34CF-9B4B-BEB2-688A2A407369}" destId="{5F2D2775-BB36-AE40-ADD2-3AD9CE35719A}" srcOrd="0" destOrd="8" presId="urn:microsoft.com/office/officeart/2005/8/layout/default"/>
    <dgm:cxn modelId="{46567F95-1643-014B-B4CF-D8B4F9B11B8B}" type="presOf" srcId="{8A6D1AB9-5368-764E-80BE-0DFF8372CB47}" destId="{5F2D2775-BB36-AE40-ADD2-3AD9CE35719A}" srcOrd="0" destOrd="4" presId="urn:microsoft.com/office/officeart/2005/8/layout/default"/>
    <dgm:cxn modelId="{D09D830E-3A70-2A45-9B65-CD15765EB627}" srcId="{D455657C-CCC6-F647-8A9F-E0226E84C1D8}" destId="{A78A56C9-5BDE-D143-965B-6498EB579325}" srcOrd="6" destOrd="0" parTransId="{0AB4BAFD-62E2-2946-9BC8-1F97E0C85550}" sibTransId="{1BC91DAF-1CD0-4242-85D3-6939318A069B}"/>
    <dgm:cxn modelId="{583BFCA3-911C-0047-AD22-90F7AD2895D2}" srcId="{D455657C-CCC6-F647-8A9F-E0226E84C1D8}" destId="{5A2A08B5-E595-5B4C-8DFD-0CAAE8876B11}" srcOrd="4" destOrd="0" parTransId="{DA29FA27-BBE4-C941-9F04-A3623D78354D}" sibTransId="{EECB3B71-6C59-624C-8B86-1DBF6CB58F9D}"/>
    <dgm:cxn modelId="{734340C6-99C4-984F-BF31-54E260C963F5}" srcId="{D455657C-CCC6-F647-8A9F-E0226E84C1D8}" destId="{2828B7AE-2E21-9147-BFAF-C347A88EA4D8}" srcOrd="5" destOrd="0" parTransId="{2F7E4524-A068-FD4C-BFBB-571343289454}" sibTransId="{2D1C134A-B7E2-9740-AA61-12C5EACC2508}"/>
    <dgm:cxn modelId="{BC9527F7-52AA-E042-B281-145992FBF6A7}" type="presOf" srcId="{D455657C-CCC6-F647-8A9F-E0226E84C1D8}" destId="{5F2D2775-BB36-AE40-ADD2-3AD9CE35719A}" srcOrd="0" destOrd="0" presId="urn:microsoft.com/office/officeart/2005/8/layout/default"/>
    <dgm:cxn modelId="{683B1D45-0267-FE4E-8D34-19031DE66AD2}" type="presOf" srcId="{268A21EB-A888-674C-9CB3-234C83E753DB}" destId="{5F2D2775-BB36-AE40-ADD2-3AD9CE35719A}" srcOrd="0" destOrd="2" presId="urn:microsoft.com/office/officeart/2005/8/layout/default"/>
    <dgm:cxn modelId="{9977C70C-B38D-F141-B0C6-D4DDD34DBFF6}" type="presParOf" srcId="{FCD7323D-A395-8045-802D-D17E4F2AA7D6}" destId="{5F2D2775-BB36-AE40-ADD2-3AD9CE35719A}"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C7A1209D-BF03-5042-A886-FFA34972A34F}" type="doc">
      <dgm:prSet loTypeId="urn:microsoft.com/office/officeart/2005/8/layout/hierarchy3" loCatId="" qsTypeId="urn:microsoft.com/office/officeart/2005/8/quickstyle/simple3" qsCatId="simple" csTypeId="urn:microsoft.com/office/officeart/2005/8/colors/accent2_2" csCatId="accent2" phldr="1"/>
      <dgm:spPr/>
      <dgm:t>
        <a:bodyPr/>
        <a:lstStyle/>
        <a:p>
          <a:endParaRPr lang="en-US"/>
        </a:p>
      </dgm:t>
    </dgm:pt>
    <dgm:pt modelId="{21DC87A1-61EA-7F4B-9CCD-6F1F69A135C1}">
      <dgm:prSet/>
      <dgm:spPr/>
      <dgm:t>
        <a:bodyPr/>
        <a:lstStyle/>
        <a:p>
          <a:pPr rtl="0"/>
          <a:r>
            <a:rPr lang="en-US" dirty="0" smtClean="0"/>
            <a:t>Global OARs </a:t>
          </a:r>
          <a:endParaRPr lang="en-US" dirty="0"/>
        </a:p>
      </dgm:t>
    </dgm:pt>
    <dgm:pt modelId="{00D8A7E3-9A1B-D74C-BA0F-72F2771297D4}" type="parTrans" cxnId="{52C2CABA-D192-4A42-8015-61FBB2D21DA8}">
      <dgm:prSet/>
      <dgm:spPr/>
      <dgm:t>
        <a:bodyPr/>
        <a:lstStyle/>
        <a:p>
          <a:endParaRPr lang="en-US"/>
        </a:p>
      </dgm:t>
    </dgm:pt>
    <dgm:pt modelId="{E11B6C58-DC01-8C4A-B49B-AB745268ACF0}" type="sibTrans" cxnId="{52C2CABA-D192-4A42-8015-61FBB2D21DA8}">
      <dgm:prSet/>
      <dgm:spPr/>
      <dgm:t>
        <a:bodyPr/>
        <a:lstStyle/>
        <a:p>
          <a:endParaRPr lang="en-US"/>
        </a:p>
      </dgm:t>
    </dgm:pt>
    <dgm:pt modelId="{6A754A49-836B-2A45-ACC6-6C1053CBD723}">
      <dgm:prSet/>
      <dgm:spPr/>
      <dgm:t>
        <a:bodyPr/>
        <a:lstStyle/>
        <a:p>
          <a:pPr rtl="0"/>
          <a:r>
            <a:rPr lang="en-US" dirty="0" smtClean="0"/>
            <a:t>Implement the CFRs </a:t>
          </a:r>
          <a:endParaRPr lang="en-US" dirty="0"/>
        </a:p>
      </dgm:t>
    </dgm:pt>
    <dgm:pt modelId="{7FC6FE29-1EEA-E64A-A10B-1C293A8CD9D6}" type="parTrans" cxnId="{4311F121-F77C-6F4F-AF73-4C90CE3FE41A}">
      <dgm:prSet/>
      <dgm:spPr/>
      <dgm:t>
        <a:bodyPr/>
        <a:lstStyle/>
        <a:p>
          <a:endParaRPr lang="en-US"/>
        </a:p>
      </dgm:t>
    </dgm:pt>
    <dgm:pt modelId="{8B257E16-917E-1843-96BC-0435504B8AB8}" type="sibTrans" cxnId="{4311F121-F77C-6F4F-AF73-4C90CE3FE41A}">
      <dgm:prSet/>
      <dgm:spPr/>
      <dgm:t>
        <a:bodyPr/>
        <a:lstStyle/>
        <a:p>
          <a:endParaRPr lang="en-US"/>
        </a:p>
      </dgm:t>
    </dgm:pt>
    <dgm:pt modelId="{28E22CA4-DD39-B849-818C-EBB57AB3EF72}">
      <dgm:prSet/>
      <dgm:spPr/>
      <dgm:t>
        <a:bodyPr/>
        <a:lstStyle/>
        <a:p>
          <a:pPr rtl="0"/>
          <a:r>
            <a:rPr lang="en-US" dirty="0" smtClean="0"/>
            <a:t>OAR chapter 411, division 004 </a:t>
          </a:r>
          <a:endParaRPr lang="en-US" dirty="0"/>
        </a:p>
      </dgm:t>
    </dgm:pt>
    <dgm:pt modelId="{4F94B802-3C66-CF4A-9C8A-755FCB991C0C}" type="parTrans" cxnId="{5775A471-1697-9742-BA66-5958AFDF4F13}">
      <dgm:prSet/>
      <dgm:spPr/>
      <dgm:t>
        <a:bodyPr/>
        <a:lstStyle/>
        <a:p>
          <a:endParaRPr lang="en-US"/>
        </a:p>
      </dgm:t>
    </dgm:pt>
    <dgm:pt modelId="{D0A1F8F4-93C9-164D-BC2D-04337AC6AE98}" type="sibTrans" cxnId="{5775A471-1697-9742-BA66-5958AFDF4F13}">
      <dgm:prSet/>
      <dgm:spPr/>
      <dgm:t>
        <a:bodyPr/>
        <a:lstStyle/>
        <a:p>
          <a:endParaRPr lang="en-US"/>
        </a:p>
      </dgm:t>
    </dgm:pt>
    <dgm:pt modelId="{0256291F-11E5-874F-89BF-382658A43032}">
      <dgm:prSet/>
      <dgm:spPr/>
      <dgm:t>
        <a:bodyPr/>
        <a:lstStyle/>
        <a:p>
          <a:pPr rtl="0"/>
          <a:r>
            <a:rPr lang="en-US" dirty="0" smtClean="0"/>
            <a:t>Program Specific OARs </a:t>
          </a:r>
          <a:endParaRPr lang="en-US" dirty="0"/>
        </a:p>
      </dgm:t>
    </dgm:pt>
    <dgm:pt modelId="{655B84D7-F3B9-F54B-A11A-18FE5C616F3F}" type="parTrans" cxnId="{EB4926ED-0995-9C40-983A-E52CB028059F}">
      <dgm:prSet/>
      <dgm:spPr/>
      <dgm:t>
        <a:bodyPr/>
        <a:lstStyle/>
        <a:p>
          <a:endParaRPr lang="en-US"/>
        </a:p>
      </dgm:t>
    </dgm:pt>
    <dgm:pt modelId="{55550D64-B730-4348-8AFB-60089836170C}" type="sibTrans" cxnId="{EB4926ED-0995-9C40-983A-E52CB028059F}">
      <dgm:prSet/>
      <dgm:spPr/>
      <dgm:t>
        <a:bodyPr/>
        <a:lstStyle/>
        <a:p>
          <a:endParaRPr lang="en-US"/>
        </a:p>
      </dgm:t>
    </dgm:pt>
    <dgm:pt modelId="{36120FDA-9288-024A-B6CC-690DDD39F575}">
      <dgm:prSet/>
      <dgm:spPr/>
      <dgm:t>
        <a:bodyPr/>
        <a:lstStyle/>
        <a:p>
          <a:pPr rtl="0"/>
          <a:r>
            <a:rPr lang="en-US" dirty="0" smtClean="0"/>
            <a:t>APD</a:t>
          </a:r>
          <a:endParaRPr lang="en-US" dirty="0"/>
        </a:p>
      </dgm:t>
    </dgm:pt>
    <dgm:pt modelId="{8CD40835-026A-A243-9777-AB3A1D1E493A}" type="parTrans" cxnId="{EEE6F3AD-291B-DC45-BD57-8DCC6DA12BB3}">
      <dgm:prSet/>
      <dgm:spPr/>
      <dgm:t>
        <a:bodyPr/>
        <a:lstStyle/>
        <a:p>
          <a:endParaRPr lang="en-US"/>
        </a:p>
      </dgm:t>
    </dgm:pt>
    <dgm:pt modelId="{9A2695BE-B75E-1E47-8E82-A2ACF835141C}" type="sibTrans" cxnId="{EEE6F3AD-291B-DC45-BD57-8DCC6DA12BB3}">
      <dgm:prSet/>
      <dgm:spPr/>
      <dgm:t>
        <a:bodyPr/>
        <a:lstStyle/>
        <a:p>
          <a:endParaRPr lang="en-US"/>
        </a:p>
      </dgm:t>
    </dgm:pt>
    <dgm:pt modelId="{28648E98-F9A1-B243-951B-E08E9DB3C2C6}">
      <dgm:prSet/>
      <dgm:spPr/>
      <dgm:t>
        <a:bodyPr/>
        <a:lstStyle/>
        <a:p>
          <a:pPr rtl="0"/>
          <a:r>
            <a:rPr lang="en-US" dirty="0" smtClean="0"/>
            <a:t>ODDS</a:t>
          </a:r>
          <a:endParaRPr lang="en-US" dirty="0"/>
        </a:p>
      </dgm:t>
    </dgm:pt>
    <dgm:pt modelId="{66DDB2BB-A48E-9E4F-B216-8AA722DDB46F}" type="parTrans" cxnId="{F7018A1D-F538-534E-AFB1-05AF61F7C541}">
      <dgm:prSet/>
      <dgm:spPr/>
      <dgm:t>
        <a:bodyPr/>
        <a:lstStyle/>
        <a:p>
          <a:endParaRPr lang="en-US"/>
        </a:p>
      </dgm:t>
    </dgm:pt>
    <dgm:pt modelId="{88C7C2FC-8977-514D-9774-FCA051E05DAC}" type="sibTrans" cxnId="{F7018A1D-F538-534E-AFB1-05AF61F7C541}">
      <dgm:prSet/>
      <dgm:spPr/>
      <dgm:t>
        <a:bodyPr/>
        <a:lstStyle/>
        <a:p>
          <a:endParaRPr lang="en-US"/>
        </a:p>
      </dgm:t>
    </dgm:pt>
    <dgm:pt modelId="{BA4A6A6A-2619-AB44-BEBD-A2B9476B9269}">
      <dgm:prSet/>
      <dgm:spPr/>
      <dgm:t>
        <a:bodyPr/>
        <a:lstStyle/>
        <a:p>
          <a:pPr rtl="0"/>
          <a:r>
            <a:rPr lang="en-US" dirty="0" smtClean="0"/>
            <a:t>HSD </a:t>
          </a:r>
          <a:endParaRPr lang="en-US" dirty="0"/>
        </a:p>
      </dgm:t>
    </dgm:pt>
    <dgm:pt modelId="{BB0A7749-37AA-504E-B60A-7C214336F7BA}" type="parTrans" cxnId="{77009387-D027-8446-977F-4E09163BDAC7}">
      <dgm:prSet/>
      <dgm:spPr/>
      <dgm:t>
        <a:bodyPr/>
        <a:lstStyle/>
        <a:p>
          <a:endParaRPr lang="en-US"/>
        </a:p>
      </dgm:t>
    </dgm:pt>
    <dgm:pt modelId="{E804B106-3933-4143-A1C9-50A5CDB1620D}" type="sibTrans" cxnId="{77009387-D027-8446-977F-4E09163BDAC7}">
      <dgm:prSet/>
      <dgm:spPr/>
      <dgm:t>
        <a:bodyPr/>
        <a:lstStyle/>
        <a:p>
          <a:endParaRPr lang="en-US"/>
        </a:p>
      </dgm:t>
    </dgm:pt>
    <dgm:pt modelId="{C70F778C-03A5-2D43-8379-7AE660AD288B}">
      <dgm:prSet/>
      <dgm:spPr/>
      <dgm:t>
        <a:bodyPr/>
        <a:lstStyle/>
        <a:p>
          <a:pPr rtl="0"/>
          <a:r>
            <a:rPr lang="en-US" dirty="0" smtClean="0"/>
            <a:t>Provider Specific OARs</a:t>
          </a:r>
          <a:endParaRPr lang="en-US" dirty="0"/>
        </a:p>
      </dgm:t>
    </dgm:pt>
    <dgm:pt modelId="{BD9EAE20-4599-3A44-9ECF-3F435BA52BB6}" type="parTrans" cxnId="{E6279AC1-D79E-F444-9F91-DB89EC858EB5}">
      <dgm:prSet/>
      <dgm:spPr/>
      <dgm:t>
        <a:bodyPr/>
        <a:lstStyle/>
        <a:p>
          <a:endParaRPr lang="en-US"/>
        </a:p>
      </dgm:t>
    </dgm:pt>
    <dgm:pt modelId="{3C9F4DB0-FC2C-5D40-B54A-4331A5699AE8}" type="sibTrans" cxnId="{E6279AC1-D79E-F444-9F91-DB89EC858EB5}">
      <dgm:prSet/>
      <dgm:spPr/>
      <dgm:t>
        <a:bodyPr/>
        <a:lstStyle/>
        <a:p>
          <a:endParaRPr lang="en-US"/>
        </a:p>
      </dgm:t>
    </dgm:pt>
    <dgm:pt modelId="{44EFE5E1-C06D-EA44-9505-238AB33D6C3D}">
      <dgm:prSet/>
      <dgm:spPr/>
      <dgm:t>
        <a:bodyPr/>
        <a:lstStyle/>
        <a:p>
          <a:pPr rtl="0"/>
          <a:r>
            <a:rPr lang="en-US" dirty="0" smtClean="0"/>
            <a:t>AFHs</a:t>
          </a:r>
          <a:endParaRPr lang="en-US" dirty="0"/>
        </a:p>
      </dgm:t>
    </dgm:pt>
    <dgm:pt modelId="{540AA201-93EB-9A43-A91B-321A977E3BC4}" type="parTrans" cxnId="{A1D781DB-4AD3-4144-A4A0-A625AD358F73}">
      <dgm:prSet/>
      <dgm:spPr/>
      <dgm:t>
        <a:bodyPr/>
        <a:lstStyle/>
        <a:p>
          <a:endParaRPr lang="en-US"/>
        </a:p>
      </dgm:t>
    </dgm:pt>
    <dgm:pt modelId="{6F7DAC72-108D-0A48-812D-7E131B8988D2}" type="sibTrans" cxnId="{A1D781DB-4AD3-4144-A4A0-A625AD358F73}">
      <dgm:prSet/>
      <dgm:spPr/>
      <dgm:t>
        <a:bodyPr/>
        <a:lstStyle/>
        <a:p>
          <a:endParaRPr lang="en-US"/>
        </a:p>
      </dgm:t>
    </dgm:pt>
    <dgm:pt modelId="{8438BA8B-47B0-8E4B-9851-ECCA044D8218}">
      <dgm:prSet/>
      <dgm:spPr/>
      <dgm:t>
        <a:bodyPr/>
        <a:lstStyle/>
        <a:p>
          <a:pPr rtl="0"/>
          <a:r>
            <a:rPr lang="en-US" dirty="0" smtClean="0"/>
            <a:t>RTFs</a:t>
          </a:r>
          <a:endParaRPr lang="en-US" dirty="0"/>
        </a:p>
      </dgm:t>
    </dgm:pt>
    <dgm:pt modelId="{C551213E-0B3F-FA42-AB28-10924BC691F3}" type="parTrans" cxnId="{691BC5BE-627E-FF42-83E6-65CA81D76745}">
      <dgm:prSet/>
      <dgm:spPr/>
      <dgm:t>
        <a:bodyPr/>
        <a:lstStyle/>
        <a:p>
          <a:endParaRPr lang="en-US"/>
        </a:p>
      </dgm:t>
    </dgm:pt>
    <dgm:pt modelId="{154B6CA3-329D-EA4B-BA35-C654F60E64AC}" type="sibTrans" cxnId="{691BC5BE-627E-FF42-83E6-65CA81D76745}">
      <dgm:prSet/>
      <dgm:spPr/>
      <dgm:t>
        <a:bodyPr/>
        <a:lstStyle/>
        <a:p>
          <a:endParaRPr lang="en-US"/>
        </a:p>
      </dgm:t>
    </dgm:pt>
    <dgm:pt modelId="{9026A7BD-1D61-4449-AB40-9F7941AA4146}">
      <dgm:prSet/>
      <dgm:spPr/>
      <dgm:t>
        <a:bodyPr/>
        <a:lstStyle/>
        <a:p>
          <a:pPr rtl="0"/>
          <a:r>
            <a:rPr lang="en-US" dirty="0" smtClean="0"/>
            <a:t>RTHs</a:t>
          </a:r>
          <a:br>
            <a:rPr lang="en-US" dirty="0" smtClean="0"/>
          </a:br>
          <a:endParaRPr lang="en-US" dirty="0"/>
        </a:p>
      </dgm:t>
    </dgm:pt>
    <dgm:pt modelId="{C26207F3-A434-9C4B-84CA-B647AD990F5F}" type="parTrans" cxnId="{E51E496D-3F5A-E842-BA6F-293280A9E149}">
      <dgm:prSet/>
      <dgm:spPr/>
      <dgm:t>
        <a:bodyPr/>
        <a:lstStyle/>
        <a:p>
          <a:endParaRPr lang="en-US"/>
        </a:p>
      </dgm:t>
    </dgm:pt>
    <dgm:pt modelId="{08560A53-6733-9442-BB38-22EF2BD39BF5}" type="sibTrans" cxnId="{E51E496D-3F5A-E842-BA6F-293280A9E149}">
      <dgm:prSet/>
      <dgm:spPr/>
      <dgm:t>
        <a:bodyPr/>
        <a:lstStyle/>
        <a:p>
          <a:endParaRPr lang="en-US"/>
        </a:p>
      </dgm:t>
    </dgm:pt>
    <dgm:pt modelId="{33CB72FF-FBB7-F743-9BCB-185E56189FD4}" type="pres">
      <dgm:prSet presAssocID="{C7A1209D-BF03-5042-A886-FFA34972A34F}" presName="diagram" presStyleCnt="0">
        <dgm:presLayoutVars>
          <dgm:chPref val="1"/>
          <dgm:dir/>
          <dgm:animOne val="branch"/>
          <dgm:animLvl val="lvl"/>
          <dgm:resizeHandles/>
        </dgm:presLayoutVars>
      </dgm:prSet>
      <dgm:spPr/>
      <dgm:t>
        <a:bodyPr/>
        <a:lstStyle/>
        <a:p>
          <a:endParaRPr lang="en-US"/>
        </a:p>
      </dgm:t>
    </dgm:pt>
    <dgm:pt modelId="{97446E82-1185-8D4D-AFBA-A1ADA60FF715}" type="pres">
      <dgm:prSet presAssocID="{21DC87A1-61EA-7F4B-9CCD-6F1F69A135C1}" presName="root" presStyleCnt="0"/>
      <dgm:spPr/>
    </dgm:pt>
    <dgm:pt modelId="{E0A67FBB-D731-4844-A91F-D2400C2F681B}" type="pres">
      <dgm:prSet presAssocID="{21DC87A1-61EA-7F4B-9CCD-6F1F69A135C1}" presName="rootComposite" presStyleCnt="0"/>
      <dgm:spPr/>
    </dgm:pt>
    <dgm:pt modelId="{D33F853E-B813-4E41-BBB2-F12A0361D3A1}" type="pres">
      <dgm:prSet presAssocID="{21DC87A1-61EA-7F4B-9CCD-6F1F69A135C1}" presName="rootText" presStyleLbl="node1" presStyleIdx="0" presStyleCnt="3" custScaleY="101977"/>
      <dgm:spPr/>
      <dgm:t>
        <a:bodyPr/>
        <a:lstStyle/>
        <a:p>
          <a:endParaRPr lang="en-US"/>
        </a:p>
      </dgm:t>
    </dgm:pt>
    <dgm:pt modelId="{372F79E7-6979-2C4A-B6B5-F74F9019AFF1}" type="pres">
      <dgm:prSet presAssocID="{21DC87A1-61EA-7F4B-9CCD-6F1F69A135C1}" presName="rootConnector" presStyleLbl="node1" presStyleIdx="0" presStyleCnt="3"/>
      <dgm:spPr/>
      <dgm:t>
        <a:bodyPr/>
        <a:lstStyle/>
        <a:p>
          <a:endParaRPr lang="en-US"/>
        </a:p>
      </dgm:t>
    </dgm:pt>
    <dgm:pt modelId="{3882EF5F-2DC4-FB49-A63F-FC2F1A5E0CB3}" type="pres">
      <dgm:prSet presAssocID="{21DC87A1-61EA-7F4B-9CCD-6F1F69A135C1}" presName="childShape" presStyleCnt="0"/>
      <dgm:spPr/>
    </dgm:pt>
    <dgm:pt modelId="{6EBCD169-0A24-224C-934E-5C488057CDBB}" type="pres">
      <dgm:prSet presAssocID="{7FC6FE29-1EEA-E64A-A10B-1C293A8CD9D6}" presName="Name13" presStyleLbl="parChTrans1D2" presStyleIdx="0" presStyleCnt="8"/>
      <dgm:spPr/>
      <dgm:t>
        <a:bodyPr/>
        <a:lstStyle/>
        <a:p>
          <a:endParaRPr lang="en-US"/>
        </a:p>
      </dgm:t>
    </dgm:pt>
    <dgm:pt modelId="{D64DB0FF-900A-574D-A8D2-48F74E8830F3}" type="pres">
      <dgm:prSet presAssocID="{6A754A49-836B-2A45-ACC6-6C1053CBD723}" presName="childText" presStyleLbl="bgAcc1" presStyleIdx="0" presStyleCnt="8">
        <dgm:presLayoutVars>
          <dgm:bulletEnabled val="1"/>
        </dgm:presLayoutVars>
      </dgm:prSet>
      <dgm:spPr/>
      <dgm:t>
        <a:bodyPr/>
        <a:lstStyle/>
        <a:p>
          <a:endParaRPr lang="en-US"/>
        </a:p>
      </dgm:t>
    </dgm:pt>
    <dgm:pt modelId="{877BDFB7-5D62-314C-A372-829BCB491E6F}" type="pres">
      <dgm:prSet presAssocID="{4F94B802-3C66-CF4A-9C8A-755FCB991C0C}" presName="Name13" presStyleLbl="parChTrans1D2" presStyleIdx="1" presStyleCnt="8"/>
      <dgm:spPr/>
      <dgm:t>
        <a:bodyPr/>
        <a:lstStyle/>
        <a:p>
          <a:endParaRPr lang="en-US"/>
        </a:p>
      </dgm:t>
    </dgm:pt>
    <dgm:pt modelId="{F4DFAC13-BBDF-7142-AFBD-D0F1B19D09E2}" type="pres">
      <dgm:prSet presAssocID="{28E22CA4-DD39-B849-818C-EBB57AB3EF72}" presName="childText" presStyleLbl="bgAcc1" presStyleIdx="1" presStyleCnt="8">
        <dgm:presLayoutVars>
          <dgm:bulletEnabled val="1"/>
        </dgm:presLayoutVars>
      </dgm:prSet>
      <dgm:spPr/>
      <dgm:t>
        <a:bodyPr/>
        <a:lstStyle/>
        <a:p>
          <a:endParaRPr lang="en-US"/>
        </a:p>
      </dgm:t>
    </dgm:pt>
    <dgm:pt modelId="{5C9E1A0C-B56E-8943-9338-EB578DB505DF}" type="pres">
      <dgm:prSet presAssocID="{0256291F-11E5-874F-89BF-382658A43032}" presName="root" presStyleCnt="0"/>
      <dgm:spPr/>
    </dgm:pt>
    <dgm:pt modelId="{5C9DE395-13AE-EA40-BEF6-23FFBD1435EA}" type="pres">
      <dgm:prSet presAssocID="{0256291F-11E5-874F-89BF-382658A43032}" presName="rootComposite" presStyleCnt="0"/>
      <dgm:spPr/>
    </dgm:pt>
    <dgm:pt modelId="{411FE38B-5B7D-044E-95CC-4405EE673C88}" type="pres">
      <dgm:prSet presAssocID="{0256291F-11E5-874F-89BF-382658A43032}" presName="rootText" presStyleLbl="node1" presStyleIdx="1" presStyleCnt="3"/>
      <dgm:spPr/>
      <dgm:t>
        <a:bodyPr/>
        <a:lstStyle/>
        <a:p>
          <a:endParaRPr lang="en-US"/>
        </a:p>
      </dgm:t>
    </dgm:pt>
    <dgm:pt modelId="{F20E72C4-6BE3-254E-A18E-4A6B6525EB4F}" type="pres">
      <dgm:prSet presAssocID="{0256291F-11E5-874F-89BF-382658A43032}" presName="rootConnector" presStyleLbl="node1" presStyleIdx="1" presStyleCnt="3"/>
      <dgm:spPr/>
      <dgm:t>
        <a:bodyPr/>
        <a:lstStyle/>
        <a:p>
          <a:endParaRPr lang="en-US"/>
        </a:p>
      </dgm:t>
    </dgm:pt>
    <dgm:pt modelId="{5538145D-2CC1-3C48-9274-6BC3EEC299D2}" type="pres">
      <dgm:prSet presAssocID="{0256291F-11E5-874F-89BF-382658A43032}" presName="childShape" presStyleCnt="0"/>
      <dgm:spPr/>
    </dgm:pt>
    <dgm:pt modelId="{6E3D36EA-284D-E545-A48E-3343301DB397}" type="pres">
      <dgm:prSet presAssocID="{8CD40835-026A-A243-9777-AB3A1D1E493A}" presName="Name13" presStyleLbl="parChTrans1D2" presStyleIdx="2" presStyleCnt="8"/>
      <dgm:spPr/>
      <dgm:t>
        <a:bodyPr/>
        <a:lstStyle/>
        <a:p>
          <a:endParaRPr lang="en-US"/>
        </a:p>
      </dgm:t>
    </dgm:pt>
    <dgm:pt modelId="{15446168-D78B-E94C-AA08-5336CB17B9EE}" type="pres">
      <dgm:prSet presAssocID="{36120FDA-9288-024A-B6CC-690DDD39F575}" presName="childText" presStyleLbl="bgAcc1" presStyleIdx="2" presStyleCnt="8">
        <dgm:presLayoutVars>
          <dgm:bulletEnabled val="1"/>
        </dgm:presLayoutVars>
      </dgm:prSet>
      <dgm:spPr/>
      <dgm:t>
        <a:bodyPr/>
        <a:lstStyle/>
        <a:p>
          <a:endParaRPr lang="en-US"/>
        </a:p>
      </dgm:t>
    </dgm:pt>
    <dgm:pt modelId="{CF91D958-5B5E-8344-89D8-D2D326D734E9}" type="pres">
      <dgm:prSet presAssocID="{66DDB2BB-A48E-9E4F-B216-8AA722DDB46F}" presName="Name13" presStyleLbl="parChTrans1D2" presStyleIdx="3" presStyleCnt="8"/>
      <dgm:spPr/>
      <dgm:t>
        <a:bodyPr/>
        <a:lstStyle/>
        <a:p>
          <a:endParaRPr lang="en-US"/>
        </a:p>
      </dgm:t>
    </dgm:pt>
    <dgm:pt modelId="{B11049E2-0ED5-D744-B068-2D9FA246CF57}" type="pres">
      <dgm:prSet presAssocID="{28648E98-F9A1-B243-951B-E08E9DB3C2C6}" presName="childText" presStyleLbl="bgAcc1" presStyleIdx="3" presStyleCnt="8">
        <dgm:presLayoutVars>
          <dgm:bulletEnabled val="1"/>
        </dgm:presLayoutVars>
      </dgm:prSet>
      <dgm:spPr/>
      <dgm:t>
        <a:bodyPr/>
        <a:lstStyle/>
        <a:p>
          <a:endParaRPr lang="en-US"/>
        </a:p>
      </dgm:t>
    </dgm:pt>
    <dgm:pt modelId="{32AC2409-3472-C944-A1B3-24675C008308}" type="pres">
      <dgm:prSet presAssocID="{BB0A7749-37AA-504E-B60A-7C214336F7BA}" presName="Name13" presStyleLbl="parChTrans1D2" presStyleIdx="4" presStyleCnt="8"/>
      <dgm:spPr/>
      <dgm:t>
        <a:bodyPr/>
        <a:lstStyle/>
        <a:p>
          <a:endParaRPr lang="en-US"/>
        </a:p>
      </dgm:t>
    </dgm:pt>
    <dgm:pt modelId="{C360D5B3-F6BE-0346-BA2D-C68FD27A0301}" type="pres">
      <dgm:prSet presAssocID="{BA4A6A6A-2619-AB44-BEBD-A2B9476B9269}" presName="childText" presStyleLbl="bgAcc1" presStyleIdx="4" presStyleCnt="8">
        <dgm:presLayoutVars>
          <dgm:bulletEnabled val="1"/>
        </dgm:presLayoutVars>
      </dgm:prSet>
      <dgm:spPr/>
      <dgm:t>
        <a:bodyPr/>
        <a:lstStyle/>
        <a:p>
          <a:endParaRPr lang="en-US"/>
        </a:p>
      </dgm:t>
    </dgm:pt>
    <dgm:pt modelId="{FA26E851-08CD-9149-9897-155EDD2FACE8}" type="pres">
      <dgm:prSet presAssocID="{C70F778C-03A5-2D43-8379-7AE660AD288B}" presName="root" presStyleCnt="0"/>
      <dgm:spPr/>
    </dgm:pt>
    <dgm:pt modelId="{B9E2C95E-5F56-6347-AFC6-51EB10444B09}" type="pres">
      <dgm:prSet presAssocID="{C70F778C-03A5-2D43-8379-7AE660AD288B}" presName="rootComposite" presStyleCnt="0"/>
      <dgm:spPr/>
    </dgm:pt>
    <dgm:pt modelId="{76EDB422-AA1D-5E42-A87D-851236C5901B}" type="pres">
      <dgm:prSet presAssocID="{C70F778C-03A5-2D43-8379-7AE660AD288B}" presName="rootText" presStyleLbl="node1" presStyleIdx="2" presStyleCnt="3"/>
      <dgm:spPr/>
      <dgm:t>
        <a:bodyPr/>
        <a:lstStyle/>
        <a:p>
          <a:endParaRPr lang="en-US"/>
        </a:p>
      </dgm:t>
    </dgm:pt>
    <dgm:pt modelId="{0EA8C473-59C8-DB45-9FB2-BC278B3851C6}" type="pres">
      <dgm:prSet presAssocID="{C70F778C-03A5-2D43-8379-7AE660AD288B}" presName="rootConnector" presStyleLbl="node1" presStyleIdx="2" presStyleCnt="3"/>
      <dgm:spPr/>
      <dgm:t>
        <a:bodyPr/>
        <a:lstStyle/>
        <a:p>
          <a:endParaRPr lang="en-US"/>
        </a:p>
      </dgm:t>
    </dgm:pt>
    <dgm:pt modelId="{B25707D5-29C7-2442-9217-4D7E96EE950F}" type="pres">
      <dgm:prSet presAssocID="{C70F778C-03A5-2D43-8379-7AE660AD288B}" presName="childShape" presStyleCnt="0"/>
      <dgm:spPr/>
    </dgm:pt>
    <dgm:pt modelId="{76548294-9A81-3743-968E-7E24D692A71C}" type="pres">
      <dgm:prSet presAssocID="{540AA201-93EB-9A43-A91B-321A977E3BC4}" presName="Name13" presStyleLbl="parChTrans1D2" presStyleIdx="5" presStyleCnt="8"/>
      <dgm:spPr/>
      <dgm:t>
        <a:bodyPr/>
        <a:lstStyle/>
        <a:p>
          <a:endParaRPr lang="en-US"/>
        </a:p>
      </dgm:t>
    </dgm:pt>
    <dgm:pt modelId="{05E8428E-A91A-444C-A259-A6EFD38EFCFE}" type="pres">
      <dgm:prSet presAssocID="{44EFE5E1-C06D-EA44-9505-238AB33D6C3D}" presName="childText" presStyleLbl="bgAcc1" presStyleIdx="5" presStyleCnt="8">
        <dgm:presLayoutVars>
          <dgm:bulletEnabled val="1"/>
        </dgm:presLayoutVars>
      </dgm:prSet>
      <dgm:spPr/>
      <dgm:t>
        <a:bodyPr/>
        <a:lstStyle/>
        <a:p>
          <a:endParaRPr lang="en-US"/>
        </a:p>
      </dgm:t>
    </dgm:pt>
    <dgm:pt modelId="{4B9F54AC-6DE3-9945-8345-E4598929733D}" type="pres">
      <dgm:prSet presAssocID="{C551213E-0B3F-FA42-AB28-10924BC691F3}" presName="Name13" presStyleLbl="parChTrans1D2" presStyleIdx="6" presStyleCnt="8"/>
      <dgm:spPr/>
      <dgm:t>
        <a:bodyPr/>
        <a:lstStyle/>
        <a:p>
          <a:endParaRPr lang="en-US"/>
        </a:p>
      </dgm:t>
    </dgm:pt>
    <dgm:pt modelId="{948AD025-24CE-E746-BBA2-FF0F8469545C}" type="pres">
      <dgm:prSet presAssocID="{8438BA8B-47B0-8E4B-9851-ECCA044D8218}" presName="childText" presStyleLbl="bgAcc1" presStyleIdx="6" presStyleCnt="8">
        <dgm:presLayoutVars>
          <dgm:bulletEnabled val="1"/>
        </dgm:presLayoutVars>
      </dgm:prSet>
      <dgm:spPr/>
      <dgm:t>
        <a:bodyPr/>
        <a:lstStyle/>
        <a:p>
          <a:endParaRPr lang="en-US"/>
        </a:p>
      </dgm:t>
    </dgm:pt>
    <dgm:pt modelId="{90B22852-4756-EC43-BA97-F41AEAC7B56E}" type="pres">
      <dgm:prSet presAssocID="{C26207F3-A434-9C4B-84CA-B647AD990F5F}" presName="Name13" presStyleLbl="parChTrans1D2" presStyleIdx="7" presStyleCnt="8"/>
      <dgm:spPr/>
      <dgm:t>
        <a:bodyPr/>
        <a:lstStyle/>
        <a:p>
          <a:endParaRPr lang="en-US"/>
        </a:p>
      </dgm:t>
    </dgm:pt>
    <dgm:pt modelId="{7C5A9A2F-622C-3742-A3F3-975DE59C8EBB}" type="pres">
      <dgm:prSet presAssocID="{9026A7BD-1D61-4449-AB40-9F7941AA4146}" presName="childText" presStyleLbl="bgAcc1" presStyleIdx="7" presStyleCnt="8">
        <dgm:presLayoutVars>
          <dgm:bulletEnabled val="1"/>
        </dgm:presLayoutVars>
      </dgm:prSet>
      <dgm:spPr/>
      <dgm:t>
        <a:bodyPr/>
        <a:lstStyle/>
        <a:p>
          <a:endParaRPr lang="en-US"/>
        </a:p>
      </dgm:t>
    </dgm:pt>
  </dgm:ptLst>
  <dgm:cxnLst>
    <dgm:cxn modelId="{5E2936C6-3CAE-3547-81AC-23F9D63585CF}" type="presOf" srcId="{6A754A49-836B-2A45-ACC6-6C1053CBD723}" destId="{D64DB0FF-900A-574D-A8D2-48F74E8830F3}" srcOrd="0" destOrd="0" presId="urn:microsoft.com/office/officeart/2005/8/layout/hierarchy3"/>
    <dgm:cxn modelId="{E51E496D-3F5A-E842-BA6F-293280A9E149}" srcId="{C70F778C-03A5-2D43-8379-7AE660AD288B}" destId="{9026A7BD-1D61-4449-AB40-9F7941AA4146}" srcOrd="2" destOrd="0" parTransId="{C26207F3-A434-9C4B-84CA-B647AD990F5F}" sibTransId="{08560A53-6733-9442-BB38-22EF2BD39BF5}"/>
    <dgm:cxn modelId="{F07FFAE7-240A-5749-B601-B60DBA97B1C2}" type="presOf" srcId="{C551213E-0B3F-FA42-AB28-10924BC691F3}" destId="{4B9F54AC-6DE3-9945-8345-E4598929733D}" srcOrd="0" destOrd="0" presId="urn:microsoft.com/office/officeart/2005/8/layout/hierarchy3"/>
    <dgm:cxn modelId="{F5BAD50A-7346-7A4C-BD4B-8F0F2F23E80C}" type="presOf" srcId="{66DDB2BB-A48E-9E4F-B216-8AA722DDB46F}" destId="{CF91D958-5B5E-8344-89D8-D2D326D734E9}" srcOrd="0" destOrd="0" presId="urn:microsoft.com/office/officeart/2005/8/layout/hierarchy3"/>
    <dgm:cxn modelId="{52C2CABA-D192-4A42-8015-61FBB2D21DA8}" srcId="{C7A1209D-BF03-5042-A886-FFA34972A34F}" destId="{21DC87A1-61EA-7F4B-9CCD-6F1F69A135C1}" srcOrd="0" destOrd="0" parTransId="{00D8A7E3-9A1B-D74C-BA0F-72F2771297D4}" sibTransId="{E11B6C58-DC01-8C4A-B49B-AB745268ACF0}"/>
    <dgm:cxn modelId="{77009387-D027-8446-977F-4E09163BDAC7}" srcId="{0256291F-11E5-874F-89BF-382658A43032}" destId="{BA4A6A6A-2619-AB44-BEBD-A2B9476B9269}" srcOrd="2" destOrd="0" parTransId="{BB0A7749-37AA-504E-B60A-7C214336F7BA}" sibTransId="{E804B106-3933-4143-A1C9-50A5CDB1620D}"/>
    <dgm:cxn modelId="{87ABDDC7-676F-9647-9B5B-F5A862BFA2AA}" type="presOf" srcId="{C70F778C-03A5-2D43-8379-7AE660AD288B}" destId="{0EA8C473-59C8-DB45-9FB2-BC278B3851C6}" srcOrd="1" destOrd="0" presId="urn:microsoft.com/office/officeart/2005/8/layout/hierarchy3"/>
    <dgm:cxn modelId="{ED92A3C0-270B-E94F-8EF7-1A0851480634}" type="presOf" srcId="{0256291F-11E5-874F-89BF-382658A43032}" destId="{411FE38B-5B7D-044E-95CC-4405EE673C88}" srcOrd="0" destOrd="0" presId="urn:microsoft.com/office/officeart/2005/8/layout/hierarchy3"/>
    <dgm:cxn modelId="{38768D97-89C7-D04B-A204-5EEAE663BC54}" type="presOf" srcId="{28648E98-F9A1-B243-951B-E08E9DB3C2C6}" destId="{B11049E2-0ED5-D744-B068-2D9FA246CF57}" srcOrd="0" destOrd="0" presId="urn:microsoft.com/office/officeart/2005/8/layout/hierarchy3"/>
    <dgm:cxn modelId="{29B80A8B-34B3-5843-B8AE-A8CFA612B87C}" type="presOf" srcId="{BA4A6A6A-2619-AB44-BEBD-A2B9476B9269}" destId="{C360D5B3-F6BE-0346-BA2D-C68FD27A0301}" srcOrd="0" destOrd="0" presId="urn:microsoft.com/office/officeart/2005/8/layout/hierarchy3"/>
    <dgm:cxn modelId="{A6081690-C174-0147-8C4C-280290849E34}" type="presOf" srcId="{C7A1209D-BF03-5042-A886-FFA34972A34F}" destId="{33CB72FF-FBB7-F743-9BCB-185E56189FD4}" srcOrd="0" destOrd="0" presId="urn:microsoft.com/office/officeart/2005/8/layout/hierarchy3"/>
    <dgm:cxn modelId="{4F9B961C-E25F-3A47-B577-1370118E4858}" type="presOf" srcId="{4F94B802-3C66-CF4A-9C8A-755FCB991C0C}" destId="{877BDFB7-5D62-314C-A372-829BCB491E6F}" srcOrd="0" destOrd="0" presId="urn:microsoft.com/office/officeart/2005/8/layout/hierarchy3"/>
    <dgm:cxn modelId="{F1C3B99C-97F1-734B-A253-3BA2001FF7AC}" type="presOf" srcId="{7FC6FE29-1EEA-E64A-A10B-1C293A8CD9D6}" destId="{6EBCD169-0A24-224C-934E-5C488057CDBB}" srcOrd="0" destOrd="0" presId="urn:microsoft.com/office/officeart/2005/8/layout/hierarchy3"/>
    <dgm:cxn modelId="{916C1CF3-6D82-FE45-92D5-F3EAD5A55320}" type="presOf" srcId="{21DC87A1-61EA-7F4B-9CCD-6F1F69A135C1}" destId="{372F79E7-6979-2C4A-B6B5-F74F9019AFF1}" srcOrd="1" destOrd="0" presId="urn:microsoft.com/office/officeart/2005/8/layout/hierarchy3"/>
    <dgm:cxn modelId="{EB4926ED-0995-9C40-983A-E52CB028059F}" srcId="{C7A1209D-BF03-5042-A886-FFA34972A34F}" destId="{0256291F-11E5-874F-89BF-382658A43032}" srcOrd="1" destOrd="0" parTransId="{655B84D7-F3B9-F54B-A11A-18FE5C616F3F}" sibTransId="{55550D64-B730-4348-8AFB-60089836170C}"/>
    <dgm:cxn modelId="{C9516A2A-F002-0849-8A95-51DAB8DED592}" type="presOf" srcId="{540AA201-93EB-9A43-A91B-321A977E3BC4}" destId="{76548294-9A81-3743-968E-7E24D692A71C}" srcOrd="0" destOrd="0" presId="urn:microsoft.com/office/officeart/2005/8/layout/hierarchy3"/>
    <dgm:cxn modelId="{CF089843-1577-3949-94E3-A5228BD07825}" type="presOf" srcId="{C70F778C-03A5-2D43-8379-7AE660AD288B}" destId="{76EDB422-AA1D-5E42-A87D-851236C5901B}" srcOrd="0" destOrd="0" presId="urn:microsoft.com/office/officeart/2005/8/layout/hierarchy3"/>
    <dgm:cxn modelId="{7902DF23-7B77-F146-9FF8-EE4879E260AD}" type="presOf" srcId="{36120FDA-9288-024A-B6CC-690DDD39F575}" destId="{15446168-D78B-E94C-AA08-5336CB17B9EE}" srcOrd="0" destOrd="0" presId="urn:microsoft.com/office/officeart/2005/8/layout/hierarchy3"/>
    <dgm:cxn modelId="{E6279AC1-D79E-F444-9F91-DB89EC858EB5}" srcId="{C7A1209D-BF03-5042-A886-FFA34972A34F}" destId="{C70F778C-03A5-2D43-8379-7AE660AD288B}" srcOrd="2" destOrd="0" parTransId="{BD9EAE20-4599-3A44-9ECF-3F435BA52BB6}" sibTransId="{3C9F4DB0-FC2C-5D40-B54A-4331A5699AE8}"/>
    <dgm:cxn modelId="{B45AE42B-086A-1049-A00A-1D7E13AF3FFA}" type="presOf" srcId="{8438BA8B-47B0-8E4B-9851-ECCA044D8218}" destId="{948AD025-24CE-E746-BBA2-FF0F8469545C}" srcOrd="0" destOrd="0" presId="urn:microsoft.com/office/officeart/2005/8/layout/hierarchy3"/>
    <dgm:cxn modelId="{B58CF5F0-27E6-364A-91CF-687A4014876F}" type="presOf" srcId="{8CD40835-026A-A243-9777-AB3A1D1E493A}" destId="{6E3D36EA-284D-E545-A48E-3343301DB397}" srcOrd="0" destOrd="0" presId="urn:microsoft.com/office/officeart/2005/8/layout/hierarchy3"/>
    <dgm:cxn modelId="{BBE68196-B2EF-C14F-A70C-A6D54EBE99C2}" type="presOf" srcId="{28E22CA4-DD39-B849-818C-EBB57AB3EF72}" destId="{F4DFAC13-BBDF-7142-AFBD-D0F1B19D09E2}" srcOrd="0" destOrd="0" presId="urn:microsoft.com/office/officeart/2005/8/layout/hierarchy3"/>
    <dgm:cxn modelId="{862BB91D-53C1-3349-B4EE-E66C06BA1F03}" type="presOf" srcId="{44EFE5E1-C06D-EA44-9505-238AB33D6C3D}" destId="{05E8428E-A91A-444C-A259-A6EFD38EFCFE}" srcOrd="0" destOrd="0" presId="urn:microsoft.com/office/officeart/2005/8/layout/hierarchy3"/>
    <dgm:cxn modelId="{EEE6F3AD-291B-DC45-BD57-8DCC6DA12BB3}" srcId="{0256291F-11E5-874F-89BF-382658A43032}" destId="{36120FDA-9288-024A-B6CC-690DDD39F575}" srcOrd="0" destOrd="0" parTransId="{8CD40835-026A-A243-9777-AB3A1D1E493A}" sibTransId="{9A2695BE-B75E-1E47-8E82-A2ACF835141C}"/>
    <dgm:cxn modelId="{538A5530-E431-5B40-AE7F-C08B5194C676}" type="presOf" srcId="{C26207F3-A434-9C4B-84CA-B647AD990F5F}" destId="{90B22852-4756-EC43-BA97-F41AEAC7B56E}" srcOrd="0" destOrd="0" presId="urn:microsoft.com/office/officeart/2005/8/layout/hierarchy3"/>
    <dgm:cxn modelId="{F7018A1D-F538-534E-AFB1-05AF61F7C541}" srcId="{0256291F-11E5-874F-89BF-382658A43032}" destId="{28648E98-F9A1-B243-951B-E08E9DB3C2C6}" srcOrd="1" destOrd="0" parTransId="{66DDB2BB-A48E-9E4F-B216-8AA722DDB46F}" sibTransId="{88C7C2FC-8977-514D-9774-FCA051E05DAC}"/>
    <dgm:cxn modelId="{A1D781DB-4AD3-4144-A4A0-A625AD358F73}" srcId="{C70F778C-03A5-2D43-8379-7AE660AD288B}" destId="{44EFE5E1-C06D-EA44-9505-238AB33D6C3D}" srcOrd="0" destOrd="0" parTransId="{540AA201-93EB-9A43-A91B-321A977E3BC4}" sibTransId="{6F7DAC72-108D-0A48-812D-7E131B8988D2}"/>
    <dgm:cxn modelId="{FCBED235-2C8D-9D42-A5BE-A9EACCF835A1}" type="presOf" srcId="{BB0A7749-37AA-504E-B60A-7C214336F7BA}" destId="{32AC2409-3472-C944-A1B3-24675C008308}" srcOrd="0" destOrd="0" presId="urn:microsoft.com/office/officeart/2005/8/layout/hierarchy3"/>
    <dgm:cxn modelId="{C3F15D4B-37E6-8248-8C7D-9D65AEEB37AF}" type="presOf" srcId="{9026A7BD-1D61-4449-AB40-9F7941AA4146}" destId="{7C5A9A2F-622C-3742-A3F3-975DE59C8EBB}" srcOrd="0" destOrd="0" presId="urn:microsoft.com/office/officeart/2005/8/layout/hierarchy3"/>
    <dgm:cxn modelId="{4311F121-F77C-6F4F-AF73-4C90CE3FE41A}" srcId="{21DC87A1-61EA-7F4B-9CCD-6F1F69A135C1}" destId="{6A754A49-836B-2A45-ACC6-6C1053CBD723}" srcOrd="0" destOrd="0" parTransId="{7FC6FE29-1EEA-E64A-A10B-1C293A8CD9D6}" sibTransId="{8B257E16-917E-1843-96BC-0435504B8AB8}"/>
    <dgm:cxn modelId="{DD178391-50BA-2746-89A3-826B87B6CD52}" type="presOf" srcId="{0256291F-11E5-874F-89BF-382658A43032}" destId="{F20E72C4-6BE3-254E-A18E-4A6B6525EB4F}" srcOrd="1" destOrd="0" presId="urn:microsoft.com/office/officeart/2005/8/layout/hierarchy3"/>
    <dgm:cxn modelId="{691BC5BE-627E-FF42-83E6-65CA81D76745}" srcId="{C70F778C-03A5-2D43-8379-7AE660AD288B}" destId="{8438BA8B-47B0-8E4B-9851-ECCA044D8218}" srcOrd="1" destOrd="0" parTransId="{C551213E-0B3F-FA42-AB28-10924BC691F3}" sibTransId="{154B6CA3-329D-EA4B-BA35-C654F60E64AC}"/>
    <dgm:cxn modelId="{5775A471-1697-9742-BA66-5958AFDF4F13}" srcId="{21DC87A1-61EA-7F4B-9CCD-6F1F69A135C1}" destId="{28E22CA4-DD39-B849-818C-EBB57AB3EF72}" srcOrd="1" destOrd="0" parTransId="{4F94B802-3C66-CF4A-9C8A-755FCB991C0C}" sibTransId="{D0A1F8F4-93C9-164D-BC2D-04337AC6AE98}"/>
    <dgm:cxn modelId="{23CD21C2-94B5-5944-8CB8-94BD4D0A67EA}" type="presOf" srcId="{21DC87A1-61EA-7F4B-9CCD-6F1F69A135C1}" destId="{D33F853E-B813-4E41-BBB2-F12A0361D3A1}" srcOrd="0" destOrd="0" presId="urn:microsoft.com/office/officeart/2005/8/layout/hierarchy3"/>
    <dgm:cxn modelId="{794766D4-8527-3549-8FF7-21AA415057ED}" type="presParOf" srcId="{33CB72FF-FBB7-F743-9BCB-185E56189FD4}" destId="{97446E82-1185-8D4D-AFBA-A1ADA60FF715}" srcOrd="0" destOrd="0" presId="urn:microsoft.com/office/officeart/2005/8/layout/hierarchy3"/>
    <dgm:cxn modelId="{3071464E-2288-9E4A-88BA-06A71E79B5EE}" type="presParOf" srcId="{97446E82-1185-8D4D-AFBA-A1ADA60FF715}" destId="{E0A67FBB-D731-4844-A91F-D2400C2F681B}" srcOrd="0" destOrd="0" presId="urn:microsoft.com/office/officeart/2005/8/layout/hierarchy3"/>
    <dgm:cxn modelId="{0C32346F-F986-B741-819A-05632D169E18}" type="presParOf" srcId="{E0A67FBB-D731-4844-A91F-D2400C2F681B}" destId="{D33F853E-B813-4E41-BBB2-F12A0361D3A1}" srcOrd="0" destOrd="0" presId="urn:microsoft.com/office/officeart/2005/8/layout/hierarchy3"/>
    <dgm:cxn modelId="{F0774548-1EFD-9143-8658-1222C1307282}" type="presParOf" srcId="{E0A67FBB-D731-4844-A91F-D2400C2F681B}" destId="{372F79E7-6979-2C4A-B6B5-F74F9019AFF1}" srcOrd="1" destOrd="0" presId="urn:microsoft.com/office/officeart/2005/8/layout/hierarchy3"/>
    <dgm:cxn modelId="{292295CE-6292-DA44-8BB3-14395F74D5E8}" type="presParOf" srcId="{97446E82-1185-8D4D-AFBA-A1ADA60FF715}" destId="{3882EF5F-2DC4-FB49-A63F-FC2F1A5E0CB3}" srcOrd="1" destOrd="0" presId="urn:microsoft.com/office/officeart/2005/8/layout/hierarchy3"/>
    <dgm:cxn modelId="{F49FF3F2-3A55-D74D-B91D-65738F4092AE}" type="presParOf" srcId="{3882EF5F-2DC4-FB49-A63F-FC2F1A5E0CB3}" destId="{6EBCD169-0A24-224C-934E-5C488057CDBB}" srcOrd="0" destOrd="0" presId="urn:microsoft.com/office/officeart/2005/8/layout/hierarchy3"/>
    <dgm:cxn modelId="{26F2E3B4-B080-7940-A686-5252B30A8D3C}" type="presParOf" srcId="{3882EF5F-2DC4-FB49-A63F-FC2F1A5E0CB3}" destId="{D64DB0FF-900A-574D-A8D2-48F74E8830F3}" srcOrd="1" destOrd="0" presId="urn:microsoft.com/office/officeart/2005/8/layout/hierarchy3"/>
    <dgm:cxn modelId="{71C1DE0E-C2FE-8344-BB0E-0C21D78047A7}" type="presParOf" srcId="{3882EF5F-2DC4-FB49-A63F-FC2F1A5E0CB3}" destId="{877BDFB7-5D62-314C-A372-829BCB491E6F}" srcOrd="2" destOrd="0" presId="urn:microsoft.com/office/officeart/2005/8/layout/hierarchy3"/>
    <dgm:cxn modelId="{0C6CC2B5-72F8-D648-9661-0421441CD6FB}" type="presParOf" srcId="{3882EF5F-2DC4-FB49-A63F-FC2F1A5E0CB3}" destId="{F4DFAC13-BBDF-7142-AFBD-D0F1B19D09E2}" srcOrd="3" destOrd="0" presId="urn:microsoft.com/office/officeart/2005/8/layout/hierarchy3"/>
    <dgm:cxn modelId="{35BB1484-9183-5240-A81D-3D9A25A274E2}" type="presParOf" srcId="{33CB72FF-FBB7-F743-9BCB-185E56189FD4}" destId="{5C9E1A0C-B56E-8943-9338-EB578DB505DF}" srcOrd="1" destOrd="0" presId="urn:microsoft.com/office/officeart/2005/8/layout/hierarchy3"/>
    <dgm:cxn modelId="{725A80B3-CA0A-5C4E-8711-44CA83570F4F}" type="presParOf" srcId="{5C9E1A0C-B56E-8943-9338-EB578DB505DF}" destId="{5C9DE395-13AE-EA40-BEF6-23FFBD1435EA}" srcOrd="0" destOrd="0" presId="urn:microsoft.com/office/officeart/2005/8/layout/hierarchy3"/>
    <dgm:cxn modelId="{1D7E7C67-3986-4049-B05B-047837CC6154}" type="presParOf" srcId="{5C9DE395-13AE-EA40-BEF6-23FFBD1435EA}" destId="{411FE38B-5B7D-044E-95CC-4405EE673C88}" srcOrd="0" destOrd="0" presId="urn:microsoft.com/office/officeart/2005/8/layout/hierarchy3"/>
    <dgm:cxn modelId="{77F8E61C-DDDD-0743-90F5-1D2F001974EB}" type="presParOf" srcId="{5C9DE395-13AE-EA40-BEF6-23FFBD1435EA}" destId="{F20E72C4-6BE3-254E-A18E-4A6B6525EB4F}" srcOrd="1" destOrd="0" presId="urn:microsoft.com/office/officeart/2005/8/layout/hierarchy3"/>
    <dgm:cxn modelId="{EDEA67F3-EE91-FB4F-9F7A-E7F5779FE3C2}" type="presParOf" srcId="{5C9E1A0C-B56E-8943-9338-EB578DB505DF}" destId="{5538145D-2CC1-3C48-9274-6BC3EEC299D2}" srcOrd="1" destOrd="0" presId="urn:microsoft.com/office/officeart/2005/8/layout/hierarchy3"/>
    <dgm:cxn modelId="{075C00D2-B456-0442-A954-B30BAAFECD19}" type="presParOf" srcId="{5538145D-2CC1-3C48-9274-6BC3EEC299D2}" destId="{6E3D36EA-284D-E545-A48E-3343301DB397}" srcOrd="0" destOrd="0" presId="urn:microsoft.com/office/officeart/2005/8/layout/hierarchy3"/>
    <dgm:cxn modelId="{7A5E8422-9F66-2F40-AD77-67548CA5F3CD}" type="presParOf" srcId="{5538145D-2CC1-3C48-9274-6BC3EEC299D2}" destId="{15446168-D78B-E94C-AA08-5336CB17B9EE}" srcOrd="1" destOrd="0" presId="urn:microsoft.com/office/officeart/2005/8/layout/hierarchy3"/>
    <dgm:cxn modelId="{F63A6EF7-7E54-CB4C-AA48-E3FCC9B3E6E9}" type="presParOf" srcId="{5538145D-2CC1-3C48-9274-6BC3EEC299D2}" destId="{CF91D958-5B5E-8344-89D8-D2D326D734E9}" srcOrd="2" destOrd="0" presId="urn:microsoft.com/office/officeart/2005/8/layout/hierarchy3"/>
    <dgm:cxn modelId="{3B0D74CF-8A1A-344B-AF52-8579D9B27B17}" type="presParOf" srcId="{5538145D-2CC1-3C48-9274-6BC3EEC299D2}" destId="{B11049E2-0ED5-D744-B068-2D9FA246CF57}" srcOrd="3" destOrd="0" presId="urn:microsoft.com/office/officeart/2005/8/layout/hierarchy3"/>
    <dgm:cxn modelId="{3761AE63-9879-1B4C-BBC3-6F52933EA584}" type="presParOf" srcId="{5538145D-2CC1-3C48-9274-6BC3EEC299D2}" destId="{32AC2409-3472-C944-A1B3-24675C008308}" srcOrd="4" destOrd="0" presId="urn:microsoft.com/office/officeart/2005/8/layout/hierarchy3"/>
    <dgm:cxn modelId="{C563CD4E-8930-F944-B547-DD41C18446E8}" type="presParOf" srcId="{5538145D-2CC1-3C48-9274-6BC3EEC299D2}" destId="{C360D5B3-F6BE-0346-BA2D-C68FD27A0301}" srcOrd="5" destOrd="0" presId="urn:microsoft.com/office/officeart/2005/8/layout/hierarchy3"/>
    <dgm:cxn modelId="{3A0F28E0-D058-F048-9256-4CD1B9A1FD2E}" type="presParOf" srcId="{33CB72FF-FBB7-F743-9BCB-185E56189FD4}" destId="{FA26E851-08CD-9149-9897-155EDD2FACE8}" srcOrd="2" destOrd="0" presId="urn:microsoft.com/office/officeart/2005/8/layout/hierarchy3"/>
    <dgm:cxn modelId="{79300373-C0FC-0F43-8FD7-E64299A78E2B}" type="presParOf" srcId="{FA26E851-08CD-9149-9897-155EDD2FACE8}" destId="{B9E2C95E-5F56-6347-AFC6-51EB10444B09}" srcOrd="0" destOrd="0" presId="urn:microsoft.com/office/officeart/2005/8/layout/hierarchy3"/>
    <dgm:cxn modelId="{E4392BE4-35C5-6147-88DF-E1C9DC768EFC}" type="presParOf" srcId="{B9E2C95E-5F56-6347-AFC6-51EB10444B09}" destId="{76EDB422-AA1D-5E42-A87D-851236C5901B}" srcOrd="0" destOrd="0" presId="urn:microsoft.com/office/officeart/2005/8/layout/hierarchy3"/>
    <dgm:cxn modelId="{813B33E5-1748-0948-9B21-455C67761D9F}" type="presParOf" srcId="{B9E2C95E-5F56-6347-AFC6-51EB10444B09}" destId="{0EA8C473-59C8-DB45-9FB2-BC278B3851C6}" srcOrd="1" destOrd="0" presId="urn:microsoft.com/office/officeart/2005/8/layout/hierarchy3"/>
    <dgm:cxn modelId="{FE325376-C3CA-DD4B-96B5-58BE1AC89265}" type="presParOf" srcId="{FA26E851-08CD-9149-9897-155EDD2FACE8}" destId="{B25707D5-29C7-2442-9217-4D7E96EE950F}" srcOrd="1" destOrd="0" presId="urn:microsoft.com/office/officeart/2005/8/layout/hierarchy3"/>
    <dgm:cxn modelId="{FDED6288-F676-5541-8F6B-78769F0BD7BD}" type="presParOf" srcId="{B25707D5-29C7-2442-9217-4D7E96EE950F}" destId="{76548294-9A81-3743-968E-7E24D692A71C}" srcOrd="0" destOrd="0" presId="urn:microsoft.com/office/officeart/2005/8/layout/hierarchy3"/>
    <dgm:cxn modelId="{25CDB252-C5C3-DA4A-A6B2-0E548648727C}" type="presParOf" srcId="{B25707D5-29C7-2442-9217-4D7E96EE950F}" destId="{05E8428E-A91A-444C-A259-A6EFD38EFCFE}" srcOrd="1" destOrd="0" presId="urn:microsoft.com/office/officeart/2005/8/layout/hierarchy3"/>
    <dgm:cxn modelId="{DCAB1B6F-605F-4F41-B10F-6E6CC10EA584}" type="presParOf" srcId="{B25707D5-29C7-2442-9217-4D7E96EE950F}" destId="{4B9F54AC-6DE3-9945-8345-E4598929733D}" srcOrd="2" destOrd="0" presId="urn:microsoft.com/office/officeart/2005/8/layout/hierarchy3"/>
    <dgm:cxn modelId="{900AE07A-F152-0742-A4A5-C0CC8388C36D}" type="presParOf" srcId="{B25707D5-29C7-2442-9217-4D7E96EE950F}" destId="{948AD025-24CE-E746-BBA2-FF0F8469545C}" srcOrd="3" destOrd="0" presId="urn:microsoft.com/office/officeart/2005/8/layout/hierarchy3"/>
    <dgm:cxn modelId="{A1B53CC4-BDB2-864F-9930-6F0D3EA17CE0}" type="presParOf" srcId="{B25707D5-29C7-2442-9217-4D7E96EE950F}" destId="{90B22852-4756-EC43-BA97-F41AEAC7B56E}" srcOrd="4" destOrd="0" presId="urn:microsoft.com/office/officeart/2005/8/layout/hierarchy3"/>
    <dgm:cxn modelId="{B7A3C632-CB83-8246-BD4B-0C1F967B0ABD}" type="presParOf" srcId="{B25707D5-29C7-2442-9217-4D7E96EE950F}" destId="{7C5A9A2F-622C-3742-A3F3-975DE59C8EBB}"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C924213D-AE13-E041-BA7B-A5970CC26D21}" type="doc">
      <dgm:prSet loTypeId="urn:microsoft.com/office/officeart/2005/8/layout/vList2" loCatId="" qsTypeId="urn:microsoft.com/office/officeart/2005/8/quickstyle/simple3" qsCatId="simple" csTypeId="urn:microsoft.com/office/officeart/2005/8/colors/accent2_2" csCatId="accent2" phldr="1"/>
      <dgm:spPr/>
      <dgm:t>
        <a:bodyPr/>
        <a:lstStyle/>
        <a:p>
          <a:endParaRPr lang="en-US"/>
        </a:p>
      </dgm:t>
    </dgm:pt>
    <dgm:pt modelId="{7B2801D6-5C25-EA4D-AB94-C33D410C4C1B}">
      <dgm:prSet custT="1"/>
      <dgm:spPr/>
      <dgm:t>
        <a:bodyPr/>
        <a:lstStyle/>
        <a:p>
          <a:pPr rtl="0"/>
          <a:r>
            <a:rPr lang="en-US" sz="2500" dirty="0" smtClean="0"/>
            <a:t>􏰀</a:t>
          </a:r>
          <a:r>
            <a:rPr lang="en-US" sz="2400" dirty="0" smtClean="0"/>
            <a:t>Modeled closely on CMS’ CFRs </a:t>
          </a:r>
          <a:endParaRPr lang="en-US" sz="2400" dirty="0"/>
        </a:p>
      </dgm:t>
    </dgm:pt>
    <dgm:pt modelId="{59D8ED40-83CE-9248-BA51-1A66B82CDAB9}" type="parTrans" cxnId="{C0F802E2-7A91-FA4B-B372-9ADF7EA9BF7B}">
      <dgm:prSet/>
      <dgm:spPr/>
      <dgm:t>
        <a:bodyPr/>
        <a:lstStyle/>
        <a:p>
          <a:endParaRPr lang="en-US"/>
        </a:p>
      </dgm:t>
    </dgm:pt>
    <dgm:pt modelId="{A269797E-988B-EC44-8D7A-355D0EDB8DB5}" type="sibTrans" cxnId="{C0F802E2-7A91-FA4B-B372-9ADF7EA9BF7B}">
      <dgm:prSet/>
      <dgm:spPr/>
      <dgm:t>
        <a:bodyPr/>
        <a:lstStyle/>
        <a:p>
          <a:endParaRPr lang="en-US"/>
        </a:p>
      </dgm:t>
    </dgm:pt>
    <dgm:pt modelId="{B8DC2F87-7796-FC46-B960-1117739A64B5}">
      <dgm:prSet custT="1"/>
      <dgm:spPr/>
      <dgm:t>
        <a:bodyPr/>
        <a:lstStyle/>
        <a:p>
          <a:pPr rtl="0"/>
          <a:r>
            <a:rPr lang="en-US" sz="2400" dirty="0" smtClean="0"/>
            <a:t>􏰀Provides a consistent foundation for all HCBS providers across all three delivery systems </a:t>
          </a:r>
          <a:endParaRPr lang="en-US" sz="2400" dirty="0"/>
        </a:p>
      </dgm:t>
    </dgm:pt>
    <dgm:pt modelId="{E1D23FEB-388B-4246-9355-CD6785EE64BC}" type="parTrans" cxnId="{414575B4-D0F9-8E43-8A2A-78D43ED2B52A}">
      <dgm:prSet/>
      <dgm:spPr/>
      <dgm:t>
        <a:bodyPr/>
        <a:lstStyle/>
        <a:p>
          <a:endParaRPr lang="en-US"/>
        </a:p>
      </dgm:t>
    </dgm:pt>
    <dgm:pt modelId="{30A19F23-A23A-FA48-AA8E-4930C9FA1EB4}" type="sibTrans" cxnId="{414575B4-D0F9-8E43-8A2A-78D43ED2B52A}">
      <dgm:prSet/>
      <dgm:spPr/>
      <dgm:t>
        <a:bodyPr/>
        <a:lstStyle/>
        <a:p>
          <a:endParaRPr lang="en-US"/>
        </a:p>
      </dgm:t>
    </dgm:pt>
    <dgm:pt modelId="{B87E6E06-57EB-A845-ABE3-3E98AC16D0FC}">
      <dgm:prSet custT="1"/>
      <dgm:spPr/>
      <dgm:t>
        <a:bodyPr/>
        <a:lstStyle/>
        <a:p>
          <a:pPr rtl="0"/>
          <a:r>
            <a:rPr lang="en-US" sz="2400" dirty="0" smtClean="0"/>
            <a:t>􏰀Define purpose, scope, definitions and expectations </a:t>
          </a:r>
          <a:endParaRPr lang="en-US" sz="2400" dirty="0"/>
        </a:p>
      </dgm:t>
    </dgm:pt>
    <dgm:pt modelId="{902EF79E-A3EB-EA43-B16F-F7ADED2C8131}" type="parTrans" cxnId="{4F4042BB-C76B-B246-99F5-BA648DB3FBF4}">
      <dgm:prSet/>
      <dgm:spPr/>
      <dgm:t>
        <a:bodyPr/>
        <a:lstStyle/>
        <a:p>
          <a:endParaRPr lang="en-US"/>
        </a:p>
      </dgm:t>
    </dgm:pt>
    <dgm:pt modelId="{119B442D-5FDE-CA44-9816-1A04838E7BBC}" type="sibTrans" cxnId="{4F4042BB-C76B-B246-99F5-BA648DB3FBF4}">
      <dgm:prSet/>
      <dgm:spPr/>
      <dgm:t>
        <a:bodyPr/>
        <a:lstStyle/>
        <a:p>
          <a:endParaRPr lang="en-US"/>
        </a:p>
      </dgm:t>
    </dgm:pt>
    <dgm:pt modelId="{542B9B04-C766-8646-80E2-310F91B3679D}">
      <dgm:prSet custT="1"/>
      <dgm:spPr/>
      <dgm:t>
        <a:bodyPr/>
        <a:lstStyle/>
        <a:p>
          <a:pPr rtl="0"/>
          <a:r>
            <a:rPr lang="en-US" sz="2400" dirty="0" smtClean="0"/>
            <a:t>􏰀Program specific and provider specific OARs for HSD licensed programs are close to completion</a:t>
          </a:r>
          <a:endParaRPr lang="en-US" sz="2400" dirty="0"/>
        </a:p>
      </dgm:t>
    </dgm:pt>
    <dgm:pt modelId="{5997D5AB-46D8-DA4A-AC0F-739A3E6976A2}" type="parTrans" cxnId="{956F73A1-808C-7E46-909B-FF18CE5CDA7A}">
      <dgm:prSet/>
      <dgm:spPr/>
      <dgm:t>
        <a:bodyPr/>
        <a:lstStyle/>
        <a:p>
          <a:endParaRPr lang="en-US"/>
        </a:p>
      </dgm:t>
    </dgm:pt>
    <dgm:pt modelId="{FCF2EDB3-1C47-BA49-A3E7-A030A347982A}" type="sibTrans" cxnId="{956F73A1-808C-7E46-909B-FF18CE5CDA7A}">
      <dgm:prSet/>
      <dgm:spPr/>
      <dgm:t>
        <a:bodyPr/>
        <a:lstStyle/>
        <a:p>
          <a:endParaRPr lang="en-US"/>
        </a:p>
      </dgm:t>
    </dgm:pt>
    <dgm:pt modelId="{F4FB98E0-138A-5E41-B324-42B5501C4655}" type="pres">
      <dgm:prSet presAssocID="{C924213D-AE13-E041-BA7B-A5970CC26D21}" presName="linear" presStyleCnt="0">
        <dgm:presLayoutVars>
          <dgm:animLvl val="lvl"/>
          <dgm:resizeHandles val="exact"/>
        </dgm:presLayoutVars>
      </dgm:prSet>
      <dgm:spPr/>
      <dgm:t>
        <a:bodyPr/>
        <a:lstStyle/>
        <a:p>
          <a:endParaRPr lang="en-US"/>
        </a:p>
      </dgm:t>
    </dgm:pt>
    <dgm:pt modelId="{2E4B7714-0D6B-C648-9E8B-54B164F126AE}" type="pres">
      <dgm:prSet presAssocID="{7B2801D6-5C25-EA4D-AB94-C33D410C4C1B}" presName="parentText" presStyleLbl="node1" presStyleIdx="0" presStyleCnt="4">
        <dgm:presLayoutVars>
          <dgm:chMax val="0"/>
          <dgm:bulletEnabled val="1"/>
        </dgm:presLayoutVars>
      </dgm:prSet>
      <dgm:spPr/>
      <dgm:t>
        <a:bodyPr/>
        <a:lstStyle/>
        <a:p>
          <a:endParaRPr lang="en-US"/>
        </a:p>
      </dgm:t>
    </dgm:pt>
    <dgm:pt modelId="{24CD70CF-DD4E-8544-AB1E-32FB1AC5D419}" type="pres">
      <dgm:prSet presAssocID="{A269797E-988B-EC44-8D7A-355D0EDB8DB5}" presName="spacer" presStyleCnt="0"/>
      <dgm:spPr/>
    </dgm:pt>
    <dgm:pt modelId="{888EB61B-7A69-7740-9CDC-4015D373C868}" type="pres">
      <dgm:prSet presAssocID="{B8DC2F87-7796-FC46-B960-1117739A64B5}" presName="parentText" presStyleLbl="node1" presStyleIdx="1" presStyleCnt="4">
        <dgm:presLayoutVars>
          <dgm:chMax val="0"/>
          <dgm:bulletEnabled val="1"/>
        </dgm:presLayoutVars>
      </dgm:prSet>
      <dgm:spPr/>
      <dgm:t>
        <a:bodyPr/>
        <a:lstStyle/>
        <a:p>
          <a:endParaRPr lang="en-US"/>
        </a:p>
      </dgm:t>
    </dgm:pt>
    <dgm:pt modelId="{914FAF17-BF09-AF4B-93AB-F950D69AE76F}" type="pres">
      <dgm:prSet presAssocID="{30A19F23-A23A-FA48-AA8E-4930C9FA1EB4}" presName="spacer" presStyleCnt="0"/>
      <dgm:spPr/>
    </dgm:pt>
    <dgm:pt modelId="{12AC53DE-D699-5E43-BC40-1F153E6E5442}" type="pres">
      <dgm:prSet presAssocID="{B87E6E06-57EB-A845-ABE3-3E98AC16D0FC}" presName="parentText" presStyleLbl="node1" presStyleIdx="2" presStyleCnt="4">
        <dgm:presLayoutVars>
          <dgm:chMax val="0"/>
          <dgm:bulletEnabled val="1"/>
        </dgm:presLayoutVars>
      </dgm:prSet>
      <dgm:spPr/>
      <dgm:t>
        <a:bodyPr/>
        <a:lstStyle/>
        <a:p>
          <a:endParaRPr lang="en-US"/>
        </a:p>
      </dgm:t>
    </dgm:pt>
    <dgm:pt modelId="{87456C9A-3FBF-CB49-8F13-5296EEB05840}" type="pres">
      <dgm:prSet presAssocID="{119B442D-5FDE-CA44-9816-1A04838E7BBC}" presName="spacer" presStyleCnt="0"/>
      <dgm:spPr/>
    </dgm:pt>
    <dgm:pt modelId="{8AEFE44C-122B-AE4D-BBE2-7B6EC412B2E7}" type="pres">
      <dgm:prSet presAssocID="{542B9B04-C766-8646-80E2-310F91B3679D}" presName="parentText" presStyleLbl="node1" presStyleIdx="3" presStyleCnt="4">
        <dgm:presLayoutVars>
          <dgm:chMax val="0"/>
          <dgm:bulletEnabled val="1"/>
        </dgm:presLayoutVars>
      </dgm:prSet>
      <dgm:spPr/>
      <dgm:t>
        <a:bodyPr/>
        <a:lstStyle/>
        <a:p>
          <a:endParaRPr lang="en-US"/>
        </a:p>
      </dgm:t>
    </dgm:pt>
  </dgm:ptLst>
  <dgm:cxnLst>
    <dgm:cxn modelId="{7B2B66C7-3F0B-0246-B81F-4D16732CD681}" type="presOf" srcId="{B87E6E06-57EB-A845-ABE3-3E98AC16D0FC}" destId="{12AC53DE-D699-5E43-BC40-1F153E6E5442}" srcOrd="0" destOrd="0" presId="urn:microsoft.com/office/officeart/2005/8/layout/vList2"/>
    <dgm:cxn modelId="{956F73A1-808C-7E46-909B-FF18CE5CDA7A}" srcId="{C924213D-AE13-E041-BA7B-A5970CC26D21}" destId="{542B9B04-C766-8646-80E2-310F91B3679D}" srcOrd="3" destOrd="0" parTransId="{5997D5AB-46D8-DA4A-AC0F-739A3E6976A2}" sibTransId="{FCF2EDB3-1C47-BA49-A3E7-A030A347982A}"/>
    <dgm:cxn modelId="{E6BE5C8A-82A5-3443-8ADA-D938E703A345}" type="presOf" srcId="{7B2801D6-5C25-EA4D-AB94-C33D410C4C1B}" destId="{2E4B7714-0D6B-C648-9E8B-54B164F126AE}" srcOrd="0" destOrd="0" presId="urn:microsoft.com/office/officeart/2005/8/layout/vList2"/>
    <dgm:cxn modelId="{414575B4-D0F9-8E43-8A2A-78D43ED2B52A}" srcId="{C924213D-AE13-E041-BA7B-A5970CC26D21}" destId="{B8DC2F87-7796-FC46-B960-1117739A64B5}" srcOrd="1" destOrd="0" parTransId="{E1D23FEB-388B-4246-9355-CD6785EE64BC}" sibTransId="{30A19F23-A23A-FA48-AA8E-4930C9FA1EB4}"/>
    <dgm:cxn modelId="{37603E0F-BED3-AA4C-B672-47FD1E651919}" type="presOf" srcId="{C924213D-AE13-E041-BA7B-A5970CC26D21}" destId="{F4FB98E0-138A-5E41-B324-42B5501C4655}" srcOrd="0" destOrd="0" presId="urn:microsoft.com/office/officeart/2005/8/layout/vList2"/>
    <dgm:cxn modelId="{46369904-BA0F-FA40-BF92-811303464977}" type="presOf" srcId="{B8DC2F87-7796-FC46-B960-1117739A64B5}" destId="{888EB61B-7A69-7740-9CDC-4015D373C868}" srcOrd="0" destOrd="0" presId="urn:microsoft.com/office/officeart/2005/8/layout/vList2"/>
    <dgm:cxn modelId="{C0F802E2-7A91-FA4B-B372-9ADF7EA9BF7B}" srcId="{C924213D-AE13-E041-BA7B-A5970CC26D21}" destId="{7B2801D6-5C25-EA4D-AB94-C33D410C4C1B}" srcOrd="0" destOrd="0" parTransId="{59D8ED40-83CE-9248-BA51-1A66B82CDAB9}" sibTransId="{A269797E-988B-EC44-8D7A-355D0EDB8DB5}"/>
    <dgm:cxn modelId="{4F4042BB-C76B-B246-99F5-BA648DB3FBF4}" srcId="{C924213D-AE13-E041-BA7B-A5970CC26D21}" destId="{B87E6E06-57EB-A845-ABE3-3E98AC16D0FC}" srcOrd="2" destOrd="0" parTransId="{902EF79E-A3EB-EA43-B16F-F7ADED2C8131}" sibTransId="{119B442D-5FDE-CA44-9816-1A04838E7BBC}"/>
    <dgm:cxn modelId="{0A13F5A7-423B-4949-9013-685CF669FB3E}" type="presOf" srcId="{542B9B04-C766-8646-80E2-310F91B3679D}" destId="{8AEFE44C-122B-AE4D-BBE2-7B6EC412B2E7}" srcOrd="0" destOrd="0" presId="urn:microsoft.com/office/officeart/2005/8/layout/vList2"/>
    <dgm:cxn modelId="{7C535A21-F3CB-AA4D-84CF-E3EA0A48BD84}" type="presParOf" srcId="{F4FB98E0-138A-5E41-B324-42B5501C4655}" destId="{2E4B7714-0D6B-C648-9E8B-54B164F126AE}" srcOrd="0" destOrd="0" presId="urn:microsoft.com/office/officeart/2005/8/layout/vList2"/>
    <dgm:cxn modelId="{5B1C1DD1-14CA-6E4A-8D21-B479E1523BF7}" type="presParOf" srcId="{F4FB98E0-138A-5E41-B324-42B5501C4655}" destId="{24CD70CF-DD4E-8544-AB1E-32FB1AC5D419}" srcOrd="1" destOrd="0" presId="urn:microsoft.com/office/officeart/2005/8/layout/vList2"/>
    <dgm:cxn modelId="{F2E073C3-98B9-1347-9F65-8F34711F9251}" type="presParOf" srcId="{F4FB98E0-138A-5E41-B324-42B5501C4655}" destId="{888EB61B-7A69-7740-9CDC-4015D373C868}" srcOrd="2" destOrd="0" presId="urn:microsoft.com/office/officeart/2005/8/layout/vList2"/>
    <dgm:cxn modelId="{AD2E477A-E663-7E48-8157-A7C6BA7AC19E}" type="presParOf" srcId="{F4FB98E0-138A-5E41-B324-42B5501C4655}" destId="{914FAF17-BF09-AF4B-93AB-F950D69AE76F}" srcOrd="3" destOrd="0" presId="urn:microsoft.com/office/officeart/2005/8/layout/vList2"/>
    <dgm:cxn modelId="{1F85EEC7-915C-3E45-B4E3-29B243E2CD0E}" type="presParOf" srcId="{F4FB98E0-138A-5E41-B324-42B5501C4655}" destId="{12AC53DE-D699-5E43-BC40-1F153E6E5442}" srcOrd="4" destOrd="0" presId="urn:microsoft.com/office/officeart/2005/8/layout/vList2"/>
    <dgm:cxn modelId="{3E753145-10C9-A448-83EF-406C62E47EE9}" type="presParOf" srcId="{F4FB98E0-138A-5E41-B324-42B5501C4655}" destId="{87456C9A-3FBF-CB49-8F13-5296EEB05840}" srcOrd="5" destOrd="0" presId="urn:microsoft.com/office/officeart/2005/8/layout/vList2"/>
    <dgm:cxn modelId="{98B2C8EC-A42C-F94D-A8EE-FDE17F4A027D}" type="presParOf" srcId="{F4FB98E0-138A-5E41-B324-42B5501C4655}" destId="{8AEFE44C-122B-AE4D-BBE2-7B6EC412B2E7}"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C7C48C-1494-5B4B-9CEE-FD3244495B81}" type="doc">
      <dgm:prSet loTypeId="urn:microsoft.com/office/officeart/2005/8/layout/vList2" loCatId="" qsTypeId="urn:microsoft.com/office/officeart/2005/8/quickstyle/simple3" qsCatId="simple" csTypeId="urn:microsoft.com/office/officeart/2005/8/colors/accent2_2" csCatId="accent2" phldr="1"/>
      <dgm:spPr/>
      <dgm:t>
        <a:bodyPr/>
        <a:lstStyle/>
        <a:p>
          <a:endParaRPr lang="en-US"/>
        </a:p>
      </dgm:t>
    </dgm:pt>
    <dgm:pt modelId="{BA500DA3-3E16-1B41-BD5B-5D69A8A90FE7}">
      <dgm:prSet custT="1"/>
      <dgm:spPr/>
      <dgm:t>
        <a:bodyPr/>
        <a:lstStyle/>
        <a:p>
          <a:pPr rtl="0"/>
          <a:r>
            <a:rPr lang="en-US" sz="2800" dirty="0" smtClean="0"/>
            <a:t>To move each state’s HCBS system into compliance, states have been required to submit a Global Transition Plan detailing the steps the state will take to meet the deadline.</a:t>
          </a:r>
          <a:endParaRPr lang="en-US" sz="2800" dirty="0"/>
        </a:p>
      </dgm:t>
    </dgm:pt>
    <dgm:pt modelId="{AA0391F6-6773-8040-8E91-16B2D5C2B49B}" type="parTrans" cxnId="{A6C34439-0DB6-0F47-A015-18176A91D5B4}">
      <dgm:prSet/>
      <dgm:spPr/>
      <dgm:t>
        <a:bodyPr/>
        <a:lstStyle/>
        <a:p>
          <a:endParaRPr lang="en-US"/>
        </a:p>
      </dgm:t>
    </dgm:pt>
    <dgm:pt modelId="{E91F163C-7B56-624B-A748-A64F09B3FD7B}" type="sibTrans" cxnId="{A6C34439-0DB6-0F47-A015-18176A91D5B4}">
      <dgm:prSet/>
      <dgm:spPr/>
      <dgm:t>
        <a:bodyPr/>
        <a:lstStyle/>
        <a:p>
          <a:endParaRPr lang="en-US"/>
        </a:p>
      </dgm:t>
    </dgm:pt>
    <dgm:pt modelId="{AEAE99B5-B0A1-DC48-B321-B49089C4BDC2}">
      <dgm:prSet custT="1"/>
      <dgm:spPr/>
      <dgm:t>
        <a:bodyPr/>
        <a:lstStyle/>
        <a:p>
          <a:pPr rtl="0"/>
          <a:r>
            <a:rPr lang="en-US" sz="2800" dirty="0" smtClean="0"/>
            <a:t>Oregon’s Global Transition Plan can be found at:  </a:t>
          </a:r>
          <a:r>
            <a:rPr lang="en-US" sz="2800" dirty="0" smtClean="0">
              <a:hlinkClick xmlns:r="http://schemas.openxmlformats.org/officeDocument/2006/relationships" r:id="rId1"/>
            </a:rPr>
            <a:t>https://www.oregon.gov/DHS/SENIORS-DISABILITIES/HCBS/Documents/Oregon's%20Revised%20Transition%20Plan%20-%20Apr%202016.pdf</a:t>
          </a:r>
          <a:endParaRPr lang="en-US" sz="2800" dirty="0"/>
        </a:p>
      </dgm:t>
    </dgm:pt>
    <dgm:pt modelId="{2651D250-A7B8-BC4C-9CB4-760C6DFD1B6E}" type="parTrans" cxnId="{9D1520EB-CA42-BA42-A0F6-9A97F272AAFD}">
      <dgm:prSet/>
      <dgm:spPr/>
      <dgm:t>
        <a:bodyPr/>
        <a:lstStyle/>
        <a:p>
          <a:endParaRPr lang="en-US"/>
        </a:p>
      </dgm:t>
    </dgm:pt>
    <dgm:pt modelId="{36ED872C-84DE-704C-BBED-D8B2B85E486E}" type="sibTrans" cxnId="{9D1520EB-CA42-BA42-A0F6-9A97F272AAFD}">
      <dgm:prSet/>
      <dgm:spPr/>
      <dgm:t>
        <a:bodyPr/>
        <a:lstStyle/>
        <a:p>
          <a:endParaRPr lang="en-US"/>
        </a:p>
      </dgm:t>
    </dgm:pt>
    <dgm:pt modelId="{10A5ACBB-CB1F-0145-AC2B-E75B7FE01B3F}" type="pres">
      <dgm:prSet presAssocID="{BEC7C48C-1494-5B4B-9CEE-FD3244495B81}" presName="linear" presStyleCnt="0">
        <dgm:presLayoutVars>
          <dgm:animLvl val="lvl"/>
          <dgm:resizeHandles val="exact"/>
        </dgm:presLayoutVars>
      </dgm:prSet>
      <dgm:spPr/>
      <dgm:t>
        <a:bodyPr/>
        <a:lstStyle/>
        <a:p>
          <a:endParaRPr lang="en-US"/>
        </a:p>
      </dgm:t>
    </dgm:pt>
    <dgm:pt modelId="{FD892618-5CC8-7248-A8DB-3EDA13FCC83D}" type="pres">
      <dgm:prSet presAssocID="{BA500DA3-3E16-1B41-BD5B-5D69A8A90FE7}" presName="parentText" presStyleLbl="node1" presStyleIdx="0" presStyleCnt="2" custLinFactY="-15111" custLinFactNeighborX="-7407" custLinFactNeighborY="-100000">
        <dgm:presLayoutVars>
          <dgm:chMax val="0"/>
          <dgm:bulletEnabled val="1"/>
        </dgm:presLayoutVars>
      </dgm:prSet>
      <dgm:spPr/>
      <dgm:t>
        <a:bodyPr/>
        <a:lstStyle/>
        <a:p>
          <a:endParaRPr lang="en-US"/>
        </a:p>
      </dgm:t>
    </dgm:pt>
    <dgm:pt modelId="{5ED2A184-D08F-234E-B788-0B0B4B333441}" type="pres">
      <dgm:prSet presAssocID="{E91F163C-7B56-624B-A748-A64F09B3FD7B}" presName="spacer" presStyleCnt="0"/>
      <dgm:spPr/>
    </dgm:pt>
    <dgm:pt modelId="{6F3BE032-4604-D845-B35F-9BDCCD7F0D9B}" type="pres">
      <dgm:prSet presAssocID="{AEAE99B5-B0A1-DC48-B321-B49089C4BDC2}" presName="parentText" presStyleLbl="node1" presStyleIdx="1" presStyleCnt="2">
        <dgm:presLayoutVars>
          <dgm:chMax val="0"/>
          <dgm:bulletEnabled val="1"/>
        </dgm:presLayoutVars>
      </dgm:prSet>
      <dgm:spPr/>
      <dgm:t>
        <a:bodyPr/>
        <a:lstStyle/>
        <a:p>
          <a:endParaRPr lang="en-US"/>
        </a:p>
      </dgm:t>
    </dgm:pt>
  </dgm:ptLst>
  <dgm:cxnLst>
    <dgm:cxn modelId="{6BE44015-9A96-7B44-B295-8ED674AE0DEE}" type="presOf" srcId="{AEAE99B5-B0A1-DC48-B321-B49089C4BDC2}" destId="{6F3BE032-4604-D845-B35F-9BDCCD7F0D9B}" srcOrd="0" destOrd="0" presId="urn:microsoft.com/office/officeart/2005/8/layout/vList2"/>
    <dgm:cxn modelId="{9D1520EB-CA42-BA42-A0F6-9A97F272AAFD}" srcId="{BEC7C48C-1494-5B4B-9CEE-FD3244495B81}" destId="{AEAE99B5-B0A1-DC48-B321-B49089C4BDC2}" srcOrd="1" destOrd="0" parTransId="{2651D250-A7B8-BC4C-9CB4-760C6DFD1B6E}" sibTransId="{36ED872C-84DE-704C-BBED-D8B2B85E486E}"/>
    <dgm:cxn modelId="{A6C34439-0DB6-0F47-A015-18176A91D5B4}" srcId="{BEC7C48C-1494-5B4B-9CEE-FD3244495B81}" destId="{BA500DA3-3E16-1B41-BD5B-5D69A8A90FE7}" srcOrd="0" destOrd="0" parTransId="{AA0391F6-6773-8040-8E91-16B2D5C2B49B}" sibTransId="{E91F163C-7B56-624B-A748-A64F09B3FD7B}"/>
    <dgm:cxn modelId="{294E6E26-0AC6-6047-B0B3-CB16486C918D}" type="presOf" srcId="{BA500DA3-3E16-1B41-BD5B-5D69A8A90FE7}" destId="{FD892618-5CC8-7248-A8DB-3EDA13FCC83D}" srcOrd="0" destOrd="0" presId="urn:microsoft.com/office/officeart/2005/8/layout/vList2"/>
    <dgm:cxn modelId="{CE502E6B-9A55-204C-97A6-65BCAB991297}" type="presOf" srcId="{BEC7C48C-1494-5B4B-9CEE-FD3244495B81}" destId="{10A5ACBB-CB1F-0145-AC2B-E75B7FE01B3F}" srcOrd="0" destOrd="0" presId="urn:microsoft.com/office/officeart/2005/8/layout/vList2"/>
    <dgm:cxn modelId="{BC04751F-BCA2-634C-8BB8-D06748A08540}" type="presParOf" srcId="{10A5ACBB-CB1F-0145-AC2B-E75B7FE01B3F}" destId="{FD892618-5CC8-7248-A8DB-3EDA13FCC83D}" srcOrd="0" destOrd="0" presId="urn:microsoft.com/office/officeart/2005/8/layout/vList2"/>
    <dgm:cxn modelId="{08255E38-0583-BF49-ADFD-97C9BCA90695}" type="presParOf" srcId="{10A5ACBB-CB1F-0145-AC2B-E75B7FE01B3F}" destId="{5ED2A184-D08F-234E-B788-0B0B4B333441}" srcOrd="1" destOrd="0" presId="urn:microsoft.com/office/officeart/2005/8/layout/vList2"/>
    <dgm:cxn modelId="{6ECD8246-148C-2343-9297-11A935B8DAF3}" type="presParOf" srcId="{10A5ACBB-CB1F-0145-AC2B-E75B7FE01B3F}" destId="{6F3BE032-4604-D845-B35F-9BDCCD7F0D9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04F907BA-CB6A-5443-8C73-78881F53EB3A}" type="doc">
      <dgm:prSet loTypeId="urn:microsoft.com/office/officeart/2005/8/layout/vList2" loCatId="" qsTypeId="urn:microsoft.com/office/officeart/2005/8/quickstyle/simple3" qsCatId="simple" csTypeId="urn:microsoft.com/office/officeart/2005/8/colors/accent2_2" csCatId="accent2" phldr="1"/>
      <dgm:spPr/>
      <dgm:t>
        <a:bodyPr/>
        <a:lstStyle/>
        <a:p>
          <a:endParaRPr lang="en-US"/>
        </a:p>
      </dgm:t>
    </dgm:pt>
    <dgm:pt modelId="{387BE307-E7FB-5440-BB26-8359415277F2}">
      <dgm:prSet custT="1"/>
      <dgm:spPr/>
      <dgm:t>
        <a:bodyPr/>
        <a:lstStyle/>
        <a:p>
          <a:pPr rtl="0"/>
          <a:r>
            <a:rPr lang="en-US" sz="2800" dirty="0" smtClean="0"/>
            <a:t>Global OARs will be reflected in OAR 309-035 in the near future</a:t>
          </a:r>
          <a:endParaRPr lang="en-US" sz="2800" dirty="0"/>
        </a:p>
      </dgm:t>
    </dgm:pt>
    <dgm:pt modelId="{2A8FE380-74B6-704B-B127-C36B600EE7FF}" type="parTrans" cxnId="{05AB3D73-2AAB-A242-B689-4EE61CD559FE}">
      <dgm:prSet/>
      <dgm:spPr/>
      <dgm:t>
        <a:bodyPr/>
        <a:lstStyle/>
        <a:p>
          <a:endParaRPr lang="en-US"/>
        </a:p>
      </dgm:t>
    </dgm:pt>
    <dgm:pt modelId="{D22AB851-7A3B-074E-B002-D4877E21FE5E}" type="sibTrans" cxnId="{05AB3D73-2AAB-A242-B689-4EE61CD559FE}">
      <dgm:prSet/>
      <dgm:spPr/>
      <dgm:t>
        <a:bodyPr/>
        <a:lstStyle/>
        <a:p>
          <a:endParaRPr lang="en-US"/>
        </a:p>
      </dgm:t>
    </dgm:pt>
    <dgm:pt modelId="{9EE350A8-50C5-8F47-A258-09948A429FE5}">
      <dgm:prSet custT="1"/>
      <dgm:spPr/>
      <dgm:t>
        <a:bodyPr/>
        <a:lstStyle/>
        <a:p>
          <a:pPr rtl="0"/>
          <a:r>
            <a:rPr lang="en-US" sz="2800" dirty="0" smtClean="0"/>
            <a:t>HSD specific HCBS OARs are with Oregon DOJ and being reviewed</a:t>
          </a:r>
          <a:endParaRPr lang="en-US" sz="2800" dirty="0"/>
        </a:p>
      </dgm:t>
    </dgm:pt>
    <dgm:pt modelId="{F337D8EA-BA00-3E4C-8922-02826719B35E}" type="parTrans" cxnId="{0852206E-5920-5244-ACEB-92A3705CAE0F}">
      <dgm:prSet/>
      <dgm:spPr/>
      <dgm:t>
        <a:bodyPr/>
        <a:lstStyle/>
        <a:p>
          <a:endParaRPr lang="en-US"/>
        </a:p>
      </dgm:t>
    </dgm:pt>
    <dgm:pt modelId="{1281D672-E926-4949-8329-D5C5C274CE47}" type="sibTrans" cxnId="{0852206E-5920-5244-ACEB-92A3705CAE0F}">
      <dgm:prSet/>
      <dgm:spPr/>
      <dgm:t>
        <a:bodyPr/>
        <a:lstStyle/>
        <a:p>
          <a:endParaRPr lang="en-US"/>
        </a:p>
      </dgm:t>
    </dgm:pt>
    <dgm:pt modelId="{A8FA92EB-BB81-524B-AAE2-88BDD3F8E29C}">
      <dgm:prSet custT="1"/>
      <dgm:spPr/>
      <dgm:t>
        <a:bodyPr/>
        <a:lstStyle/>
        <a:p>
          <a:pPr rtl="0"/>
          <a:r>
            <a:rPr lang="en-US" sz="2800" dirty="0" smtClean="0"/>
            <a:t>HSD specific rules will mirror the Global HCBS OARs</a:t>
          </a:r>
          <a:endParaRPr lang="en-US" sz="2800" dirty="0"/>
        </a:p>
      </dgm:t>
    </dgm:pt>
    <dgm:pt modelId="{AF5EEDA3-CBC0-ED45-BBAD-F125B9EEB3E2}" type="parTrans" cxnId="{A615D8C5-B41C-024B-8CC6-82BE62A69721}">
      <dgm:prSet/>
      <dgm:spPr/>
      <dgm:t>
        <a:bodyPr/>
        <a:lstStyle/>
        <a:p>
          <a:endParaRPr lang="en-US"/>
        </a:p>
      </dgm:t>
    </dgm:pt>
    <dgm:pt modelId="{346DB0BC-A8A3-F848-BC5C-E85B8762D424}" type="sibTrans" cxnId="{A615D8C5-B41C-024B-8CC6-82BE62A69721}">
      <dgm:prSet/>
      <dgm:spPr/>
      <dgm:t>
        <a:bodyPr/>
        <a:lstStyle/>
        <a:p>
          <a:endParaRPr lang="en-US"/>
        </a:p>
      </dgm:t>
    </dgm:pt>
    <dgm:pt modelId="{5BD0CBA2-1D72-CE42-A51C-1FF6D6AEE7AD}" type="pres">
      <dgm:prSet presAssocID="{04F907BA-CB6A-5443-8C73-78881F53EB3A}" presName="linear" presStyleCnt="0">
        <dgm:presLayoutVars>
          <dgm:animLvl val="lvl"/>
          <dgm:resizeHandles val="exact"/>
        </dgm:presLayoutVars>
      </dgm:prSet>
      <dgm:spPr/>
      <dgm:t>
        <a:bodyPr/>
        <a:lstStyle/>
        <a:p>
          <a:endParaRPr lang="en-US"/>
        </a:p>
      </dgm:t>
    </dgm:pt>
    <dgm:pt modelId="{B1A14632-4792-7E4C-818B-AE5BD5C23D62}" type="pres">
      <dgm:prSet presAssocID="{387BE307-E7FB-5440-BB26-8359415277F2}" presName="parentText" presStyleLbl="node1" presStyleIdx="0" presStyleCnt="3">
        <dgm:presLayoutVars>
          <dgm:chMax val="0"/>
          <dgm:bulletEnabled val="1"/>
        </dgm:presLayoutVars>
      </dgm:prSet>
      <dgm:spPr/>
      <dgm:t>
        <a:bodyPr/>
        <a:lstStyle/>
        <a:p>
          <a:endParaRPr lang="en-US"/>
        </a:p>
      </dgm:t>
    </dgm:pt>
    <dgm:pt modelId="{C1959E8C-79F9-9D44-AE0E-34CBCF8E68B5}" type="pres">
      <dgm:prSet presAssocID="{D22AB851-7A3B-074E-B002-D4877E21FE5E}" presName="spacer" presStyleCnt="0"/>
      <dgm:spPr/>
    </dgm:pt>
    <dgm:pt modelId="{BAF60F23-8D99-1748-AADE-95DD45ADA3D5}" type="pres">
      <dgm:prSet presAssocID="{9EE350A8-50C5-8F47-A258-09948A429FE5}" presName="parentText" presStyleLbl="node1" presStyleIdx="1" presStyleCnt="3">
        <dgm:presLayoutVars>
          <dgm:chMax val="0"/>
          <dgm:bulletEnabled val="1"/>
        </dgm:presLayoutVars>
      </dgm:prSet>
      <dgm:spPr/>
      <dgm:t>
        <a:bodyPr/>
        <a:lstStyle/>
        <a:p>
          <a:endParaRPr lang="en-US"/>
        </a:p>
      </dgm:t>
    </dgm:pt>
    <dgm:pt modelId="{5C8009B7-0D30-8940-9DBC-8F0D0C986EB9}" type="pres">
      <dgm:prSet presAssocID="{1281D672-E926-4949-8329-D5C5C274CE47}" presName="spacer" presStyleCnt="0"/>
      <dgm:spPr/>
    </dgm:pt>
    <dgm:pt modelId="{9037DFD0-F1C9-6F49-B7E1-779023B07C51}" type="pres">
      <dgm:prSet presAssocID="{A8FA92EB-BB81-524B-AAE2-88BDD3F8E29C}" presName="parentText" presStyleLbl="node1" presStyleIdx="2" presStyleCnt="3">
        <dgm:presLayoutVars>
          <dgm:chMax val="0"/>
          <dgm:bulletEnabled val="1"/>
        </dgm:presLayoutVars>
      </dgm:prSet>
      <dgm:spPr/>
      <dgm:t>
        <a:bodyPr/>
        <a:lstStyle/>
        <a:p>
          <a:endParaRPr lang="en-US"/>
        </a:p>
      </dgm:t>
    </dgm:pt>
  </dgm:ptLst>
  <dgm:cxnLst>
    <dgm:cxn modelId="{6738F440-AA1C-AE4A-85D6-4BA893505E05}" type="presOf" srcId="{9EE350A8-50C5-8F47-A258-09948A429FE5}" destId="{BAF60F23-8D99-1748-AADE-95DD45ADA3D5}" srcOrd="0" destOrd="0" presId="urn:microsoft.com/office/officeart/2005/8/layout/vList2"/>
    <dgm:cxn modelId="{A615D8C5-B41C-024B-8CC6-82BE62A69721}" srcId="{04F907BA-CB6A-5443-8C73-78881F53EB3A}" destId="{A8FA92EB-BB81-524B-AAE2-88BDD3F8E29C}" srcOrd="2" destOrd="0" parTransId="{AF5EEDA3-CBC0-ED45-BBAD-F125B9EEB3E2}" sibTransId="{346DB0BC-A8A3-F848-BC5C-E85B8762D424}"/>
    <dgm:cxn modelId="{F41931AA-BA2E-304B-A7EF-BB5DC99C9B75}" type="presOf" srcId="{387BE307-E7FB-5440-BB26-8359415277F2}" destId="{B1A14632-4792-7E4C-818B-AE5BD5C23D62}" srcOrd="0" destOrd="0" presId="urn:microsoft.com/office/officeart/2005/8/layout/vList2"/>
    <dgm:cxn modelId="{0852206E-5920-5244-ACEB-92A3705CAE0F}" srcId="{04F907BA-CB6A-5443-8C73-78881F53EB3A}" destId="{9EE350A8-50C5-8F47-A258-09948A429FE5}" srcOrd="1" destOrd="0" parTransId="{F337D8EA-BA00-3E4C-8922-02826719B35E}" sibTransId="{1281D672-E926-4949-8329-D5C5C274CE47}"/>
    <dgm:cxn modelId="{D140FB8C-8494-564A-ABCA-12A3FC9B60B0}" type="presOf" srcId="{A8FA92EB-BB81-524B-AAE2-88BDD3F8E29C}" destId="{9037DFD0-F1C9-6F49-B7E1-779023B07C51}" srcOrd="0" destOrd="0" presId="urn:microsoft.com/office/officeart/2005/8/layout/vList2"/>
    <dgm:cxn modelId="{37B59CAF-ACBB-274C-80B7-5FE6C4F36114}" type="presOf" srcId="{04F907BA-CB6A-5443-8C73-78881F53EB3A}" destId="{5BD0CBA2-1D72-CE42-A51C-1FF6D6AEE7AD}" srcOrd="0" destOrd="0" presId="urn:microsoft.com/office/officeart/2005/8/layout/vList2"/>
    <dgm:cxn modelId="{05AB3D73-2AAB-A242-B689-4EE61CD559FE}" srcId="{04F907BA-CB6A-5443-8C73-78881F53EB3A}" destId="{387BE307-E7FB-5440-BB26-8359415277F2}" srcOrd="0" destOrd="0" parTransId="{2A8FE380-74B6-704B-B127-C36B600EE7FF}" sibTransId="{D22AB851-7A3B-074E-B002-D4877E21FE5E}"/>
    <dgm:cxn modelId="{442D5FAC-8911-C54E-9084-CE7AA860EDAE}" type="presParOf" srcId="{5BD0CBA2-1D72-CE42-A51C-1FF6D6AEE7AD}" destId="{B1A14632-4792-7E4C-818B-AE5BD5C23D62}" srcOrd="0" destOrd="0" presId="urn:microsoft.com/office/officeart/2005/8/layout/vList2"/>
    <dgm:cxn modelId="{4A1BF86B-2D56-DA41-9E97-8E11F4E04E01}" type="presParOf" srcId="{5BD0CBA2-1D72-CE42-A51C-1FF6D6AEE7AD}" destId="{C1959E8C-79F9-9D44-AE0E-34CBCF8E68B5}" srcOrd="1" destOrd="0" presId="urn:microsoft.com/office/officeart/2005/8/layout/vList2"/>
    <dgm:cxn modelId="{0D3CBA4C-697B-AF48-B2BD-5635FAE25789}" type="presParOf" srcId="{5BD0CBA2-1D72-CE42-A51C-1FF6D6AEE7AD}" destId="{BAF60F23-8D99-1748-AADE-95DD45ADA3D5}" srcOrd="2" destOrd="0" presId="urn:microsoft.com/office/officeart/2005/8/layout/vList2"/>
    <dgm:cxn modelId="{FAA92F97-BCA8-4343-817B-3FAA0AA21C29}" type="presParOf" srcId="{5BD0CBA2-1D72-CE42-A51C-1FF6D6AEE7AD}" destId="{5C8009B7-0D30-8940-9DBC-8F0D0C986EB9}" srcOrd="3" destOrd="0" presId="urn:microsoft.com/office/officeart/2005/8/layout/vList2"/>
    <dgm:cxn modelId="{9D745E67-D038-2E43-8276-A4E5F4868413}" type="presParOf" srcId="{5BD0CBA2-1D72-CE42-A51C-1FF6D6AEE7AD}" destId="{9037DFD0-F1C9-6F49-B7E1-779023B07C5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ABD2B19E-E4A9-964C-9FF5-31BDA4189DA8}" type="doc">
      <dgm:prSet loTypeId="urn:microsoft.com/office/officeart/2005/8/layout/default" loCatId="" qsTypeId="urn:microsoft.com/office/officeart/2005/8/quickstyle/simple3" qsCatId="simple" csTypeId="urn:microsoft.com/office/officeart/2005/8/colors/accent2_2" csCatId="accent2" phldr="1"/>
      <dgm:spPr/>
      <dgm:t>
        <a:bodyPr/>
        <a:lstStyle/>
        <a:p>
          <a:endParaRPr lang="en-US"/>
        </a:p>
      </dgm:t>
    </dgm:pt>
    <dgm:pt modelId="{DEB97937-AD89-C24B-ACFD-BC75E8AF712D}">
      <dgm:prSet custT="1"/>
      <dgm:spPr/>
      <dgm:t>
        <a:bodyPr/>
        <a:lstStyle/>
        <a:p>
          <a:pPr rtl="0"/>
          <a:r>
            <a:rPr lang="en-US" sz="2800" dirty="0" smtClean="0"/>
            <a:t>These rules ensure that individuals receive HCBS: </a:t>
          </a:r>
          <a:endParaRPr lang="en-US" sz="2800" dirty="0"/>
        </a:p>
      </dgm:t>
    </dgm:pt>
    <dgm:pt modelId="{ADFF9241-1CA8-7940-AAC6-D5167687BF46}" type="parTrans" cxnId="{72C7BEA8-2BBE-9B40-9C7E-52C297B5C843}">
      <dgm:prSet/>
      <dgm:spPr/>
      <dgm:t>
        <a:bodyPr/>
        <a:lstStyle/>
        <a:p>
          <a:endParaRPr lang="en-US"/>
        </a:p>
      </dgm:t>
    </dgm:pt>
    <dgm:pt modelId="{260F2816-D3DE-E54F-B0A3-0F63F072A351}" type="sibTrans" cxnId="{72C7BEA8-2BBE-9B40-9C7E-52C297B5C843}">
      <dgm:prSet/>
      <dgm:spPr/>
      <dgm:t>
        <a:bodyPr/>
        <a:lstStyle/>
        <a:p>
          <a:endParaRPr lang="en-US"/>
        </a:p>
      </dgm:t>
    </dgm:pt>
    <dgm:pt modelId="{0BB4C24F-766C-FF49-9FD5-7173A51A4DCF}">
      <dgm:prSet custT="1"/>
      <dgm:spPr/>
      <dgm:t>
        <a:bodyPr/>
        <a:lstStyle/>
        <a:p>
          <a:pPr rtl="0"/>
          <a:r>
            <a:rPr lang="en-US" sz="2400" dirty="0" smtClean="0"/>
            <a:t>In settings that are integrated in the greater community and </a:t>
          </a:r>
          <a:endParaRPr lang="en-US" sz="2400" dirty="0"/>
        </a:p>
      </dgm:t>
    </dgm:pt>
    <dgm:pt modelId="{D9A960AE-DC15-B341-A841-3247FE645C6C}" type="parTrans" cxnId="{D03BF1E8-D9D4-4E49-93DC-877D388E0681}">
      <dgm:prSet/>
      <dgm:spPr/>
      <dgm:t>
        <a:bodyPr/>
        <a:lstStyle/>
        <a:p>
          <a:endParaRPr lang="en-US"/>
        </a:p>
      </dgm:t>
    </dgm:pt>
    <dgm:pt modelId="{F3AF3195-5DD2-E24B-BD78-2BF0D94EC428}" type="sibTrans" cxnId="{D03BF1E8-D9D4-4E49-93DC-877D388E0681}">
      <dgm:prSet/>
      <dgm:spPr/>
      <dgm:t>
        <a:bodyPr/>
        <a:lstStyle/>
        <a:p>
          <a:endParaRPr lang="en-US"/>
        </a:p>
      </dgm:t>
    </dgm:pt>
    <dgm:pt modelId="{BF4DF740-C1C0-714D-80E4-E8A207EBE12E}">
      <dgm:prSet custT="1"/>
      <dgm:spPr/>
      <dgm:t>
        <a:bodyPr/>
        <a:lstStyle/>
        <a:p>
          <a:pPr rtl="0"/>
          <a:r>
            <a:rPr lang="en-US" sz="2400" dirty="0" smtClean="0"/>
            <a:t>Support the same degree of access to the greater community as people not receiving HCBS</a:t>
          </a:r>
          <a:endParaRPr lang="en-US" sz="2400" dirty="0"/>
        </a:p>
      </dgm:t>
    </dgm:pt>
    <dgm:pt modelId="{6CADF8D5-540F-D04B-9C06-0B11921A7DE4}" type="parTrans" cxnId="{20962012-72B1-1442-ABCC-28ECF67B4E74}">
      <dgm:prSet/>
      <dgm:spPr/>
      <dgm:t>
        <a:bodyPr/>
        <a:lstStyle/>
        <a:p>
          <a:endParaRPr lang="en-US"/>
        </a:p>
      </dgm:t>
    </dgm:pt>
    <dgm:pt modelId="{ED0BE7D7-A8BD-014D-AF82-F906411E66EA}" type="sibTrans" cxnId="{20962012-72B1-1442-ABCC-28ECF67B4E74}">
      <dgm:prSet/>
      <dgm:spPr/>
      <dgm:t>
        <a:bodyPr/>
        <a:lstStyle/>
        <a:p>
          <a:endParaRPr lang="en-US"/>
        </a:p>
      </dgm:t>
    </dgm:pt>
    <dgm:pt modelId="{3EF608A1-3071-9A49-82B7-B899DF4EA6DD}" type="pres">
      <dgm:prSet presAssocID="{ABD2B19E-E4A9-964C-9FF5-31BDA4189DA8}" presName="diagram" presStyleCnt="0">
        <dgm:presLayoutVars>
          <dgm:dir/>
          <dgm:resizeHandles val="exact"/>
        </dgm:presLayoutVars>
      </dgm:prSet>
      <dgm:spPr/>
      <dgm:t>
        <a:bodyPr/>
        <a:lstStyle/>
        <a:p>
          <a:endParaRPr lang="en-US"/>
        </a:p>
      </dgm:t>
    </dgm:pt>
    <dgm:pt modelId="{EAA6008B-C141-1742-97DE-64C918DEE3C7}" type="pres">
      <dgm:prSet presAssocID="{DEB97937-AD89-C24B-ACFD-BC75E8AF712D}" presName="node" presStyleLbl="node1" presStyleIdx="0" presStyleCnt="1">
        <dgm:presLayoutVars>
          <dgm:bulletEnabled val="1"/>
        </dgm:presLayoutVars>
      </dgm:prSet>
      <dgm:spPr/>
      <dgm:t>
        <a:bodyPr/>
        <a:lstStyle/>
        <a:p>
          <a:endParaRPr lang="en-US"/>
        </a:p>
      </dgm:t>
    </dgm:pt>
  </dgm:ptLst>
  <dgm:cxnLst>
    <dgm:cxn modelId="{14DD6941-E2E3-FE49-9AE4-0FA2C4A8DF6F}" type="presOf" srcId="{0BB4C24F-766C-FF49-9FD5-7173A51A4DCF}" destId="{EAA6008B-C141-1742-97DE-64C918DEE3C7}" srcOrd="0" destOrd="1" presId="urn:microsoft.com/office/officeart/2005/8/layout/default"/>
    <dgm:cxn modelId="{20962012-72B1-1442-ABCC-28ECF67B4E74}" srcId="{DEB97937-AD89-C24B-ACFD-BC75E8AF712D}" destId="{BF4DF740-C1C0-714D-80E4-E8A207EBE12E}" srcOrd="1" destOrd="0" parTransId="{6CADF8D5-540F-D04B-9C06-0B11921A7DE4}" sibTransId="{ED0BE7D7-A8BD-014D-AF82-F906411E66EA}"/>
    <dgm:cxn modelId="{D03BF1E8-D9D4-4E49-93DC-877D388E0681}" srcId="{DEB97937-AD89-C24B-ACFD-BC75E8AF712D}" destId="{0BB4C24F-766C-FF49-9FD5-7173A51A4DCF}" srcOrd="0" destOrd="0" parTransId="{D9A960AE-DC15-B341-A841-3247FE645C6C}" sibTransId="{F3AF3195-5DD2-E24B-BD78-2BF0D94EC428}"/>
    <dgm:cxn modelId="{3CCEDB30-8167-A846-84B1-F4CE4E3C65A0}" type="presOf" srcId="{DEB97937-AD89-C24B-ACFD-BC75E8AF712D}" destId="{EAA6008B-C141-1742-97DE-64C918DEE3C7}" srcOrd="0" destOrd="0" presId="urn:microsoft.com/office/officeart/2005/8/layout/default"/>
    <dgm:cxn modelId="{12178844-3775-004F-A205-592E6E52C47C}" type="presOf" srcId="{ABD2B19E-E4A9-964C-9FF5-31BDA4189DA8}" destId="{3EF608A1-3071-9A49-82B7-B899DF4EA6DD}" srcOrd="0" destOrd="0" presId="urn:microsoft.com/office/officeart/2005/8/layout/default"/>
    <dgm:cxn modelId="{72C7BEA8-2BBE-9B40-9C7E-52C297B5C843}" srcId="{ABD2B19E-E4A9-964C-9FF5-31BDA4189DA8}" destId="{DEB97937-AD89-C24B-ACFD-BC75E8AF712D}" srcOrd="0" destOrd="0" parTransId="{ADFF9241-1CA8-7940-AAC6-D5167687BF46}" sibTransId="{260F2816-D3DE-E54F-B0A3-0F63F072A351}"/>
    <dgm:cxn modelId="{0749BC19-F95D-364B-96A4-B58F78170529}" type="presOf" srcId="{BF4DF740-C1C0-714D-80E4-E8A207EBE12E}" destId="{EAA6008B-C141-1742-97DE-64C918DEE3C7}" srcOrd="0" destOrd="2" presId="urn:microsoft.com/office/officeart/2005/8/layout/default"/>
    <dgm:cxn modelId="{289385F5-E409-DB47-BD3A-42D405D997A6}" type="presParOf" srcId="{3EF608A1-3071-9A49-82B7-B899DF4EA6DD}" destId="{EAA6008B-C141-1742-97DE-64C918DEE3C7}"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ABD2B19E-E4A9-964C-9FF5-31BDA4189DA8}" type="doc">
      <dgm:prSet loTypeId="urn:microsoft.com/office/officeart/2005/8/layout/default" loCatId="" qsTypeId="urn:microsoft.com/office/officeart/2005/8/quickstyle/simple3" qsCatId="simple" csTypeId="urn:microsoft.com/office/officeart/2005/8/colors/accent2_2" csCatId="accent2" phldr="1"/>
      <dgm:spPr/>
      <dgm:t>
        <a:bodyPr/>
        <a:lstStyle/>
        <a:p>
          <a:endParaRPr lang="en-US"/>
        </a:p>
      </dgm:t>
    </dgm:pt>
    <dgm:pt modelId="{AA71ED8D-88BE-3242-899C-055320C56B28}">
      <dgm:prSet custT="1"/>
      <dgm:spPr/>
      <dgm:t>
        <a:bodyPr/>
        <a:lstStyle/>
        <a:p>
          <a:pPr rtl="0"/>
          <a:r>
            <a:rPr lang="en-US" sz="2800" dirty="0" smtClean="0"/>
            <a:t>􏰀Access includes opportunities for individuals to: </a:t>
          </a:r>
          <a:endParaRPr lang="en-US" sz="2800" dirty="0"/>
        </a:p>
      </dgm:t>
    </dgm:pt>
    <dgm:pt modelId="{5546FE01-39ED-7948-9EBF-CB78D3D976B6}" type="parTrans" cxnId="{14C08C8D-FF3A-8A41-B0F1-8CBADA3BC2D5}">
      <dgm:prSet/>
      <dgm:spPr/>
      <dgm:t>
        <a:bodyPr/>
        <a:lstStyle/>
        <a:p>
          <a:endParaRPr lang="en-US"/>
        </a:p>
      </dgm:t>
    </dgm:pt>
    <dgm:pt modelId="{06708E9E-1349-BA4A-91A3-6E4A40E74F87}" type="sibTrans" cxnId="{14C08C8D-FF3A-8A41-B0F1-8CBADA3BC2D5}">
      <dgm:prSet/>
      <dgm:spPr/>
      <dgm:t>
        <a:bodyPr/>
        <a:lstStyle/>
        <a:p>
          <a:endParaRPr lang="en-US"/>
        </a:p>
      </dgm:t>
    </dgm:pt>
    <dgm:pt modelId="{75900322-CE09-AA44-8FC0-FAB2D8FE0A07}">
      <dgm:prSet custT="1"/>
      <dgm:spPr/>
      <dgm:t>
        <a:bodyPr/>
        <a:lstStyle/>
        <a:p>
          <a:pPr rtl="0"/>
          <a:r>
            <a:rPr lang="en-US" sz="2400" dirty="0" smtClean="0"/>
            <a:t>Seek employment and work in competitive integrated </a:t>
          </a:r>
          <a:endParaRPr lang="en-US" sz="2400" dirty="0"/>
        </a:p>
      </dgm:t>
    </dgm:pt>
    <dgm:pt modelId="{2126F21A-D2F7-FF4F-A1A6-0F15303A72AC}" type="parTrans" cxnId="{84D34574-BA6F-744E-8E9C-664EF3784B52}">
      <dgm:prSet/>
      <dgm:spPr/>
      <dgm:t>
        <a:bodyPr/>
        <a:lstStyle/>
        <a:p>
          <a:endParaRPr lang="en-US"/>
        </a:p>
      </dgm:t>
    </dgm:pt>
    <dgm:pt modelId="{E1C0CBB8-6A3E-B844-9EF1-7736E66F5618}" type="sibTrans" cxnId="{84D34574-BA6F-744E-8E9C-664EF3784B52}">
      <dgm:prSet/>
      <dgm:spPr/>
      <dgm:t>
        <a:bodyPr/>
        <a:lstStyle/>
        <a:p>
          <a:endParaRPr lang="en-US"/>
        </a:p>
      </dgm:t>
    </dgm:pt>
    <dgm:pt modelId="{4DA51581-4535-B545-B2A6-0740441DF016}">
      <dgm:prSet custT="1"/>
      <dgm:spPr/>
      <dgm:t>
        <a:bodyPr/>
        <a:lstStyle/>
        <a:p>
          <a:pPr rtl="0"/>
          <a:r>
            <a:rPr lang="en-US" sz="2400" dirty="0" smtClean="0"/>
            <a:t>employment settings</a:t>
          </a:r>
          <a:endParaRPr lang="en-US" sz="2400" dirty="0"/>
        </a:p>
      </dgm:t>
    </dgm:pt>
    <dgm:pt modelId="{75E865EA-532A-1B41-A025-4DA87EE8A629}" type="parTrans" cxnId="{99DB711F-8211-764A-B87A-2E4EEBA59745}">
      <dgm:prSet/>
      <dgm:spPr/>
      <dgm:t>
        <a:bodyPr/>
        <a:lstStyle/>
        <a:p>
          <a:endParaRPr lang="en-US"/>
        </a:p>
      </dgm:t>
    </dgm:pt>
    <dgm:pt modelId="{3A2C6731-DC76-DA41-A384-640F17139EAC}" type="sibTrans" cxnId="{99DB711F-8211-764A-B87A-2E4EEBA59745}">
      <dgm:prSet/>
      <dgm:spPr/>
      <dgm:t>
        <a:bodyPr/>
        <a:lstStyle/>
        <a:p>
          <a:endParaRPr lang="en-US"/>
        </a:p>
      </dgm:t>
    </dgm:pt>
    <dgm:pt modelId="{885E8F4C-7836-F448-A544-8EB750EE2AAD}">
      <dgm:prSet custT="1"/>
      <dgm:spPr/>
      <dgm:t>
        <a:bodyPr/>
        <a:lstStyle/>
        <a:p>
          <a:pPr rtl="0"/>
          <a:r>
            <a:rPr lang="en-US" sz="2400" dirty="0" smtClean="0"/>
            <a:t>Engage in community life</a:t>
          </a:r>
          <a:endParaRPr lang="en-US" sz="2400" dirty="0"/>
        </a:p>
      </dgm:t>
    </dgm:pt>
    <dgm:pt modelId="{1AC64AA2-B785-A948-8110-C486B51EC8E7}" type="parTrans" cxnId="{83673DBD-D4C3-EF46-A53E-6189B21A98F5}">
      <dgm:prSet/>
      <dgm:spPr/>
      <dgm:t>
        <a:bodyPr/>
        <a:lstStyle/>
        <a:p>
          <a:endParaRPr lang="en-US"/>
        </a:p>
      </dgm:t>
    </dgm:pt>
    <dgm:pt modelId="{A057D418-D5AB-8441-B667-49F48DBD3E55}" type="sibTrans" cxnId="{83673DBD-D4C3-EF46-A53E-6189B21A98F5}">
      <dgm:prSet/>
      <dgm:spPr/>
      <dgm:t>
        <a:bodyPr/>
        <a:lstStyle/>
        <a:p>
          <a:endParaRPr lang="en-US"/>
        </a:p>
      </dgm:t>
    </dgm:pt>
    <dgm:pt modelId="{9A72B2F4-8B1C-7F45-9884-FB887C25D3CB}">
      <dgm:prSet custT="1"/>
      <dgm:spPr/>
      <dgm:t>
        <a:bodyPr/>
        <a:lstStyle/>
        <a:p>
          <a:pPr rtl="0"/>
          <a:r>
            <a:rPr lang="en-US" sz="2400" dirty="0" smtClean="0"/>
            <a:t>Control personal resources</a:t>
          </a:r>
          <a:endParaRPr lang="en-US" sz="2400" dirty="0"/>
        </a:p>
      </dgm:t>
    </dgm:pt>
    <dgm:pt modelId="{A772084C-9ED8-284F-8A18-ACDF4B2A2A23}" type="parTrans" cxnId="{2DCAE5A9-8B03-3241-9D1A-B7002E4EA481}">
      <dgm:prSet/>
      <dgm:spPr/>
      <dgm:t>
        <a:bodyPr/>
        <a:lstStyle/>
        <a:p>
          <a:endParaRPr lang="en-US"/>
        </a:p>
      </dgm:t>
    </dgm:pt>
    <dgm:pt modelId="{38E1F2B7-84B4-F64C-89F1-083831E7EA5C}" type="sibTrans" cxnId="{2DCAE5A9-8B03-3241-9D1A-B7002E4EA481}">
      <dgm:prSet/>
      <dgm:spPr/>
      <dgm:t>
        <a:bodyPr/>
        <a:lstStyle/>
        <a:p>
          <a:endParaRPr lang="en-US"/>
        </a:p>
      </dgm:t>
    </dgm:pt>
    <dgm:pt modelId="{9726EEFC-230B-1A43-BCBE-81F4B9AB193C}">
      <dgm:prSet custT="1"/>
      <dgm:spPr/>
      <dgm:t>
        <a:bodyPr/>
        <a:lstStyle/>
        <a:p>
          <a:pPr rtl="0"/>
          <a:r>
            <a:rPr lang="en-US" sz="2400" dirty="0" smtClean="0"/>
            <a:t>Receive services in the community</a:t>
          </a:r>
          <a:endParaRPr lang="en-US" sz="2400" dirty="0"/>
        </a:p>
      </dgm:t>
    </dgm:pt>
    <dgm:pt modelId="{A5A57BEE-D42F-AE4B-B83E-BC4E3C7963F0}" type="parTrans" cxnId="{143A7347-3703-ED46-BD23-090A374993C9}">
      <dgm:prSet/>
      <dgm:spPr/>
      <dgm:t>
        <a:bodyPr/>
        <a:lstStyle/>
        <a:p>
          <a:endParaRPr lang="en-US"/>
        </a:p>
      </dgm:t>
    </dgm:pt>
    <dgm:pt modelId="{0C51E84B-C684-5248-9272-FBE2DF26A0ED}" type="sibTrans" cxnId="{143A7347-3703-ED46-BD23-090A374993C9}">
      <dgm:prSet/>
      <dgm:spPr/>
      <dgm:t>
        <a:bodyPr/>
        <a:lstStyle/>
        <a:p>
          <a:endParaRPr lang="en-US"/>
        </a:p>
      </dgm:t>
    </dgm:pt>
    <dgm:pt modelId="{3EF608A1-3071-9A49-82B7-B899DF4EA6DD}" type="pres">
      <dgm:prSet presAssocID="{ABD2B19E-E4A9-964C-9FF5-31BDA4189DA8}" presName="diagram" presStyleCnt="0">
        <dgm:presLayoutVars>
          <dgm:dir/>
          <dgm:resizeHandles val="exact"/>
        </dgm:presLayoutVars>
      </dgm:prSet>
      <dgm:spPr/>
      <dgm:t>
        <a:bodyPr/>
        <a:lstStyle/>
        <a:p>
          <a:endParaRPr lang="en-US"/>
        </a:p>
      </dgm:t>
    </dgm:pt>
    <dgm:pt modelId="{0B2F63A7-8962-814D-9070-F21945C28C32}" type="pres">
      <dgm:prSet presAssocID="{AA71ED8D-88BE-3242-899C-055320C56B28}" presName="node" presStyleLbl="node1" presStyleIdx="0" presStyleCnt="1">
        <dgm:presLayoutVars>
          <dgm:bulletEnabled val="1"/>
        </dgm:presLayoutVars>
      </dgm:prSet>
      <dgm:spPr/>
      <dgm:t>
        <a:bodyPr/>
        <a:lstStyle/>
        <a:p>
          <a:endParaRPr lang="en-US"/>
        </a:p>
      </dgm:t>
    </dgm:pt>
  </dgm:ptLst>
  <dgm:cxnLst>
    <dgm:cxn modelId="{84D34574-BA6F-744E-8E9C-664EF3784B52}" srcId="{AA71ED8D-88BE-3242-899C-055320C56B28}" destId="{75900322-CE09-AA44-8FC0-FAB2D8FE0A07}" srcOrd="0" destOrd="0" parTransId="{2126F21A-D2F7-FF4F-A1A6-0F15303A72AC}" sibTransId="{E1C0CBB8-6A3E-B844-9EF1-7736E66F5618}"/>
    <dgm:cxn modelId="{14C08C8D-FF3A-8A41-B0F1-8CBADA3BC2D5}" srcId="{ABD2B19E-E4A9-964C-9FF5-31BDA4189DA8}" destId="{AA71ED8D-88BE-3242-899C-055320C56B28}" srcOrd="0" destOrd="0" parTransId="{5546FE01-39ED-7948-9EBF-CB78D3D976B6}" sibTransId="{06708E9E-1349-BA4A-91A3-6E4A40E74F87}"/>
    <dgm:cxn modelId="{45C85CC9-95C7-EE4F-8376-D8CD612F1D8C}" type="presOf" srcId="{9726EEFC-230B-1A43-BCBE-81F4B9AB193C}" destId="{0B2F63A7-8962-814D-9070-F21945C28C32}" srcOrd="0" destOrd="5" presId="urn:microsoft.com/office/officeart/2005/8/layout/default"/>
    <dgm:cxn modelId="{83673DBD-D4C3-EF46-A53E-6189B21A98F5}" srcId="{AA71ED8D-88BE-3242-899C-055320C56B28}" destId="{885E8F4C-7836-F448-A544-8EB750EE2AAD}" srcOrd="2" destOrd="0" parTransId="{1AC64AA2-B785-A948-8110-C486B51EC8E7}" sibTransId="{A057D418-D5AB-8441-B667-49F48DBD3E55}"/>
    <dgm:cxn modelId="{4D7C1104-5B29-BC45-9BAB-BA4E6ECF59A9}" type="presOf" srcId="{ABD2B19E-E4A9-964C-9FF5-31BDA4189DA8}" destId="{3EF608A1-3071-9A49-82B7-B899DF4EA6DD}" srcOrd="0" destOrd="0" presId="urn:microsoft.com/office/officeart/2005/8/layout/default"/>
    <dgm:cxn modelId="{310EFFB7-E53D-8D44-8092-B03CFB0A2ACB}" type="presOf" srcId="{9A72B2F4-8B1C-7F45-9884-FB887C25D3CB}" destId="{0B2F63A7-8962-814D-9070-F21945C28C32}" srcOrd="0" destOrd="4" presId="urn:microsoft.com/office/officeart/2005/8/layout/default"/>
    <dgm:cxn modelId="{2871D3C1-DA6A-A045-9811-3A5E1174A76E}" type="presOf" srcId="{885E8F4C-7836-F448-A544-8EB750EE2AAD}" destId="{0B2F63A7-8962-814D-9070-F21945C28C32}" srcOrd="0" destOrd="3" presId="urn:microsoft.com/office/officeart/2005/8/layout/default"/>
    <dgm:cxn modelId="{9B009831-BB47-7247-9DAE-51537BAC026D}" type="presOf" srcId="{AA71ED8D-88BE-3242-899C-055320C56B28}" destId="{0B2F63A7-8962-814D-9070-F21945C28C32}" srcOrd="0" destOrd="0" presId="urn:microsoft.com/office/officeart/2005/8/layout/default"/>
    <dgm:cxn modelId="{143A7347-3703-ED46-BD23-090A374993C9}" srcId="{AA71ED8D-88BE-3242-899C-055320C56B28}" destId="{9726EEFC-230B-1A43-BCBE-81F4B9AB193C}" srcOrd="4" destOrd="0" parTransId="{A5A57BEE-D42F-AE4B-B83E-BC4E3C7963F0}" sibTransId="{0C51E84B-C684-5248-9272-FBE2DF26A0ED}"/>
    <dgm:cxn modelId="{2DCAE5A9-8B03-3241-9D1A-B7002E4EA481}" srcId="{AA71ED8D-88BE-3242-899C-055320C56B28}" destId="{9A72B2F4-8B1C-7F45-9884-FB887C25D3CB}" srcOrd="3" destOrd="0" parTransId="{A772084C-9ED8-284F-8A18-ACDF4B2A2A23}" sibTransId="{38E1F2B7-84B4-F64C-89F1-083831E7EA5C}"/>
    <dgm:cxn modelId="{F2BEB9E6-8479-6E4C-AC6F-E51D5392B45C}" type="presOf" srcId="{75900322-CE09-AA44-8FC0-FAB2D8FE0A07}" destId="{0B2F63A7-8962-814D-9070-F21945C28C32}" srcOrd="0" destOrd="1" presId="urn:microsoft.com/office/officeart/2005/8/layout/default"/>
    <dgm:cxn modelId="{78EDFE68-8737-7B4E-8250-570AA60856E5}" type="presOf" srcId="{4DA51581-4535-B545-B2A6-0740441DF016}" destId="{0B2F63A7-8962-814D-9070-F21945C28C32}" srcOrd="0" destOrd="2" presId="urn:microsoft.com/office/officeart/2005/8/layout/default"/>
    <dgm:cxn modelId="{99DB711F-8211-764A-B87A-2E4EEBA59745}" srcId="{AA71ED8D-88BE-3242-899C-055320C56B28}" destId="{4DA51581-4535-B545-B2A6-0740441DF016}" srcOrd="1" destOrd="0" parTransId="{75E865EA-532A-1B41-A025-4DA87EE8A629}" sibTransId="{3A2C6731-DC76-DA41-A384-640F17139EAC}"/>
    <dgm:cxn modelId="{6931C7A1-9DA1-7244-AC30-4D62B20FDC82}" type="presParOf" srcId="{3EF608A1-3071-9A49-82B7-B899DF4EA6DD}" destId="{0B2F63A7-8962-814D-9070-F21945C28C32}"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1F40DF4D-1773-264C-A9AB-A90F622269DF}" type="doc">
      <dgm:prSet loTypeId="urn:microsoft.com/office/officeart/2005/8/layout/default" loCatId="" qsTypeId="urn:microsoft.com/office/officeart/2005/8/quickstyle/simple3" qsCatId="simple" csTypeId="urn:microsoft.com/office/officeart/2005/8/colors/accent2_2" csCatId="accent2" phldr="1"/>
      <dgm:spPr/>
      <dgm:t>
        <a:bodyPr/>
        <a:lstStyle/>
        <a:p>
          <a:endParaRPr lang="en-US"/>
        </a:p>
      </dgm:t>
    </dgm:pt>
    <dgm:pt modelId="{F84FAD2C-943D-ED48-94B4-6F2497D26BE9}">
      <dgm:prSet custT="1"/>
      <dgm:spPr/>
      <dgm:t>
        <a:bodyPr/>
        <a:lstStyle/>
        <a:p>
          <a:pPr rtl="0"/>
          <a:r>
            <a:rPr lang="en-US" sz="4100" dirty="0" smtClean="0"/>
            <a:t>􏰀</a:t>
          </a:r>
          <a:r>
            <a:rPr lang="en-US" sz="2800" dirty="0" smtClean="0"/>
            <a:t>Ensure the setting is selected by the individual from all available options including: </a:t>
          </a:r>
          <a:endParaRPr lang="en-US" sz="2800" dirty="0"/>
        </a:p>
      </dgm:t>
    </dgm:pt>
    <dgm:pt modelId="{C26C1E6B-8528-824E-BD1A-B7EEA10E7EAC}" type="parTrans" cxnId="{8A66324E-ECE4-0849-BCE4-0B7AE7C9DD30}">
      <dgm:prSet/>
      <dgm:spPr/>
      <dgm:t>
        <a:bodyPr/>
        <a:lstStyle/>
        <a:p>
          <a:endParaRPr lang="en-US"/>
        </a:p>
      </dgm:t>
    </dgm:pt>
    <dgm:pt modelId="{B1679AB2-BCA6-E74F-8381-923AED19C704}" type="sibTrans" cxnId="{8A66324E-ECE4-0849-BCE4-0B7AE7C9DD30}">
      <dgm:prSet/>
      <dgm:spPr/>
      <dgm:t>
        <a:bodyPr/>
        <a:lstStyle/>
        <a:p>
          <a:endParaRPr lang="en-US"/>
        </a:p>
      </dgm:t>
    </dgm:pt>
    <dgm:pt modelId="{3E9C1C85-F195-1242-91F9-A7A0D4EEF75B}">
      <dgm:prSet custT="1"/>
      <dgm:spPr/>
      <dgm:t>
        <a:bodyPr/>
        <a:lstStyle/>
        <a:p>
          <a:pPr rtl="0"/>
          <a:r>
            <a:rPr lang="en-US" sz="2400" dirty="0" smtClean="0"/>
            <a:t>􏰁Non-disability setting</a:t>
          </a:r>
          <a:endParaRPr lang="en-US" sz="2400" dirty="0"/>
        </a:p>
      </dgm:t>
    </dgm:pt>
    <dgm:pt modelId="{28A13EB1-3AEB-8F4E-A7FC-66F040432B8C}" type="parTrans" cxnId="{9AB2F8D1-4DAC-E34A-B1E1-1460E901EA1A}">
      <dgm:prSet/>
      <dgm:spPr/>
      <dgm:t>
        <a:bodyPr/>
        <a:lstStyle/>
        <a:p>
          <a:endParaRPr lang="en-US"/>
        </a:p>
      </dgm:t>
    </dgm:pt>
    <dgm:pt modelId="{CCFD1382-14D0-184A-86AE-6CEB11129F90}" type="sibTrans" cxnId="{9AB2F8D1-4DAC-E34A-B1E1-1460E901EA1A}">
      <dgm:prSet/>
      <dgm:spPr/>
      <dgm:t>
        <a:bodyPr/>
        <a:lstStyle/>
        <a:p>
          <a:endParaRPr lang="en-US"/>
        </a:p>
      </dgm:t>
    </dgm:pt>
    <dgm:pt modelId="{E4BA79A6-B3B3-A24E-8FA9-6353EBBD4FE7}">
      <dgm:prSet custT="1"/>
      <dgm:spPr/>
      <dgm:t>
        <a:bodyPr/>
        <a:lstStyle/>
        <a:p>
          <a:pPr rtl="0"/>
          <a:r>
            <a:rPr lang="en-US" sz="2400" dirty="0" smtClean="0"/>
            <a:t>A private unit in a residential setting </a:t>
          </a:r>
          <a:endParaRPr lang="en-US" sz="2400" dirty="0"/>
        </a:p>
      </dgm:t>
    </dgm:pt>
    <dgm:pt modelId="{34F7C6EC-6916-BC4B-B641-7187461BEE21}" type="parTrans" cxnId="{A2C36E20-B558-FA41-A4B1-6C8CE301232A}">
      <dgm:prSet/>
      <dgm:spPr/>
      <dgm:t>
        <a:bodyPr/>
        <a:lstStyle/>
        <a:p>
          <a:endParaRPr lang="en-US"/>
        </a:p>
      </dgm:t>
    </dgm:pt>
    <dgm:pt modelId="{0631EDAD-4B7B-884A-BDB7-33FBF70F9EB8}" type="sibTrans" cxnId="{A2C36E20-B558-FA41-A4B1-6C8CE301232A}">
      <dgm:prSet/>
      <dgm:spPr/>
      <dgm:t>
        <a:bodyPr/>
        <a:lstStyle/>
        <a:p>
          <a:endParaRPr lang="en-US"/>
        </a:p>
      </dgm:t>
    </dgm:pt>
    <dgm:pt modelId="{81836B28-4B83-7545-B744-911736C3CF02}" type="pres">
      <dgm:prSet presAssocID="{1F40DF4D-1773-264C-A9AB-A90F622269DF}" presName="diagram" presStyleCnt="0">
        <dgm:presLayoutVars>
          <dgm:dir/>
          <dgm:resizeHandles val="exact"/>
        </dgm:presLayoutVars>
      </dgm:prSet>
      <dgm:spPr/>
      <dgm:t>
        <a:bodyPr/>
        <a:lstStyle/>
        <a:p>
          <a:endParaRPr lang="en-US"/>
        </a:p>
      </dgm:t>
    </dgm:pt>
    <dgm:pt modelId="{3C9D9BD6-E170-C24D-BABC-826EF6312D3F}" type="pres">
      <dgm:prSet presAssocID="{F84FAD2C-943D-ED48-94B4-6F2497D26BE9}" presName="node" presStyleLbl="node1" presStyleIdx="0" presStyleCnt="1">
        <dgm:presLayoutVars>
          <dgm:bulletEnabled val="1"/>
        </dgm:presLayoutVars>
      </dgm:prSet>
      <dgm:spPr/>
      <dgm:t>
        <a:bodyPr/>
        <a:lstStyle/>
        <a:p>
          <a:endParaRPr lang="en-US"/>
        </a:p>
      </dgm:t>
    </dgm:pt>
  </dgm:ptLst>
  <dgm:cxnLst>
    <dgm:cxn modelId="{5EF6E191-A74D-3640-B45F-69CA47D796A2}" type="presOf" srcId="{3E9C1C85-F195-1242-91F9-A7A0D4EEF75B}" destId="{3C9D9BD6-E170-C24D-BABC-826EF6312D3F}" srcOrd="0" destOrd="1" presId="urn:microsoft.com/office/officeart/2005/8/layout/default"/>
    <dgm:cxn modelId="{C4FF0197-F5C4-5848-B563-2721B14312C3}" type="presOf" srcId="{F84FAD2C-943D-ED48-94B4-6F2497D26BE9}" destId="{3C9D9BD6-E170-C24D-BABC-826EF6312D3F}" srcOrd="0" destOrd="0" presId="urn:microsoft.com/office/officeart/2005/8/layout/default"/>
    <dgm:cxn modelId="{A2C36E20-B558-FA41-A4B1-6C8CE301232A}" srcId="{F84FAD2C-943D-ED48-94B4-6F2497D26BE9}" destId="{E4BA79A6-B3B3-A24E-8FA9-6353EBBD4FE7}" srcOrd="1" destOrd="0" parTransId="{34F7C6EC-6916-BC4B-B641-7187461BEE21}" sibTransId="{0631EDAD-4B7B-884A-BDB7-33FBF70F9EB8}"/>
    <dgm:cxn modelId="{9AB2F8D1-4DAC-E34A-B1E1-1460E901EA1A}" srcId="{F84FAD2C-943D-ED48-94B4-6F2497D26BE9}" destId="{3E9C1C85-F195-1242-91F9-A7A0D4EEF75B}" srcOrd="0" destOrd="0" parTransId="{28A13EB1-3AEB-8F4E-A7FC-66F040432B8C}" sibTransId="{CCFD1382-14D0-184A-86AE-6CEB11129F90}"/>
    <dgm:cxn modelId="{8336F5C0-F12B-374C-89C3-C2AD9CDACADA}" type="presOf" srcId="{1F40DF4D-1773-264C-A9AB-A90F622269DF}" destId="{81836B28-4B83-7545-B744-911736C3CF02}" srcOrd="0" destOrd="0" presId="urn:microsoft.com/office/officeart/2005/8/layout/default"/>
    <dgm:cxn modelId="{8A66324E-ECE4-0849-BCE4-0B7AE7C9DD30}" srcId="{1F40DF4D-1773-264C-A9AB-A90F622269DF}" destId="{F84FAD2C-943D-ED48-94B4-6F2497D26BE9}" srcOrd="0" destOrd="0" parTransId="{C26C1E6B-8528-824E-BD1A-B7EEA10E7EAC}" sibTransId="{B1679AB2-BCA6-E74F-8381-923AED19C704}"/>
    <dgm:cxn modelId="{28137765-4670-DE4D-B698-ACA85ACA941C}" type="presOf" srcId="{E4BA79A6-B3B3-A24E-8FA9-6353EBBD4FE7}" destId="{3C9D9BD6-E170-C24D-BABC-826EF6312D3F}" srcOrd="0" destOrd="2" presId="urn:microsoft.com/office/officeart/2005/8/layout/default"/>
    <dgm:cxn modelId="{41A04DBD-9BD7-BA4A-8688-5DD3ACC5D05C}" type="presParOf" srcId="{81836B28-4B83-7545-B744-911736C3CF02}" destId="{3C9D9BD6-E170-C24D-BABC-826EF6312D3F}"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1F40DF4D-1773-264C-A9AB-A90F622269DF}" type="doc">
      <dgm:prSet loTypeId="urn:microsoft.com/office/officeart/2005/8/layout/default" loCatId="" qsTypeId="urn:microsoft.com/office/officeart/2005/8/quickstyle/simple3" qsCatId="simple" csTypeId="urn:microsoft.com/office/officeart/2005/8/colors/accent2_2" csCatId="accent2" phldr="1"/>
      <dgm:spPr/>
      <dgm:t>
        <a:bodyPr/>
        <a:lstStyle/>
        <a:p>
          <a:endParaRPr lang="en-US"/>
        </a:p>
      </dgm:t>
    </dgm:pt>
    <dgm:pt modelId="{F84FAD2C-943D-ED48-94B4-6F2497D26BE9}">
      <dgm:prSet custT="1"/>
      <dgm:spPr/>
      <dgm:t>
        <a:bodyPr/>
        <a:lstStyle/>
        <a:p>
          <a:pPr rtl="0"/>
          <a:r>
            <a:rPr lang="en-US" sz="4100" dirty="0" smtClean="0"/>
            <a:t>􏰀</a:t>
          </a:r>
          <a:r>
            <a:rPr lang="en-US" sz="2800" dirty="0" smtClean="0"/>
            <a:t>Ensure the setting is selected by the individual from all available options including: </a:t>
          </a:r>
          <a:endParaRPr lang="en-US" sz="2800" dirty="0"/>
        </a:p>
      </dgm:t>
    </dgm:pt>
    <dgm:pt modelId="{C26C1E6B-8528-824E-BD1A-B7EEA10E7EAC}" type="parTrans" cxnId="{8A66324E-ECE4-0849-BCE4-0B7AE7C9DD30}">
      <dgm:prSet/>
      <dgm:spPr/>
      <dgm:t>
        <a:bodyPr/>
        <a:lstStyle/>
        <a:p>
          <a:endParaRPr lang="en-US"/>
        </a:p>
      </dgm:t>
    </dgm:pt>
    <dgm:pt modelId="{B1679AB2-BCA6-E74F-8381-923AED19C704}" type="sibTrans" cxnId="{8A66324E-ECE4-0849-BCE4-0B7AE7C9DD30}">
      <dgm:prSet/>
      <dgm:spPr/>
      <dgm:t>
        <a:bodyPr/>
        <a:lstStyle/>
        <a:p>
          <a:endParaRPr lang="en-US"/>
        </a:p>
      </dgm:t>
    </dgm:pt>
    <dgm:pt modelId="{3E9C1C85-F195-1242-91F9-A7A0D4EEF75B}">
      <dgm:prSet custT="1"/>
      <dgm:spPr/>
      <dgm:t>
        <a:bodyPr/>
        <a:lstStyle/>
        <a:p>
          <a:pPr rtl="0"/>
          <a:r>
            <a:rPr lang="en-US" sz="3200" dirty="0" smtClean="0"/>
            <a:t>􏰁</a:t>
          </a:r>
          <a:r>
            <a:rPr lang="en-US" sz="2400" dirty="0" smtClean="0"/>
            <a:t>Non-disability setting</a:t>
          </a:r>
          <a:endParaRPr lang="en-US" sz="2400" dirty="0"/>
        </a:p>
      </dgm:t>
    </dgm:pt>
    <dgm:pt modelId="{28A13EB1-3AEB-8F4E-A7FC-66F040432B8C}" type="parTrans" cxnId="{9AB2F8D1-4DAC-E34A-B1E1-1460E901EA1A}">
      <dgm:prSet/>
      <dgm:spPr/>
      <dgm:t>
        <a:bodyPr/>
        <a:lstStyle/>
        <a:p>
          <a:endParaRPr lang="en-US"/>
        </a:p>
      </dgm:t>
    </dgm:pt>
    <dgm:pt modelId="{CCFD1382-14D0-184A-86AE-6CEB11129F90}" type="sibTrans" cxnId="{9AB2F8D1-4DAC-E34A-B1E1-1460E901EA1A}">
      <dgm:prSet/>
      <dgm:spPr/>
      <dgm:t>
        <a:bodyPr/>
        <a:lstStyle/>
        <a:p>
          <a:endParaRPr lang="en-US"/>
        </a:p>
      </dgm:t>
    </dgm:pt>
    <dgm:pt modelId="{E4BA79A6-B3B3-A24E-8FA9-6353EBBD4FE7}">
      <dgm:prSet custT="1"/>
      <dgm:spPr/>
      <dgm:t>
        <a:bodyPr/>
        <a:lstStyle/>
        <a:p>
          <a:pPr rtl="0"/>
          <a:r>
            <a:rPr lang="en-US" sz="2400" dirty="0" smtClean="0"/>
            <a:t>A private unit in a residential setting </a:t>
          </a:r>
          <a:endParaRPr lang="en-US" sz="2400" dirty="0"/>
        </a:p>
      </dgm:t>
    </dgm:pt>
    <dgm:pt modelId="{34F7C6EC-6916-BC4B-B641-7187461BEE21}" type="parTrans" cxnId="{A2C36E20-B558-FA41-A4B1-6C8CE301232A}">
      <dgm:prSet/>
      <dgm:spPr/>
      <dgm:t>
        <a:bodyPr/>
        <a:lstStyle/>
        <a:p>
          <a:endParaRPr lang="en-US"/>
        </a:p>
      </dgm:t>
    </dgm:pt>
    <dgm:pt modelId="{0631EDAD-4B7B-884A-BDB7-33FBF70F9EB8}" type="sibTrans" cxnId="{A2C36E20-B558-FA41-A4B1-6C8CE301232A}">
      <dgm:prSet/>
      <dgm:spPr/>
      <dgm:t>
        <a:bodyPr/>
        <a:lstStyle/>
        <a:p>
          <a:endParaRPr lang="en-US"/>
        </a:p>
      </dgm:t>
    </dgm:pt>
    <dgm:pt modelId="{81836B28-4B83-7545-B744-911736C3CF02}" type="pres">
      <dgm:prSet presAssocID="{1F40DF4D-1773-264C-A9AB-A90F622269DF}" presName="diagram" presStyleCnt="0">
        <dgm:presLayoutVars>
          <dgm:dir/>
          <dgm:resizeHandles val="exact"/>
        </dgm:presLayoutVars>
      </dgm:prSet>
      <dgm:spPr/>
      <dgm:t>
        <a:bodyPr/>
        <a:lstStyle/>
        <a:p>
          <a:endParaRPr lang="en-US"/>
        </a:p>
      </dgm:t>
    </dgm:pt>
    <dgm:pt modelId="{3C9D9BD6-E170-C24D-BABC-826EF6312D3F}" type="pres">
      <dgm:prSet presAssocID="{F84FAD2C-943D-ED48-94B4-6F2497D26BE9}" presName="node" presStyleLbl="node1" presStyleIdx="0" presStyleCnt="1" custLinFactNeighborY="382">
        <dgm:presLayoutVars>
          <dgm:bulletEnabled val="1"/>
        </dgm:presLayoutVars>
      </dgm:prSet>
      <dgm:spPr/>
      <dgm:t>
        <a:bodyPr/>
        <a:lstStyle/>
        <a:p>
          <a:endParaRPr lang="en-US"/>
        </a:p>
      </dgm:t>
    </dgm:pt>
  </dgm:ptLst>
  <dgm:cxnLst>
    <dgm:cxn modelId="{A2C36E20-B558-FA41-A4B1-6C8CE301232A}" srcId="{F84FAD2C-943D-ED48-94B4-6F2497D26BE9}" destId="{E4BA79A6-B3B3-A24E-8FA9-6353EBBD4FE7}" srcOrd="1" destOrd="0" parTransId="{34F7C6EC-6916-BC4B-B641-7187461BEE21}" sibTransId="{0631EDAD-4B7B-884A-BDB7-33FBF70F9EB8}"/>
    <dgm:cxn modelId="{7E5D2E7B-BE1B-E54D-A03F-3D60192B3260}" type="presOf" srcId="{3E9C1C85-F195-1242-91F9-A7A0D4EEF75B}" destId="{3C9D9BD6-E170-C24D-BABC-826EF6312D3F}" srcOrd="0" destOrd="1" presId="urn:microsoft.com/office/officeart/2005/8/layout/default"/>
    <dgm:cxn modelId="{9AB2F8D1-4DAC-E34A-B1E1-1460E901EA1A}" srcId="{F84FAD2C-943D-ED48-94B4-6F2497D26BE9}" destId="{3E9C1C85-F195-1242-91F9-A7A0D4EEF75B}" srcOrd="0" destOrd="0" parTransId="{28A13EB1-3AEB-8F4E-A7FC-66F040432B8C}" sibTransId="{CCFD1382-14D0-184A-86AE-6CEB11129F90}"/>
    <dgm:cxn modelId="{580D4791-C59B-FB4F-ADC8-5DECA73FE84E}" type="presOf" srcId="{F84FAD2C-943D-ED48-94B4-6F2497D26BE9}" destId="{3C9D9BD6-E170-C24D-BABC-826EF6312D3F}" srcOrd="0" destOrd="0" presId="urn:microsoft.com/office/officeart/2005/8/layout/default"/>
    <dgm:cxn modelId="{8A66324E-ECE4-0849-BCE4-0B7AE7C9DD30}" srcId="{1F40DF4D-1773-264C-A9AB-A90F622269DF}" destId="{F84FAD2C-943D-ED48-94B4-6F2497D26BE9}" srcOrd="0" destOrd="0" parTransId="{C26C1E6B-8528-824E-BD1A-B7EEA10E7EAC}" sibTransId="{B1679AB2-BCA6-E74F-8381-923AED19C704}"/>
    <dgm:cxn modelId="{90E6005D-979E-3D45-B006-ECB3CC63A758}" type="presOf" srcId="{1F40DF4D-1773-264C-A9AB-A90F622269DF}" destId="{81836B28-4B83-7545-B744-911736C3CF02}" srcOrd="0" destOrd="0" presId="urn:microsoft.com/office/officeart/2005/8/layout/default"/>
    <dgm:cxn modelId="{FB8B3450-3B8B-7D43-9756-93A5977399C6}" type="presOf" srcId="{E4BA79A6-B3B3-A24E-8FA9-6353EBBD4FE7}" destId="{3C9D9BD6-E170-C24D-BABC-826EF6312D3F}" srcOrd="0" destOrd="2" presId="urn:microsoft.com/office/officeart/2005/8/layout/default"/>
    <dgm:cxn modelId="{D9748FA1-5201-4B45-A1E5-2B4B55A829B7}" type="presParOf" srcId="{81836B28-4B83-7545-B744-911736C3CF02}" destId="{3C9D9BD6-E170-C24D-BABC-826EF6312D3F}"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8353665F-F671-0449-8E8B-945714CEFC9B}" type="doc">
      <dgm:prSet loTypeId="urn:microsoft.com/office/officeart/2005/8/layout/default" loCatId="" qsTypeId="urn:microsoft.com/office/officeart/2005/8/quickstyle/simple3" qsCatId="simple" csTypeId="urn:microsoft.com/office/officeart/2005/8/colors/accent2_2" csCatId="accent2" phldr="1"/>
      <dgm:spPr/>
      <dgm:t>
        <a:bodyPr/>
        <a:lstStyle/>
        <a:p>
          <a:endParaRPr lang="en-US"/>
        </a:p>
      </dgm:t>
    </dgm:pt>
    <dgm:pt modelId="{C6354837-2F83-8642-983C-FF6725C735B4}">
      <dgm:prSet custT="1"/>
      <dgm:spPr/>
      <dgm:t>
        <a:bodyPr/>
        <a:lstStyle/>
        <a:p>
          <a:pPr rtl="0"/>
          <a:r>
            <a:rPr lang="en-US" sz="2800" dirty="0" smtClean="0"/>
            <a:t>􏰀Optimizes and does </a:t>
          </a:r>
          <a:r>
            <a:rPr lang="en-US" sz="2800" u="sng" dirty="0" smtClean="0"/>
            <a:t>not</a:t>
          </a:r>
          <a:r>
            <a:rPr lang="en-US" sz="2800" dirty="0" smtClean="0"/>
            <a:t> control: </a:t>
          </a:r>
          <a:endParaRPr lang="en-US" sz="2800" dirty="0"/>
        </a:p>
      </dgm:t>
    </dgm:pt>
    <dgm:pt modelId="{9B8D84B1-DC82-9941-918A-0DE6176A776B}" type="parTrans" cxnId="{86FA6D23-6ABD-3047-AC54-55F34056BDBF}">
      <dgm:prSet/>
      <dgm:spPr/>
      <dgm:t>
        <a:bodyPr/>
        <a:lstStyle/>
        <a:p>
          <a:endParaRPr lang="en-US"/>
        </a:p>
      </dgm:t>
    </dgm:pt>
    <dgm:pt modelId="{FC289A84-790E-074E-BBA5-78228A38CD92}" type="sibTrans" cxnId="{86FA6D23-6ABD-3047-AC54-55F34056BDBF}">
      <dgm:prSet/>
      <dgm:spPr/>
      <dgm:t>
        <a:bodyPr/>
        <a:lstStyle/>
        <a:p>
          <a:endParaRPr lang="en-US"/>
        </a:p>
      </dgm:t>
    </dgm:pt>
    <dgm:pt modelId="{CDF090F9-A28D-F84E-B802-F50E4F662504}">
      <dgm:prSet custT="1"/>
      <dgm:spPr/>
      <dgm:t>
        <a:bodyPr/>
        <a:lstStyle/>
        <a:p>
          <a:pPr rtl="0"/>
          <a:r>
            <a:rPr lang="en-US" sz="2400" dirty="0" smtClean="0"/>
            <a:t>Individual initiative</a:t>
          </a:r>
          <a:endParaRPr lang="en-US" sz="2400" dirty="0"/>
        </a:p>
      </dgm:t>
    </dgm:pt>
    <dgm:pt modelId="{2D86C520-9DEF-F946-A0E9-4225E8A784EF}" type="parTrans" cxnId="{6B463725-B9B3-1240-B819-46CDA5DE58E6}">
      <dgm:prSet/>
      <dgm:spPr/>
      <dgm:t>
        <a:bodyPr/>
        <a:lstStyle/>
        <a:p>
          <a:endParaRPr lang="en-US"/>
        </a:p>
      </dgm:t>
    </dgm:pt>
    <dgm:pt modelId="{1E99D981-C9B5-524E-B705-F390BFC34B7E}" type="sibTrans" cxnId="{6B463725-B9B3-1240-B819-46CDA5DE58E6}">
      <dgm:prSet/>
      <dgm:spPr/>
      <dgm:t>
        <a:bodyPr/>
        <a:lstStyle/>
        <a:p>
          <a:endParaRPr lang="en-US"/>
        </a:p>
      </dgm:t>
    </dgm:pt>
    <dgm:pt modelId="{A605D20C-F967-874D-92C8-9C099B389AD8}">
      <dgm:prSet custT="1"/>
      <dgm:spPr/>
      <dgm:t>
        <a:bodyPr/>
        <a:lstStyle/>
        <a:p>
          <a:pPr rtl="0"/>
          <a:r>
            <a:rPr lang="en-US" sz="2400" dirty="0" smtClean="0"/>
            <a:t>Autonomy</a:t>
          </a:r>
          <a:endParaRPr lang="en-US" sz="2400" dirty="0"/>
        </a:p>
      </dgm:t>
    </dgm:pt>
    <dgm:pt modelId="{DE037C36-EAA1-074E-8525-43C6D9DB22B2}" type="parTrans" cxnId="{5AE95ACF-CB58-4842-AF16-2AF841CB1E33}">
      <dgm:prSet/>
      <dgm:spPr/>
      <dgm:t>
        <a:bodyPr/>
        <a:lstStyle/>
        <a:p>
          <a:endParaRPr lang="en-US"/>
        </a:p>
      </dgm:t>
    </dgm:pt>
    <dgm:pt modelId="{0EE68409-5655-5C43-8857-A6D74EA0DDBE}" type="sibTrans" cxnId="{5AE95ACF-CB58-4842-AF16-2AF841CB1E33}">
      <dgm:prSet/>
      <dgm:spPr/>
      <dgm:t>
        <a:bodyPr/>
        <a:lstStyle/>
        <a:p>
          <a:endParaRPr lang="en-US"/>
        </a:p>
      </dgm:t>
    </dgm:pt>
    <dgm:pt modelId="{57DEB15E-D19F-A141-B338-F3E0342D0A68}">
      <dgm:prSet custT="1"/>
      <dgm:spPr/>
      <dgm:t>
        <a:bodyPr/>
        <a:lstStyle/>
        <a:p>
          <a:pPr rtl="0"/>
          <a:r>
            <a:rPr lang="en-US" sz="2400" dirty="0" smtClean="0"/>
            <a:t>Independence in making life choices </a:t>
          </a:r>
          <a:endParaRPr lang="en-US" sz="2400" dirty="0"/>
        </a:p>
      </dgm:t>
    </dgm:pt>
    <dgm:pt modelId="{F19B9F5F-E5A2-ED42-BB6D-4A92C72C5526}" type="parTrans" cxnId="{E100B0D4-9062-FA4E-82EC-0BFBB5D22629}">
      <dgm:prSet/>
      <dgm:spPr/>
      <dgm:t>
        <a:bodyPr/>
        <a:lstStyle/>
        <a:p>
          <a:endParaRPr lang="en-US"/>
        </a:p>
      </dgm:t>
    </dgm:pt>
    <dgm:pt modelId="{B164B003-F9EF-2D43-A3A5-DD692423B443}" type="sibTrans" cxnId="{E100B0D4-9062-FA4E-82EC-0BFBB5D22629}">
      <dgm:prSet/>
      <dgm:spPr/>
      <dgm:t>
        <a:bodyPr/>
        <a:lstStyle/>
        <a:p>
          <a:endParaRPr lang="en-US"/>
        </a:p>
      </dgm:t>
    </dgm:pt>
    <dgm:pt modelId="{9A25F5DB-6776-ED4E-B394-54E9A8701C3B}" type="pres">
      <dgm:prSet presAssocID="{8353665F-F671-0449-8E8B-945714CEFC9B}" presName="diagram" presStyleCnt="0">
        <dgm:presLayoutVars>
          <dgm:dir/>
          <dgm:resizeHandles val="exact"/>
        </dgm:presLayoutVars>
      </dgm:prSet>
      <dgm:spPr/>
      <dgm:t>
        <a:bodyPr/>
        <a:lstStyle/>
        <a:p>
          <a:endParaRPr lang="en-US"/>
        </a:p>
      </dgm:t>
    </dgm:pt>
    <dgm:pt modelId="{BA97E4CF-35F4-BC4B-A9A8-A42451675F06}" type="pres">
      <dgm:prSet presAssocID="{C6354837-2F83-8642-983C-FF6725C735B4}" presName="node" presStyleLbl="node1" presStyleIdx="0" presStyleCnt="1">
        <dgm:presLayoutVars>
          <dgm:bulletEnabled val="1"/>
        </dgm:presLayoutVars>
      </dgm:prSet>
      <dgm:spPr/>
      <dgm:t>
        <a:bodyPr/>
        <a:lstStyle/>
        <a:p>
          <a:endParaRPr lang="en-US"/>
        </a:p>
      </dgm:t>
    </dgm:pt>
  </dgm:ptLst>
  <dgm:cxnLst>
    <dgm:cxn modelId="{6B463725-B9B3-1240-B819-46CDA5DE58E6}" srcId="{C6354837-2F83-8642-983C-FF6725C735B4}" destId="{CDF090F9-A28D-F84E-B802-F50E4F662504}" srcOrd="0" destOrd="0" parTransId="{2D86C520-9DEF-F946-A0E9-4225E8A784EF}" sibTransId="{1E99D981-C9B5-524E-B705-F390BFC34B7E}"/>
    <dgm:cxn modelId="{E100B0D4-9062-FA4E-82EC-0BFBB5D22629}" srcId="{C6354837-2F83-8642-983C-FF6725C735B4}" destId="{57DEB15E-D19F-A141-B338-F3E0342D0A68}" srcOrd="2" destOrd="0" parTransId="{F19B9F5F-E5A2-ED42-BB6D-4A92C72C5526}" sibTransId="{B164B003-F9EF-2D43-A3A5-DD692423B443}"/>
    <dgm:cxn modelId="{65AF571D-9D73-C14E-B14D-6A33BC674186}" type="presOf" srcId="{57DEB15E-D19F-A141-B338-F3E0342D0A68}" destId="{BA97E4CF-35F4-BC4B-A9A8-A42451675F06}" srcOrd="0" destOrd="3" presId="urn:microsoft.com/office/officeart/2005/8/layout/default"/>
    <dgm:cxn modelId="{7C6F1880-4AB7-0B43-ABCD-755CCD868F18}" type="presOf" srcId="{8353665F-F671-0449-8E8B-945714CEFC9B}" destId="{9A25F5DB-6776-ED4E-B394-54E9A8701C3B}" srcOrd="0" destOrd="0" presId="urn:microsoft.com/office/officeart/2005/8/layout/default"/>
    <dgm:cxn modelId="{5AE95ACF-CB58-4842-AF16-2AF841CB1E33}" srcId="{C6354837-2F83-8642-983C-FF6725C735B4}" destId="{A605D20C-F967-874D-92C8-9C099B389AD8}" srcOrd="1" destOrd="0" parTransId="{DE037C36-EAA1-074E-8525-43C6D9DB22B2}" sibTransId="{0EE68409-5655-5C43-8857-A6D74EA0DDBE}"/>
    <dgm:cxn modelId="{369CA913-A798-9147-B8E9-13A8B6E571AB}" type="presOf" srcId="{CDF090F9-A28D-F84E-B802-F50E4F662504}" destId="{BA97E4CF-35F4-BC4B-A9A8-A42451675F06}" srcOrd="0" destOrd="1" presId="urn:microsoft.com/office/officeart/2005/8/layout/default"/>
    <dgm:cxn modelId="{101B0CB5-2901-C14D-BF18-286891CD52F3}" type="presOf" srcId="{A605D20C-F967-874D-92C8-9C099B389AD8}" destId="{BA97E4CF-35F4-BC4B-A9A8-A42451675F06}" srcOrd="0" destOrd="2" presId="urn:microsoft.com/office/officeart/2005/8/layout/default"/>
    <dgm:cxn modelId="{B2E40B54-345D-3E4E-BCDE-E04DE29A71CA}" type="presOf" srcId="{C6354837-2F83-8642-983C-FF6725C735B4}" destId="{BA97E4CF-35F4-BC4B-A9A8-A42451675F06}" srcOrd="0" destOrd="0" presId="urn:microsoft.com/office/officeart/2005/8/layout/default"/>
    <dgm:cxn modelId="{86FA6D23-6ABD-3047-AC54-55F34056BDBF}" srcId="{8353665F-F671-0449-8E8B-945714CEFC9B}" destId="{C6354837-2F83-8642-983C-FF6725C735B4}" srcOrd="0" destOrd="0" parTransId="{9B8D84B1-DC82-9941-918A-0DE6176A776B}" sibTransId="{FC289A84-790E-074E-BBA5-78228A38CD92}"/>
    <dgm:cxn modelId="{BE23C63B-2B00-484B-891D-521243C137CF}" type="presParOf" srcId="{9A25F5DB-6776-ED4E-B394-54E9A8701C3B}" destId="{BA97E4CF-35F4-BC4B-A9A8-A42451675F06}"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22AAF1CD-81AF-B848-9A92-A7A1391DD8E7}" type="doc">
      <dgm:prSet loTypeId="urn:microsoft.com/office/officeart/2005/8/layout/default" loCatId="" qsTypeId="urn:microsoft.com/office/officeart/2005/8/quickstyle/simple3" qsCatId="simple" csTypeId="urn:microsoft.com/office/officeart/2005/8/colors/accent2_2" csCatId="accent2" phldr="1"/>
      <dgm:spPr/>
      <dgm:t>
        <a:bodyPr/>
        <a:lstStyle/>
        <a:p>
          <a:endParaRPr lang="en-US"/>
        </a:p>
      </dgm:t>
    </dgm:pt>
    <dgm:pt modelId="{15165C26-23E7-3340-96AD-ACF8858ACC63}">
      <dgm:prSet custT="1"/>
      <dgm:spPr/>
      <dgm:t>
        <a:bodyPr/>
        <a:lstStyle/>
        <a:p>
          <a:pPr rtl="0"/>
          <a:r>
            <a:rPr lang="en-US" sz="2800" dirty="0" smtClean="0"/>
            <a:t>Individual Choice includes: </a:t>
          </a:r>
          <a:endParaRPr lang="en-US" sz="2800" dirty="0"/>
        </a:p>
      </dgm:t>
    </dgm:pt>
    <dgm:pt modelId="{A2CF0E28-E181-3041-B506-F6DC8F2C7238}" type="parTrans" cxnId="{1E423B62-2AB0-1340-A326-D9C7CACB2621}">
      <dgm:prSet/>
      <dgm:spPr/>
      <dgm:t>
        <a:bodyPr/>
        <a:lstStyle/>
        <a:p>
          <a:endParaRPr lang="en-US"/>
        </a:p>
      </dgm:t>
    </dgm:pt>
    <dgm:pt modelId="{AF0A6514-0AA0-D346-A5CC-F94F808E418A}" type="sibTrans" cxnId="{1E423B62-2AB0-1340-A326-D9C7CACB2621}">
      <dgm:prSet/>
      <dgm:spPr/>
      <dgm:t>
        <a:bodyPr/>
        <a:lstStyle/>
        <a:p>
          <a:endParaRPr lang="en-US"/>
        </a:p>
      </dgm:t>
    </dgm:pt>
    <dgm:pt modelId="{136C1A9D-C5FD-9D4E-A4BD-DEB99EA58406}">
      <dgm:prSet custT="1"/>
      <dgm:spPr/>
      <dgm:t>
        <a:bodyPr/>
        <a:lstStyle/>
        <a:p>
          <a:pPr rtl="0"/>
          <a:r>
            <a:rPr lang="en-US" sz="2400" dirty="0" smtClean="0"/>
            <a:t>Daily activities </a:t>
          </a:r>
          <a:endParaRPr lang="en-US" sz="2400" dirty="0"/>
        </a:p>
      </dgm:t>
    </dgm:pt>
    <dgm:pt modelId="{DD0A1CC7-9C7C-F847-B82B-8B92EAAAFAFA}" type="parTrans" cxnId="{69EA71A3-A5C9-E441-BD50-EE8DB32206EF}">
      <dgm:prSet/>
      <dgm:spPr/>
      <dgm:t>
        <a:bodyPr/>
        <a:lstStyle/>
        <a:p>
          <a:endParaRPr lang="en-US"/>
        </a:p>
      </dgm:t>
    </dgm:pt>
    <dgm:pt modelId="{1AD98C7F-CC08-2F4A-810B-C2A909DC6DF9}" type="sibTrans" cxnId="{69EA71A3-A5C9-E441-BD50-EE8DB32206EF}">
      <dgm:prSet/>
      <dgm:spPr/>
      <dgm:t>
        <a:bodyPr/>
        <a:lstStyle/>
        <a:p>
          <a:endParaRPr lang="en-US"/>
        </a:p>
      </dgm:t>
    </dgm:pt>
    <dgm:pt modelId="{34F6D4FF-1566-2043-8F2F-50C0EF9D02EC}">
      <dgm:prSet custT="1"/>
      <dgm:spPr/>
      <dgm:t>
        <a:bodyPr/>
        <a:lstStyle/>
        <a:p>
          <a:pPr rtl="0"/>
          <a:r>
            <a:rPr lang="en-US" sz="2400" dirty="0" smtClean="0"/>
            <a:t>Physical environment </a:t>
          </a:r>
          <a:endParaRPr lang="en-US" sz="2400" dirty="0"/>
        </a:p>
      </dgm:t>
    </dgm:pt>
    <dgm:pt modelId="{A5335220-592A-4D4A-8746-B8B6B803B0A5}" type="parTrans" cxnId="{71BB8FC1-8F01-B249-A6B2-99A7F5ACEDF5}">
      <dgm:prSet/>
      <dgm:spPr/>
      <dgm:t>
        <a:bodyPr/>
        <a:lstStyle/>
        <a:p>
          <a:endParaRPr lang="en-US"/>
        </a:p>
      </dgm:t>
    </dgm:pt>
    <dgm:pt modelId="{5293C9F7-8503-B54C-B886-A1E94932339C}" type="sibTrans" cxnId="{71BB8FC1-8F01-B249-A6B2-99A7F5ACEDF5}">
      <dgm:prSet/>
      <dgm:spPr/>
      <dgm:t>
        <a:bodyPr/>
        <a:lstStyle/>
        <a:p>
          <a:endParaRPr lang="en-US"/>
        </a:p>
      </dgm:t>
    </dgm:pt>
    <dgm:pt modelId="{6C95B2CB-E2CF-FA48-9378-0E819C143615}">
      <dgm:prSet custT="1"/>
      <dgm:spPr/>
      <dgm:t>
        <a:bodyPr/>
        <a:lstStyle/>
        <a:p>
          <a:pPr rtl="0"/>
          <a:r>
            <a:rPr lang="en-US" sz="2400" dirty="0" smtClean="0"/>
            <a:t>With whom to interact </a:t>
          </a:r>
          <a:endParaRPr lang="en-US" sz="2400" dirty="0"/>
        </a:p>
      </dgm:t>
    </dgm:pt>
    <dgm:pt modelId="{6A098168-50BF-2B41-89E1-1EA1DBFC9D80}" type="parTrans" cxnId="{6201807A-B49C-ED4F-A59A-F63B2C97395B}">
      <dgm:prSet/>
      <dgm:spPr/>
      <dgm:t>
        <a:bodyPr/>
        <a:lstStyle/>
        <a:p>
          <a:endParaRPr lang="en-US"/>
        </a:p>
      </dgm:t>
    </dgm:pt>
    <dgm:pt modelId="{022BE29C-4EE8-F449-94A3-073614B725C4}" type="sibTrans" cxnId="{6201807A-B49C-ED4F-A59A-F63B2C97395B}">
      <dgm:prSet/>
      <dgm:spPr/>
      <dgm:t>
        <a:bodyPr/>
        <a:lstStyle/>
        <a:p>
          <a:endParaRPr lang="en-US"/>
        </a:p>
      </dgm:t>
    </dgm:pt>
    <dgm:pt modelId="{27BFE9ED-002F-F64B-BC9F-577B333AD72C}" type="pres">
      <dgm:prSet presAssocID="{22AAF1CD-81AF-B848-9A92-A7A1391DD8E7}" presName="diagram" presStyleCnt="0">
        <dgm:presLayoutVars>
          <dgm:dir/>
          <dgm:resizeHandles val="exact"/>
        </dgm:presLayoutVars>
      </dgm:prSet>
      <dgm:spPr/>
      <dgm:t>
        <a:bodyPr/>
        <a:lstStyle/>
        <a:p>
          <a:endParaRPr lang="en-US"/>
        </a:p>
      </dgm:t>
    </dgm:pt>
    <dgm:pt modelId="{2D59B520-32B0-D247-A310-C5665D130D6C}" type="pres">
      <dgm:prSet presAssocID="{15165C26-23E7-3340-96AD-ACF8858ACC63}" presName="node" presStyleLbl="node1" presStyleIdx="0" presStyleCnt="1">
        <dgm:presLayoutVars>
          <dgm:bulletEnabled val="1"/>
        </dgm:presLayoutVars>
      </dgm:prSet>
      <dgm:spPr/>
      <dgm:t>
        <a:bodyPr/>
        <a:lstStyle/>
        <a:p>
          <a:endParaRPr lang="en-US"/>
        </a:p>
      </dgm:t>
    </dgm:pt>
  </dgm:ptLst>
  <dgm:cxnLst>
    <dgm:cxn modelId="{CE0D2888-9693-0042-95D3-6CDC3243CF62}" type="presOf" srcId="{136C1A9D-C5FD-9D4E-A4BD-DEB99EA58406}" destId="{2D59B520-32B0-D247-A310-C5665D130D6C}" srcOrd="0" destOrd="1" presId="urn:microsoft.com/office/officeart/2005/8/layout/default"/>
    <dgm:cxn modelId="{71BB8FC1-8F01-B249-A6B2-99A7F5ACEDF5}" srcId="{15165C26-23E7-3340-96AD-ACF8858ACC63}" destId="{34F6D4FF-1566-2043-8F2F-50C0EF9D02EC}" srcOrd="1" destOrd="0" parTransId="{A5335220-592A-4D4A-8746-B8B6B803B0A5}" sibTransId="{5293C9F7-8503-B54C-B886-A1E94932339C}"/>
    <dgm:cxn modelId="{88C5F8B7-B54F-5449-B0E9-5F88F30502A9}" type="presOf" srcId="{34F6D4FF-1566-2043-8F2F-50C0EF9D02EC}" destId="{2D59B520-32B0-D247-A310-C5665D130D6C}" srcOrd="0" destOrd="2" presId="urn:microsoft.com/office/officeart/2005/8/layout/default"/>
    <dgm:cxn modelId="{69EA71A3-A5C9-E441-BD50-EE8DB32206EF}" srcId="{15165C26-23E7-3340-96AD-ACF8858ACC63}" destId="{136C1A9D-C5FD-9D4E-A4BD-DEB99EA58406}" srcOrd="0" destOrd="0" parTransId="{DD0A1CC7-9C7C-F847-B82B-8B92EAAAFAFA}" sibTransId="{1AD98C7F-CC08-2F4A-810B-C2A909DC6DF9}"/>
    <dgm:cxn modelId="{6201807A-B49C-ED4F-A59A-F63B2C97395B}" srcId="{15165C26-23E7-3340-96AD-ACF8858ACC63}" destId="{6C95B2CB-E2CF-FA48-9378-0E819C143615}" srcOrd="2" destOrd="0" parTransId="{6A098168-50BF-2B41-89E1-1EA1DBFC9D80}" sibTransId="{022BE29C-4EE8-F449-94A3-073614B725C4}"/>
    <dgm:cxn modelId="{E56D0825-4AAE-DB4B-9920-0EBA385AE002}" type="presOf" srcId="{22AAF1CD-81AF-B848-9A92-A7A1391DD8E7}" destId="{27BFE9ED-002F-F64B-BC9F-577B333AD72C}" srcOrd="0" destOrd="0" presId="urn:microsoft.com/office/officeart/2005/8/layout/default"/>
    <dgm:cxn modelId="{1E423B62-2AB0-1340-A326-D9C7CACB2621}" srcId="{22AAF1CD-81AF-B848-9A92-A7A1391DD8E7}" destId="{15165C26-23E7-3340-96AD-ACF8858ACC63}" srcOrd="0" destOrd="0" parTransId="{A2CF0E28-E181-3041-B506-F6DC8F2C7238}" sibTransId="{AF0A6514-0AA0-D346-A5CC-F94F808E418A}"/>
    <dgm:cxn modelId="{AF9D1393-11B9-9043-8F0E-9FF3D70F42CB}" type="presOf" srcId="{6C95B2CB-E2CF-FA48-9378-0E819C143615}" destId="{2D59B520-32B0-D247-A310-C5665D130D6C}" srcOrd="0" destOrd="3" presId="urn:microsoft.com/office/officeart/2005/8/layout/default"/>
    <dgm:cxn modelId="{DE2F6B33-79DA-1B46-A35E-F2C8ABE9F1C1}" type="presOf" srcId="{15165C26-23E7-3340-96AD-ACF8858ACC63}" destId="{2D59B520-32B0-D247-A310-C5665D130D6C}" srcOrd="0" destOrd="0" presId="urn:microsoft.com/office/officeart/2005/8/layout/default"/>
    <dgm:cxn modelId="{C121669B-A9A7-3E45-A674-5EF62E3C9011}" type="presParOf" srcId="{27BFE9ED-002F-F64B-BC9F-577B333AD72C}" destId="{2D59B520-32B0-D247-A310-C5665D130D6C}"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FD37BA78-EAE0-0F44-B7A2-253A51228CFB}" type="doc">
      <dgm:prSet loTypeId="urn:microsoft.com/office/officeart/2005/8/layout/default" loCatId="" qsTypeId="urn:microsoft.com/office/officeart/2005/8/quickstyle/simple3" qsCatId="simple" csTypeId="urn:microsoft.com/office/officeart/2005/8/colors/accent2_2" csCatId="accent2"/>
      <dgm:spPr/>
      <dgm:t>
        <a:bodyPr/>
        <a:lstStyle/>
        <a:p>
          <a:endParaRPr lang="en-US"/>
        </a:p>
      </dgm:t>
    </dgm:pt>
    <dgm:pt modelId="{A912DF41-7130-DD4D-B411-072236083D4F}">
      <dgm:prSet custT="1"/>
      <dgm:spPr/>
      <dgm:t>
        <a:bodyPr/>
        <a:lstStyle/>
        <a:p>
          <a:pPr rtl="0"/>
          <a:r>
            <a:rPr lang="en-US" sz="2800" dirty="0" smtClean="0"/>
            <a:t>Supports individual choice regarding: </a:t>
          </a:r>
          <a:endParaRPr lang="en-US" sz="2800" dirty="0"/>
        </a:p>
      </dgm:t>
    </dgm:pt>
    <dgm:pt modelId="{CAAF783F-C16A-2C4F-8333-955A41FF2A79}" type="parTrans" cxnId="{5406E9B9-B7B8-034B-AD70-F66FAC9CEA9B}">
      <dgm:prSet/>
      <dgm:spPr/>
      <dgm:t>
        <a:bodyPr/>
        <a:lstStyle/>
        <a:p>
          <a:endParaRPr lang="en-US"/>
        </a:p>
      </dgm:t>
    </dgm:pt>
    <dgm:pt modelId="{5AA20495-F536-784E-8CA4-19EF4A377787}" type="sibTrans" cxnId="{5406E9B9-B7B8-034B-AD70-F66FAC9CEA9B}">
      <dgm:prSet/>
      <dgm:spPr/>
      <dgm:t>
        <a:bodyPr/>
        <a:lstStyle/>
        <a:p>
          <a:endParaRPr lang="en-US"/>
        </a:p>
      </dgm:t>
    </dgm:pt>
    <dgm:pt modelId="{59377654-44F0-8C4E-A32B-419DCE319E2F}">
      <dgm:prSet custT="1"/>
      <dgm:spPr/>
      <dgm:t>
        <a:bodyPr/>
        <a:lstStyle/>
        <a:p>
          <a:pPr rtl="0"/>
          <a:r>
            <a:rPr lang="en-US" sz="2400" dirty="0" smtClean="0"/>
            <a:t>Services </a:t>
          </a:r>
          <a:endParaRPr lang="en-US" sz="2400" dirty="0"/>
        </a:p>
      </dgm:t>
    </dgm:pt>
    <dgm:pt modelId="{ADAEB60F-F4E6-F244-952F-3954B5ABF978}" type="parTrans" cxnId="{BBE54166-1268-4445-882C-CDBDF62C1C40}">
      <dgm:prSet/>
      <dgm:spPr/>
      <dgm:t>
        <a:bodyPr/>
        <a:lstStyle/>
        <a:p>
          <a:endParaRPr lang="en-US"/>
        </a:p>
      </dgm:t>
    </dgm:pt>
    <dgm:pt modelId="{FEF96994-7814-7E4E-B951-3CA3C70231AF}" type="sibTrans" cxnId="{BBE54166-1268-4445-882C-CDBDF62C1C40}">
      <dgm:prSet/>
      <dgm:spPr/>
      <dgm:t>
        <a:bodyPr/>
        <a:lstStyle/>
        <a:p>
          <a:endParaRPr lang="en-US"/>
        </a:p>
      </dgm:t>
    </dgm:pt>
    <dgm:pt modelId="{CB6306A7-5C9F-4748-915B-A43FA51D04F0}">
      <dgm:prSet custT="1"/>
      <dgm:spPr/>
      <dgm:t>
        <a:bodyPr/>
        <a:lstStyle/>
        <a:p>
          <a:pPr rtl="0"/>
          <a:r>
            <a:rPr lang="en-US" sz="2400" dirty="0" smtClean="0"/>
            <a:t>Supports </a:t>
          </a:r>
          <a:endParaRPr lang="en-US" sz="2400" dirty="0"/>
        </a:p>
      </dgm:t>
    </dgm:pt>
    <dgm:pt modelId="{453FB481-D547-7942-9B6A-68EAF1802C4D}" type="parTrans" cxnId="{2EC24372-55A0-E149-B74D-71A9D6AB067E}">
      <dgm:prSet/>
      <dgm:spPr/>
      <dgm:t>
        <a:bodyPr/>
        <a:lstStyle/>
        <a:p>
          <a:endParaRPr lang="en-US"/>
        </a:p>
      </dgm:t>
    </dgm:pt>
    <dgm:pt modelId="{D2ABA82F-97F4-2745-A4B1-54108B126B3D}" type="sibTrans" cxnId="{2EC24372-55A0-E149-B74D-71A9D6AB067E}">
      <dgm:prSet/>
      <dgm:spPr/>
      <dgm:t>
        <a:bodyPr/>
        <a:lstStyle/>
        <a:p>
          <a:endParaRPr lang="en-US"/>
        </a:p>
      </dgm:t>
    </dgm:pt>
    <dgm:pt modelId="{5C3A282D-5761-6C4E-B7BA-0DE7B7FBB6EB}">
      <dgm:prSet custT="1"/>
      <dgm:spPr/>
      <dgm:t>
        <a:bodyPr/>
        <a:lstStyle/>
        <a:p>
          <a:pPr rtl="0"/>
          <a:r>
            <a:rPr lang="en-US" sz="2400" dirty="0" smtClean="0"/>
            <a:t>Who provides services and supports </a:t>
          </a:r>
          <a:endParaRPr lang="en-US" sz="2400" dirty="0"/>
        </a:p>
      </dgm:t>
    </dgm:pt>
    <dgm:pt modelId="{FDD80283-2B39-1B46-8DC0-8E0D849EFD0A}" type="parTrans" cxnId="{8B34E08A-E770-B744-A588-157FB9C0261E}">
      <dgm:prSet/>
      <dgm:spPr/>
      <dgm:t>
        <a:bodyPr/>
        <a:lstStyle/>
        <a:p>
          <a:endParaRPr lang="en-US"/>
        </a:p>
      </dgm:t>
    </dgm:pt>
    <dgm:pt modelId="{3375AF98-3DDF-114D-9DBC-3287FB99C328}" type="sibTrans" cxnId="{8B34E08A-E770-B744-A588-157FB9C0261E}">
      <dgm:prSet/>
      <dgm:spPr/>
      <dgm:t>
        <a:bodyPr/>
        <a:lstStyle/>
        <a:p>
          <a:endParaRPr lang="en-US"/>
        </a:p>
      </dgm:t>
    </dgm:pt>
    <dgm:pt modelId="{8ADF59B3-3564-6E44-8336-DF9C3E03BB72}" type="pres">
      <dgm:prSet presAssocID="{FD37BA78-EAE0-0F44-B7A2-253A51228CFB}" presName="diagram" presStyleCnt="0">
        <dgm:presLayoutVars>
          <dgm:dir/>
          <dgm:resizeHandles val="exact"/>
        </dgm:presLayoutVars>
      </dgm:prSet>
      <dgm:spPr/>
      <dgm:t>
        <a:bodyPr/>
        <a:lstStyle/>
        <a:p>
          <a:endParaRPr lang="en-US"/>
        </a:p>
      </dgm:t>
    </dgm:pt>
    <dgm:pt modelId="{6E0DE1FC-E851-0B45-BAA6-03CB2CCE40E5}" type="pres">
      <dgm:prSet presAssocID="{A912DF41-7130-DD4D-B411-072236083D4F}" presName="node" presStyleLbl="node1" presStyleIdx="0" presStyleCnt="1">
        <dgm:presLayoutVars>
          <dgm:bulletEnabled val="1"/>
        </dgm:presLayoutVars>
      </dgm:prSet>
      <dgm:spPr/>
      <dgm:t>
        <a:bodyPr/>
        <a:lstStyle/>
        <a:p>
          <a:endParaRPr lang="en-US"/>
        </a:p>
      </dgm:t>
    </dgm:pt>
  </dgm:ptLst>
  <dgm:cxnLst>
    <dgm:cxn modelId="{3F1856D9-801B-2342-9C15-17A3236967FB}" type="presOf" srcId="{5C3A282D-5761-6C4E-B7BA-0DE7B7FBB6EB}" destId="{6E0DE1FC-E851-0B45-BAA6-03CB2CCE40E5}" srcOrd="0" destOrd="3" presId="urn:microsoft.com/office/officeart/2005/8/layout/default"/>
    <dgm:cxn modelId="{5406E9B9-B7B8-034B-AD70-F66FAC9CEA9B}" srcId="{FD37BA78-EAE0-0F44-B7A2-253A51228CFB}" destId="{A912DF41-7130-DD4D-B411-072236083D4F}" srcOrd="0" destOrd="0" parTransId="{CAAF783F-C16A-2C4F-8333-955A41FF2A79}" sibTransId="{5AA20495-F536-784E-8CA4-19EF4A377787}"/>
    <dgm:cxn modelId="{744A3F5F-8C91-9A45-9363-3C2F9831C127}" type="presOf" srcId="{FD37BA78-EAE0-0F44-B7A2-253A51228CFB}" destId="{8ADF59B3-3564-6E44-8336-DF9C3E03BB72}" srcOrd="0" destOrd="0" presId="urn:microsoft.com/office/officeart/2005/8/layout/default"/>
    <dgm:cxn modelId="{8B34E08A-E770-B744-A588-157FB9C0261E}" srcId="{A912DF41-7130-DD4D-B411-072236083D4F}" destId="{5C3A282D-5761-6C4E-B7BA-0DE7B7FBB6EB}" srcOrd="2" destOrd="0" parTransId="{FDD80283-2B39-1B46-8DC0-8E0D849EFD0A}" sibTransId="{3375AF98-3DDF-114D-9DBC-3287FB99C328}"/>
    <dgm:cxn modelId="{4578B4AB-C4A9-EB42-AADB-AF77ECAF946F}" type="presOf" srcId="{A912DF41-7130-DD4D-B411-072236083D4F}" destId="{6E0DE1FC-E851-0B45-BAA6-03CB2CCE40E5}" srcOrd="0" destOrd="0" presId="urn:microsoft.com/office/officeart/2005/8/layout/default"/>
    <dgm:cxn modelId="{2EC24372-55A0-E149-B74D-71A9D6AB067E}" srcId="{A912DF41-7130-DD4D-B411-072236083D4F}" destId="{CB6306A7-5C9F-4748-915B-A43FA51D04F0}" srcOrd="1" destOrd="0" parTransId="{453FB481-D547-7942-9B6A-68EAF1802C4D}" sibTransId="{D2ABA82F-97F4-2745-A4B1-54108B126B3D}"/>
    <dgm:cxn modelId="{CFC32C4E-0239-B842-8B75-C21BDADC9E77}" type="presOf" srcId="{59377654-44F0-8C4E-A32B-419DCE319E2F}" destId="{6E0DE1FC-E851-0B45-BAA6-03CB2CCE40E5}" srcOrd="0" destOrd="1" presId="urn:microsoft.com/office/officeart/2005/8/layout/default"/>
    <dgm:cxn modelId="{83893699-0CA3-394A-9470-578D46349CB2}" type="presOf" srcId="{CB6306A7-5C9F-4748-915B-A43FA51D04F0}" destId="{6E0DE1FC-E851-0B45-BAA6-03CB2CCE40E5}" srcOrd="0" destOrd="2" presId="urn:microsoft.com/office/officeart/2005/8/layout/default"/>
    <dgm:cxn modelId="{BBE54166-1268-4445-882C-CDBDF62C1C40}" srcId="{A912DF41-7130-DD4D-B411-072236083D4F}" destId="{59377654-44F0-8C4E-A32B-419DCE319E2F}" srcOrd="0" destOrd="0" parTransId="{ADAEB60F-F4E6-F244-952F-3954B5ABF978}" sibTransId="{FEF96994-7814-7E4E-B951-3CA3C70231AF}"/>
    <dgm:cxn modelId="{57130CC3-2526-0940-B4CB-98B4E1F0E27D}" type="presParOf" srcId="{8ADF59B3-3564-6E44-8336-DF9C3E03BB72}" destId="{6E0DE1FC-E851-0B45-BAA6-03CB2CCE40E5}"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58DF2FCC-74FE-7A4F-B8C6-25CC05E5A661}" type="doc">
      <dgm:prSet loTypeId="urn:microsoft.com/office/officeart/2005/8/layout/vList2" loCatId="" qsTypeId="urn:microsoft.com/office/officeart/2005/8/quickstyle/simple3" qsCatId="simple" csTypeId="urn:microsoft.com/office/officeart/2005/8/colors/accent2_2" csCatId="accent2" phldr="1"/>
      <dgm:spPr/>
      <dgm:t>
        <a:bodyPr/>
        <a:lstStyle/>
        <a:p>
          <a:endParaRPr lang="en-US"/>
        </a:p>
      </dgm:t>
    </dgm:pt>
    <dgm:pt modelId="{0DD21F50-8E81-3E45-9C69-BE8B1DD72B5B}">
      <dgm:prSet/>
      <dgm:spPr/>
      <dgm:t>
        <a:bodyPr/>
        <a:lstStyle/>
        <a:p>
          <a:pPr rtl="0"/>
          <a:r>
            <a:rPr lang="en-US" dirty="0" smtClean="0"/>
            <a:t>􏰀"Provider Owned, Controlled, or Operated Residential Setting“ </a:t>
          </a:r>
          <a:endParaRPr lang="en-US" dirty="0"/>
        </a:p>
      </dgm:t>
    </dgm:pt>
    <dgm:pt modelId="{1B11EEB6-9AB7-EE47-B33A-C13F60498F9B}" type="parTrans" cxnId="{EB1B29A9-FC9A-0440-9E59-D85A36C40E45}">
      <dgm:prSet/>
      <dgm:spPr/>
      <dgm:t>
        <a:bodyPr/>
        <a:lstStyle/>
        <a:p>
          <a:endParaRPr lang="en-US"/>
        </a:p>
      </dgm:t>
    </dgm:pt>
    <dgm:pt modelId="{5A65E9D7-DE6D-FC44-94A7-4C9EFF3B3D98}" type="sibTrans" cxnId="{EB1B29A9-FC9A-0440-9E59-D85A36C40E45}">
      <dgm:prSet/>
      <dgm:spPr/>
      <dgm:t>
        <a:bodyPr/>
        <a:lstStyle/>
        <a:p>
          <a:endParaRPr lang="en-US"/>
        </a:p>
      </dgm:t>
    </dgm:pt>
    <dgm:pt modelId="{7C24D6FD-0431-8F43-A512-1DE342473AAB}">
      <dgm:prSet/>
      <dgm:spPr/>
      <dgm:t>
        <a:bodyPr/>
        <a:lstStyle/>
        <a:p>
          <a:pPr rtl="0"/>
          <a:r>
            <a:rPr lang="en-US" dirty="0" smtClean="0"/>
            <a:t>􏰀"Individually-Based Limitation" </a:t>
          </a:r>
          <a:endParaRPr lang="en-US" dirty="0"/>
        </a:p>
      </dgm:t>
    </dgm:pt>
    <dgm:pt modelId="{E85D9A70-67A2-B54F-BC91-8FBE4D045555}" type="parTrans" cxnId="{B4AAF739-0950-7A4C-BFD0-91D5706F5E23}">
      <dgm:prSet/>
      <dgm:spPr/>
      <dgm:t>
        <a:bodyPr/>
        <a:lstStyle/>
        <a:p>
          <a:endParaRPr lang="en-US"/>
        </a:p>
      </dgm:t>
    </dgm:pt>
    <dgm:pt modelId="{A9AF2824-F773-1F4B-845F-3C23C9BD8A02}" type="sibTrans" cxnId="{B4AAF739-0950-7A4C-BFD0-91D5706F5E23}">
      <dgm:prSet/>
      <dgm:spPr/>
      <dgm:t>
        <a:bodyPr/>
        <a:lstStyle/>
        <a:p>
          <a:endParaRPr lang="en-US"/>
        </a:p>
      </dgm:t>
    </dgm:pt>
    <dgm:pt modelId="{B8A25E02-FC13-5F4C-BC45-108A5D222B87}">
      <dgm:prSet/>
      <dgm:spPr/>
      <dgm:t>
        <a:bodyPr/>
        <a:lstStyle/>
        <a:p>
          <a:pPr rtl="0"/>
          <a:r>
            <a:rPr lang="en-US" dirty="0" smtClean="0"/>
            <a:t>􏰀“Person-Centered Service Plan Coordinator" </a:t>
          </a:r>
          <a:endParaRPr lang="en-US" dirty="0"/>
        </a:p>
      </dgm:t>
    </dgm:pt>
    <dgm:pt modelId="{1DF13550-9B8B-D744-9C7B-19F1906627DA}" type="parTrans" cxnId="{0C51A649-E9F5-2E47-A6BC-DAE82E991F98}">
      <dgm:prSet/>
      <dgm:spPr/>
      <dgm:t>
        <a:bodyPr/>
        <a:lstStyle/>
        <a:p>
          <a:endParaRPr lang="en-US"/>
        </a:p>
      </dgm:t>
    </dgm:pt>
    <dgm:pt modelId="{7DEA2E87-37D5-D14E-BAB3-EA1E21463393}" type="sibTrans" cxnId="{0C51A649-E9F5-2E47-A6BC-DAE82E991F98}">
      <dgm:prSet/>
      <dgm:spPr/>
      <dgm:t>
        <a:bodyPr/>
        <a:lstStyle/>
        <a:p>
          <a:endParaRPr lang="en-US"/>
        </a:p>
      </dgm:t>
    </dgm:pt>
    <dgm:pt modelId="{A31AC009-A701-6442-9162-92B42025AFF1}">
      <dgm:prSet/>
      <dgm:spPr/>
      <dgm:t>
        <a:bodyPr/>
        <a:lstStyle/>
        <a:p>
          <a:pPr rtl="0"/>
          <a:r>
            <a:rPr lang="en-US" dirty="0" smtClean="0"/>
            <a:t>􏰀 "Residency Agreement" </a:t>
          </a:r>
          <a:endParaRPr lang="en-US" dirty="0"/>
        </a:p>
      </dgm:t>
    </dgm:pt>
    <dgm:pt modelId="{9CCC03D6-1C68-FE48-9F90-8B61D9348892}" type="parTrans" cxnId="{72AD65E9-3A50-E34A-92BD-9C79774A0E1E}">
      <dgm:prSet/>
      <dgm:spPr/>
      <dgm:t>
        <a:bodyPr/>
        <a:lstStyle/>
        <a:p>
          <a:endParaRPr lang="en-US"/>
        </a:p>
      </dgm:t>
    </dgm:pt>
    <dgm:pt modelId="{24AFFD24-5829-624B-807C-FE6A8A934560}" type="sibTrans" cxnId="{72AD65E9-3A50-E34A-92BD-9C79774A0E1E}">
      <dgm:prSet/>
      <dgm:spPr/>
      <dgm:t>
        <a:bodyPr/>
        <a:lstStyle/>
        <a:p>
          <a:endParaRPr lang="en-US"/>
        </a:p>
      </dgm:t>
    </dgm:pt>
    <dgm:pt modelId="{9BA43078-212D-224E-9FDB-1F934AD3EECB}" type="pres">
      <dgm:prSet presAssocID="{58DF2FCC-74FE-7A4F-B8C6-25CC05E5A661}" presName="linear" presStyleCnt="0">
        <dgm:presLayoutVars>
          <dgm:animLvl val="lvl"/>
          <dgm:resizeHandles val="exact"/>
        </dgm:presLayoutVars>
      </dgm:prSet>
      <dgm:spPr/>
      <dgm:t>
        <a:bodyPr/>
        <a:lstStyle/>
        <a:p>
          <a:endParaRPr lang="en-US"/>
        </a:p>
      </dgm:t>
    </dgm:pt>
    <dgm:pt modelId="{70EE23B9-8634-BF40-B272-8FBECDC56097}" type="pres">
      <dgm:prSet presAssocID="{0DD21F50-8E81-3E45-9C69-BE8B1DD72B5B}" presName="parentText" presStyleLbl="node1" presStyleIdx="0" presStyleCnt="4">
        <dgm:presLayoutVars>
          <dgm:chMax val="0"/>
          <dgm:bulletEnabled val="1"/>
        </dgm:presLayoutVars>
      </dgm:prSet>
      <dgm:spPr/>
      <dgm:t>
        <a:bodyPr/>
        <a:lstStyle/>
        <a:p>
          <a:endParaRPr lang="en-US"/>
        </a:p>
      </dgm:t>
    </dgm:pt>
    <dgm:pt modelId="{740547AD-310B-8743-BFC6-821B31E605AB}" type="pres">
      <dgm:prSet presAssocID="{5A65E9D7-DE6D-FC44-94A7-4C9EFF3B3D98}" presName="spacer" presStyleCnt="0"/>
      <dgm:spPr/>
    </dgm:pt>
    <dgm:pt modelId="{B607A26F-2AC2-DA4D-96EB-6E720A7A1FA6}" type="pres">
      <dgm:prSet presAssocID="{7C24D6FD-0431-8F43-A512-1DE342473AAB}" presName="parentText" presStyleLbl="node1" presStyleIdx="1" presStyleCnt="4" custLinFactNeighborY="-23257">
        <dgm:presLayoutVars>
          <dgm:chMax val="0"/>
          <dgm:bulletEnabled val="1"/>
        </dgm:presLayoutVars>
      </dgm:prSet>
      <dgm:spPr/>
      <dgm:t>
        <a:bodyPr/>
        <a:lstStyle/>
        <a:p>
          <a:endParaRPr lang="en-US"/>
        </a:p>
      </dgm:t>
    </dgm:pt>
    <dgm:pt modelId="{A8B87D61-5FAD-D244-979F-932207AAE142}" type="pres">
      <dgm:prSet presAssocID="{A9AF2824-F773-1F4B-845F-3C23C9BD8A02}" presName="spacer" presStyleCnt="0"/>
      <dgm:spPr/>
    </dgm:pt>
    <dgm:pt modelId="{79E336B0-F94A-0F42-8D82-F2FDC125D9A3}" type="pres">
      <dgm:prSet presAssocID="{B8A25E02-FC13-5F4C-BC45-108A5D222B87}" presName="parentText" presStyleLbl="node1" presStyleIdx="2" presStyleCnt="4">
        <dgm:presLayoutVars>
          <dgm:chMax val="0"/>
          <dgm:bulletEnabled val="1"/>
        </dgm:presLayoutVars>
      </dgm:prSet>
      <dgm:spPr/>
      <dgm:t>
        <a:bodyPr/>
        <a:lstStyle/>
        <a:p>
          <a:endParaRPr lang="en-US"/>
        </a:p>
      </dgm:t>
    </dgm:pt>
    <dgm:pt modelId="{53816B78-7975-694C-8FFE-14D7671C30EF}" type="pres">
      <dgm:prSet presAssocID="{7DEA2E87-37D5-D14E-BAB3-EA1E21463393}" presName="spacer" presStyleCnt="0"/>
      <dgm:spPr/>
    </dgm:pt>
    <dgm:pt modelId="{4996F266-08B1-3141-A84E-4EADFEE2D1AE}" type="pres">
      <dgm:prSet presAssocID="{A31AC009-A701-6442-9162-92B42025AFF1}" presName="parentText" presStyleLbl="node1" presStyleIdx="3" presStyleCnt="4">
        <dgm:presLayoutVars>
          <dgm:chMax val="0"/>
          <dgm:bulletEnabled val="1"/>
        </dgm:presLayoutVars>
      </dgm:prSet>
      <dgm:spPr/>
      <dgm:t>
        <a:bodyPr/>
        <a:lstStyle/>
        <a:p>
          <a:endParaRPr lang="en-US"/>
        </a:p>
      </dgm:t>
    </dgm:pt>
  </dgm:ptLst>
  <dgm:cxnLst>
    <dgm:cxn modelId="{0C51A649-E9F5-2E47-A6BC-DAE82E991F98}" srcId="{58DF2FCC-74FE-7A4F-B8C6-25CC05E5A661}" destId="{B8A25E02-FC13-5F4C-BC45-108A5D222B87}" srcOrd="2" destOrd="0" parTransId="{1DF13550-9B8B-D744-9C7B-19F1906627DA}" sibTransId="{7DEA2E87-37D5-D14E-BAB3-EA1E21463393}"/>
    <dgm:cxn modelId="{B4AAF739-0950-7A4C-BFD0-91D5706F5E23}" srcId="{58DF2FCC-74FE-7A4F-B8C6-25CC05E5A661}" destId="{7C24D6FD-0431-8F43-A512-1DE342473AAB}" srcOrd="1" destOrd="0" parTransId="{E85D9A70-67A2-B54F-BC91-8FBE4D045555}" sibTransId="{A9AF2824-F773-1F4B-845F-3C23C9BD8A02}"/>
    <dgm:cxn modelId="{EB1B29A9-FC9A-0440-9E59-D85A36C40E45}" srcId="{58DF2FCC-74FE-7A4F-B8C6-25CC05E5A661}" destId="{0DD21F50-8E81-3E45-9C69-BE8B1DD72B5B}" srcOrd="0" destOrd="0" parTransId="{1B11EEB6-9AB7-EE47-B33A-C13F60498F9B}" sibTransId="{5A65E9D7-DE6D-FC44-94A7-4C9EFF3B3D98}"/>
    <dgm:cxn modelId="{A1D6C49D-8A95-5549-80B6-7F953DA96E03}" type="presOf" srcId="{B8A25E02-FC13-5F4C-BC45-108A5D222B87}" destId="{79E336B0-F94A-0F42-8D82-F2FDC125D9A3}" srcOrd="0" destOrd="0" presId="urn:microsoft.com/office/officeart/2005/8/layout/vList2"/>
    <dgm:cxn modelId="{72AD65E9-3A50-E34A-92BD-9C79774A0E1E}" srcId="{58DF2FCC-74FE-7A4F-B8C6-25CC05E5A661}" destId="{A31AC009-A701-6442-9162-92B42025AFF1}" srcOrd="3" destOrd="0" parTransId="{9CCC03D6-1C68-FE48-9F90-8B61D9348892}" sibTransId="{24AFFD24-5829-624B-807C-FE6A8A934560}"/>
    <dgm:cxn modelId="{3E8EF941-7AF1-F64F-AF0F-0E4EA014EF62}" type="presOf" srcId="{58DF2FCC-74FE-7A4F-B8C6-25CC05E5A661}" destId="{9BA43078-212D-224E-9FDB-1F934AD3EECB}" srcOrd="0" destOrd="0" presId="urn:microsoft.com/office/officeart/2005/8/layout/vList2"/>
    <dgm:cxn modelId="{9CD277BF-2C82-8F42-963B-C5AC9C03AF7B}" type="presOf" srcId="{7C24D6FD-0431-8F43-A512-1DE342473AAB}" destId="{B607A26F-2AC2-DA4D-96EB-6E720A7A1FA6}" srcOrd="0" destOrd="0" presId="urn:microsoft.com/office/officeart/2005/8/layout/vList2"/>
    <dgm:cxn modelId="{292338E7-6B2D-884B-8B4C-930732D264DE}" type="presOf" srcId="{0DD21F50-8E81-3E45-9C69-BE8B1DD72B5B}" destId="{70EE23B9-8634-BF40-B272-8FBECDC56097}" srcOrd="0" destOrd="0" presId="urn:microsoft.com/office/officeart/2005/8/layout/vList2"/>
    <dgm:cxn modelId="{C4A2F8C7-D3CF-CB43-AC75-4C318FC89D68}" type="presOf" srcId="{A31AC009-A701-6442-9162-92B42025AFF1}" destId="{4996F266-08B1-3141-A84E-4EADFEE2D1AE}" srcOrd="0" destOrd="0" presId="urn:microsoft.com/office/officeart/2005/8/layout/vList2"/>
    <dgm:cxn modelId="{7B17BE51-C2F1-804F-8766-3FEE18A4ECB5}" type="presParOf" srcId="{9BA43078-212D-224E-9FDB-1F934AD3EECB}" destId="{70EE23B9-8634-BF40-B272-8FBECDC56097}" srcOrd="0" destOrd="0" presId="urn:microsoft.com/office/officeart/2005/8/layout/vList2"/>
    <dgm:cxn modelId="{89A96ED3-AD55-B749-B4EA-6E7BDE3BAC6E}" type="presParOf" srcId="{9BA43078-212D-224E-9FDB-1F934AD3EECB}" destId="{740547AD-310B-8743-BFC6-821B31E605AB}" srcOrd="1" destOrd="0" presId="urn:microsoft.com/office/officeart/2005/8/layout/vList2"/>
    <dgm:cxn modelId="{D2F0D25B-417E-0D46-A52C-29156942C0D8}" type="presParOf" srcId="{9BA43078-212D-224E-9FDB-1F934AD3EECB}" destId="{B607A26F-2AC2-DA4D-96EB-6E720A7A1FA6}" srcOrd="2" destOrd="0" presId="urn:microsoft.com/office/officeart/2005/8/layout/vList2"/>
    <dgm:cxn modelId="{DDBA2169-7B39-2D4F-BC43-5F0F302A3B9E}" type="presParOf" srcId="{9BA43078-212D-224E-9FDB-1F934AD3EECB}" destId="{A8B87D61-5FAD-D244-979F-932207AAE142}" srcOrd="3" destOrd="0" presId="urn:microsoft.com/office/officeart/2005/8/layout/vList2"/>
    <dgm:cxn modelId="{4ED1D404-597C-C849-ADC1-A5B03A5689B3}" type="presParOf" srcId="{9BA43078-212D-224E-9FDB-1F934AD3EECB}" destId="{79E336B0-F94A-0F42-8D82-F2FDC125D9A3}" srcOrd="4" destOrd="0" presId="urn:microsoft.com/office/officeart/2005/8/layout/vList2"/>
    <dgm:cxn modelId="{ACB86E61-B328-0140-B313-923D5A7D8AAB}" type="presParOf" srcId="{9BA43078-212D-224E-9FDB-1F934AD3EECB}" destId="{53816B78-7975-694C-8FFE-14D7671C30EF}" srcOrd="5" destOrd="0" presId="urn:microsoft.com/office/officeart/2005/8/layout/vList2"/>
    <dgm:cxn modelId="{FCD89323-35F8-F84D-8813-F8B823C926D9}" type="presParOf" srcId="{9BA43078-212D-224E-9FDB-1F934AD3EECB}" destId="{4996F266-08B1-3141-A84E-4EADFEE2D1AE}"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86EC47B7-05E2-A84A-A77A-64672A11252C}" type="doc">
      <dgm:prSet loTypeId="urn:microsoft.com/office/officeart/2005/8/layout/default" loCatId="" qsTypeId="urn:microsoft.com/office/officeart/2005/8/quickstyle/simple3" qsCatId="simple" csTypeId="urn:microsoft.com/office/officeart/2005/8/colors/accent2_2" csCatId="accent2" phldr="1"/>
      <dgm:spPr/>
      <dgm:t>
        <a:bodyPr/>
        <a:lstStyle/>
        <a:p>
          <a:endParaRPr lang="en-US"/>
        </a:p>
      </dgm:t>
    </dgm:pt>
    <dgm:pt modelId="{4DDCA22A-1A0C-1642-B26C-5695D5B5BC8A}">
      <dgm:prSet custT="1"/>
      <dgm:spPr/>
      <dgm:t>
        <a:bodyPr/>
        <a:lstStyle/>
        <a:p>
          <a:pPr rtl="0"/>
          <a:r>
            <a:rPr lang="en-US" sz="2800" dirty="0" smtClean="0"/>
            <a:t>􏰀􏰀Residential settings that are considered provider owned, controlled, or operated include, but are not limited to: </a:t>
          </a:r>
          <a:endParaRPr lang="en-US" sz="2800" dirty="0"/>
        </a:p>
      </dgm:t>
    </dgm:pt>
    <dgm:pt modelId="{42E54BA9-FE63-1943-827F-077F183AF5BB}" type="parTrans" cxnId="{571437B7-B712-6E4D-9610-81A7435D7600}">
      <dgm:prSet/>
      <dgm:spPr/>
      <dgm:t>
        <a:bodyPr/>
        <a:lstStyle/>
        <a:p>
          <a:endParaRPr lang="en-US"/>
        </a:p>
      </dgm:t>
    </dgm:pt>
    <dgm:pt modelId="{8ED6BED9-3419-1A46-AFEB-C498565B7225}" type="sibTrans" cxnId="{571437B7-B712-6E4D-9610-81A7435D7600}">
      <dgm:prSet/>
      <dgm:spPr/>
      <dgm:t>
        <a:bodyPr/>
        <a:lstStyle/>
        <a:p>
          <a:endParaRPr lang="en-US"/>
        </a:p>
      </dgm:t>
    </dgm:pt>
    <dgm:pt modelId="{5FFE01CC-15CB-104A-9ED1-2560B1244692}">
      <dgm:prSet/>
      <dgm:spPr/>
      <dgm:t>
        <a:bodyPr/>
        <a:lstStyle/>
        <a:p>
          <a:pPr rtl="0"/>
          <a:r>
            <a:rPr lang="en-US" sz="2300" dirty="0" smtClean="0"/>
            <a:t>􏰁Group Homes</a:t>
          </a:r>
          <a:endParaRPr lang="en-US" sz="2300" dirty="0"/>
        </a:p>
      </dgm:t>
    </dgm:pt>
    <dgm:pt modelId="{A54335DA-3F89-ED4C-AB63-368C81999536}" type="parTrans" cxnId="{E04DA1B4-662C-BA4B-BF55-718B43F52960}">
      <dgm:prSet/>
      <dgm:spPr/>
      <dgm:t>
        <a:bodyPr/>
        <a:lstStyle/>
        <a:p>
          <a:endParaRPr lang="en-US"/>
        </a:p>
      </dgm:t>
    </dgm:pt>
    <dgm:pt modelId="{1487E2E6-E511-5545-8041-96ABB528CF51}" type="sibTrans" cxnId="{E04DA1B4-662C-BA4B-BF55-718B43F52960}">
      <dgm:prSet/>
      <dgm:spPr/>
      <dgm:t>
        <a:bodyPr/>
        <a:lstStyle/>
        <a:p>
          <a:endParaRPr lang="en-US"/>
        </a:p>
      </dgm:t>
    </dgm:pt>
    <dgm:pt modelId="{E5A26954-BAA0-BD44-ACA2-FEA54D191DA5}">
      <dgm:prSet/>
      <dgm:spPr/>
      <dgm:t>
        <a:bodyPr/>
        <a:lstStyle/>
        <a:p>
          <a:pPr rtl="0"/>
          <a:r>
            <a:rPr lang="en-US" sz="2300" dirty="0" smtClean="0"/>
            <a:t>Foster Homes</a:t>
          </a:r>
          <a:endParaRPr lang="en-US" sz="2300" dirty="0"/>
        </a:p>
      </dgm:t>
    </dgm:pt>
    <dgm:pt modelId="{406FA539-E3DA-3E42-AA21-05545C75BC48}" type="parTrans" cxnId="{254EAD95-8252-104D-A288-450E9D8EA8F5}">
      <dgm:prSet/>
      <dgm:spPr/>
      <dgm:t>
        <a:bodyPr/>
        <a:lstStyle/>
        <a:p>
          <a:endParaRPr lang="en-US"/>
        </a:p>
      </dgm:t>
    </dgm:pt>
    <dgm:pt modelId="{DB45809F-F233-5344-ABC4-D376CDD71841}" type="sibTrans" cxnId="{254EAD95-8252-104D-A288-450E9D8EA8F5}">
      <dgm:prSet/>
      <dgm:spPr/>
      <dgm:t>
        <a:bodyPr/>
        <a:lstStyle/>
        <a:p>
          <a:endParaRPr lang="en-US"/>
        </a:p>
      </dgm:t>
    </dgm:pt>
    <dgm:pt modelId="{35C6E081-E912-144C-B276-D7BEAA4B2997}">
      <dgm:prSet/>
      <dgm:spPr/>
      <dgm:t>
        <a:bodyPr/>
        <a:lstStyle/>
        <a:p>
          <a:pPr rtl="0"/>
          <a:r>
            <a:rPr lang="en-US" sz="2300" dirty="0" smtClean="0"/>
            <a:t>Assisted Living Facilities</a:t>
          </a:r>
          <a:endParaRPr lang="en-US" sz="2300" dirty="0"/>
        </a:p>
      </dgm:t>
    </dgm:pt>
    <dgm:pt modelId="{FF018881-F075-8741-8C9F-D81CE4C5ABCE}" type="parTrans" cxnId="{108AF543-625A-E845-AE42-754A03E516D6}">
      <dgm:prSet/>
      <dgm:spPr/>
      <dgm:t>
        <a:bodyPr/>
        <a:lstStyle/>
        <a:p>
          <a:endParaRPr lang="en-US"/>
        </a:p>
      </dgm:t>
    </dgm:pt>
    <dgm:pt modelId="{3DE8C210-32B7-1445-B95F-2FDD437FAB03}" type="sibTrans" cxnId="{108AF543-625A-E845-AE42-754A03E516D6}">
      <dgm:prSet/>
      <dgm:spPr/>
      <dgm:t>
        <a:bodyPr/>
        <a:lstStyle/>
        <a:p>
          <a:endParaRPr lang="en-US"/>
        </a:p>
      </dgm:t>
    </dgm:pt>
    <dgm:pt modelId="{47CD51F9-8C69-D644-9B9F-DC7D5F17713A}">
      <dgm:prSet/>
      <dgm:spPr/>
      <dgm:t>
        <a:bodyPr/>
        <a:lstStyle/>
        <a:p>
          <a:pPr rtl="0"/>
          <a:r>
            <a:rPr lang="en-US" sz="2300" dirty="0" smtClean="0"/>
            <a:t>Residential Treatment Homes/Facilities</a:t>
          </a:r>
          <a:endParaRPr lang="en-US" sz="2300" dirty="0"/>
        </a:p>
      </dgm:t>
    </dgm:pt>
    <dgm:pt modelId="{A33253B5-574A-8E45-881F-8C20B1DBF531}" type="parTrans" cxnId="{E9BBE6A6-F13A-BD49-9C3B-BDAB49CCF48D}">
      <dgm:prSet/>
      <dgm:spPr/>
      <dgm:t>
        <a:bodyPr/>
        <a:lstStyle/>
        <a:p>
          <a:endParaRPr lang="en-US"/>
        </a:p>
      </dgm:t>
    </dgm:pt>
    <dgm:pt modelId="{10CE5D74-2DE6-D540-976B-59DEB3A8C485}" type="sibTrans" cxnId="{E9BBE6A6-F13A-BD49-9C3B-BDAB49CCF48D}">
      <dgm:prSet/>
      <dgm:spPr/>
      <dgm:t>
        <a:bodyPr/>
        <a:lstStyle/>
        <a:p>
          <a:endParaRPr lang="en-US"/>
        </a:p>
      </dgm:t>
    </dgm:pt>
    <dgm:pt modelId="{8958C60F-175E-7D44-99D7-2EAF51EE88A8}">
      <dgm:prSet/>
      <dgm:spPr/>
      <dgm:t>
        <a:bodyPr/>
        <a:lstStyle/>
        <a:p>
          <a:pPr rtl="0"/>
          <a:r>
            <a:rPr lang="en-US" sz="2300" u="sng" dirty="0" smtClean="0"/>
            <a:t>Some</a:t>
          </a:r>
          <a:r>
            <a:rPr lang="en-US" sz="2300" dirty="0" smtClean="0"/>
            <a:t> supported and specialized living programs </a:t>
          </a:r>
          <a:endParaRPr lang="en-US" sz="2300" dirty="0"/>
        </a:p>
      </dgm:t>
    </dgm:pt>
    <dgm:pt modelId="{2F4183BE-5E06-3748-9CD4-CB0B2AC699A5}" type="parTrans" cxnId="{DD763DCF-EB40-874C-9DA0-D515B1BCC63F}">
      <dgm:prSet/>
      <dgm:spPr/>
      <dgm:t>
        <a:bodyPr/>
        <a:lstStyle/>
        <a:p>
          <a:endParaRPr lang="en-US"/>
        </a:p>
      </dgm:t>
    </dgm:pt>
    <dgm:pt modelId="{FCAFAC22-2D9E-9E43-9581-CFBADFA99EE8}" type="sibTrans" cxnId="{DD763DCF-EB40-874C-9DA0-D515B1BCC63F}">
      <dgm:prSet/>
      <dgm:spPr/>
      <dgm:t>
        <a:bodyPr/>
        <a:lstStyle/>
        <a:p>
          <a:endParaRPr lang="en-US"/>
        </a:p>
      </dgm:t>
    </dgm:pt>
    <dgm:pt modelId="{35A7F4A0-42F8-EA47-9F01-8A64B1129B05}" type="pres">
      <dgm:prSet presAssocID="{86EC47B7-05E2-A84A-A77A-64672A11252C}" presName="diagram" presStyleCnt="0">
        <dgm:presLayoutVars>
          <dgm:dir/>
          <dgm:resizeHandles val="exact"/>
        </dgm:presLayoutVars>
      </dgm:prSet>
      <dgm:spPr/>
      <dgm:t>
        <a:bodyPr/>
        <a:lstStyle/>
        <a:p>
          <a:endParaRPr lang="en-US"/>
        </a:p>
      </dgm:t>
    </dgm:pt>
    <dgm:pt modelId="{E46FF920-3B71-0A4A-A59F-696033C12763}" type="pres">
      <dgm:prSet presAssocID="{4DDCA22A-1A0C-1642-B26C-5695D5B5BC8A}" presName="node" presStyleLbl="node1" presStyleIdx="0" presStyleCnt="1">
        <dgm:presLayoutVars>
          <dgm:bulletEnabled val="1"/>
        </dgm:presLayoutVars>
      </dgm:prSet>
      <dgm:spPr/>
      <dgm:t>
        <a:bodyPr/>
        <a:lstStyle/>
        <a:p>
          <a:endParaRPr lang="en-US"/>
        </a:p>
      </dgm:t>
    </dgm:pt>
  </dgm:ptLst>
  <dgm:cxnLst>
    <dgm:cxn modelId="{108AF543-625A-E845-AE42-754A03E516D6}" srcId="{4DDCA22A-1A0C-1642-B26C-5695D5B5BC8A}" destId="{35C6E081-E912-144C-B276-D7BEAA4B2997}" srcOrd="2" destOrd="0" parTransId="{FF018881-F075-8741-8C9F-D81CE4C5ABCE}" sibTransId="{3DE8C210-32B7-1445-B95F-2FDD437FAB03}"/>
    <dgm:cxn modelId="{254EAD95-8252-104D-A288-450E9D8EA8F5}" srcId="{4DDCA22A-1A0C-1642-B26C-5695D5B5BC8A}" destId="{E5A26954-BAA0-BD44-ACA2-FEA54D191DA5}" srcOrd="1" destOrd="0" parTransId="{406FA539-E3DA-3E42-AA21-05545C75BC48}" sibTransId="{DB45809F-F233-5344-ABC4-D376CDD71841}"/>
    <dgm:cxn modelId="{571437B7-B712-6E4D-9610-81A7435D7600}" srcId="{86EC47B7-05E2-A84A-A77A-64672A11252C}" destId="{4DDCA22A-1A0C-1642-B26C-5695D5B5BC8A}" srcOrd="0" destOrd="0" parTransId="{42E54BA9-FE63-1943-827F-077F183AF5BB}" sibTransId="{8ED6BED9-3419-1A46-AFEB-C498565B7225}"/>
    <dgm:cxn modelId="{0D450ABF-F5F8-224E-8869-0DEEED870285}" type="presOf" srcId="{E5A26954-BAA0-BD44-ACA2-FEA54D191DA5}" destId="{E46FF920-3B71-0A4A-A59F-696033C12763}" srcOrd="0" destOrd="2" presId="urn:microsoft.com/office/officeart/2005/8/layout/default"/>
    <dgm:cxn modelId="{E04DA1B4-662C-BA4B-BF55-718B43F52960}" srcId="{4DDCA22A-1A0C-1642-B26C-5695D5B5BC8A}" destId="{5FFE01CC-15CB-104A-9ED1-2560B1244692}" srcOrd="0" destOrd="0" parTransId="{A54335DA-3F89-ED4C-AB63-368C81999536}" sibTransId="{1487E2E6-E511-5545-8041-96ABB528CF51}"/>
    <dgm:cxn modelId="{D9D63789-3501-9441-B945-1F6220F064DC}" type="presOf" srcId="{4DDCA22A-1A0C-1642-B26C-5695D5B5BC8A}" destId="{E46FF920-3B71-0A4A-A59F-696033C12763}" srcOrd="0" destOrd="0" presId="urn:microsoft.com/office/officeart/2005/8/layout/default"/>
    <dgm:cxn modelId="{675DAE79-7274-134C-A852-3FFE1EA5F9EF}" type="presOf" srcId="{35C6E081-E912-144C-B276-D7BEAA4B2997}" destId="{E46FF920-3B71-0A4A-A59F-696033C12763}" srcOrd="0" destOrd="3" presId="urn:microsoft.com/office/officeart/2005/8/layout/default"/>
    <dgm:cxn modelId="{81CB349C-6BBF-4C49-B4FD-14AAFE5703EF}" type="presOf" srcId="{86EC47B7-05E2-A84A-A77A-64672A11252C}" destId="{35A7F4A0-42F8-EA47-9F01-8A64B1129B05}" srcOrd="0" destOrd="0" presId="urn:microsoft.com/office/officeart/2005/8/layout/default"/>
    <dgm:cxn modelId="{6D490F1E-94C0-744A-9431-1FCFA0807775}" type="presOf" srcId="{5FFE01CC-15CB-104A-9ED1-2560B1244692}" destId="{E46FF920-3B71-0A4A-A59F-696033C12763}" srcOrd="0" destOrd="1" presId="urn:microsoft.com/office/officeart/2005/8/layout/default"/>
    <dgm:cxn modelId="{A40BD533-B002-5548-B570-9602BEA3466C}" type="presOf" srcId="{47CD51F9-8C69-D644-9B9F-DC7D5F17713A}" destId="{E46FF920-3B71-0A4A-A59F-696033C12763}" srcOrd="0" destOrd="4" presId="urn:microsoft.com/office/officeart/2005/8/layout/default"/>
    <dgm:cxn modelId="{9A470EE1-BFD3-2444-80CA-FC68453F611E}" type="presOf" srcId="{8958C60F-175E-7D44-99D7-2EAF51EE88A8}" destId="{E46FF920-3B71-0A4A-A59F-696033C12763}" srcOrd="0" destOrd="5" presId="urn:microsoft.com/office/officeart/2005/8/layout/default"/>
    <dgm:cxn modelId="{DD763DCF-EB40-874C-9DA0-D515B1BCC63F}" srcId="{4DDCA22A-1A0C-1642-B26C-5695D5B5BC8A}" destId="{8958C60F-175E-7D44-99D7-2EAF51EE88A8}" srcOrd="4" destOrd="0" parTransId="{2F4183BE-5E06-3748-9CD4-CB0B2AC699A5}" sibTransId="{FCAFAC22-2D9E-9E43-9581-CFBADFA99EE8}"/>
    <dgm:cxn modelId="{E9BBE6A6-F13A-BD49-9C3B-BDAB49CCF48D}" srcId="{4DDCA22A-1A0C-1642-B26C-5695D5B5BC8A}" destId="{47CD51F9-8C69-D644-9B9F-DC7D5F17713A}" srcOrd="3" destOrd="0" parTransId="{A33253B5-574A-8E45-881F-8C20B1DBF531}" sibTransId="{10CE5D74-2DE6-D540-976B-59DEB3A8C485}"/>
    <dgm:cxn modelId="{60DC3F8C-31FA-1B47-B91F-6767E0DD3E9E}" type="presParOf" srcId="{35A7F4A0-42F8-EA47-9F01-8A64B1129B05}" destId="{E46FF920-3B71-0A4A-A59F-696033C12763}"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A2FA33D-3B5C-FB47-B3F4-EA4576A57973}" type="doc">
      <dgm:prSet loTypeId="urn:microsoft.com/office/officeart/2005/8/layout/default" loCatId="" qsTypeId="urn:microsoft.com/office/officeart/2005/8/quickstyle/simple3" qsCatId="simple" csTypeId="urn:microsoft.com/office/officeart/2005/8/colors/accent2_2" csCatId="accent2" phldr="1"/>
      <dgm:spPr/>
      <dgm:t>
        <a:bodyPr/>
        <a:lstStyle/>
        <a:p>
          <a:endParaRPr lang="en-US"/>
        </a:p>
      </dgm:t>
    </dgm:pt>
    <dgm:pt modelId="{0408F88C-309B-1F4A-B605-47042F9B2C9B}">
      <dgm:prSet custT="1"/>
      <dgm:spPr/>
      <dgm:t>
        <a:bodyPr/>
        <a:lstStyle/>
        <a:p>
          <a:pPr rtl="0"/>
          <a:r>
            <a:rPr lang="en-US" sz="2400" dirty="0" smtClean="0"/>
            <a:t>Phase I                    Initial Regulatory Assessment </a:t>
          </a:r>
          <a:endParaRPr lang="en-US" sz="2400" dirty="0"/>
        </a:p>
      </dgm:t>
    </dgm:pt>
    <dgm:pt modelId="{074550C5-28B7-CC4F-8DD1-39DBA1B06715}" type="parTrans" cxnId="{B1300E2B-CB5C-D54C-8045-D689E4902FD5}">
      <dgm:prSet/>
      <dgm:spPr/>
      <dgm:t>
        <a:bodyPr/>
        <a:lstStyle/>
        <a:p>
          <a:endParaRPr lang="en-US"/>
        </a:p>
      </dgm:t>
    </dgm:pt>
    <dgm:pt modelId="{8EF2F809-C815-4A49-B2A6-0D1CFB45A025}" type="sibTrans" cxnId="{B1300E2B-CB5C-D54C-8045-D689E4902FD5}">
      <dgm:prSet/>
      <dgm:spPr/>
      <dgm:t>
        <a:bodyPr/>
        <a:lstStyle/>
        <a:p>
          <a:endParaRPr lang="en-US"/>
        </a:p>
      </dgm:t>
    </dgm:pt>
    <dgm:pt modelId="{3503DD7F-4202-664B-827E-D5C65178804F}">
      <dgm:prSet custT="1"/>
      <dgm:spPr/>
      <dgm:t>
        <a:bodyPr/>
        <a:lstStyle/>
        <a:p>
          <a:pPr rtl="0"/>
          <a:r>
            <a:rPr lang="en-US" sz="2400" dirty="0" smtClean="0"/>
            <a:t>Phase II        Community Education Efforts</a:t>
          </a:r>
          <a:endParaRPr lang="en-US" sz="2400" dirty="0"/>
        </a:p>
      </dgm:t>
    </dgm:pt>
    <dgm:pt modelId="{0DEBBD14-E7F6-4041-97C2-C6F224168DD9}" type="parTrans" cxnId="{4DC426F6-F14F-0E41-8AEA-FD6E92FA05F2}">
      <dgm:prSet/>
      <dgm:spPr/>
      <dgm:t>
        <a:bodyPr/>
        <a:lstStyle/>
        <a:p>
          <a:endParaRPr lang="en-US"/>
        </a:p>
      </dgm:t>
    </dgm:pt>
    <dgm:pt modelId="{656FCFC1-D702-C94B-AAC4-E7472B486ADA}" type="sibTrans" cxnId="{4DC426F6-F14F-0E41-8AEA-FD6E92FA05F2}">
      <dgm:prSet/>
      <dgm:spPr/>
      <dgm:t>
        <a:bodyPr/>
        <a:lstStyle/>
        <a:p>
          <a:endParaRPr lang="en-US"/>
        </a:p>
      </dgm:t>
    </dgm:pt>
    <dgm:pt modelId="{B4D791EE-861E-F04A-87FD-5E2D84A115A2}">
      <dgm:prSet custT="1"/>
      <dgm:spPr/>
      <dgm:t>
        <a:bodyPr/>
        <a:lstStyle/>
        <a:p>
          <a:pPr rtl="0"/>
          <a:r>
            <a:rPr lang="en-US" sz="2400" dirty="0" smtClean="0"/>
            <a:t>Phase III             Provider Self-Assessment and Individual Experience Assessment</a:t>
          </a:r>
          <a:endParaRPr lang="en-US" sz="2400" dirty="0"/>
        </a:p>
      </dgm:t>
    </dgm:pt>
    <dgm:pt modelId="{EEC5B117-1671-1E42-8E02-BBDC9216D5F8}" type="parTrans" cxnId="{C7ABC436-11B1-5847-9BAF-4246D0DE4AC2}">
      <dgm:prSet/>
      <dgm:spPr/>
      <dgm:t>
        <a:bodyPr/>
        <a:lstStyle/>
        <a:p>
          <a:endParaRPr lang="en-US"/>
        </a:p>
      </dgm:t>
    </dgm:pt>
    <dgm:pt modelId="{729F5417-0A3E-C546-BE21-E540690AE3B8}" type="sibTrans" cxnId="{C7ABC436-11B1-5847-9BAF-4246D0DE4AC2}">
      <dgm:prSet/>
      <dgm:spPr/>
      <dgm:t>
        <a:bodyPr/>
        <a:lstStyle/>
        <a:p>
          <a:endParaRPr lang="en-US"/>
        </a:p>
      </dgm:t>
    </dgm:pt>
    <dgm:pt modelId="{BF8C9496-2F50-314B-86D9-1265119D2CC4}">
      <dgm:prSet custT="1"/>
      <dgm:spPr/>
      <dgm:t>
        <a:bodyPr/>
        <a:lstStyle/>
        <a:p>
          <a:pPr rtl="0"/>
          <a:r>
            <a:rPr lang="en-US" sz="2400" dirty="0" smtClean="0"/>
            <a:t>Phase IV        Heightened Scrutiny Process</a:t>
          </a:r>
          <a:endParaRPr lang="en-US" sz="2400" dirty="0"/>
        </a:p>
      </dgm:t>
    </dgm:pt>
    <dgm:pt modelId="{0FFAC9EC-25DE-4847-9310-2A3FE288064D}" type="parTrans" cxnId="{D0EAD754-3A7D-4B42-8979-18D8D89BFFBD}">
      <dgm:prSet/>
      <dgm:spPr/>
      <dgm:t>
        <a:bodyPr/>
        <a:lstStyle/>
        <a:p>
          <a:endParaRPr lang="en-US"/>
        </a:p>
      </dgm:t>
    </dgm:pt>
    <dgm:pt modelId="{D45A8DCE-CEDE-A647-BD93-81DA333E789C}" type="sibTrans" cxnId="{D0EAD754-3A7D-4B42-8979-18D8D89BFFBD}">
      <dgm:prSet/>
      <dgm:spPr/>
      <dgm:t>
        <a:bodyPr/>
        <a:lstStyle/>
        <a:p>
          <a:endParaRPr lang="en-US"/>
        </a:p>
      </dgm:t>
    </dgm:pt>
    <dgm:pt modelId="{D933AEDF-27DA-C147-BABC-906521D8FA10}">
      <dgm:prSet custT="1"/>
      <dgm:spPr/>
      <dgm:t>
        <a:bodyPr/>
        <a:lstStyle/>
        <a:p>
          <a:pPr rtl="0"/>
          <a:r>
            <a:rPr lang="en-US" sz="2400" dirty="0" smtClean="0"/>
            <a:t>Phase V      Remediation Activities</a:t>
          </a:r>
          <a:endParaRPr lang="en-US" sz="2400" dirty="0"/>
        </a:p>
      </dgm:t>
    </dgm:pt>
    <dgm:pt modelId="{07D67184-81F7-8F4B-8720-7D5DD84807A9}" type="parTrans" cxnId="{8ABBBF46-20CA-8C47-BBE8-A039F81D6D65}">
      <dgm:prSet/>
      <dgm:spPr/>
      <dgm:t>
        <a:bodyPr/>
        <a:lstStyle/>
        <a:p>
          <a:endParaRPr lang="en-US"/>
        </a:p>
      </dgm:t>
    </dgm:pt>
    <dgm:pt modelId="{CB1EA63A-AA34-9946-9825-7D1D789031A7}" type="sibTrans" cxnId="{8ABBBF46-20CA-8C47-BBE8-A039F81D6D65}">
      <dgm:prSet/>
      <dgm:spPr/>
      <dgm:t>
        <a:bodyPr/>
        <a:lstStyle/>
        <a:p>
          <a:endParaRPr lang="en-US"/>
        </a:p>
      </dgm:t>
    </dgm:pt>
    <dgm:pt modelId="{DDFC0066-523F-3047-AE22-9E7B79582A55}">
      <dgm:prSet custT="1"/>
      <dgm:spPr/>
      <dgm:t>
        <a:bodyPr/>
        <a:lstStyle/>
        <a:p>
          <a:pPr rtl="0"/>
          <a:r>
            <a:rPr lang="en-US" sz="2400" dirty="0" smtClean="0"/>
            <a:t>Phase VI            Ongoing Compliance and Oversight</a:t>
          </a:r>
          <a:endParaRPr lang="en-US" sz="2400" dirty="0"/>
        </a:p>
      </dgm:t>
    </dgm:pt>
    <dgm:pt modelId="{1A61224F-6C3A-8A48-80E4-EFEA9BA985EC}" type="parTrans" cxnId="{0992C5DB-BA64-B842-B1C3-9FCF67F6DE3B}">
      <dgm:prSet/>
      <dgm:spPr/>
      <dgm:t>
        <a:bodyPr/>
        <a:lstStyle/>
        <a:p>
          <a:endParaRPr lang="en-US"/>
        </a:p>
      </dgm:t>
    </dgm:pt>
    <dgm:pt modelId="{392C0C9F-C5DF-E54C-A7E7-849008DD76CE}" type="sibTrans" cxnId="{0992C5DB-BA64-B842-B1C3-9FCF67F6DE3B}">
      <dgm:prSet/>
      <dgm:spPr/>
      <dgm:t>
        <a:bodyPr/>
        <a:lstStyle/>
        <a:p>
          <a:endParaRPr lang="en-US"/>
        </a:p>
      </dgm:t>
    </dgm:pt>
    <dgm:pt modelId="{9120B66C-2DD8-A640-B1F3-23F52DC281E8}" type="pres">
      <dgm:prSet presAssocID="{CA2FA33D-3B5C-FB47-B3F4-EA4576A57973}" presName="diagram" presStyleCnt="0">
        <dgm:presLayoutVars>
          <dgm:dir/>
          <dgm:resizeHandles val="exact"/>
        </dgm:presLayoutVars>
      </dgm:prSet>
      <dgm:spPr/>
      <dgm:t>
        <a:bodyPr/>
        <a:lstStyle/>
        <a:p>
          <a:endParaRPr lang="en-US"/>
        </a:p>
      </dgm:t>
    </dgm:pt>
    <dgm:pt modelId="{1E54057A-8C88-AA45-82FA-0F738E5A30DD}" type="pres">
      <dgm:prSet presAssocID="{0408F88C-309B-1F4A-B605-47042F9B2C9B}" presName="node" presStyleLbl="node1" presStyleIdx="0" presStyleCnt="6" custScaleY="123616">
        <dgm:presLayoutVars>
          <dgm:bulletEnabled val="1"/>
        </dgm:presLayoutVars>
      </dgm:prSet>
      <dgm:spPr/>
      <dgm:t>
        <a:bodyPr/>
        <a:lstStyle/>
        <a:p>
          <a:endParaRPr lang="en-US"/>
        </a:p>
      </dgm:t>
    </dgm:pt>
    <dgm:pt modelId="{66D3570E-9267-3240-A5C9-3E35736E2769}" type="pres">
      <dgm:prSet presAssocID="{8EF2F809-C815-4A49-B2A6-0D1CFB45A025}" presName="sibTrans" presStyleCnt="0"/>
      <dgm:spPr/>
    </dgm:pt>
    <dgm:pt modelId="{BB3B9BC5-B97C-9243-BFD7-6C2F2E375ED6}" type="pres">
      <dgm:prSet presAssocID="{3503DD7F-4202-664B-827E-D5C65178804F}" presName="node" presStyleLbl="node1" presStyleIdx="1" presStyleCnt="6" custScaleY="127783">
        <dgm:presLayoutVars>
          <dgm:bulletEnabled val="1"/>
        </dgm:presLayoutVars>
      </dgm:prSet>
      <dgm:spPr/>
      <dgm:t>
        <a:bodyPr/>
        <a:lstStyle/>
        <a:p>
          <a:endParaRPr lang="en-US"/>
        </a:p>
      </dgm:t>
    </dgm:pt>
    <dgm:pt modelId="{0D0B4630-E43C-5C44-84F1-0FED4F740143}" type="pres">
      <dgm:prSet presAssocID="{656FCFC1-D702-C94B-AAC4-E7472B486ADA}" presName="sibTrans" presStyleCnt="0"/>
      <dgm:spPr/>
    </dgm:pt>
    <dgm:pt modelId="{0EBC2B98-3419-8847-83A8-A5EA1D48D932}" type="pres">
      <dgm:prSet presAssocID="{B4D791EE-861E-F04A-87FD-5E2D84A115A2}" presName="node" presStyleLbl="node1" presStyleIdx="2" presStyleCnt="6" custScaleY="131950">
        <dgm:presLayoutVars>
          <dgm:bulletEnabled val="1"/>
        </dgm:presLayoutVars>
      </dgm:prSet>
      <dgm:spPr/>
      <dgm:t>
        <a:bodyPr/>
        <a:lstStyle/>
        <a:p>
          <a:endParaRPr lang="en-US"/>
        </a:p>
      </dgm:t>
    </dgm:pt>
    <dgm:pt modelId="{A5D6DBE8-DB22-0446-97E9-E078838FD069}" type="pres">
      <dgm:prSet presAssocID="{729F5417-0A3E-C546-BE21-E540690AE3B8}" presName="sibTrans" presStyleCnt="0"/>
      <dgm:spPr/>
    </dgm:pt>
    <dgm:pt modelId="{4A24BBA5-C4E8-CD43-BA04-91D600AC1694}" type="pres">
      <dgm:prSet presAssocID="{BF8C9496-2F50-314B-86D9-1265119D2CC4}" presName="node" presStyleLbl="node1" presStyleIdx="3" presStyleCnt="6" custScaleY="123812">
        <dgm:presLayoutVars>
          <dgm:bulletEnabled val="1"/>
        </dgm:presLayoutVars>
      </dgm:prSet>
      <dgm:spPr/>
      <dgm:t>
        <a:bodyPr/>
        <a:lstStyle/>
        <a:p>
          <a:endParaRPr lang="en-US"/>
        </a:p>
      </dgm:t>
    </dgm:pt>
    <dgm:pt modelId="{23BB905A-6D96-2248-892D-6B8A6259F9D7}" type="pres">
      <dgm:prSet presAssocID="{D45A8DCE-CEDE-A647-BD93-81DA333E789C}" presName="sibTrans" presStyleCnt="0"/>
      <dgm:spPr/>
    </dgm:pt>
    <dgm:pt modelId="{59A5254B-9CCA-144A-926E-31B81F8BF61C}" type="pres">
      <dgm:prSet presAssocID="{D933AEDF-27DA-C147-BABC-906521D8FA10}" presName="node" presStyleLbl="node1" presStyleIdx="4" presStyleCnt="6" custScaleY="123373">
        <dgm:presLayoutVars>
          <dgm:bulletEnabled val="1"/>
        </dgm:presLayoutVars>
      </dgm:prSet>
      <dgm:spPr/>
      <dgm:t>
        <a:bodyPr/>
        <a:lstStyle/>
        <a:p>
          <a:endParaRPr lang="en-US"/>
        </a:p>
      </dgm:t>
    </dgm:pt>
    <dgm:pt modelId="{0B2A2E0A-FE82-8A41-BEAB-1349E4578C55}" type="pres">
      <dgm:prSet presAssocID="{CB1EA63A-AA34-9946-9825-7D1D789031A7}" presName="sibTrans" presStyleCnt="0"/>
      <dgm:spPr/>
    </dgm:pt>
    <dgm:pt modelId="{F9D61214-61AF-9E4D-99AD-F694E19BA234}" type="pres">
      <dgm:prSet presAssocID="{DDFC0066-523F-3047-AE22-9E7B79582A55}" presName="node" presStyleLbl="node1" presStyleIdx="5" presStyleCnt="6" custScaleY="122754">
        <dgm:presLayoutVars>
          <dgm:bulletEnabled val="1"/>
        </dgm:presLayoutVars>
      </dgm:prSet>
      <dgm:spPr/>
      <dgm:t>
        <a:bodyPr/>
        <a:lstStyle/>
        <a:p>
          <a:endParaRPr lang="en-US"/>
        </a:p>
      </dgm:t>
    </dgm:pt>
  </dgm:ptLst>
  <dgm:cxnLst>
    <dgm:cxn modelId="{D0EAD754-3A7D-4B42-8979-18D8D89BFFBD}" srcId="{CA2FA33D-3B5C-FB47-B3F4-EA4576A57973}" destId="{BF8C9496-2F50-314B-86D9-1265119D2CC4}" srcOrd="3" destOrd="0" parTransId="{0FFAC9EC-25DE-4847-9310-2A3FE288064D}" sibTransId="{D45A8DCE-CEDE-A647-BD93-81DA333E789C}"/>
    <dgm:cxn modelId="{4DC426F6-F14F-0E41-8AEA-FD6E92FA05F2}" srcId="{CA2FA33D-3B5C-FB47-B3F4-EA4576A57973}" destId="{3503DD7F-4202-664B-827E-D5C65178804F}" srcOrd="1" destOrd="0" parTransId="{0DEBBD14-E7F6-4041-97C2-C6F224168DD9}" sibTransId="{656FCFC1-D702-C94B-AAC4-E7472B486ADA}"/>
    <dgm:cxn modelId="{AE8528B5-8A42-F244-9CFE-C4C1AE9C34BB}" type="presOf" srcId="{D933AEDF-27DA-C147-BABC-906521D8FA10}" destId="{59A5254B-9CCA-144A-926E-31B81F8BF61C}" srcOrd="0" destOrd="0" presId="urn:microsoft.com/office/officeart/2005/8/layout/default"/>
    <dgm:cxn modelId="{520C4BD3-042B-3547-B4BF-FE6078E14B89}" type="presOf" srcId="{0408F88C-309B-1F4A-B605-47042F9B2C9B}" destId="{1E54057A-8C88-AA45-82FA-0F738E5A30DD}" srcOrd="0" destOrd="0" presId="urn:microsoft.com/office/officeart/2005/8/layout/default"/>
    <dgm:cxn modelId="{221E741E-84E3-D345-BD7C-2F26978CEB80}" type="presOf" srcId="{CA2FA33D-3B5C-FB47-B3F4-EA4576A57973}" destId="{9120B66C-2DD8-A640-B1F3-23F52DC281E8}" srcOrd="0" destOrd="0" presId="urn:microsoft.com/office/officeart/2005/8/layout/default"/>
    <dgm:cxn modelId="{B1300E2B-CB5C-D54C-8045-D689E4902FD5}" srcId="{CA2FA33D-3B5C-FB47-B3F4-EA4576A57973}" destId="{0408F88C-309B-1F4A-B605-47042F9B2C9B}" srcOrd="0" destOrd="0" parTransId="{074550C5-28B7-CC4F-8DD1-39DBA1B06715}" sibTransId="{8EF2F809-C815-4A49-B2A6-0D1CFB45A025}"/>
    <dgm:cxn modelId="{E4F59675-1713-CA4D-BAFA-2C8DE302344E}" type="presOf" srcId="{B4D791EE-861E-F04A-87FD-5E2D84A115A2}" destId="{0EBC2B98-3419-8847-83A8-A5EA1D48D932}" srcOrd="0" destOrd="0" presId="urn:microsoft.com/office/officeart/2005/8/layout/default"/>
    <dgm:cxn modelId="{FCC8F5FB-99F2-B848-A199-42A6DED5703B}" type="presOf" srcId="{3503DD7F-4202-664B-827E-D5C65178804F}" destId="{BB3B9BC5-B97C-9243-BFD7-6C2F2E375ED6}" srcOrd="0" destOrd="0" presId="urn:microsoft.com/office/officeart/2005/8/layout/default"/>
    <dgm:cxn modelId="{535A2644-4500-F140-86E7-7E981782AA76}" type="presOf" srcId="{BF8C9496-2F50-314B-86D9-1265119D2CC4}" destId="{4A24BBA5-C4E8-CD43-BA04-91D600AC1694}" srcOrd="0" destOrd="0" presId="urn:microsoft.com/office/officeart/2005/8/layout/default"/>
    <dgm:cxn modelId="{0992C5DB-BA64-B842-B1C3-9FCF67F6DE3B}" srcId="{CA2FA33D-3B5C-FB47-B3F4-EA4576A57973}" destId="{DDFC0066-523F-3047-AE22-9E7B79582A55}" srcOrd="5" destOrd="0" parTransId="{1A61224F-6C3A-8A48-80E4-EFEA9BA985EC}" sibTransId="{392C0C9F-C5DF-E54C-A7E7-849008DD76CE}"/>
    <dgm:cxn modelId="{83263807-B35B-AC4A-9F4A-65C7662C96D4}" type="presOf" srcId="{DDFC0066-523F-3047-AE22-9E7B79582A55}" destId="{F9D61214-61AF-9E4D-99AD-F694E19BA234}" srcOrd="0" destOrd="0" presId="urn:microsoft.com/office/officeart/2005/8/layout/default"/>
    <dgm:cxn modelId="{C7ABC436-11B1-5847-9BAF-4246D0DE4AC2}" srcId="{CA2FA33D-3B5C-FB47-B3F4-EA4576A57973}" destId="{B4D791EE-861E-F04A-87FD-5E2D84A115A2}" srcOrd="2" destOrd="0" parTransId="{EEC5B117-1671-1E42-8E02-BBDC9216D5F8}" sibTransId="{729F5417-0A3E-C546-BE21-E540690AE3B8}"/>
    <dgm:cxn modelId="{8ABBBF46-20CA-8C47-BBE8-A039F81D6D65}" srcId="{CA2FA33D-3B5C-FB47-B3F4-EA4576A57973}" destId="{D933AEDF-27DA-C147-BABC-906521D8FA10}" srcOrd="4" destOrd="0" parTransId="{07D67184-81F7-8F4B-8720-7D5DD84807A9}" sibTransId="{CB1EA63A-AA34-9946-9825-7D1D789031A7}"/>
    <dgm:cxn modelId="{EA16971A-9DAB-BF4C-9A11-4A75AE5DBD44}" type="presParOf" srcId="{9120B66C-2DD8-A640-B1F3-23F52DC281E8}" destId="{1E54057A-8C88-AA45-82FA-0F738E5A30DD}" srcOrd="0" destOrd="0" presId="urn:microsoft.com/office/officeart/2005/8/layout/default"/>
    <dgm:cxn modelId="{8C3360B3-D7F8-C74A-8F4B-BD5D9D798B82}" type="presParOf" srcId="{9120B66C-2DD8-A640-B1F3-23F52DC281E8}" destId="{66D3570E-9267-3240-A5C9-3E35736E2769}" srcOrd="1" destOrd="0" presId="urn:microsoft.com/office/officeart/2005/8/layout/default"/>
    <dgm:cxn modelId="{7F6E9929-E22E-F048-BD69-6FBEE6E37FB9}" type="presParOf" srcId="{9120B66C-2DD8-A640-B1F3-23F52DC281E8}" destId="{BB3B9BC5-B97C-9243-BFD7-6C2F2E375ED6}" srcOrd="2" destOrd="0" presId="urn:microsoft.com/office/officeart/2005/8/layout/default"/>
    <dgm:cxn modelId="{B8F19D26-1C2C-1641-863B-6AAC5F84EDED}" type="presParOf" srcId="{9120B66C-2DD8-A640-B1F3-23F52DC281E8}" destId="{0D0B4630-E43C-5C44-84F1-0FED4F740143}" srcOrd="3" destOrd="0" presId="urn:microsoft.com/office/officeart/2005/8/layout/default"/>
    <dgm:cxn modelId="{C0C5FF1D-0362-8C43-A541-D03B5C1FE6EE}" type="presParOf" srcId="{9120B66C-2DD8-A640-B1F3-23F52DC281E8}" destId="{0EBC2B98-3419-8847-83A8-A5EA1D48D932}" srcOrd="4" destOrd="0" presId="urn:microsoft.com/office/officeart/2005/8/layout/default"/>
    <dgm:cxn modelId="{06C56D8F-75D7-E74E-A0C5-6B6F52AB150E}" type="presParOf" srcId="{9120B66C-2DD8-A640-B1F3-23F52DC281E8}" destId="{A5D6DBE8-DB22-0446-97E9-E078838FD069}" srcOrd="5" destOrd="0" presId="urn:microsoft.com/office/officeart/2005/8/layout/default"/>
    <dgm:cxn modelId="{ADD9005E-09B6-8A41-B20C-357CFC27C39B}" type="presParOf" srcId="{9120B66C-2DD8-A640-B1F3-23F52DC281E8}" destId="{4A24BBA5-C4E8-CD43-BA04-91D600AC1694}" srcOrd="6" destOrd="0" presId="urn:microsoft.com/office/officeart/2005/8/layout/default"/>
    <dgm:cxn modelId="{79EC090B-0ACC-A240-BDE3-4BFC61970B0A}" type="presParOf" srcId="{9120B66C-2DD8-A640-B1F3-23F52DC281E8}" destId="{23BB905A-6D96-2248-892D-6B8A6259F9D7}" srcOrd="7" destOrd="0" presId="urn:microsoft.com/office/officeart/2005/8/layout/default"/>
    <dgm:cxn modelId="{BEFADDEB-C6FD-3549-9E8B-42ABB5B1F16E}" type="presParOf" srcId="{9120B66C-2DD8-A640-B1F3-23F52DC281E8}" destId="{59A5254B-9CCA-144A-926E-31B81F8BF61C}" srcOrd="8" destOrd="0" presId="urn:microsoft.com/office/officeart/2005/8/layout/default"/>
    <dgm:cxn modelId="{109ED28C-57DA-5140-8BE9-7904F0186DC3}" type="presParOf" srcId="{9120B66C-2DD8-A640-B1F3-23F52DC281E8}" destId="{0B2A2E0A-FE82-8A41-BEAB-1349E4578C55}" srcOrd="9" destOrd="0" presId="urn:microsoft.com/office/officeart/2005/8/layout/default"/>
    <dgm:cxn modelId="{81A78F95-21FA-924E-8A35-92B13CCF3AFB}" type="presParOf" srcId="{9120B66C-2DD8-A640-B1F3-23F52DC281E8}" destId="{F9D61214-61AF-9E4D-99AD-F694E19BA234}"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D5078B07-7D2B-E14F-8BCA-7F8C52A9A603}" type="doc">
      <dgm:prSet loTypeId="urn:microsoft.com/office/officeart/2005/8/layout/vList2" loCatId="" qsTypeId="urn:microsoft.com/office/officeart/2005/8/quickstyle/simple3" qsCatId="simple" csTypeId="urn:microsoft.com/office/officeart/2005/8/colors/accent2_2" csCatId="accent2" phldr="1"/>
      <dgm:spPr/>
      <dgm:t>
        <a:bodyPr/>
        <a:lstStyle/>
        <a:p>
          <a:endParaRPr lang="en-US"/>
        </a:p>
      </dgm:t>
    </dgm:pt>
    <dgm:pt modelId="{D0801F38-EBB2-0543-BCC2-E9CAF1959FD0}">
      <dgm:prSet custT="1"/>
      <dgm:spPr/>
      <dgm:t>
        <a:bodyPr/>
        <a:lstStyle/>
        <a:p>
          <a:pPr rtl="0"/>
          <a:r>
            <a:rPr lang="en-US" sz="2800" dirty="0" smtClean="0"/>
            <a:t>􏰀There are specific requirements for Provider Owned, Controlled, or Operated Residential Settings. </a:t>
          </a:r>
          <a:endParaRPr lang="en-US" sz="2800" dirty="0"/>
        </a:p>
      </dgm:t>
    </dgm:pt>
    <dgm:pt modelId="{F2630ECB-B917-F947-BD4E-C2CF87CC7C48}" type="parTrans" cxnId="{C7F9B5C2-21E2-A94E-80AC-DC97AAF98EF9}">
      <dgm:prSet/>
      <dgm:spPr/>
      <dgm:t>
        <a:bodyPr/>
        <a:lstStyle/>
        <a:p>
          <a:endParaRPr lang="en-US"/>
        </a:p>
      </dgm:t>
    </dgm:pt>
    <dgm:pt modelId="{C8170C13-B352-F84F-9147-C948CD97C540}" type="sibTrans" cxnId="{C7F9B5C2-21E2-A94E-80AC-DC97AAF98EF9}">
      <dgm:prSet/>
      <dgm:spPr/>
      <dgm:t>
        <a:bodyPr/>
        <a:lstStyle/>
        <a:p>
          <a:endParaRPr lang="en-US"/>
        </a:p>
      </dgm:t>
    </dgm:pt>
    <dgm:pt modelId="{B6C7966F-9B6E-9C44-9EC1-5CDE3A76A1D6}">
      <dgm:prSet custT="1"/>
      <dgm:spPr/>
      <dgm:t>
        <a:bodyPr/>
        <a:lstStyle/>
        <a:p>
          <a:pPr rtl="0"/>
          <a:r>
            <a:rPr lang="en-US" sz="2800" dirty="0" smtClean="0"/>
            <a:t>􏰀These specific requirements are intended to ensure individuals in these settings are supported in having daily living experiences like other members of the community. </a:t>
          </a:r>
          <a:endParaRPr lang="en-US" sz="2800" dirty="0"/>
        </a:p>
      </dgm:t>
    </dgm:pt>
    <dgm:pt modelId="{725A590A-C173-934E-B077-13FA2924359F}" type="parTrans" cxnId="{6BFC4AB8-6CB5-EC43-A0F1-2A3B11456393}">
      <dgm:prSet/>
      <dgm:spPr/>
      <dgm:t>
        <a:bodyPr/>
        <a:lstStyle/>
        <a:p>
          <a:endParaRPr lang="en-US"/>
        </a:p>
      </dgm:t>
    </dgm:pt>
    <dgm:pt modelId="{9471EEE2-3177-A040-8597-F757004ECC36}" type="sibTrans" cxnId="{6BFC4AB8-6CB5-EC43-A0F1-2A3B11456393}">
      <dgm:prSet/>
      <dgm:spPr/>
      <dgm:t>
        <a:bodyPr/>
        <a:lstStyle/>
        <a:p>
          <a:endParaRPr lang="en-US"/>
        </a:p>
      </dgm:t>
    </dgm:pt>
    <dgm:pt modelId="{B029B949-8652-AC4A-9036-4A55B03D4C14}" type="pres">
      <dgm:prSet presAssocID="{D5078B07-7D2B-E14F-8BCA-7F8C52A9A603}" presName="linear" presStyleCnt="0">
        <dgm:presLayoutVars>
          <dgm:animLvl val="lvl"/>
          <dgm:resizeHandles val="exact"/>
        </dgm:presLayoutVars>
      </dgm:prSet>
      <dgm:spPr/>
      <dgm:t>
        <a:bodyPr/>
        <a:lstStyle/>
        <a:p>
          <a:endParaRPr lang="en-US"/>
        </a:p>
      </dgm:t>
    </dgm:pt>
    <dgm:pt modelId="{C2C59A13-77A9-F543-BCCD-630803EAF1C9}" type="pres">
      <dgm:prSet presAssocID="{D0801F38-EBB2-0543-BCC2-E9CAF1959FD0}" presName="parentText" presStyleLbl="node1" presStyleIdx="0" presStyleCnt="2" custScaleY="105451">
        <dgm:presLayoutVars>
          <dgm:chMax val="0"/>
          <dgm:bulletEnabled val="1"/>
        </dgm:presLayoutVars>
      </dgm:prSet>
      <dgm:spPr/>
      <dgm:t>
        <a:bodyPr/>
        <a:lstStyle/>
        <a:p>
          <a:endParaRPr lang="en-US"/>
        </a:p>
      </dgm:t>
    </dgm:pt>
    <dgm:pt modelId="{9A644AEB-3530-274B-A9B0-C4843584CCBC}" type="pres">
      <dgm:prSet presAssocID="{C8170C13-B352-F84F-9147-C948CD97C540}" presName="spacer" presStyleCnt="0"/>
      <dgm:spPr/>
    </dgm:pt>
    <dgm:pt modelId="{50EB4ED2-64FC-7A4D-A189-4EC4F4F3FC85}" type="pres">
      <dgm:prSet presAssocID="{B6C7966F-9B6E-9C44-9EC1-5CDE3A76A1D6}" presName="parentText" presStyleLbl="node1" presStyleIdx="1" presStyleCnt="2">
        <dgm:presLayoutVars>
          <dgm:chMax val="0"/>
          <dgm:bulletEnabled val="1"/>
        </dgm:presLayoutVars>
      </dgm:prSet>
      <dgm:spPr/>
      <dgm:t>
        <a:bodyPr/>
        <a:lstStyle/>
        <a:p>
          <a:endParaRPr lang="en-US"/>
        </a:p>
      </dgm:t>
    </dgm:pt>
  </dgm:ptLst>
  <dgm:cxnLst>
    <dgm:cxn modelId="{52A845FD-EC73-5847-98A1-14AEE0F9D797}" type="presOf" srcId="{B6C7966F-9B6E-9C44-9EC1-5CDE3A76A1D6}" destId="{50EB4ED2-64FC-7A4D-A189-4EC4F4F3FC85}" srcOrd="0" destOrd="0" presId="urn:microsoft.com/office/officeart/2005/8/layout/vList2"/>
    <dgm:cxn modelId="{3C06AF4F-C1AF-FB4C-960A-20684C61B0FF}" type="presOf" srcId="{D0801F38-EBB2-0543-BCC2-E9CAF1959FD0}" destId="{C2C59A13-77A9-F543-BCCD-630803EAF1C9}" srcOrd="0" destOrd="0" presId="urn:microsoft.com/office/officeart/2005/8/layout/vList2"/>
    <dgm:cxn modelId="{C7F9B5C2-21E2-A94E-80AC-DC97AAF98EF9}" srcId="{D5078B07-7D2B-E14F-8BCA-7F8C52A9A603}" destId="{D0801F38-EBB2-0543-BCC2-E9CAF1959FD0}" srcOrd="0" destOrd="0" parTransId="{F2630ECB-B917-F947-BD4E-C2CF87CC7C48}" sibTransId="{C8170C13-B352-F84F-9147-C948CD97C540}"/>
    <dgm:cxn modelId="{6BFC4AB8-6CB5-EC43-A0F1-2A3B11456393}" srcId="{D5078B07-7D2B-E14F-8BCA-7F8C52A9A603}" destId="{B6C7966F-9B6E-9C44-9EC1-5CDE3A76A1D6}" srcOrd="1" destOrd="0" parTransId="{725A590A-C173-934E-B077-13FA2924359F}" sibTransId="{9471EEE2-3177-A040-8597-F757004ECC36}"/>
    <dgm:cxn modelId="{513DF537-E50A-0745-8854-2E74F52A572C}" type="presOf" srcId="{D5078B07-7D2B-E14F-8BCA-7F8C52A9A603}" destId="{B029B949-8652-AC4A-9036-4A55B03D4C14}" srcOrd="0" destOrd="0" presId="urn:microsoft.com/office/officeart/2005/8/layout/vList2"/>
    <dgm:cxn modelId="{EA420752-0F54-FE47-A416-B77D69CF1F93}" type="presParOf" srcId="{B029B949-8652-AC4A-9036-4A55B03D4C14}" destId="{C2C59A13-77A9-F543-BCCD-630803EAF1C9}" srcOrd="0" destOrd="0" presId="urn:microsoft.com/office/officeart/2005/8/layout/vList2"/>
    <dgm:cxn modelId="{BE10D010-8DFD-504C-A5AD-AA16DA1A1597}" type="presParOf" srcId="{B029B949-8652-AC4A-9036-4A55B03D4C14}" destId="{9A644AEB-3530-274B-A9B0-C4843584CCBC}" srcOrd="1" destOrd="0" presId="urn:microsoft.com/office/officeart/2005/8/layout/vList2"/>
    <dgm:cxn modelId="{182C9879-503B-2D46-A6FA-0404CBC3D87C}" type="presParOf" srcId="{B029B949-8652-AC4A-9036-4A55B03D4C14}" destId="{50EB4ED2-64FC-7A4D-A189-4EC4F4F3FC8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2BC19D99-76F0-9246-98FA-B41AD9DE0391}" type="doc">
      <dgm:prSet loTypeId="urn:microsoft.com/office/officeart/2005/8/layout/vList2" loCatId="" qsTypeId="urn:microsoft.com/office/officeart/2005/8/quickstyle/simple3" qsCatId="simple" csTypeId="urn:microsoft.com/office/officeart/2005/8/colors/accent2_2" csCatId="accent2"/>
      <dgm:spPr/>
      <dgm:t>
        <a:bodyPr/>
        <a:lstStyle/>
        <a:p>
          <a:endParaRPr lang="en-US"/>
        </a:p>
      </dgm:t>
    </dgm:pt>
    <dgm:pt modelId="{71814A2D-1620-5540-AB4E-327BC6E6E89C}">
      <dgm:prSet custT="1"/>
      <dgm:spPr/>
      <dgm:t>
        <a:bodyPr/>
        <a:lstStyle/>
        <a:p>
          <a:pPr rtl="0"/>
          <a:r>
            <a:rPr lang="en-US" sz="2800" dirty="0" smtClean="0"/>
            <a:t>The unit must be a specific physical place that can be owned, rented, or occupied under a legally enforceable Residency Agreement; and </a:t>
          </a:r>
          <a:endParaRPr lang="en-US" sz="2800" dirty="0"/>
        </a:p>
      </dgm:t>
    </dgm:pt>
    <dgm:pt modelId="{4344011B-D906-C540-A714-3D776E0EB329}" type="parTrans" cxnId="{4F97739C-2388-8448-ABBE-193C66CF9180}">
      <dgm:prSet/>
      <dgm:spPr/>
      <dgm:t>
        <a:bodyPr/>
        <a:lstStyle/>
        <a:p>
          <a:endParaRPr lang="en-US"/>
        </a:p>
      </dgm:t>
    </dgm:pt>
    <dgm:pt modelId="{367A9F67-C28E-7D4F-89F2-2DD8CF8FDEEA}" type="sibTrans" cxnId="{4F97739C-2388-8448-ABBE-193C66CF9180}">
      <dgm:prSet/>
      <dgm:spPr/>
      <dgm:t>
        <a:bodyPr/>
        <a:lstStyle/>
        <a:p>
          <a:endParaRPr lang="en-US"/>
        </a:p>
      </dgm:t>
    </dgm:pt>
    <dgm:pt modelId="{50A39632-1982-264C-BCF2-FE0494D67D52}">
      <dgm:prSet custT="1"/>
      <dgm:spPr/>
      <dgm:t>
        <a:bodyPr/>
        <a:lstStyle/>
        <a:p>
          <a:pPr rtl="0"/>
          <a:r>
            <a:rPr lang="en-US" sz="2800" dirty="0" smtClean="0"/>
            <a:t>􏰀The individual has the same responsibilities and protections from eviction that tenants have under landlord/tenant laws. </a:t>
          </a:r>
          <a:endParaRPr lang="en-US" sz="2800" dirty="0"/>
        </a:p>
      </dgm:t>
    </dgm:pt>
    <dgm:pt modelId="{A4AE64D4-B762-5A4F-8C78-D58C6B5D3462}" type="parTrans" cxnId="{F56E1F81-E5C4-D745-9D93-6DF13664D161}">
      <dgm:prSet/>
      <dgm:spPr/>
      <dgm:t>
        <a:bodyPr/>
        <a:lstStyle/>
        <a:p>
          <a:endParaRPr lang="en-US"/>
        </a:p>
      </dgm:t>
    </dgm:pt>
    <dgm:pt modelId="{43841FFF-E63E-7746-BC07-99F96E0E67E2}" type="sibTrans" cxnId="{F56E1F81-E5C4-D745-9D93-6DF13664D161}">
      <dgm:prSet/>
      <dgm:spPr/>
      <dgm:t>
        <a:bodyPr/>
        <a:lstStyle/>
        <a:p>
          <a:endParaRPr lang="en-US"/>
        </a:p>
      </dgm:t>
    </dgm:pt>
    <dgm:pt modelId="{3493CE64-AB61-8D46-9C9C-2A4E15B124F8}" type="pres">
      <dgm:prSet presAssocID="{2BC19D99-76F0-9246-98FA-B41AD9DE0391}" presName="linear" presStyleCnt="0">
        <dgm:presLayoutVars>
          <dgm:animLvl val="lvl"/>
          <dgm:resizeHandles val="exact"/>
        </dgm:presLayoutVars>
      </dgm:prSet>
      <dgm:spPr/>
      <dgm:t>
        <a:bodyPr/>
        <a:lstStyle/>
        <a:p>
          <a:endParaRPr lang="en-US"/>
        </a:p>
      </dgm:t>
    </dgm:pt>
    <dgm:pt modelId="{812C58C2-1318-FB4E-9DC6-77614B317C06}" type="pres">
      <dgm:prSet presAssocID="{71814A2D-1620-5540-AB4E-327BC6E6E89C}" presName="parentText" presStyleLbl="node1" presStyleIdx="0" presStyleCnt="2">
        <dgm:presLayoutVars>
          <dgm:chMax val="0"/>
          <dgm:bulletEnabled val="1"/>
        </dgm:presLayoutVars>
      </dgm:prSet>
      <dgm:spPr/>
      <dgm:t>
        <a:bodyPr/>
        <a:lstStyle/>
        <a:p>
          <a:endParaRPr lang="en-US"/>
        </a:p>
      </dgm:t>
    </dgm:pt>
    <dgm:pt modelId="{644FF0EF-EA7A-1C47-AC7C-D63F177C8464}" type="pres">
      <dgm:prSet presAssocID="{367A9F67-C28E-7D4F-89F2-2DD8CF8FDEEA}" presName="spacer" presStyleCnt="0"/>
      <dgm:spPr/>
    </dgm:pt>
    <dgm:pt modelId="{7A6C87DD-5BB4-A94A-AF43-312A06EE21D1}" type="pres">
      <dgm:prSet presAssocID="{50A39632-1982-264C-BCF2-FE0494D67D52}" presName="parentText" presStyleLbl="node1" presStyleIdx="1" presStyleCnt="2">
        <dgm:presLayoutVars>
          <dgm:chMax val="0"/>
          <dgm:bulletEnabled val="1"/>
        </dgm:presLayoutVars>
      </dgm:prSet>
      <dgm:spPr/>
      <dgm:t>
        <a:bodyPr/>
        <a:lstStyle/>
        <a:p>
          <a:endParaRPr lang="en-US"/>
        </a:p>
      </dgm:t>
    </dgm:pt>
  </dgm:ptLst>
  <dgm:cxnLst>
    <dgm:cxn modelId="{F856E069-3526-E649-9B54-4BC8B8B37C91}" type="presOf" srcId="{71814A2D-1620-5540-AB4E-327BC6E6E89C}" destId="{812C58C2-1318-FB4E-9DC6-77614B317C06}" srcOrd="0" destOrd="0" presId="urn:microsoft.com/office/officeart/2005/8/layout/vList2"/>
    <dgm:cxn modelId="{4F97739C-2388-8448-ABBE-193C66CF9180}" srcId="{2BC19D99-76F0-9246-98FA-B41AD9DE0391}" destId="{71814A2D-1620-5540-AB4E-327BC6E6E89C}" srcOrd="0" destOrd="0" parTransId="{4344011B-D906-C540-A714-3D776E0EB329}" sibTransId="{367A9F67-C28E-7D4F-89F2-2DD8CF8FDEEA}"/>
    <dgm:cxn modelId="{F56E1F81-E5C4-D745-9D93-6DF13664D161}" srcId="{2BC19D99-76F0-9246-98FA-B41AD9DE0391}" destId="{50A39632-1982-264C-BCF2-FE0494D67D52}" srcOrd="1" destOrd="0" parTransId="{A4AE64D4-B762-5A4F-8C78-D58C6B5D3462}" sibTransId="{43841FFF-E63E-7746-BC07-99F96E0E67E2}"/>
    <dgm:cxn modelId="{E2F98E69-1224-BD48-A83A-70E970A7932E}" type="presOf" srcId="{2BC19D99-76F0-9246-98FA-B41AD9DE0391}" destId="{3493CE64-AB61-8D46-9C9C-2A4E15B124F8}" srcOrd="0" destOrd="0" presId="urn:microsoft.com/office/officeart/2005/8/layout/vList2"/>
    <dgm:cxn modelId="{DBFF9485-721D-4443-B7CF-C9080A591741}" type="presOf" srcId="{50A39632-1982-264C-BCF2-FE0494D67D52}" destId="{7A6C87DD-5BB4-A94A-AF43-312A06EE21D1}" srcOrd="0" destOrd="0" presId="urn:microsoft.com/office/officeart/2005/8/layout/vList2"/>
    <dgm:cxn modelId="{940BA12A-DCC5-5F44-BCA7-A8AF8185F363}" type="presParOf" srcId="{3493CE64-AB61-8D46-9C9C-2A4E15B124F8}" destId="{812C58C2-1318-FB4E-9DC6-77614B317C06}" srcOrd="0" destOrd="0" presId="urn:microsoft.com/office/officeart/2005/8/layout/vList2"/>
    <dgm:cxn modelId="{B49B3547-FDFF-964D-BDE9-0A35E03DF91A}" type="presParOf" srcId="{3493CE64-AB61-8D46-9C9C-2A4E15B124F8}" destId="{644FF0EF-EA7A-1C47-AC7C-D63F177C8464}" srcOrd="1" destOrd="0" presId="urn:microsoft.com/office/officeart/2005/8/layout/vList2"/>
    <dgm:cxn modelId="{4A35119D-B623-6144-BAB7-013EFAD357A7}" type="presParOf" srcId="{3493CE64-AB61-8D46-9C9C-2A4E15B124F8}" destId="{7A6C87DD-5BB4-A94A-AF43-312A06EE21D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D3E4537B-D7E8-894F-87BF-151367FFCD56}" type="doc">
      <dgm:prSet loTypeId="urn:microsoft.com/office/officeart/2005/8/layout/vList2" loCatId="" qsTypeId="urn:microsoft.com/office/officeart/2005/8/quickstyle/simple3" qsCatId="simple" csTypeId="urn:microsoft.com/office/officeart/2005/8/colors/accent2_2" csCatId="accent2" phldr="1"/>
      <dgm:spPr/>
      <dgm:t>
        <a:bodyPr/>
        <a:lstStyle/>
        <a:p>
          <a:endParaRPr lang="en-US"/>
        </a:p>
      </dgm:t>
    </dgm:pt>
    <dgm:pt modelId="{A6EDDDC9-B298-574B-938D-D78F79498D28}">
      <dgm:prSet custT="1"/>
      <dgm:spPr/>
      <dgm:t>
        <a:bodyPr/>
        <a:lstStyle/>
        <a:p>
          <a:pPr rtl="0"/>
          <a:r>
            <a:rPr lang="en-US" sz="2800" dirty="0" smtClean="0"/>
            <a:t>In Oregon, the current rules requiring eviction notices and appeal rights are considered to meet the Federal requirement for protections from eviction. </a:t>
          </a:r>
          <a:endParaRPr lang="en-US" sz="2800" dirty="0"/>
        </a:p>
      </dgm:t>
    </dgm:pt>
    <dgm:pt modelId="{E3C0C50C-325C-0640-AA2B-E1B061ED0756}" type="parTrans" cxnId="{7F2A783D-B909-2046-B2EA-EE19348F124D}">
      <dgm:prSet/>
      <dgm:spPr/>
      <dgm:t>
        <a:bodyPr/>
        <a:lstStyle/>
        <a:p>
          <a:endParaRPr lang="en-US"/>
        </a:p>
      </dgm:t>
    </dgm:pt>
    <dgm:pt modelId="{723F080D-F157-6E48-8497-DEFBFD944906}" type="sibTrans" cxnId="{7F2A783D-B909-2046-B2EA-EE19348F124D}">
      <dgm:prSet/>
      <dgm:spPr/>
      <dgm:t>
        <a:bodyPr/>
        <a:lstStyle/>
        <a:p>
          <a:endParaRPr lang="en-US"/>
        </a:p>
      </dgm:t>
    </dgm:pt>
    <dgm:pt modelId="{B6CD060B-4C49-084D-84E7-004CF730505F}">
      <dgm:prSet custT="1"/>
      <dgm:spPr/>
      <dgm:t>
        <a:bodyPr/>
        <a:lstStyle/>
        <a:p>
          <a:pPr rtl="0"/>
          <a:r>
            <a:rPr lang="en-US" sz="2800" dirty="0" smtClean="0"/>
            <a:t>What may be new for Oregon providers and individuals is </a:t>
          </a:r>
          <a:r>
            <a:rPr lang="en-US" sz="2800" u="sng" dirty="0" smtClean="0"/>
            <a:t>the expectation to have a written Residency Agreement. </a:t>
          </a:r>
          <a:endParaRPr lang="en-US" sz="2800" u="sng" dirty="0"/>
        </a:p>
      </dgm:t>
    </dgm:pt>
    <dgm:pt modelId="{B6C51392-7A19-7F4F-A929-EF6F94D6C9E3}" type="parTrans" cxnId="{C59B9226-0028-2248-BA74-645E89D2AE01}">
      <dgm:prSet/>
      <dgm:spPr/>
      <dgm:t>
        <a:bodyPr/>
        <a:lstStyle/>
        <a:p>
          <a:endParaRPr lang="en-US"/>
        </a:p>
      </dgm:t>
    </dgm:pt>
    <dgm:pt modelId="{B1DA2C96-E353-C340-B9F0-E8A5732468B3}" type="sibTrans" cxnId="{C59B9226-0028-2248-BA74-645E89D2AE01}">
      <dgm:prSet/>
      <dgm:spPr/>
      <dgm:t>
        <a:bodyPr/>
        <a:lstStyle/>
        <a:p>
          <a:endParaRPr lang="en-US"/>
        </a:p>
      </dgm:t>
    </dgm:pt>
    <dgm:pt modelId="{DD0F02E5-CAF3-3641-9AE9-3312AEA6F76B}" type="pres">
      <dgm:prSet presAssocID="{D3E4537B-D7E8-894F-87BF-151367FFCD56}" presName="linear" presStyleCnt="0">
        <dgm:presLayoutVars>
          <dgm:animLvl val="lvl"/>
          <dgm:resizeHandles val="exact"/>
        </dgm:presLayoutVars>
      </dgm:prSet>
      <dgm:spPr/>
      <dgm:t>
        <a:bodyPr/>
        <a:lstStyle/>
        <a:p>
          <a:endParaRPr lang="en-US"/>
        </a:p>
      </dgm:t>
    </dgm:pt>
    <dgm:pt modelId="{78BE6BD6-A2F0-0545-B800-7C282CAC0AB8}" type="pres">
      <dgm:prSet presAssocID="{A6EDDDC9-B298-574B-938D-D78F79498D28}" presName="parentText" presStyleLbl="node1" presStyleIdx="0" presStyleCnt="2">
        <dgm:presLayoutVars>
          <dgm:chMax val="0"/>
          <dgm:bulletEnabled val="1"/>
        </dgm:presLayoutVars>
      </dgm:prSet>
      <dgm:spPr/>
      <dgm:t>
        <a:bodyPr/>
        <a:lstStyle/>
        <a:p>
          <a:endParaRPr lang="en-US"/>
        </a:p>
      </dgm:t>
    </dgm:pt>
    <dgm:pt modelId="{8E502A68-7795-694F-B576-0A1BE38A3F65}" type="pres">
      <dgm:prSet presAssocID="{723F080D-F157-6E48-8497-DEFBFD944906}" presName="spacer" presStyleCnt="0"/>
      <dgm:spPr/>
    </dgm:pt>
    <dgm:pt modelId="{A2077E41-C824-EA40-93CA-6C362560083A}" type="pres">
      <dgm:prSet presAssocID="{B6CD060B-4C49-084D-84E7-004CF730505F}" presName="parentText" presStyleLbl="node1" presStyleIdx="1" presStyleCnt="2">
        <dgm:presLayoutVars>
          <dgm:chMax val="0"/>
          <dgm:bulletEnabled val="1"/>
        </dgm:presLayoutVars>
      </dgm:prSet>
      <dgm:spPr/>
      <dgm:t>
        <a:bodyPr/>
        <a:lstStyle/>
        <a:p>
          <a:endParaRPr lang="en-US"/>
        </a:p>
      </dgm:t>
    </dgm:pt>
  </dgm:ptLst>
  <dgm:cxnLst>
    <dgm:cxn modelId="{C59B9226-0028-2248-BA74-645E89D2AE01}" srcId="{D3E4537B-D7E8-894F-87BF-151367FFCD56}" destId="{B6CD060B-4C49-084D-84E7-004CF730505F}" srcOrd="1" destOrd="0" parTransId="{B6C51392-7A19-7F4F-A929-EF6F94D6C9E3}" sibTransId="{B1DA2C96-E353-C340-B9F0-E8A5732468B3}"/>
    <dgm:cxn modelId="{7F2A783D-B909-2046-B2EA-EE19348F124D}" srcId="{D3E4537B-D7E8-894F-87BF-151367FFCD56}" destId="{A6EDDDC9-B298-574B-938D-D78F79498D28}" srcOrd="0" destOrd="0" parTransId="{E3C0C50C-325C-0640-AA2B-E1B061ED0756}" sibTransId="{723F080D-F157-6E48-8497-DEFBFD944906}"/>
    <dgm:cxn modelId="{6A7AB618-E962-3C4B-BE4B-F3C46960133F}" type="presOf" srcId="{A6EDDDC9-B298-574B-938D-D78F79498D28}" destId="{78BE6BD6-A2F0-0545-B800-7C282CAC0AB8}" srcOrd="0" destOrd="0" presId="urn:microsoft.com/office/officeart/2005/8/layout/vList2"/>
    <dgm:cxn modelId="{A50BDA8D-90EE-FD45-A6C7-196AEE5936D4}" type="presOf" srcId="{D3E4537B-D7E8-894F-87BF-151367FFCD56}" destId="{DD0F02E5-CAF3-3641-9AE9-3312AEA6F76B}" srcOrd="0" destOrd="0" presId="urn:microsoft.com/office/officeart/2005/8/layout/vList2"/>
    <dgm:cxn modelId="{C850732D-EA86-1A4A-98BF-3F434D9B61B2}" type="presOf" srcId="{B6CD060B-4C49-084D-84E7-004CF730505F}" destId="{A2077E41-C824-EA40-93CA-6C362560083A}" srcOrd="0" destOrd="0" presId="urn:microsoft.com/office/officeart/2005/8/layout/vList2"/>
    <dgm:cxn modelId="{C99B059A-717D-2141-9A28-37156CE36115}" type="presParOf" srcId="{DD0F02E5-CAF3-3641-9AE9-3312AEA6F76B}" destId="{78BE6BD6-A2F0-0545-B800-7C282CAC0AB8}" srcOrd="0" destOrd="0" presId="urn:microsoft.com/office/officeart/2005/8/layout/vList2"/>
    <dgm:cxn modelId="{0153E1AC-D855-CA49-95A8-192C5FB1D9E7}" type="presParOf" srcId="{DD0F02E5-CAF3-3641-9AE9-3312AEA6F76B}" destId="{8E502A68-7795-694F-B576-0A1BE38A3F65}" srcOrd="1" destOrd="0" presId="urn:microsoft.com/office/officeart/2005/8/layout/vList2"/>
    <dgm:cxn modelId="{58D1F78C-D8DD-A74A-BF99-1133CD2899EB}" type="presParOf" srcId="{DD0F02E5-CAF3-3641-9AE9-3312AEA6F76B}" destId="{A2077E41-C824-EA40-93CA-6C362560083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E1DA6D83-8CA6-AD46-90D1-76AB394D5BCA}" type="doc">
      <dgm:prSet loTypeId="urn:microsoft.com/office/officeart/2005/8/layout/vList2" loCatId="" qsTypeId="urn:microsoft.com/office/officeart/2005/8/quickstyle/simple3" qsCatId="simple" csTypeId="urn:microsoft.com/office/officeart/2005/8/colors/accent2_2" csCatId="accent2"/>
      <dgm:spPr/>
      <dgm:t>
        <a:bodyPr/>
        <a:lstStyle/>
        <a:p>
          <a:endParaRPr lang="en-US"/>
        </a:p>
      </dgm:t>
    </dgm:pt>
    <dgm:pt modelId="{130DC02A-B71C-7A48-B6A6-F6511D8A8D87}">
      <dgm:prSet/>
      <dgm:spPr/>
      <dgm:t>
        <a:bodyPr/>
        <a:lstStyle/>
        <a:p>
          <a:pPr rtl="0"/>
          <a:r>
            <a:rPr lang="en-US" dirty="0" smtClean="0"/>
            <a:t>411-004-0010 - Provider Owned, Controlled, or Operated Residential Settings </a:t>
          </a:r>
          <a:endParaRPr lang="en-US" dirty="0"/>
        </a:p>
      </dgm:t>
    </dgm:pt>
    <dgm:pt modelId="{185BAD6E-3481-A041-B309-5CF6F958D4B8}" type="parTrans" cxnId="{3774A57E-3378-F648-A372-73F0175852AE}">
      <dgm:prSet/>
      <dgm:spPr/>
      <dgm:t>
        <a:bodyPr/>
        <a:lstStyle/>
        <a:p>
          <a:endParaRPr lang="en-US"/>
        </a:p>
      </dgm:t>
    </dgm:pt>
    <dgm:pt modelId="{20FB7BAD-191E-2246-9639-1ECC3F7ED5E2}" type="sibTrans" cxnId="{3774A57E-3378-F648-A372-73F0175852AE}">
      <dgm:prSet/>
      <dgm:spPr/>
      <dgm:t>
        <a:bodyPr/>
        <a:lstStyle/>
        <a:p>
          <a:endParaRPr lang="en-US"/>
        </a:p>
      </dgm:t>
    </dgm:pt>
    <dgm:pt modelId="{FD768CF6-756C-DC40-A54B-3E972F029A57}">
      <dgm:prSet/>
      <dgm:spPr/>
      <dgm:t>
        <a:bodyPr/>
        <a:lstStyle/>
        <a:p>
          <a:pPr rtl="0"/>
          <a:r>
            <a:rPr lang="en-US" dirty="0" smtClean="0"/>
            <a:t>The setting is physically accessible. </a:t>
          </a:r>
          <a:endParaRPr lang="en-US" dirty="0"/>
        </a:p>
      </dgm:t>
    </dgm:pt>
    <dgm:pt modelId="{E13BF6D1-5FAE-C847-ACCB-4B99EE3304F1}" type="parTrans" cxnId="{25E64146-6AF4-C246-8167-D02DC22D8143}">
      <dgm:prSet/>
      <dgm:spPr/>
      <dgm:t>
        <a:bodyPr/>
        <a:lstStyle/>
        <a:p>
          <a:endParaRPr lang="en-US"/>
        </a:p>
      </dgm:t>
    </dgm:pt>
    <dgm:pt modelId="{E216A62A-DE5D-7645-9BA5-94031D92EEE2}" type="sibTrans" cxnId="{25E64146-6AF4-C246-8167-D02DC22D8143}">
      <dgm:prSet/>
      <dgm:spPr/>
      <dgm:t>
        <a:bodyPr/>
        <a:lstStyle/>
        <a:p>
          <a:endParaRPr lang="en-US"/>
        </a:p>
      </dgm:t>
    </dgm:pt>
    <dgm:pt modelId="{FABAC916-C62D-4749-95A2-17D511036C4D}">
      <dgm:prSet/>
      <dgm:spPr/>
      <dgm:t>
        <a:bodyPr/>
        <a:lstStyle/>
        <a:p>
          <a:pPr rtl="0"/>
          <a:r>
            <a:rPr lang="en-US" dirty="0" smtClean="0"/>
            <a:t>Units have doors lockable by the individual, with the individual and only appropriate staff having keys to doors. </a:t>
          </a:r>
          <a:endParaRPr lang="en-US" dirty="0"/>
        </a:p>
      </dgm:t>
    </dgm:pt>
    <dgm:pt modelId="{E699241F-35C3-9F45-8411-570A0E5CF504}" type="parTrans" cxnId="{CC6F8062-8637-0146-951A-7CC6B5344FDE}">
      <dgm:prSet/>
      <dgm:spPr/>
      <dgm:t>
        <a:bodyPr/>
        <a:lstStyle/>
        <a:p>
          <a:endParaRPr lang="en-US"/>
        </a:p>
      </dgm:t>
    </dgm:pt>
    <dgm:pt modelId="{95E9E22E-C285-6346-B10E-A92613450720}" type="sibTrans" cxnId="{CC6F8062-8637-0146-951A-7CC6B5344FDE}">
      <dgm:prSet/>
      <dgm:spPr/>
      <dgm:t>
        <a:bodyPr/>
        <a:lstStyle/>
        <a:p>
          <a:endParaRPr lang="en-US"/>
        </a:p>
      </dgm:t>
    </dgm:pt>
    <dgm:pt modelId="{7EDD3DEF-756D-7849-BDA1-E49A418B0EE5}">
      <dgm:prSet/>
      <dgm:spPr/>
      <dgm:t>
        <a:bodyPr/>
        <a:lstStyle/>
        <a:p>
          <a:pPr rtl="0"/>
          <a:r>
            <a:rPr lang="en-US" dirty="0" smtClean="0"/>
            <a:t>Each individual has privacy in their sleeping or living unit. </a:t>
          </a:r>
          <a:endParaRPr lang="en-US" dirty="0"/>
        </a:p>
      </dgm:t>
    </dgm:pt>
    <dgm:pt modelId="{8067FBF3-71AD-B64D-85E1-2A5AEEDDB478}" type="parTrans" cxnId="{4698F06D-5F57-764E-B703-C755DB3BA332}">
      <dgm:prSet/>
      <dgm:spPr/>
      <dgm:t>
        <a:bodyPr/>
        <a:lstStyle/>
        <a:p>
          <a:endParaRPr lang="en-US"/>
        </a:p>
      </dgm:t>
    </dgm:pt>
    <dgm:pt modelId="{1A584E18-3615-984E-9AFF-E5247D41191D}" type="sibTrans" cxnId="{4698F06D-5F57-764E-B703-C755DB3BA332}">
      <dgm:prSet/>
      <dgm:spPr/>
      <dgm:t>
        <a:bodyPr/>
        <a:lstStyle/>
        <a:p>
          <a:endParaRPr lang="en-US"/>
        </a:p>
      </dgm:t>
    </dgm:pt>
    <dgm:pt modelId="{1B8053F9-44DD-B440-A144-807832B6DF29}">
      <dgm:prSet/>
      <dgm:spPr/>
      <dgm:t>
        <a:bodyPr/>
        <a:lstStyle/>
        <a:p>
          <a:pPr rtl="0"/>
          <a:r>
            <a:rPr lang="en-US" dirty="0" smtClean="0"/>
            <a:t>Individuals sharing units have a choice of roommates in that setting. </a:t>
          </a:r>
          <a:endParaRPr lang="en-US" dirty="0"/>
        </a:p>
      </dgm:t>
    </dgm:pt>
    <dgm:pt modelId="{64C626E6-4694-5048-A23E-12083627BA41}" type="parTrans" cxnId="{973E0FEE-2867-6F47-91C6-9C1C97B6FECA}">
      <dgm:prSet/>
      <dgm:spPr/>
      <dgm:t>
        <a:bodyPr/>
        <a:lstStyle/>
        <a:p>
          <a:endParaRPr lang="en-US"/>
        </a:p>
      </dgm:t>
    </dgm:pt>
    <dgm:pt modelId="{E570C4B2-AEF2-124C-8F05-38E953BFA85B}" type="sibTrans" cxnId="{973E0FEE-2867-6F47-91C6-9C1C97B6FECA}">
      <dgm:prSet/>
      <dgm:spPr/>
      <dgm:t>
        <a:bodyPr/>
        <a:lstStyle/>
        <a:p>
          <a:endParaRPr lang="en-US"/>
        </a:p>
      </dgm:t>
    </dgm:pt>
    <dgm:pt modelId="{C228566A-B469-F342-B15D-3F64CA507B32}" type="pres">
      <dgm:prSet presAssocID="{E1DA6D83-8CA6-AD46-90D1-76AB394D5BCA}" presName="linear" presStyleCnt="0">
        <dgm:presLayoutVars>
          <dgm:animLvl val="lvl"/>
          <dgm:resizeHandles val="exact"/>
        </dgm:presLayoutVars>
      </dgm:prSet>
      <dgm:spPr/>
      <dgm:t>
        <a:bodyPr/>
        <a:lstStyle/>
        <a:p>
          <a:endParaRPr lang="en-US"/>
        </a:p>
      </dgm:t>
    </dgm:pt>
    <dgm:pt modelId="{96A92CE9-2ECA-F74D-B759-B8E53EDD0BE6}" type="pres">
      <dgm:prSet presAssocID="{130DC02A-B71C-7A48-B6A6-F6511D8A8D87}" presName="parentText" presStyleLbl="node1" presStyleIdx="0" presStyleCnt="5">
        <dgm:presLayoutVars>
          <dgm:chMax val="0"/>
          <dgm:bulletEnabled val="1"/>
        </dgm:presLayoutVars>
      </dgm:prSet>
      <dgm:spPr/>
      <dgm:t>
        <a:bodyPr/>
        <a:lstStyle/>
        <a:p>
          <a:endParaRPr lang="en-US"/>
        </a:p>
      </dgm:t>
    </dgm:pt>
    <dgm:pt modelId="{7FD6715D-138C-7448-8B29-96791CE5D2F8}" type="pres">
      <dgm:prSet presAssocID="{20FB7BAD-191E-2246-9639-1ECC3F7ED5E2}" presName="spacer" presStyleCnt="0"/>
      <dgm:spPr/>
    </dgm:pt>
    <dgm:pt modelId="{4E5216C0-E1C7-374E-A35A-AB504B371547}" type="pres">
      <dgm:prSet presAssocID="{FD768CF6-756C-DC40-A54B-3E972F029A57}" presName="parentText" presStyleLbl="node1" presStyleIdx="1" presStyleCnt="5">
        <dgm:presLayoutVars>
          <dgm:chMax val="0"/>
          <dgm:bulletEnabled val="1"/>
        </dgm:presLayoutVars>
      </dgm:prSet>
      <dgm:spPr/>
      <dgm:t>
        <a:bodyPr/>
        <a:lstStyle/>
        <a:p>
          <a:endParaRPr lang="en-US"/>
        </a:p>
      </dgm:t>
    </dgm:pt>
    <dgm:pt modelId="{C2F9CF3D-6AA4-B84F-8198-DED01D8B6B54}" type="pres">
      <dgm:prSet presAssocID="{E216A62A-DE5D-7645-9BA5-94031D92EEE2}" presName="spacer" presStyleCnt="0"/>
      <dgm:spPr/>
    </dgm:pt>
    <dgm:pt modelId="{15CCF39B-412A-6548-94EC-1206274EE72C}" type="pres">
      <dgm:prSet presAssocID="{FABAC916-C62D-4749-95A2-17D511036C4D}" presName="parentText" presStyleLbl="node1" presStyleIdx="2" presStyleCnt="5">
        <dgm:presLayoutVars>
          <dgm:chMax val="0"/>
          <dgm:bulletEnabled val="1"/>
        </dgm:presLayoutVars>
      </dgm:prSet>
      <dgm:spPr/>
      <dgm:t>
        <a:bodyPr/>
        <a:lstStyle/>
        <a:p>
          <a:endParaRPr lang="en-US"/>
        </a:p>
      </dgm:t>
    </dgm:pt>
    <dgm:pt modelId="{D0FDC0F0-CC6B-3449-9B0E-2FBD686F74B5}" type="pres">
      <dgm:prSet presAssocID="{95E9E22E-C285-6346-B10E-A92613450720}" presName="spacer" presStyleCnt="0"/>
      <dgm:spPr/>
    </dgm:pt>
    <dgm:pt modelId="{C3A4F5BA-B4D6-AE43-AE90-11BD10160730}" type="pres">
      <dgm:prSet presAssocID="{7EDD3DEF-756D-7849-BDA1-E49A418B0EE5}" presName="parentText" presStyleLbl="node1" presStyleIdx="3" presStyleCnt="5">
        <dgm:presLayoutVars>
          <dgm:chMax val="0"/>
          <dgm:bulletEnabled val="1"/>
        </dgm:presLayoutVars>
      </dgm:prSet>
      <dgm:spPr/>
      <dgm:t>
        <a:bodyPr/>
        <a:lstStyle/>
        <a:p>
          <a:endParaRPr lang="en-US"/>
        </a:p>
      </dgm:t>
    </dgm:pt>
    <dgm:pt modelId="{F81A89A8-553E-8E43-A6BE-E4FD8F24FEBC}" type="pres">
      <dgm:prSet presAssocID="{1A584E18-3615-984E-9AFF-E5247D41191D}" presName="spacer" presStyleCnt="0"/>
      <dgm:spPr/>
    </dgm:pt>
    <dgm:pt modelId="{F12247B9-D696-D146-AC0E-D06768FBFB72}" type="pres">
      <dgm:prSet presAssocID="{1B8053F9-44DD-B440-A144-807832B6DF29}" presName="parentText" presStyleLbl="node1" presStyleIdx="4" presStyleCnt="5">
        <dgm:presLayoutVars>
          <dgm:chMax val="0"/>
          <dgm:bulletEnabled val="1"/>
        </dgm:presLayoutVars>
      </dgm:prSet>
      <dgm:spPr/>
      <dgm:t>
        <a:bodyPr/>
        <a:lstStyle/>
        <a:p>
          <a:endParaRPr lang="en-US"/>
        </a:p>
      </dgm:t>
    </dgm:pt>
  </dgm:ptLst>
  <dgm:cxnLst>
    <dgm:cxn modelId="{25E64146-6AF4-C246-8167-D02DC22D8143}" srcId="{E1DA6D83-8CA6-AD46-90D1-76AB394D5BCA}" destId="{FD768CF6-756C-DC40-A54B-3E972F029A57}" srcOrd="1" destOrd="0" parTransId="{E13BF6D1-5FAE-C847-ACCB-4B99EE3304F1}" sibTransId="{E216A62A-DE5D-7645-9BA5-94031D92EEE2}"/>
    <dgm:cxn modelId="{7B3CD769-AB7D-D542-A568-BC9F362F673B}" type="presOf" srcId="{7EDD3DEF-756D-7849-BDA1-E49A418B0EE5}" destId="{C3A4F5BA-B4D6-AE43-AE90-11BD10160730}" srcOrd="0" destOrd="0" presId="urn:microsoft.com/office/officeart/2005/8/layout/vList2"/>
    <dgm:cxn modelId="{973E0FEE-2867-6F47-91C6-9C1C97B6FECA}" srcId="{E1DA6D83-8CA6-AD46-90D1-76AB394D5BCA}" destId="{1B8053F9-44DD-B440-A144-807832B6DF29}" srcOrd="4" destOrd="0" parTransId="{64C626E6-4694-5048-A23E-12083627BA41}" sibTransId="{E570C4B2-AEF2-124C-8F05-38E953BFA85B}"/>
    <dgm:cxn modelId="{83443BA6-F903-C347-BA29-453C88B28D27}" type="presOf" srcId="{130DC02A-B71C-7A48-B6A6-F6511D8A8D87}" destId="{96A92CE9-2ECA-F74D-B759-B8E53EDD0BE6}" srcOrd="0" destOrd="0" presId="urn:microsoft.com/office/officeart/2005/8/layout/vList2"/>
    <dgm:cxn modelId="{858957FC-F144-174F-9557-96BAA65AEC61}" type="presOf" srcId="{FD768CF6-756C-DC40-A54B-3E972F029A57}" destId="{4E5216C0-E1C7-374E-A35A-AB504B371547}" srcOrd="0" destOrd="0" presId="urn:microsoft.com/office/officeart/2005/8/layout/vList2"/>
    <dgm:cxn modelId="{CC6F8062-8637-0146-951A-7CC6B5344FDE}" srcId="{E1DA6D83-8CA6-AD46-90D1-76AB394D5BCA}" destId="{FABAC916-C62D-4749-95A2-17D511036C4D}" srcOrd="2" destOrd="0" parTransId="{E699241F-35C3-9F45-8411-570A0E5CF504}" sibTransId="{95E9E22E-C285-6346-B10E-A92613450720}"/>
    <dgm:cxn modelId="{4698F06D-5F57-764E-B703-C755DB3BA332}" srcId="{E1DA6D83-8CA6-AD46-90D1-76AB394D5BCA}" destId="{7EDD3DEF-756D-7849-BDA1-E49A418B0EE5}" srcOrd="3" destOrd="0" parTransId="{8067FBF3-71AD-B64D-85E1-2A5AEEDDB478}" sibTransId="{1A584E18-3615-984E-9AFF-E5247D41191D}"/>
    <dgm:cxn modelId="{21FFDE82-313B-ED4C-A980-55332876ECD3}" type="presOf" srcId="{1B8053F9-44DD-B440-A144-807832B6DF29}" destId="{F12247B9-D696-D146-AC0E-D06768FBFB72}" srcOrd="0" destOrd="0" presId="urn:microsoft.com/office/officeart/2005/8/layout/vList2"/>
    <dgm:cxn modelId="{DF47ABB7-BC78-FA41-B567-8F5C7047809B}" type="presOf" srcId="{E1DA6D83-8CA6-AD46-90D1-76AB394D5BCA}" destId="{C228566A-B469-F342-B15D-3F64CA507B32}" srcOrd="0" destOrd="0" presId="urn:microsoft.com/office/officeart/2005/8/layout/vList2"/>
    <dgm:cxn modelId="{3774A57E-3378-F648-A372-73F0175852AE}" srcId="{E1DA6D83-8CA6-AD46-90D1-76AB394D5BCA}" destId="{130DC02A-B71C-7A48-B6A6-F6511D8A8D87}" srcOrd="0" destOrd="0" parTransId="{185BAD6E-3481-A041-B309-5CF6F958D4B8}" sibTransId="{20FB7BAD-191E-2246-9639-1ECC3F7ED5E2}"/>
    <dgm:cxn modelId="{228AB5E0-52E2-EF49-B355-4A1C7E3D3F43}" type="presOf" srcId="{FABAC916-C62D-4749-95A2-17D511036C4D}" destId="{15CCF39B-412A-6548-94EC-1206274EE72C}" srcOrd="0" destOrd="0" presId="urn:microsoft.com/office/officeart/2005/8/layout/vList2"/>
    <dgm:cxn modelId="{5FA359AE-152A-CF44-9E8A-0069CA7AC4F9}" type="presParOf" srcId="{C228566A-B469-F342-B15D-3F64CA507B32}" destId="{96A92CE9-2ECA-F74D-B759-B8E53EDD0BE6}" srcOrd="0" destOrd="0" presId="urn:microsoft.com/office/officeart/2005/8/layout/vList2"/>
    <dgm:cxn modelId="{E376AA2C-19E2-D742-BCB4-6545FCEF8F1F}" type="presParOf" srcId="{C228566A-B469-F342-B15D-3F64CA507B32}" destId="{7FD6715D-138C-7448-8B29-96791CE5D2F8}" srcOrd="1" destOrd="0" presId="urn:microsoft.com/office/officeart/2005/8/layout/vList2"/>
    <dgm:cxn modelId="{4AAA82D2-CB0C-B74C-AF5D-91E3915E8697}" type="presParOf" srcId="{C228566A-B469-F342-B15D-3F64CA507B32}" destId="{4E5216C0-E1C7-374E-A35A-AB504B371547}" srcOrd="2" destOrd="0" presId="urn:microsoft.com/office/officeart/2005/8/layout/vList2"/>
    <dgm:cxn modelId="{AFD7A27B-396A-8E4B-9287-6FF81D014FC3}" type="presParOf" srcId="{C228566A-B469-F342-B15D-3F64CA507B32}" destId="{C2F9CF3D-6AA4-B84F-8198-DED01D8B6B54}" srcOrd="3" destOrd="0" presId="urn:microsoft.com/office/officeart/2005/8/layout/vList2"/>
    <dgm:cxn modelId="{625E3B1E-355E-6844-9519-D95B3D3B12D7}" type="presParOf" srcId="{C228566A-B469-F342-B15D-3F64CA507B32}" destId="{15CCF39B-412A-6548-94EC-1206274EE72C}" srcOrd="4" destOrd="0" presId="urn:microsoft.com/office/officeart/2005/8/layout/vList2"/>
    <dgm:cxn modelId="{B7C32152-D5E2-C843-865C-24BBBE842D53}" type="presParOf" srcId="{C228566A-B469-F342-B15D-3F64CA507B32}" destId="{D0FDC0F0-CC6B-3449-9B0E-2FBD686F74B5}" srcOrd="5" destOrd="0" presId="urn:microsoft.com/office/officeart/2005/8/layout/vList2"/>
    <dgm:cxn modelId="{48F482D1-9103-1849-8DEF-C3B5625E7093}" type="presParOf" srcId="{C228566A-B469-F342-B15D-3F64CA507B32}" destId="{C3A4F5BA-B4D6-AE43-AE90-11BD10160730}" srcOrd="6" destOrd="0" presId="urn:microsoft.com/office/officeart/2005/8/layout/vList2"/>
    <dgm:cxn modelId="{3A05FA04-7B61-AB49-97E9-36E62450DBB0}" type="presParOf" srcId="{C228566A-B469-F342-B15D-3F64CA507B32}" destId="{F81A89A8-553E-8E43-A6BE-E4FD8F24FEBC}" srcOrd="7" destOrd="0" presId="urn:microsoft.com/office/officeart/2005/8/layout/vList2"/>
    <dgm:cxn modelId="{8BE39EAC-9D0D-8C4C-84FB-05B5C10613C0}" type="presParOf" srcId="{C228566A-B469-F342-B15D-3F64CA507B32}" destId="{F12247B9-D696-D146-AC0E-D06768FBFB72}"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7A48E135-F0AF-5946-AD9C-E66036DFCFC3}" type="doc">
      <dgm:prSet loTypeId="urn:microsoft.com/office/officeart/2005/8/layout/vList2" loCatId="" qsTypeId="urn:microsoft.com/office/officeart/2005/8/quickstyle/simple3" qsCatId="simple" csTypeId="urn:microsoft.com/office/officeart/2005/8/colors/accent2_2" csCatId="accent2" phldr="1"/>
      <dgm:spPr/>
      <dgm:t>
        <a:bodyPr/>
        <a:lstStyle/>
        <a:p>
          <a:endParaRPr lang="en-US"/>
        </a:p>
      </dgm:t>
    </dgm:pt>
    <dgm:pt modelId="{BCC02004-6CF5-214F-9C11-242C72CB17D8}">
      <dgm:prSet custT="1"/>
      <dgm:spPr/>
      <dgm:t>
        <a:bodyPr/>
        <a:lstStyle/>
        <a:p>
          <a:pPr rtl="0"/>
          <a:r>
            <a:rPr lang="en-US" sz="2800" dirty="0" smtClean="0"/>
            <a:t>Individuals have the freedom: </a:t>
          </a:r>
          <a:endParaRPr lang="en-US" sz="2800" dirty="0"/>
        </a:p>
      </dgm:t>
    </dgm:pt>
    <dgm:pt modelId="{7D7E0081-FDFE-D44D-8E60-47962DD98148}" type="parTrans" cxnId="{D741A4C3-17E8-F747-B7C6-437B8F84EE1B}">
      <dgm:prSet/>
      <dgm:spPr/>
      <dgm:t>
        <a:bodyPr/>
        <a:lstStyle/>
        <a:p>
          <a:endParaRPr lang="en-US"/>
        </a:p>
      </dgm:t>
    </dgm:pt>
    <dgm:pt modelId="{BD5034EB-311E-884B-B827-D55B58C435B9}" type="sibTrans" cxnId="{D741A4C3-17E8-F747-B7C6-437B8F84EE1B}">
      <dgm:prSet/>
      <dgm:spPr/>
      <dgm:t>
        <a:bodyPr/>
        <a:lstStyle/>
        <a:p>
          <a:endParaRPr lang="en-US"/>
        </a:p>
      </dgm:t>
    </dgm:pt>
    <dgm:pt modelId="{14773D0B-4F12-4143-960A-3B9D342C522E}">
      <dgm:prSet custT="1"/>
      <dgm:spPr/>
      <dgm:t>
        <a:bodyPr/>
        <a:lstStyle/>
        <a:p>
          <a:pPr rtl="0"/>
          <a:r>
            <a:rPr lang="en-US" sz="2400" dirty="0" smtClean="0"/>
            <a:t>To furnish and decorate their units as agreed to within the Residency agreement </a:t>
          </a:r>
          <a:endParaRPr lang="en-US" sz="2400" dirty="0"/>
        </a:p>
      </dgm:t>
    </dgm:pt>
    <dgm:pt modelId="{F23BE8B0-2CAA-9243-9950-7EE6FAC32F43}" type="parTrans" cxnId="{E56C1C8C-495C-2C42-8173-AC12FE4FC5D6}">
      <dgm:prSet/>
      <dgm:spPr/>
      <dgm:t>
        <a:bodyPr/>
        <a:lstStyle/>
        <a:p>
          <a:endParaRPr lang="en-US"/>
        </a:p>
      </dgm:t>
    </dgm:pt>
    <dgm:pt modelId="{7F905ECF-0008-0844-B0AE-F4047F9020F9}" type="sibTrans" cxnId="{E56C1C8C-495C-2C42-8173-AC12FE4FC5D6}">
      <dgm:prSet/>
      <dgm:spPr/>
      <dgm:t>
        <a:bodyPr/>
        <a:lstStyle/>
        <a:p>
          <a:endParaRPr lang="en-US"/>
        </a:p>
      </dgm:t>
    </dgm:pt>
    <dgm:pt modelId="{85BD6F4E-4172-1C4B-9C98-9E7D91788DF9}">
      <dgm:prSet custT="1"/>
      <dgm:spPr/>
      <dgm:t>
        <a:bodyPr/>
        <a:lstStyle/>
        <a:p>
          <a:pPr rtl="0"/>
          <a:r>
            <a:rPr lang="en-US" sz="2400" dirty="0" smtClean="0"/>
            <a:t>And support to control their own schedules and activities </a:t>
          </a:r>
          <a:endParaRPr lang="en-US" sz="2400" dirty="0"/>
        </a:p>
      </dgm:t>
    </dgm:pt>
    <dgm:pt modelId="{7105DE1A-57A6-C641-9940-F7412DEF3440}" type="parTrans" cxnId="{F3C60B1D-FCE1-9B4B-96AD-B3A9B91B38E0}">
      <dgm:prSet/>
      <dgm:spPr/>
      <dgm:t>
        <a:bodyPr/>
        <a:lstStyle/>
        <a:p>
          <a:endParaRPr lang="en-US"/>
        </a:p>
      </dgm:t>
    </dgm:pt>
    <dgm:pt modelId="{C2B4CADE-7BBD-4146-BFF6-B862584F846D}" type="sibTrans" cxnId="{F3C60B1D-FCE1-9B4B-96AD-B3A9B91B38E0}">
      <dgm:prSet/>
      <dgm:spPr/>
      <dgm:t>
        <a:bodyPr/>
        <a:lstStyle/>
        <a:p>
          <a:endParaRPr lang="en-US"/>
        </a:p>
      </dgm:t>
    </dgm:pt>
    <dgm:pt modelId="{3955AB13-B87F-CE49-AC0E-58498B5BA371}">
      <dgm:prSet custT="1"/>
      <dgm:spPr/>
      <dgm:t>
        <a:bodyPr/>
        <a:lstStyle/>
        <a:p>
          <a:pPr rtl="0"/>
          <a:r>
            <a:rPr lang="en-US" sz="2400" dirty="0" smtClean="0"/>
            <a:t>And support to have access to food at any time </a:t>
          </a:r>
          <a:endParaRPr lang="en-US" sz="2400" dirty="0"/>
        </a:p>
      </dgm:t>
    </dgm:pt>
    <dgm:pt modelId="{C9C02044-D988-EE45-8BE2-DD5E6DD4C760}" type="parTrans" cxnId="{46755CFC-B731-E34D-82D1-2F7E1E79509F}">
      <dgm:prSet/>
      <dgm:spPr/>
      <dgm:t>
        <a:bodyPr/>
        <a:lstStyle/>
        <a:p>
          <a:endParaRPr lang="en-US"/>
        </a:p>
      </dgm:t>
    </dgm:pt>
    <dgm:pt modelId="{53D4D437-FA92-964E-9003-FECDAFB1C872}" type="sibTrans" cxnId="{46755CFC-B731-E34D-82D1-2F7E1E79509F}">
      <dgm:prSet/>
      <dgm:spPr/>
      <dgm:t>
        <a:bodyPr/>
        <a:lstStyle/>
        <a:p>
          <a:endParaRPr lang="en-US"/>
        </a:p>
      </dgm:t>
    </dgm:pt>
    <dgm:pt modelId="{68821C94-FCD5-0F42-A91B-C52F4B1979BE}">
      <dgm:prSet custT="1"/>
      <dgm:spPr/>
      <dgm:t>
        <a:bodyPr/>
        <a:lstStyle/>
        <a:p>
          <a:pPr rtl="0"/>
          <a:r>
            <a:rPr lang="en-US" sz="2400" dirty="0" smtClean="0"/>
            <a:t>To have their choice of visitors at any time </a:t>
          </a:r>
          <a:endParaRPr lang="en-US" sz="2400" dirty="0"/>
        </a:p>
      </dgm:t>
    </dgm:pt>
    <dgm:pt modelId="{EDC54619-A57B-B340-8E95-8F7CF899760F}" type="parTrans" cxnId="{548AF41A-ED9F-A947-95EA-1703751D8082}">
      <dgm:prSet/>
      <dgm:spPr/>
      <dgm:t>
        <a:bodyPr/>
        <a:lstStyle/>
        <a:p>
          <a:endParaRPr lang="en-US"/>
        </a:p>
      </dgm:t>
    </dgm:pt>
    <dgm:pt modelId="{21DF71DA-47AC-2E43-A3FF-B28895FA08BC}" type="sibTrans" cxnId="{548AF41A-ED9F-A947-95EA-1703751D8082}">
      <dgm:prSet/>
      <dgm:spPr/>
      <dgm:t>
        <a:bodyPr/>
        <a:lstStyle/>
        <a:p>
          <a:endParaRPr lang="en-US"/>
        </a:p>
      </dgm:t>
    </dgm:pt>
    <dgm:pt modelId="{54004E13-F9C3-0B48-B1DA-7DF206354228}" type="pres">
      <dgm:prSet presAssocID="{7A48E135-F0AF-5946-AD9C-E66036DFCFC3}" presName="linear" presStyleCnt="0">
        <dgm:presLayoutVars>
          <dgm:animLvl val="lvl"/>
          <dgm:resizeHandles val="exact"/>
        </dgm:presLayoutVars>
      </dgm:prSet>
      <dgm:spPr/>
      <dgm:t>
        <a:bodyPr/>
        <a:lstStyle/>
        <a:p>
          <a:endParaRPr lang="en-US"/>
        </a:p>
      </dgm:t>
    </dgm:pt>
    <dgm:pt modelId="{60A13811-DCA4-7B4F-84CC-974882CF4942}" type="pres">
      <dgm:prSet presAssocID="{BCC02004-6CF5-214F-9C11-242C72CB17D8}" presName="parentText" presStyleLbl="node1" presStyleIdx="0" presStyleCnt="5" custScaleY="62495">
        <dgm:presLayoutVars>
          <dgm:chMax val="0"/>
          <dgm:bulletEnabled val="1"/>
        </dgm:presLayoutVars>
      </dgm:prSet>
      <dgm:spPr/>
      <dgm:t>
        <a:bodyPr/>
        <a:lstStyle/>
        <a:p>
          <a:endParaRPr lang="en-US"/>
        </a:p>
      </dgm:t>
    </dgm:pt>
    <dgm:pt modelId="{3CCB95DE-D21B-B34B-9BCA-B23859CAA0F0}" type="pres">
      <dgm:prSet presAssocID="{BD5034EB-311E-884B-B827-D55B58C435B9}" presName="spacer" presStyleCnt="0"/>
      <dgm:spPr/>
    </dgm:pt>
    <dgm:pt modelId="{280E5E41-76BF-F744-83CB-B3E2378412E6}" type="pres">
      <dgm:prSet presAssocID="{14773D0B-4F12-4143-960A-3B9D342C522E}" presName="parentText" presStyleLbl="node1" presStyleIdx="1" presStyleCnt="5">
        <dgm:presLayoutVars>
          <dgm:chMax val="0"/>
          <dgm:bulletEnabled val="1"/>
        </dgm:presLayoutVars>
      </dgm:prSet>
      <dgm:spPr/>
      <dgm:t>
        <a:bodyPr/>
        <a:lstStyle/>
        <a:p>
          <a:endParaRPr lang="en-US"/>
        </a:p>
      </dgm:t>
    </dgm:pt>
    <dgm:pt modelId="{8A819D2E-8D2E-584F-ADF1-344F4864D6CF}" type="pres">
      <dgm:prSet presAssocID="{7F905ECF-0008-0844-B0AE-F4047F9020F9}" presName="spacer" presStyleCnt="0"/>
      <dgm:spPr/>
    </dgm:pt>
    <dgm:pt modelId="{71038DBF-2FD6-5A49-85A4-4D05A205E6E8}" type="pres">
      <dgm:prSet presAssocID="{85BD6F4E-4172-1C4B-9C98-9E7D91788DF9}" presName="parentText" presStyleLbl="node1" presStyleIdx="2" presStyleCnt="5">
        <dgm:presLayoutVars>
          <dgm:chMax val="0"/>
          <dgm:bulletEnabled val="1"/>
        </dgm:presLayoutVars>
      </dgm:prSet>
      <dgm:spPr/>
      <dgm:t>
        <a:bodyPr/>
        <a:lstStyle/>
        <a:p>
          <a:endParaRPr lang="en-US"/>
        </a:p>
      </dgm:t>
    </dgm:pt>
    <dgm:pt modelId="{AAF6686C-DDBA-C649-98CE-73CEE99730D0}" type="pres">
      <dgm:prSet presAssocID="{C2B4CADE-7BBD-4146-BFF6-B862584F846D}" presName="spacer" presStyleCnt="0"/>
      <dgm:spPr/>
    </dgm:pt>
    <dgm:pt modelId="{77405C8C-A817-B946-8132-5F4CA52D617A}" type="pres">
      <dgm:prSet presAssocID="{3955AB13-B87F-CE49-AC0E-58498B5BA371}" presName="parentText" presStyleLbl="node1" presStyleIdx="3" presStyleCnt="5">
        <dgm:presLayoutVars>
          <dgm:chMax val="0"/>
          <dgm:bulletEnabled val="1"/>
        </dgm:presLayoutVars>
      </dgm:prSet>
      <dgm:spPr/>
      <dgm:t>
        <a:bodyPr/>
        <a:lstStyle/>
        <a:p>
          <a:endParaRPr lang="en-US"/>
        </a:p>
      </dgm:t>
    </dgm:pt>
    <dgm:pt modelId="{32368CE3-38B7-874A-BEB3-F60FED6868C0}" type="pres">
      <dgm:prSet presAssocID="{53D4D437-FA92-964E-9003-FECDAFB1C872}" presName="spacer" presStyleCnt="0"/>
      <dgm:spPr/>
    </dgm:pt>
    <dgm:pt modelId="{8713B9F9-BC97-9A47-B0A0-DF699E0DBCA9}" type="pres">
      <dgm:prSet presAssocID="{68821C94-FCD5-0F42-A91B-C52F4B1979BE}" presName="parentText" presStyleLbl="node1" presStyleIdx="4" presStyleCnt="5">
        <dgm:presLayoutVars>
          <dgm:chMax val="0"/>
          <dgm:bulletEnabled val="1"/>
        </dgm:presLayoutVars>
      </dgm:prSet>
      <dgm:spPr/>
      <dgm:t>
        <a:bodyPr/>
        <a:lstStyle/>
        <a:p>
          <a:endParaRPr lang="en-US"/>
        </a:p>
      </dgm:t>
    </dgm:pt>
  </dgm:ptLst>
  <dgm:cxnLst>
    <dgm:cxn modelId="{F3C60B1D-FCE1-9B4B-96AD-B3A9B91B38E0}" srcId="{7A48E135-F0AF-5946-AD9C-E66036DFCFC3}" destId="{85BD6F4E-4172-1C4B-9C98-9E7D91788DF9}" srcOrd="2" destOrd="0" parTransId="{7105DE1A-57A6-C641-9940-F7412DEF3440}" sibTransId="{C2B4CADE-7BBD-4146-BFF6-B862584F846D}"/>
    <dgm:cxn modelId="{E56C1C8C-495C-2C42-8173-AC12FE4FC5D6}" srcId="{7A48E135-F0AF-5946-AD9C-E66036DFCFC3}" destId="{14773D0B-4F12-4143-960A-3B9D342C522E}" srcOrd="1" destOrd="0" parTransId="{F23BE8B0-2CAA-9243-9950-7EE6FAC32F43}" sibTransId="{7F905ECF-0008-0844-B0AE-F4047F9020F9}"/>
    <dgm:cxn modelId="{2DBB767D-FF5C-2847-8FAA-4B93A59D0BF5}" type="presOf" srcId="{85BD6F4E-4172-1C4B-9C98-9E7D91788DF9}" destId="{71038DBF-2FD6-5A49-85A4-4D05A205E6E8}" srcOrd="0" destOrd="0" presId="urn:microsoft.com/office/officeart/2005/8/layout/vList2"/>
    <dgm:cxn modelId="{46755CFC-B731-E34D-82D1-2F7E1E79509F}" srcId="{7A48E135-F0AF-5946-AD9C-E66036DFCFC3}" destId="{3955AB13-B87F-CE49-AC0E-58498B5BA371}" srcOrd="3" destOrd="0" parTransId="{C9C02044-D988-EE45-8BE2-DD5E6DD4C760}" sibTransId="{53D4D437-FA92-964E-9003-FECDAFB1C872}"/>
    <dgm:cxn modelId="{548AF41A-ED9F-A947-95EA-1703751D8082}" srcId="{7A48E135-F0AF-5946-AD9C-E66036DFCFC3}" destId="{68821C94-FCD5-0F42-A91B-C52F4B1979BE}" srcOrd="4" destOrd="0" parTransId="{EDC54619-A57B-B340-8E95-8F7CF899760F}" sibTransId="{21DF71DA-47AC-2E43-A3FF-B28895FA08BC}"/>
    <dgm:cxn modelId="{496BB64A-0B5E-1342-AD18-B925CA9EF2B4}" type="presOf" srcId="{3955AB13-B87F-CE49-AC0E-58498B5BA371}" destId="{77405C8C-A817-B946-8132-5F4CA52D617A}" srcOrd="0" destOrd="0" presId="urn:microsoft.com/office/officeart/2005/8/layout/vList2"/>
    <dgm:cxn modelId="{80EB6A97-111E-CF45-B928-95DF9A4A5C82}" type="presOf" srcId="{68821C94-FCD5-0F42-A91B-C52F4B1979BE}" destId="{8713B9F9-BC97-9A47-B0A0-DF699E0DBCA9}" srcOrd="0" destOrd="0" presId="urn:microsoft.com/office/officeart/2005/8/layout/vList2"/>
    <dgm:cxn modelId="{B86DEFD5-FC47-B64C-B55B-E918810F52DD}" type="presOf" srcId="{7A48E135-F0AF-5946-AD9C-E66036DFCFC3}" destId="{54004E13-F9C3-0B48-B1DA-7DF206354228}" srcOrd="0" destOrd="0" presId="urn:microsoft.com/office/officeart/2005/8/layout/vList2"/>
    <dgm:cxn modelId="{203EE9FD-F4B8-394E-95D9-17C2E7E7C1B5}" type="presOf" srcId="{BCC02004-6CF5-214F-9C11-242C72CB17D8}" destId="{60A13811-DCA4-7B4F-84CC-974882CF4942}" srcOrd="0" destOrd="0" presId="urn:microsoft.com/office/officeart/2005/8/layout/vList2"/>
    <dgm:cxn modelId="{277C98F6-B815-F04A-B502-D18047BC894E}" type="presOf" srcId="{14773D0B-4F12-4143-960A-3B9D342C522E}" destId="{280E5E41-76BF-F744-83CB-B3E2378412E6}" srcOrd="0" destOrd="0" presId="urn:microsoft.com/office/officeart/2005/8/layout/vList2"/>
    <dgm:cxn modelId="{D741A4C3-17E8-F747-B7C6-437B8F84EE1B}" srcId="{7A48E135-F0AF-5946-AD9C-E66036DFCFC3}" destId="{BCC02004-6CF5-214F-9C11-242C72CB17D8}" srcOrd="0" destOrd="0" parTransId="{7D7E0081-FDFE-D44D-8E60-47962DD98148}" sibTransId="{BD5034EB-311E-884B-B827-D55B58C435B9}"/>
    <dgm:cxn modelId="{210FEB01-0E12-7C49-9D45-251FC2C1307F}" type="presParOf" srcId="{54004E13-F9C3-0B48-B1DA-7DF206354228}" destId="{60A13811-DCA4-7B4F-84CC-974882CF4942}" srcOrd="0" destOrd="0" presId="urn:microsoft.com/office/officeart/2005/8/layout/vList2"/>
    <dgm:cxn modelId="{00B915FE-5516-6548-A182-E527B9E1DB0E}" type="presParOf" srcId="{54004E13-F9C3-0B48-B1DA-7DF206354228}" destId="{3CCB95DE-D21B-B34B-9BCA-B23859CAA0F0}" srcOrd="1" destOrd="0" presId="urn:microsoft.com/office/officeart/2005/8/layout/vList2"/>
    <dgm:cxn modelId="{CCE01586-C75A-1740-B59C-9B65E2DB741D}" type="presParOf" srcId="{54004E13-F9C3-0B48-B1DA-7DF206354228}" destId="{280E5E41-76BF-F744-83CB-B3E2378412E6}" srcOrd="2" destOrd="0" presId="urn:microsoft.com/office/officeart/2005/8/layout/vList2"/>
    <dgm:cxn modelId="{16047691-E995-B54E-9B4D-737B49D3C201}" type="presParOf" srcId="{54004E13-F9C3-0B48-B1DA-7DF206354228}" destId="{8A819D2E-8D2E-584F-ADF1-344F4864D6CF}" srcOrd="3" destOrd="0" presId="urn:microsoft.com/office/officeart/2005/8/layout/vList2"/>
    <dgm:cxn modelId="{381F5FB4-68E2-954E-81D6-5532F93EBFAA}" type="presParOf" srcId="{54004E13-F9C3-0B48-B1DA-7DF206354228}" destId="{71038DBF-2FD6-5A49-85A4-4D05A205E6E8}" srcOrd="4" destOrd="0" presId="urn:microsoft.com/office/officeart/2005/8/layout/vList2"/>
    <dgm:cxn modelId="{7BC0C896-9EE0-974A-8F49-9DC70B32FC3F}" type="presParOf" srcId="{54004E13-F9C3-0B48-B1DA-7DF206354228}" destId="{AAF6686C-DDBA-C649-98CE-73CEE99730D0}" srcOrd="5" destOrd="0" presId="urn:microsoft.com/office/officeart/2005/8/layout/vList2"/>
    <dgm:cxn modelId="{060C5198-4D8F-934A-89F8-1D448618C621}" type="presParOf" srcId="{54004E13-F9C3-0B48-B1DA-7DF206354228}" destId="{77405C8C-A817-B946-8132-5F4CA52D617A}" srcOrd="6" destOrd="0" presId="urn:microsoft.com/office/officeart/2005/8/layout/vList2"/>
    <dgm:cxn modelId="{9D8A9593-F97A-AF4F-AD3C-BB9AD9730C1E}" type="presParOf" srcId="{54004E13-F9C3-0B48-B1DA-7DF206354228}" destId="{32368CE3-38B7-874A-BEB3-F60FED6868C0}" srcOrd="7" destOrd="0" presId="urn:microsoft.com/office/officeart/2005/8/layout/vList2"/>
    <dgm:cxn modelId="{64C7983D-7E07-4443-B730-990764D7C8A4}" type="presParOf" srcId="{54004E13-F9C3-0B48-B1DA-7DF206354228}" destId="{8713B9F9-BC97-9A47-B0A0-DF699E0DBCA9}"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6FEC089E-A9A6-CC41-A944-E88526B0A324}" type="doc">
      <dgm:prSet loTypeId="urn:microsoft.com/office/officeart/2005/8/layout/vList2" loCatId="" qsTypeId="urn:microsoft.com/office/officeart/2005/8/quickstyle/simple3" qsCatId="simple" csTypeId="urn:microsoft.com/office/officeart/2005/8/colors/accent2_2" csCatId="accent2"/>
      <dgm:spPr/>
      <dgm:t>
        <a:bodyPr/>
        <a:lstStyle/>
        <a:p>
          <a:endParaRPr lang="en-US"/>
        </a:p>
      </dgm:t>
    </dgm:pt>
    <dgm:pt modelId="{6557CDF0-8772-E046-8AEF-E4E3BF795D73}">
      <dgm:prSet custT="1"/>
      <dgm:spPr/>
      <dgm:t>
        <a:bodyPr/>
        <a:lstStyle/>
        <a:p>
          <a:pPr rtl="0"/>
          <a:r>
            <a:rPr lang="en-US" sz="2800" dirty="0" smtClean="0"/>
            <a:t>Each individual has privacy in their sleeping or living unit. </a:t>
          </a:r>
          <a:endParaRPr lang="en-US" sz="2800" dirty="0"/>
        </a:p>
      </dgm:t>
    </dgm:pt>
    <dgm:pt modelId="{76AEAF39-C148-B649-9CE5-51DFF898704A}" type="parTrans" cxnId="{05531FB4-A2FB-9840-B263-9EB40DD2FB8C}">
      <dgm:prSet/>
      <dgm:spPr/>
      <dgm:t>
        <a:bodyPr/>
        <a:lstStyle/>
        <a:p>
          <a:endParaRPr lang="en-US"/>
        </a:p>
      </dgm:t>
    </dgm:pt>
    <dgm:pt modelId="{C1BF5159-A991-AB48-A552-5648E520E8C3}" type="sibTrans" cxnId="{05531FB4-A2FB-9840-B263-9EB40DD2FB8C}">
      <dgm:prSet/>
      <dgm:spPr/>
      <dgm:t>
        <a:bodyPr/>
        <a:lstStyle/>
        <a:p>
          <a:endParaRPr lang="en-US"/>
        </a:p>
      </dgm:t>
    </dgm:pt>
    <dgm:pt modelId="{2A08B047-D586-4F44-A0AF-9D1DA0A7E74E}">
      <dgm:prSet custT="1"/>
      <dgm:spPr/>
      <dgm:t>
        <a:bodyPr/>
        <a:lstStyle/>
        <a:p>
          <a:pPr rtl="0"/>
          <a:r>
            <a:rPr lang="en-US" sz="2800" dirty="0" smtClean="0"/>
            <a:t>Units have doors lockable by the individual, with only appropriate staff having keys to doors. </a:t>
          </a:r>
          <a:endParaRPr lang="en-US" sz="2800" dirty="0"/>
        </a:p>
      </dgm:t>
    </dgm:pt>
    <dgm:pt modelId="{BC7DE886-41DD-CC48-9F80-2080DCA73D4E}" type="parTrans" cxnId="{47E373E6-FC27-AA4F-9FCB-F699EA31450B}">
      <dgm:prSet/>
      <dgm:spPr/>
      <dgm:t>
        <a:bodyPr/>
        <a:lstStyle/>
        <a:p>
          <a:endParaRPr lang="en-US"/>
        </a:p>
      </dgm:t>
    </dgm:pt>
    <dgm:pt modelId="{04C94B71-F922-644E-A6A1-75B1075B61EC}" type="sibTrans" cxnId="{47E373E6-FC27-AA4F-9FCB-F699EA31450B}">
      <dgm:prSet/>
      <dgm:spPr/>
      <dgm:t>
        <a:bodyPr/>
        <a:lstStyle/>
        <a:p>
          <a:endParaRPr lang="en-US"/>
        </a:p>
      </dgm:t>
    </dgm:pt>
    <dgm:pt modelId="{FA54EBBD-FFD6-5749-81A3-E452347E91C0}">
      <dgm:prSet custT="1"/>
      <dgm:spPr/>
      <dgm:t>
        <a:bodyPr/>
        <a:lstStyle/>
        <a:p>
          <a:pPr rtl="0"/>
          <a:r>
            <a:rPr lang="en-US" sz="2800" dirty="0" smtClean="0"/>
            <a:t>Individuals sharing units have a choice of roommates in that setting. </a:t>
          </a:r>
          <a:endParaRPr lang="en-US" sz="2800" dirty="0"/>
        </a:p>
      </dgm:t>
    </dgm:pt>
    <dgm:pt modelId="{E3BFF267-ABD4-A14C-8593-CB533A1F54C8}" type="parTrans" cxnId="{CC48AABF-3A22-C241-BB3B-07A9D56216F2}">
      <dgm:prSet/>
      <dgm:spPr/>
      <dgm:t>
        <a:bodyPr/>
        <a:lstStyle/>
        <a:p>
          <a:endParaRPr lang="en-US"/>
        </a:p>
      </dgm:t>
    </dgm:pt>
    <dgm:pt modelId="{67B4F9CB-970F-EF4F-A58A-D61DEC2629E3}" type="sibTrans" cxnId="{CC48AABF-3A22-C241-BB3B-07A9D56216F2}">
      <dgm:prSet/>
      <dgm:spPr/>
      <dgm:t>
        <a:bodyPr/>
        <a:lstStyle/>
        <a:p>
          <a:endParaRPr lang="en-US"/>
        </a:p>
      </dgm:t>
    </dgm:pt>
    <dgm:pt modelId="{2F1A128B-F00D-8E40-9A14-BE7FF820B103}" type="pres">
      <dgm:prSet presAssocID="{6FEC089E-A9A6-CC41-A944-E88526B0A324}" presName="linear" presStyleCnt="0">
        <dgm:presLayoutVars>
          <dgm:animLvl val="lvl"/>
          <dgm:resizeHandles val="exact"/>
        </dgm:presLayoutVars>
      </dgm:prSet>
      <dgm:spPr/>
      <dgm:t>
        <a:bodyPr/>
        <a:lstStyle/>
        <a:p>
          <a:endParaRPr lang="en-US"/>
        </a:p>
      </dgm:t>
    </dgm:pt>
    <dgm:pt modelId="{2AAD0319-E435-5543-9BFD-8B2570B6A5EE}" type="pres">
      <dgm:prSet presAssocID="{6557CDF0-8772-E046-8AEF-E4E3BF795D73}" presName="parentText" presStyleLbl="node1" presStyleIdx="0" presStyleCnt="3">
        <dgm:presLayoutVars>
          <dgm:chMax val="0"/>
          <dgm:bulletEnabled val="1"/>
        </dgm:presLayoutVars>
      </dgm:prSet>
      <dgm:spPr/>
      <dgm:t>
        <a:bodyPr/>
        <a:lstStyle/>
        <a:p>
          <a:endParaRPr lang="en-US"/>
        </a:p>
      </dgm:t>
    </dgm:pt>
    <dgm:pt modelId="{171F9D32-330B-DB41-A678-D646E610D506}" type="pres">
      <dgm:prSet presAssocID="{C1BF5159-A991-AB48-A552-5648E520E8C3}" presName="spacer" presStyleCnt="0"/>
      <dgm:spPr/>
    </dgm:pt>
    <dgm:pt modelId="{A944359B-7195-EE49-8468-288B713A4BF5}" type="pres">
      <dgm:prSet presAssocID="{2A08B047-D586-4F44-A0AF-9D1DA0A7E74E}" presName="parentText" presStyleLbl="node1" presStyleIdx="1" presStyleCnt="3">
        <dgm:presLayoutVars>
          <dgm:chMax val="0"/>
          <dgm:bulletEnabled val="1"/>
        </dgm:presLayoutVars>
      </dgm:prSet>
      <dgm:spPr/>
      <dgm:t>
        <a:bodyPr/>
        <a:lstStyle/>
        <a:p>
          <a:endParaRPr lang="en-US"/>
        </a:p>
      </dgm:t>
    </dgm:pt>
    <dgm:pt modelId="{E1785FC1-6D15-674C-91A8-8B45588BD90D}" type="pres">
      <dgm:prSet presAssocID="{04C94B71-F922-644E-A6A1-75B1075B61EC}" presName="spacer" presStyleCnt="0"/>
      <dgm:spPr/>
    </dgm:pt>
    <dgm:pt modelId="{9288C5B1-6FDE-6943-9AB8-A49D67E4EADD}" type="pres">
      <dgm:prSet presAssocID="{FA54EBBD-FFD6-5749-81A3-E452347E91C0}" presName="parentText" presStyleLbl="node1" presStyleIdx="2" presStyleCnt="3">
        <dgm:presLayoutVars>
          <dgm:chMax val="0"/>
          <dgm:bulletEnabled val="1"/>
        </dgm:presLayoutVars>
      </dgm:prSet>
      <dgm:spPr/>
      <dgm:t>
        <a:bodyPr/>
        <a:lstStyle/>
        <a:p>
          <a:endParaRPr lang="en-US"/>
        </a:p>
      </dgm:t>
    </dgm:pt>
  </dgm:ptLst>
  <dgm:cxnLst>
    <dgm:cxn modelId="{CC48AABF-3A22-C241-BB3B-07A9D56216F2}" srcId="{6FEC089E-A9A6-CC41-A944-E88526B0A324}" destId="{FA54EBBD-FFD6-5749-81A3-E452347E91C0}" srcOrd="2" destOrd="0" parTransId="{E3BFF267-ABD4-A14C-8593-CB533A1F54C8}" sibTransId="{67B4F9CB-970F-EF4F-A58A-D61DEC2629E3}"/>
    <dgm:cxn modelId="{E09E9C41-EBB5-0843-A25F-17985C718157}" type="presOf" srcId="{6557CDF0-8772-E046-8AEF-E4E3BF795D73}" destId="{2AAD0319-E435-5543-9BFD-8B2570B6A5EE}" srcOrd="0" destOrd="0" presId="urn:microsoft.com/office/officeart/2005/8/layout/vList2"/>
    <dgm:cxn modelId="{17F8FFC2-D220-AE47-B33C-70331855332F}" type="presOf" srcId="{FA54EBBD-FFD6-5749-81A3-E452347E91C0}" destId="{9288C5B1-6FDE-6943-9AB8-A49D67E4EADD}" srcOrd="0" destOrd="0" presId="urn:microsoft.com/office/officeart/2005/8/layout/vList2"/>
    <dgm:cxn modelId="{1A7FC9A8-BD80-A64D-9E58-7EBA9049DE5A}" type="presOf" srcId="{6FEC089E-A9A6-CC41-A944-E88526B0A324}" destId="{2F1A128B-F00D-8E40-9A14-BE7FF820B103}" srcOrd="0" destOrd="0" presId="urn:microsoft.com/office/officeart/2005/8/layout/vList2"/>
    <dgm:cxn modelId="{1DF4B5A1-0902-7B41-9A45-238C7B2FE7A7}" type="presOf" srcId="{2A08B047-D586-4F44-A0AF-9D1DA0A7E74E}" destId="{A944359B-7195-EE49-8468-288B713A4BF5}" srcOrd="0" destOrd="0" presId="urn:microsoft.com/office/officeart/2005/8/layout/vList2"/>
    <dgm:cxn modelId="{47E373E6-FC27-AA4F-9FCB-F699EA31450B}" srcId="{6FEC089E-A9A6-CC41-A944-E88526B0A324}" destId="{2A08B047-D586-4F44-A0AF-9D1DA0A7E74E}" srcOrd="1" destOrd="0" parTransId="{BC7DE886-41DD-CC48-9F80-2080DCA73D4E}" sibTransId="{04C94B71-F922-644E-A6A1-75B1075B61EC}"/>
    <dgm:cxn modelId="{05531FB4-A2FB-9840-B263-9EB40DD2FB8C}" srcId="{6FEC089E-A9A6-CC41-A944-E88526B0A324}" destId="{6557CDF0-8772-E046-8AEF-E4E3BF795D73}" srcOrd="0" destOrd="0" parTransId="{76AEAF39-C148-B649-9CE5-51DFF898704A}" sibTransId="{C1BF5159-A991-AB48-A552-5648E520E8C3}"/>
    <dgm:cxn modelId="{59EB2C69-E847-BB49-B52C-7BB2F828BE0A}" type="presParOf" srcId="{2F1A128B-F00D-8E40-9A14-BE7FF820B103}" destId="{2AAD0319-E435-5543-9BFD-8B2570B6A5EE}" srcOrd="0" destOrd="0" presId="urn:microsoft.com/office/officeart/2005/8/layout/vList2"/>
    <dgm:cxn modelId="{92894ADF-3A94-964C-8374-1AA809D77829}" type="presParOf" srcId="{2F1A128B-F00D-8E40-9A14-BE7FF820B103}" destId="{171F9D32-330B-DB41-A678-D646E610D506}" srcOrd="1" destOrd="0" presId="urn:microsoft.com/office/officeart/2005/8/layout/vList2"/>
    <dgm:cxn modelId="{9A499E57-1B4C-F845-83ED-DAB91F2DC615}" type="presParOf" srcId="{2F1A128B-F00D-8E40-9A14-BE7FF820B103}" destId="{A944359B-7195-EE49-8468-288B713A4BF5}" srcOrd="2" destOrd="0" presId="urn:microsoft.com/office/officeart/2005/8/layout/vList2"/>
    <dgm:cxn modelId="{E55C822F-E36A-6C47-A278-02577ACB59CB}" type="presParOf" srcId="{2F1A128B-F00D-8E40-9A14-BE7FF820B103}" destId="{E1785FC1-6D15-674C-91A8-8B45588BD90D}" srcOrd="3" destOrd="0" presId="urn:microsoft.com/office/officeart/2005/8/layout/vList2"/>
    <dgm:cxn modelId="{CAE40B0B-826E-204C-95EB-620C18A47803}" type="presParOf" srcId="{2F1A128B-F00D-8E40-9A14-BE7FF820B103}" destId="{9288C5B1-6FDE-6943-9AB8-A49D67E4EAD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6717F56C-4978-4446-927B-51C98B9D79F4}" type="doc">
      <dgm:prSet loTypeId="urn:microsoft.com/office/officeart/2005/8/layout/vList2" loCatId="" qsTypeId="urn:microsoft.com/office/officeart/2005/8/quickstyle/simple3" qsCatId="simple" csTypeId="urn:microsoft.com/office/officeart/2005/8/colors/accent2_2" csCatId="accent2" phldr="1"/>
      <dgm:spPr/>
      <dgm:t>
        <a:bodyPr/>
        <a:lstStyle/>
        <a:p>
          <a:endParaRPr lang="en-US"/>
        </a:p>
      </dgm:t>
    </dgm:pt>
    <dgm:pt modelId="{48B290C7-9B58-F642-AD25-DC3F567339E6}">
      <dgm:prSet/>
      <dgm:spPr/>
      <dgm:t>
        <a:bodyPr/>
        <a:lstStyle/>
        <a:p>
          <a:pPr rtl="0"/>
          <a:r>
            <a:rPr lang="en-US" dirty="0" smtClean="0"/>
            <a:t>Individuals have the: </a:t>
          </a:r>
          <a:endParaRPr lang="en-US" dirty="0"/>
        </a:p>
      </dgm:t>
    </dgm:pt>
    <dgm:pt modelId="{673D53F9-3061-244B-B262-21510DB5A28D}" type="parTrans" cxnId="{CB7B757C-4FFE-6D44-9ECE-81DC61B55320}">
      <dgm:prSet/>
      <dgm:spPr/>
      <dgm:t>
        <a:bodyPr/>
        <a:lstStyle/>
        <a:p>
          <a:endParaRPr lang="en-US"/>
        </a:p>
      </dgm:t>
    </dgm:pt>
    <dgm:pt modelId="{30E43D68-153F-8346-97F9-7094FBA13A23}" type="sibTrans" cxnId="{CB7B757C-4FFE-6D44-9ECE-81DC61B55320}">
      <dgm:prSet/>
      <dgm:spPr/>
      <dgm:t>
        <a:bodyPr/>
        <a:lstStyle/>
        <a:p>
          <a:endParaRPr lang="en-US"/>
        </a:p>
      </dgm:t>
    </dgm:pt>
    <dgm:pt modelId="{8E8BD05B-DDC1-B347-BA7A-CDBC07113341}">
      <dgm:prSet/>
      <dgm:spPr/>
      <dgm:t>
        <a:bodyPr/>
        <a:lstStyle/>
        <a:p>
          <a:pPr rtl="0"/>
          <a:r>
            <a:rPr lang="en-US" dirty="0" smtClean="0"/>
            <a:t>Freedom to furnish and decorate their units  </a:t>
          </a:r>
          <a:endParaRPr lang="en-US" dirty="0"/>
        </a:p>
      </dgm:t>
    </dgm:pt>
    <dgm:pt modelId="{C86ED6D5-A0D0-1D41-8AD3-EBC9FE38A3BA}" type="parTrans" cxnId="{60FD0E0E-E819-594B-B948-19E3F5EC630B}">
      <dgm:prSet/>
      <dgm:spPr/>
      <dgm:t>
        <a:bodyPr/>
        <a:lstStyle/>
        <a:p>
          <a:endParaRPr lang="en-US"/>
        </a:p>
      </dgm:t>
    </dgm:pt>
    <dgm:pt modelId="{47542F1B-4405-F04B-9B83-E58B4E030635}" type="sibTrans" cxnId="{60FD0E0E-E819-594B-B948-19E3F5EC630B}">
      <dgm:prSet/>
      <dgm:spPr/>
      <dgm:t>
        <a:bodyPr/>
        <a:lstStyle/>
        <a:p>
          <a:endParaRPr lang="en-US"/>
        </a:p>
      </dgm:t>
    </dgm:pt>
    <dgm:pt modelId="{4CA90849-67F9-E849-BD9D-30046F2E8AED}">
      <dgm:prSet/>
      <dgm:spPr/>
      <dgm:t>
        <a:bodyPr/>
        <a:lstStyle/>
        <a:p>
          <a:pPr rtl="0"/>
          <a:r>
            <a:rPr lang="en-US" dirty="0" smtClean="0"/>
            <a:t>Freedom and support to control their own schedules and activities</a:t>
          </a:r>
          <a:endParaRPr lang="en-US" dirty="0"/>
        </a:p>
      </dgm:t>
    </dgm:pt>
    <dgm:pt modelId="{79327717-E778-1645-BE52-DA058FC535BE}" type="parTrans" cxnId="{5E52BF93-3214-804A-9207-7A9858A749C0}">
      <dgm:prSet/>
      <dgm:spPr/>
      <dgm:t>
        <a:bodyPr/>
        <a:lstStyle/>
        <a:p>
          <a:endParaRPr lang="en-US"/>
        </a:p>
      </dgm:t>
    </dgm:pt>
    <dgm:pt modelId="{FC4116E7-C824-DC4E-A830-8695F5B6F960}" type="sibTrans" cxnId="{5E52BF93-3214-804A-9207-7A9858A749C0}">
      <dgm:prSet/>
      <dgm:spPr/>
      <dgm:t>
        <a:bodyPr/>
        <a:lstStyle/>
        <a:p>
          <a:endParaRPr lang="en-US"/>
        </a:p>
      </dgm:t>
    </dgm:pt>
    <dgm:pt modelId="{00A6565F-938F-6A4C-8A04-3E561927A410}">
      <dgm:prSet/>
      <dgm:spPr/>
      <dgm:t>
        <a:bodyPr/>
        <a:lstStyle/>
        <a:p>
          <a:pPr rtl="0"/>
          <a:r>
            <a:rPr lang="en-US" dirty="0" smtClean="0"/>
            <a:t>Freedom to access to food at any time</a:t>
          </a:r>
          <a:endParaRPr lang="en-US" dirty="0"/>
        </a:p>
      </dgm:t>
    </dgm:pt>
    <dgm:pt modelId="{86F99A73-6167-E049-B8EF-AAE0CEDE5990}" type="parTrans" cxnId="{020C6595-2850-C947-B340-52733F1DF9D3}">
      <dgm:prSet/>
      <dgm:spPr/>
      <dgm:t>
        <a:bodyPr/>
        <a:lstStyle/>
        <a:p>
          <a:endParaRPr lang="en-US"/>
        </a:p>
      </dgm:t>
    </dgm:pt>
    <dgm:pt modelId="{AE49BF81-D8C7-AC49-A8BC-66C3FFA42E80}" type="sibTrans" cxnId="{020C6595-2850-C947-B340-52733F1DF9D3}">
      <dgm:prSet/>
      <dgm:spPr/>
      <dgm:t>
        <a:bodyPr/>
        <a:lstStyle/>
        <a:p>
          <a:endParaRPr lang="en-US"/>
        </a:p>
      </dgm:t>
    </dgm:pt>
    <dgm:pt modelId="{A31874BB-52C4-0C48-B616-01EFAD62A88B}">
      <dgm:prSet/>
      <dgm:spPr/>
      <dgm:t>
        <a:bodyPr/>
        <a:lstStyle/>
        <a:p>
          <a:pPr rtl="0"/>
          <a:r>
            <a:rPr lang="en-US" dirty="0" smtClean="0"/>
            <a:t>Right to have their choice of visitors at any time </a:t>
          </a:r>
          <a:endParaRPr lang="en-US" dirty="0"/>
        </a:p>
      </dgm:t>
    </dgm:pt>
    <dgm:pt modelId="{9D52ECDB-8F6B-9942-9A29-64DCF93866D0}" type="parTrans" cxnId="{82348CE4-4476-4B4B-8EDB-F45AF8FDEA7A}">
      <dgm:prSet/>
      <dgm:spPr/>
      <dgm:t>
        <a:bodyPr/>
        <a:lstStyle/>
        <a:p>
          <a:endParaRPr lang="en-US"/>
        </a:p>
      </dgm:t>
    </dgm:pt>
    <dgm:pt modelId="{59405555-5524-F64B-B6A4-3DFC9C65423E}" type="sibTrans" cxnId="{82348CE4-4476-4B4B-8EDB-F45AF8FDEA7A}">
      <dgm:prSet/>
      <dgm:spPr/>
      <dgm:t>
        <a:bodyPr/>
        <a:lstStyle/>
        <a:p>
          <a:endParaRPr lang="en-US"/>
        </a:p>
      </dgm:t>
    </dgm:pt>
    <dgm:pt modelId="{9E874DEB-39B6-D143-BDFA-1C7C739D2D28}">
      <dgm:prSet/>
      <dgm:spPr/>
      <dgm:t>
        <a:bodyPr/>
        <a:lstStyle/>
        <a:p>
          <a:pPr rtl="0"/>
          <a:r>
            <a:rPr lang="en-US" dirty="0" smtClean="0"/>
            <a:t>Right to live in physically accessible setting</a:t>
          </a:r>
          <a:endParaRPr lang="en-US" dirty="0"/>
        </a:p>
      </dgm:t>
    </dgm:pt>
    <dgm:pt modelId="{332B303E-C74F-9D42-9AF8-326BB571FE0C}" type="parTrans" cxnId="{CB553EB0-C14A-6D45-B03B-8E93C665011C}">
      <dgm:prSet/>
      <dgm:spPr/>
    </dgm:pt>
    <dgm:pt modelId="{4B1EB8FC-97C8-E848-A555-3A977231D711}" type="sibTrans" cxnId="{CB553EB0-C14A-6D45-B03B-8E93C665011C}">
      <dgm:prSet/>
      <dgm:spPr/>
    </dgm:pt>
    <dgm:pt modelId="{4500C2D5-EF6F-AF49-AEAB-A3C1FADE969D}" type="pres">
      <dgm:prSet presAssocID="{6717F56C-4978-4446-927B-51C98B9D79F4}" presName="linear" presStyleCnt="0">
        <dgm:presLayoutVars>
          <dgm:animLvl val="lvl"/>
          <dgm:resizeHandles val="exact"/>
        </dgm:presLayoutVars>
      </dgm:prSet>
      <dgm:spPr/>
      <dgm:t>
        <a:bodyPr/>
        <a:lstStyle/>
        <a:p>
          <a:endParaRPr lang="en-US"/>
        </a:p>
      </dgm:t>
    </dgm:pt>
    <dgm:pt modelId="{E62C66C2-99F6-B747-B274-FF3BCB07CC73}" type="pres">
      <dgm:prSet presAssocID="{48B290C7-9B58-F642-AD25-DC3F567339E6}" presName="parentText" presStyleLbl="node1" presStyleIdx="0" presStyleCnt="1">
        <dgm:presLayoutVars>
          <dgm:chMax val="0"/>
          <dgm:bulletEnabled val="1"/>
        </dgm:presLayoutVars>
      </dgm:prSet>
      <dgm:spPr/>
      <dgm:t>
        <a:bodyPr/>
        <a:lstStyle/>
        <a:p>
          <a:endParaRPr lang="en-US"/>
        </a:p>
      </dgm:t>
    </dgm:pt>
    <dgm:pt modelId="{63A510CD-63D9-0742-9023-DB9CAB3D7982}" type="pres">
      <dgm:prSet presAssocID="{48B290C7-9B58-F642-AD25-DC3F567339E6}" presName="childText" presStyleLbl="revTx" presStyleIdx="0" presStyleCnt="1">
        <dgm:presLayoutVars>
          <dgm:bulletEnabled val="1"/>
        </dgm:presLayoutVars>
      </dgm:prSet>
      <dgm:spPr/>
      <dgm:t>
        <a:bodyPr/>
        <a:lstStyle/>
        <a:p>
          <a:endParaRPr lang="en-US"/>
        </a:p>
      </dgm:t>
    </dgm:pt>
  </dgm:ptLst>
  <dgm:cxnLst>
    <dgm:cxn modelId="{CB7B757C-4FFE-6D44-9ECE-81DC61B55320}" srcId="{6717F56C-4978-4446-927B-51C98B9D79F4}" destId="{48B290C7-9B58-F642-AD25-DC3F567339E6}" srcOrd="0" destOrd="0" parTransId="{673D53F9-3061-244B-B262-21510DB5A28D}" sibTransId="{30E43D68-153F-8346-97F9-7094FBA13A23}"/>
    <dgm:cxn modelId="{309415B1-989D-8B40-AE08-686347BC16A8}" type="presOf" srcId="{8E8BD05B-DDC1-B347-BA7A-CDBC07113341}" destId="{63A510CD-63D9-0742-9023-DB9CAB3D7982}" srcOrd="0" destOrd="0" presId="urn:microsoft.com/office/officeart/2005/8/layout/vList2"/>
    <dgm:cxn modelId="{012E17E2-1293-054A-8C86-91C3341DCF4B}" type="presOf" srcId="{A31874BB-52C4-0C48-B616-01EFAD62A88B}" destId="{63A510CD-63D9-0742-9023-DB9CAB3D7982}" srcOrd="0" destOrd="3" presId="urn:microsoft.com/office/officeart/2005/8/layout/vList2"/>
    <dgm:cxn modelId="{82348CE4-4476-4B4B-8EDB-F45AF8FDEA7A}" srcId="{48B290C7-9B58-F642-AD25-DC3F567339E6}" destId="{A31874BB-52C4-0C48-B616-01EFAD62A88B}" srcOrd="3" destOrd="0" parTransId="{9D52ECDB-8F6B-9942-9A29-64DCF93866D0}" sibTransId="{59405555-5524-F64B-B6A4-3DFC9C65423E}"/>
    <dgm:cxn modelId="{A6E30A8C-081A-E748-8FF5-F9756578D89A}" type="presOf" srcId="{9E874DEB-39B6-D143-BDFA-1C7C739D2D28}" destId="{63A510CD-63D9-0742-9023-DB9CAB3D7982}" srcOrd="0" destOrd="4" presId="urn:microsoft.com/office/officeart/2005/8/layout/vList2"/>
    <dgm:cxn modelId="{60FD0E0E-E819-594B-B948-19E3F5EC630B}" srcId="{48B290C7-9B58-F642-AD25-DC3F567339E6}" destId="{8E8BD05B-DDC1-B347-BA7A-CDBC07113341}" srcOrd="0" destOrd="0" parTransId="{C86ED6D5-A0D0-1D41-8AD3-EBC9FE38A3BA}" sibTransId="{47542F1B-4405-F04B-9B83-E58B4E030635}"/>
    <dgm:cxn modelId="{020C6595-2850-C947-B340-52733F1DF9D3}" srcId="{48B290C7-9B58-F642-AD25-DC3F567339E6}" destId="{00A6565F-938F-6A4C-8A04-3E561927A410}" srcOrd="2" destOrd="0" parTransId="{86F99A73-6167-E049-B8EF-AAE0CEDE5990}" sibTransId="{AE49BF81-D8C7-AC49-A8BC-66C3FFA42E80}"/>
    <dgm:cxn modelId="{78259AF4-CBF9-784A-B68D-A01B09C157F6}" type="presOf" srcId="{00A6565F-938F-6A4C-8A04-3E561927A410}" destId="{63A510CD-63D9-0742-9023-DB9CAB3D7982}" srcOrd="0" destOrd="2" presId="urn:microsoft.com/office/officeart/2005/8/layout/vList2"/>
    <dgm:cxn modelId="{5E52BF93-3214-804A-9207-7A9858A749C0}" srcId="{48B290C7-9B58-F642-AD25-DC3F567339E6}" destId="{4CA90849-67F9-E849-BD9D-30046F2E8AED}" srcOrd="1" destOrd="0" parTransId="{79327717-E778-1645-BE52-DA058FC535BE}" sibTransId="{FC4116E7-C824-DC4E-A830-8695F5B6F960}"/>
    <dgm:cxn modelId="{CB553EB0-C14A-6D45-B03B-8E93C665011C}" srcId="{48B290C7-9B58-F642-AD25-DC3F567339E6}" destId="{9E874DEB-39B6-D143-BDFA-1C7C739D2D28}" srcOrd="4" destOrd="0" parTransId="{332B303E-C74F-9D42-9AF8-326BB571FE0C}" sibTransId="{4B1EB8FC-97C8-E848-A555-3A977231D711}"/>
    <dgm:cxn modelId="{0D7417C1-5DBC-1B45-A32B-F25521F3D46C}" type="presOf" srcId="{48B290C7-9B58-F642-AD25-DC3F567339E6}" destId="{E62C66C2-99F6-B747-B274-FF3BCB07CC73}" srcOrd="0" destOrd="0" presId="urn:microsoft.com/office/officeart/2005/8/layout/vList2"/>
    <dgm:cxn modelId="{DE6DAF8D-F856-3349-989F-4453908D9698}" type="presOf" srcId="{6717F56C-4978-4446-927B-51C98B9D79F4}" destId="{4500C2D5-EF6F-AF49-AEAB-A3C1FADE969D}" srcOrd="0" destOrd="0" presId="urn:microsoft.com/office/officeart/2005/8/layout/vList2"/>
    <dgm:cxn modelId="{6F501987-0059-5F4B-9507-8A8991196513}" type="presOf" srcId="{4CA90849-67F9-E849-BD9D-30046F2E8AED}" destId="{63A510CD-63D9-0742-9023-DB9CAB3D7982}" srcOrd="0" destOrd="1" presId="urn:microsoft.com/office/officeart/2005/8/layout/vList2"/>
    <dgm:cxn modelId="{12406AD4-2EB1-294A-8232-355E6E4F03DD}" type="presParOf" srcId="{4500C2D5-EF6F-AF49-AEAB-A3C1FADE969D}" destId="{E62C66C2-99F6-B747-B274-FF3BCB07CC73}" srcOrd="0" destOrd="0" presId="urn:microsoft.com/office/officeart/2005/8/layout/vList2"/>
    <dgm:cxn modelId="{C85C28ED-2F26-BB45-8458-656A8046468E}" type="presParOf" srcId="{4500C2D5-EF6F-AF49-AEAB-A3C1FADE969D}" destId="{63A510CD-63D9-0742-9023-DB9CAB3D798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BBF28E1D-CE56-6B46-8D00-FCD6F4E200AD}" type="doc">
      <dgm:prSet loTypeId="urn:microsoft.com/office/officeart/2005/8/layout/lProcess2" loCatId="" qsTypeId="urn:microsoft.com/office/officeart/2005/8/quickstyle/simple3" qsCatId="simple" csTypeId="urn:microsoft.com/office/officeart/2005/8/colors/accent2_2" csCatId="accent2" phldr="1"/>
      <dgm:spPr/>
      <dgm:t>
        <a:bodyPr/>
        <a:lstStyle/>
        <a:p>
          <a:endParaRPr lang="en-US"/>
        </a:p>
      </dgm:t>
    </dgm:pt>
    <dgm:pt modelId="{5FDD1324-DFAB-0C49-99B6-694A67D149DD}">
      <dgm:prSet custT="1"/>
      <dgm:spPr/>
      <dgm:t>
        <a:bodyPr/>
        <a:lstStyle/>
        <a:p>
          <a:pPr rtl="0"/>
          <a:endParaRPr lang="en-US" sz="2400" dirty="0" smtClean="0"/>
        </a:p>
        <a:p>
          <a:pPr rtl="0"/>
          <a:endParaRPr lang="en-US" sz="2400" dirty="0" smtClean="0"/>
        </a:p>
        <a:p>
          <a:pPr rtl="0"/>
          <a:endParaRPr lang="en-US" sz="2400" dirty="0" smtClean="0"/>
        </a:p>
        <a:p>
          <a:pPr rtl="0"/>
          <a:endParaRPr lang="en-US" sz="2400" dirty="0" smtClean="0"/>
        </a:p>
        <a:p>
          <a:pPr rtl="0"/>
          <a:endParaRPr lang="en-US" sz="2400" dirty="0" smtClean="0"/>
        </a:p>
        <a:p>
          <a:pPr rtl="0"/>
          <a:endParaRPr lang="en-US" sz="2400" dirty="0" smtClean="0"/>
        </a:p>
        <a:p>
          <a:pPr rtl="0"/>
          <a:r>
            <a:rPr lang="en-US" sz="2400" dirty="0" smtClean="0"/>
            <a:t>Any limits to these requirements must be supported by a specific assessed need and justified in the person-centered service plan. </a:t>
          </a:r>
          <a:endParaRPr lang="en-US" sz="2400" dirty="0"/>
        </a:p>
      </dgm:t>
    </dgm:pt>
    <dgm:pt modelId="{5C95878E-1F45-814F-9137-3C4DF36D6BC6}" type="parTrans" cxnId="{38AF76AE-7639-0047-90D6-053E4DC20009}">
      <dgm:prSet/>
      <dgm:spPr/>
      <dgm:t>
        <a:bodyPr/>
        <a:lstStyle/>
        <a:p>
          <a:endParaRPr lang="en-US"/>
        </a:p>
      </dgm:t>
    </dgm:pt>
    <dgm:pt modelId="{A1CB0D93-831B-564E-94C4-B686CD75EC2B}" type="sibTrans" cxnId="{38AF76AE-7639-0047-90D6-053E4DC20009}">
      <dgm:prSet/>
      <dgm:spPr/>
      <dgm:t>
        <a:bodyPr/>
        <a:lstStyle/>
        <a:p>
          <a:endParaRPr lang="en-US"/>
        </a:p>
      </dgm:t>
    </dgm:pt>
    <dgm:pt modelId="{65FB88F7-3119-CD4F-9FF0-BCE87283D3A0}">
      <dgm:prSet custT="1"/>
      <dgm:spPr/>
      <dgm:t>
        <a:bodyPr/>
        <a:lstStyle/>
        <a:p>
          <a:pPr rtl="0"/>
          <a:endParaRPr lang="en-US" sz="2400" dirty="0" smtClean="0"/>
        </a:p>
        <a:p>
          <a:pPr rtl="0"/>
          <a:endParaRPr lang="en-US" sz="2400" dirty="0" smtClean="0"/>
        </a:p>
        <a:p>
          <a:pPr rtl="0"/>
          <a:endParaRPr lang="en-US" sz="2400" dirty="0" smtClean="0"/>
        </a:p>
        <a:p>
          <a:pPr rtl="0"/>
          <a:endParaRPr lang="en-US" sz="2400" dirty="0" smtClean="0"/>
        </a:p>
        <a:p>
          <a:pPr rtl="0"/>
          <a:r>
            <a:rPr lang="en-US" sz="2400" dirty="0" smtClean="0"/>
            <a:t>Assessment and modifications must be completed by the case manager, service coordinator, or personal agent.</a:t>
          </a:r>
          <a:endParaRPr lang="en-US" sz="2400" dirty="0"/>
        </a:p>
      </dgm:t>
    </dgm:pt>
    <dgm:pt modelId="{69DB411F-42C6-9F4D-816D-11087F30160D}" type="parTrans" cxnId="{E7D93DBC-F559-5C4C-980B-CDDCE618BE2F}">
      <dgm:prSet/>
      <dgm:spPr/>
      <dgm:t>
        <a:bodyPr/>
        <a:lstStyle/>
        <a:p>
          <a:endParaRPr lang="en-US"/>
        </a:p>
      </dgm:t>
    </dgm:pt>
    <dgm:pt modelId="{F913A707-02DC-7C47-831E-9A8403FFF3FB}" type="sibTrans" cxnId="{E7D93DBC-F559-5C4C-980B-CDDCE618BE2F}">
      <dgm:prSet/>
      <dgm:spPr/>
      <dgm:t>
        <a:bodyPr/>
        <a:lstStyle/>
        <a:p>
          <a:endParaRPr lang="en-US"/>
        </a:p>
      </dgm:t>
    </dgm:pt>
    <dgm:pt modelId="{C7E64FE4-9E8D-594D-B1B2-F119C4691529}">
      <dgm:prSet custT="1"/>
      <dgm:spPr/>
      <dgm:t>
        <a:bodyPr/>
        <a:lstStyle/>
        <a:p>
          <a:pPr rtl="0"/>
          <a:r>
            <a:rPr lang="en-US" sz="2000" dirty="0" smtClean="0"/>
            <a:t>CMS calls this, “Modifications to the Conditions”.</a:t>
          </a:r>
          <a:endParaRPr lang="en-US" sz="2000" dirty="0"/>
        </a:p>
      </dgm:t>
    </dgm:pt>
    <dgm:pt modelId="{8AE71170-80E3-CE4B-B022-8EA3E9B5E4F9}" type="parTrans" cxnId="{437B72AB-C47E-5C48-81A6-0DA25EA00424}">
      <dgm:prSet/>
      <dgm:spPr/>
      <dgm:t>
        <a:bodyPr/>
        <a:lstStyle/>
        <a:p>
          <a:endParaRPr lang="en-US"/>
        </a:p>
      </dgm:t>
    </dgm:pt>
    <dgm:pt modelId="{4AE40A2B-54EF-0548-AF99-C9CA4C9B1518}" type="sibTrans" cxnId="{437B72AB-C47E-5C48-81A6-0DA25EA00424}">
      <dgm:prSet/>
      <dgm:spPr/>
      <dgm:t>
        <a:bodyPr/>
        <a:lstStyle/>
        <a:p>
          <a:endParaRPr lang="en-US"/>
        </a:p>
      </dgm:t>
    </dgm:pt>
    <dgm:pt modelId="{FFA78934-BB88-F34E-A3A6-B8961C4F0878}">
      <dgm:prSet custT="1"/>
      <dgm:spPr/>
      <dgm:t>
        <a:bodyPr/>
        <a:lstStyle/>
        <a:p>
          <a:pPr rtl="0"/>
          <a:endParaRPr lang="en-US" sz="2400" dirty="0" smtClean="0"/>
        </a:p>
        <a:p>
          <a:pPr rtl="0"/>
          <a:r>
            <a:rPr lang="en-US" sz="2400" dirty="0" smtClean="0"/>
            <a:t>The individual must provide informed consent for any limitation.</a:t>
          </a:r>
          <a:endParaRPr lang="en-US" sz="2400" dirty="0"/>
        </a:p>
      </dgm:t>
    </dgm:pt>
    <dgm:pt modelId="{CAB23FCC-0BC6-8E48-96E7-88959DA40D1A}" type="parTrans" cxnId="{4585F570-BEA9-B548-A213-2B55410DE93C}">
      <dgm:prSet/>
      <dgm:spPr/>
      <dgm:t>
        <a:bodyPr/>
        <a:lstStyle/>
        <a:p>
          <a:endParaRPr lang="en-US"/>
        </a:p>
      </dgm:t>
    </dgm:pt>
    <dgm:pt modelId="{1FA5094E-28E7-DE4B-B7D5-DFA59A474739}" type="sibTrans" cxnId="{4585F570-BEA9-B548-A213-2B55410DE93C}">
      <dgm:prSet/>
      <dgm:spPr/>
      <dgm:t>
        <a:bodyPr/>
        <a:lstStyle/>
        <a:p>
          <a:endParaRPr lang="en-US"/>
        </a:p>
      </dgm:t>
    </dgm:pt>
    <dgm:pt modelId="{BED1A189-EA0E-8B47-B99D-D70C3FDE6C72}" type="pres">
      <dgm:prSet presAssocID="{BBF28E1D-CE56-6B46-8D00-FCD6F4E200AD}" presName="theList" presStyleCnt="0">
        <dgm:presLayoutVars>
          <dgm:dir/>
          <dgm:animLvl val="lvl"/>
          <dgm:resizeHandles val="exact"/>
        </dgm:presLayoutVars>
      </dgm:prSet>
      <dgm:spPr/>
      <dgm:t>
        <a:bodyPr/>
        <a:lstStyle/>
        <a:p>
          <a:endParaRPr lang="en-US"/>
        </a:p>
      </dgm:t>
    </dgm:pt>
    <dgm:pt modelId="{599F3BB4-663A-E74E-A67A-D44D7E5E3184}" type="pres">
      <dgm:prSet presAssocID="{5FDD1324-DFAB-0C49-99B6-694A67D149DD}" presName="compNode" presStyleCnt="0"/>
      <dgm:spPr/>
    </dgm:pt>
    <dgm:pt modelId="{29624F10-3570-E941-B79B-3B414735EBF3}" type="pres">
      <dgm:prSet presAssocID="{5FDD1324-DFAB-0C49-99B6-694A67D149DD}" presName="aNode" presStyleLbl="bgShp" presStyleIdx="0" presStyleCnt="3"/>
      <dgm:spPr/>
      <dgm:t>
        <a:bodyPr/>
        <a:lstStyle/>
        <a:p>
          <a:endParaRPr lang="en-US"/>
        </a:p>
      </dgm:t>
    </dgm:pt>
    <dgm:pt modelId="{C67EF649-9346-2445-879F-7D964172D608}" type="pres">
      <dgm:prSet presAssocID="{5FDD1324-DFAB-0C49-99B6-694A67D149DD}" presName="textNode" presStyleLbl="bgShp" presStyleIdx="0" presStyleCnt="3"/>
      <dgm:spPr/>
      <dgm:t>
        <a:bodyPr/>
        <a:lstStyle/>
        <a:p>
          <a:endParaRPr lang="en-US"/>
        </a:p>
      </dgm:t>
    </dgm:pt>
    <dgm:pt modelId="{D3A8AB46-800A-1941-82DE-5EF13D8719A9}" type="pres">
      <dgm:prSet presAssocID="{5FDD1324-DFAB-0C49-99B6-694A67D149DD}" presName="compChildNode" presStyleCnt="0"/>
      <dgm:spPr/>
    </dgm:pt>
    <dgm:pt modelId="{4A86D6C5-0C6B-F74D-8F9F-5E457EA05494}" type="pres">
      <dgm:prSet presAssocID="{5FDD1324-DFAB-0C49-99B6-694A67D149DD}" presName="theInnerList" presStyleCnt="0"/>
      <dgm:spPr/>
    </dgm:pt>
    <dgm:pt modelId="{06C7AFD8-2463-344D-8CFC-077A96094C39}" type="pres">
      <dgm:prSet presAssocID="{5FDD1324-DFAB-0C49-99B6-694A67D149DD}" presName="aSpace" presStyleCnt="0"/>
      <dgm:spPr/>
    </dgm:pt>
    <dgm:pt modelId="{4943FFA3-DEB1-B144-B256-CE64851A3C69}" type="pres">
      <dgm:prSet presAssocID="{65FB88F7-3119-CD4F-9FF0-BCE87283D3A0}" presName="compNode" presStyleCnt="0"/>
      <dgm:spPr/>
    </dgm:pt>
    <dgm:pt modelId="{0535DE2C-DD03-E545-99E2-C2C8318AAF1D}" type="pres">
      <dgm:prSet presAssocID="{65FB88F7-3119-CD4F-9FF0-BCE87283D3A0}" presName="aNode" presStyleLbl="bgShp" presStyleIdx="1" presStyleCnt="3"/>
      <dgm:spPr/>
      <dgm:t>
        <a:bodyPr/>
        <a:lstStyle/>
        <a:p>
          <a:endParaRPr lang="en-US"/>
        </a:p>
      </dgm:t>
    </dgm:pt>
    <dgm:pt modelId="{62CA22E7-F61F-D542-88A0-673FAB1B48D0}" type="pres">
      <dgm:prSet presAssocID="{65FB88F7-3119-CD4F-9FF0-BCE87283D3A0}" presName="textNode" presStyleLbl="bgShp" presStyleIdx="1" presStyleCnt="3"/>
      <dgm:spPr/>
      <dgm:t>
        <a:bodyPr/>
        <a:lstStyle/>
        <a:p>
          <a:endParaRPr lang="en-US"/>
        </a:p>
      </dgm:t>
    </dgm:pt>
    <dgm:pt modelId="{C6A093BA-6C29-5047-AB2D-4EE56900B934}" type="pres">
      <dgm:prSet presAssocID="{65FB88F7-3119-CD4F-9FF0-BCE87283D3A0}" presName="compChildNode" presStyleCnt="0"/>
      <dgm:spPr/>
    </dgm:pt>
    <dgm:pt modelId="{4E6AD6E7-5093-0643-B9B8-30A979218BD0}" type="pres">
      <dgm:prSet presAssocID="{65FB88F7-3119-CD4F-9FF0-BCE87283D3A0}" presName="theInnerList" presStyleCnt="0"/>
      <dgm:spPr/>
    </dgm:pt>
    <dgm:pt modelId="{BA3BBFFB-3FCE-934D-B536-C78E709BA765}" type="pres">
      <dgm:prSet presAssocID="{C7E64FE4-9E8D-594D-B1B2-F119C4691529}" presName="childNode" presStyleLbl="node1" presStyleIdx="0" presStyleCnt="1" custScaleY="37167" custLinFactNeighborX="2308" custLinFactNeighborY="34815">
        <dgm:presLayoutVars>
          <dgm:bulletEnabled val="1"/>
        </dgm:presLayoutVars>
      </dgm:prSet>
      <dgm:spPr/>
      <dgm:t>
        <a:bodyPr/>
        <a:lstStyle/>
        <a:p>
          <a:endParaRPr lang="en-US"/>
        </a:p>
      </dgm:t>
    </dgm:pt>
    <dgm:pt modelId="{3AB6B99A-C815-484C-B755-89B921495F13}" type="pres">
      <dgm:prSet presAssocID="{65FB88F7-3119-CD4F-9FF0-BCE87283D3A0}" presName="aSpace" presStyleCnt="0"/>
      <dgm:spPr/>
    </dgm:pt>
    <dgm:pt modelId="{82835721-9085-0740-9AE7-CE9AAC6FFB3D}" type="pres">
      <dgm:prSet presAssocID="{FFA78934-BB88-F34E-A3A6-B8961C4F0878}" presName="compNode" presStyleCnt="0"/>
      <dgm:spPr/>
    </dgm:pt>
    <dgm:pt modelId="{128737CC-2387-934C-8ABE-D07E97154A4F}" type="pres">
      <dgm:prSet presAssocID="{FFA78934-BB88-F34E-A3A6-B8961C4F0878}" presName="aNode" presStyleLbl="bgShp" presStyleIdx="2" presStyleCnt="3"/>
      <dgm:spPr/>
      <dgm:t>
        <a:bodyPr/>
        <a:lstStyle/>
        <a:p>
          <a:endParaRPr lang="en-US"/>
        </a:p>
      </dgm:t>
    </dgm:pt>
    <dgm:pt modelId="{7516DA67-B65A-E143-B8F0-698A15280508}" type="pres">
      <dgm:prSet presAssocID="{FFA78934-BB88-F34E-A3A6-B8961C4F0878}" presName="textNode" presStyleLbl="bgShp" presStyleIdx="2" presStyleCnt="3"/>
      <dgm:spPr/>
      <dgm:t>
        <a:bodyPr/>
        <a:lstStyle/>
        <a:p>
          <a:endParaRPr lang="en-US"/>
        </a:p>
      </dgm:t>
    </dgm:pt>
    <dgm:pt modelId="{80FDF209-6C91-4348-A4B6-8177B27BF6B0}" type="pres">
      <dgm:prSet presAssocID="{FFA78934-BB88-F34E-A3A6-B8961C4F0878}" presName="compChildNode" presStyleCnt="0"/>
      <dgm:spPr/>
    </dgm:pt>
    <dgm:pt modelId="{C2FFD4D5-CFC3-A34E-AAC9-AEAAF07082EC}" type="pres">
      <dgm:prSet presAssocID="{FFA78934-BB88-F34E-A3A6-B8961C4F0878}" presName="theInnerList" presStyleCnt="0"/>
      <dgm:spPr/>
    </dgm:pt>
  </dgm:ptLst>
  <dgm:cxnLst>
    <dgm:cxn modelId="{0A9750C4-3AB2-F94B-84CB-3949C235C63C}" type="presOf" srcId="{FFA78934-BB88-F34E-A3A6-B8961C4F0878}" destId="{7516DA67-B65A-E143-B8F0-698A15280508}" srcOrd="1" destOrd="0" presId="urn:microsoft.com/office/officeart/2005/8/layout/lProcess2"/>
    <dgm:cxn modelId="{A0A32692-B061-B64E-AD23-4F64861ECB41}" type="presOf" srcId="{FFA78934-BB88-F34E-A3A6-B8961C4F0878}" destId="{128737CC-2387-934C-8ABE-D07E97154A4F}" srcOrd="0" destOrd="0" presId="urn:microsoft.com/office/officeart/2005/8/layout/lProcess2"/>
    <dgm:cxn modelId="{3FD547EC-5714-BB4B-A1FE-102DF18F6D80}" type="presOf" srcId="{C7E64FE4-9E8D-594D-B1B2-F119C4691529}" destId="{BA3BBFFB-3FCE-934D-B536-C78E709BA765}" srcOrd="0" destOrd="0" presId="urn:microsoft.com/office/officeart/2005/8/layout/lProcess2"/>
    <dgm:cxn modelId="{0499D64E-35CE-3E4F-AC15-B3DD953CBFA7}" type="presOf" srcId="{BBF28E1D-CE56-6B46-8D00-FCD6F4E200AD}" destId="{BED1A189-EA0E-8B47-B99D-D70C3FDE6C72}" srcOrd="0" destOrd="0" presId="urn:microsoft.com/office/officeart/2005/8/layout/lProcess2"/>
    <dgm:cxn modelId="{A3132D01-72DE-8B4F-8858-7FBA1AE812D2}" type="presOf" srcId="{65FB88F7-3119-CD4F-9FF0-BCE87283D3A0}" destId="{62CA22E7-F61F-D542-88A0-673FAB1B48D0}" srcOrd="1" destOrd="0" presId="urn:microsoft.com/office/officeart/2005/8/layout/lProcess2"/>
    <dgm:cxn modelId="{38AF76AE-7639-0047-90D6-053E4DC20009}" srcId="{BBF28E1D-CE56-6B46-8D00-FCD6F4E200AD}" destId="{5FDD1324-DFAB-0C49-99B6-694A67D149DD}" srcOrd="0" destOrd="0" parTransId="{5C95878E-1F45-814F-9137-3C4DF36D6BC6}" sibTransId="{A1CB0D93-831B-564E-94C4-B686CD75EC2B}"/>
    <dgm:cxn modelId="{D9A822FF-3DB9-F34B-AC69-29EF69E46CF1}" type="presOf" srcId="{65FB88F7-3119-CD4F-9FF0-BCE87283D3A0}" destId="{0535DE2C-DD03-E545-99E2-C2C8318AAF1D}" srcOrd="0" destOrd="0" presId="urn:microsoft.com/office/officeart/2005/8/layout/lProcess2"/>
    <dgm:cxn modelId="{437B72AB-C47E-5C48-81A6-0DA25EA00424}" srcId="{65FB88F7-3119-CD4F-9FF0-BCE87283D3A0}" destId="{C7E64FE4-9E8D-594D-B1B2-F119C4691529}" srcOrd="0" destOrd="0" parTransId="{8AE71170-80E3-CE4B-B022-8EA3E9B5E4F9}" sibTransId="{4AE40A2B-54EF-0548-AF99-C9CA4C9B1518}"/>
    <dgm:cxn modelId="{E7D93DBC-F559-5C4C-980B-CDDCE618BE2F}" srcId="{BBF28E1D-CE56-6B46-8D00-FCD6F4E200AD}" destId="{65FB88F7-3119-CD4F-9FF0-BCE87283D3A0}" srcOrd="1" destOrd="0" parTransId="{69DB411F-42C6-9F4D-816D-11087F30160D}" sibTransId="{F913A707-02DC-7C47-831E-9A8403FFF3FB}"/>
    <dgm:cxn modelId="{4585F570-BEA9-B548-A213-2B55410DE93C}" srcId="{BBF28E1D-CE56-6B46-8D00-FCD6F4E200AD}" destId="{FFA78934-BB88-F34E-A3A6-B8961C4F0878}" srcOrd="2" destOrd="0" parTransId="{CAB23FCC-0BC6-8E48-96E7-88959DA40D1A}" sibTransId="{1FA5094E-28E7-DE4B-B7D5-DFA59A474739}"/>
    <dgm:cxn modelId="{F08C019A-B622-2A47-96FD-34F67DE53F29}" type="presOf" srcId="{5FDD1324-DFAB-0C49-99B6-694A67D149DD}" destId="{C67EF649-9346-2445-879F-7D964172D608}" srcOrd="1" destOrd="0" presId="urn:microsoft.com/office/officeart/2005/8/layout/lProcess2"/>
    <dgm:cxn modelId="{8D2DF591-AFAF-9A4F-ADBD-A986795B52AD}" type="presOf" srcId="{5FDD1324-DFAB-0C49-99B6-694A67D149DD}" destId="{29624F10-3570-E941-B79B-3B414735EBF3}" srcOrd="0" destOrd="0" presId="urn:microsoft.com/office/officeart/2005/8/layout/lProcess2"/>
    <dgm:cxn modelId="{9C487E4F-BFBC-4D4D-B7B3-64005C2FB12D}" type="presParOf" srcId="{BED1A189-EA0E-8B47-B99D-D70C3FDE6C72}" destId="{599F3BB4-663A-E74E-A67A-D44D7E5E3184}" srcOrd="0" destOrd="0" presId="urn:microsoft.com/office/officeart/2005/8/layout/lProcess2"/>
    <dgm:cxn modelId="{D41A0518-4DB2-224A-A26F-3B9D5F85F930}" type="presParOf" srcId="{599F3BB4-663A-E74E-A67A-D44D7E5E3184}" destId="{29624F10-3570-E941-B79B-3B414735EBF3}" srcOrd="0" destOrd="0" presId="urn:microsoft.com/office/officeart/2005/8/layout/lProcess2"/>
    <dgm:cxn modelId="{E98BA889-7F22-1641-B54F-598BF6A4F407}" type="presParOf" srcId="{599F3BB4-663A-E74E-A67A-D44D7E5E3184}" destId="{C67EF649-9346-2445-879F-7D964172D608}" srcOrd="1" destOrd="0" presId="urn:microsoft.com/office/officeart/2005/8/layout/lProcess2"/>
    <dgm:cxn modelId="{401D864D-0ED3-6A49-AD73-023C8EEE9010}" type="presParOf" srcId="{599F3BB4-663A-E74E-A67A-D44D7E5E3184}" destId="{D3A8AB46-800A-1941-82DE-5EF13D8719A9}" srcOrd="2" destOrd="0" presId="urn:microsoft.com/office/officeart/2005/8/layout/lProcess2"/>
    <dgm:cxn modelId="{34E49B43-917E-AC47-A474-6640DA849397}" type="presParOf" srcId="{D3A8AB46-800A-1941-82DE-5EF13D8719A9}" destId="{4A86D6C5-0C6B-F74D-8F9F-5E457EA05494}" srcOrd="0" destOrd="0" presId="urn:microsoft.com/office/officeart/2005/8/layout/lProcess2"/>
    <dgm:cxn modelId="{B130850F-825B-454C-9BCC-FDCDDC31FF2F}" type="presParOf" srcId="{BED1A189-EA0E-8B47-B99D-D70C3FDE6C72}" destId="{06C7AFD8-2463-344D-8CFC-077A96094C39}" srcOrd="1" destOrd="0" presId="urn:microsoft.com/office/officeart/2005/8/layout/lProcess2"/>
    <dgm:cxn modelId="{B3EB554D-2937-8947-91B2-EF20AA00FCC0}" type="presParOf" srcId="{BED1A189-EA0E-8B47-B99D-D70C3FDE6C72}" destId="{4943FFA3-DEB1-B144-B256-CE64851A3C69}" srcOrd="2" destOrd="0" presId="urn:microsoft.com/office/officeart/2005/8/layout/lProcess2"/>
    <dgm:cxn modelId="{E35E5949-13FB-6344-A506-2605F78BFA8F}" type="presParOf" srcId="{4943FFA3-DEB1-B144-B256-CE64851A3C69}" destId="{0535DE2C-DD03-E545-99E2-C2C8318AAF1D}" srcOrd="0" destOrd="0" presId="urn:microsoft.com/office/officeart/2005/8/layout/lProcess2"/>
    <dgm:cxn modelId="{C676BC37-4233-6C4F-9B69-3D5C41161F4E}" type="presParOf" srcId="{4943FFA3-DEB1-B144-B256-CE64851A3C69}" destId="{62CA22E7-F61F-D542-88A0-673FAB1B48D0}" srcOrd="1" destOrd="0" presId="urn:microsoft.com/office/officeart/2005/8/layout/lProcess2"/>
    <dgm:cxn modelId="{A51A7D58-B066-0241-9DF5-260690B86D9E}" type="presParOf" srcId="{4943FFA3-DEB1-B144-B256-CE64851A3C69}" destId="{C6A093BA-6C29-5047-AB2D-4EE56900B934}" srcOrd="2" destOrd="0" presId="urn:microsoft.com/office/officeart/2005/8/layout/lProcess2"/>
    <dgm:cxn modelId="{D4E76D3C-8897-4140-A9B9-A25C25408F7E}" type="presParOf" srcId="{C6A093BA-6C29-5047-AB2D-4EE56900B934}" destId="{4E6AD6E7-5093-0643-B9B8-30A979218BD0}" srcOrd="0" destOrd="0" presId="urn:microsoft.com/office/officeart/2005/8/layout/lProcess2"/>
    <dgm:cxn modelId="{DBB6B754-46E2-9B46-85E4-20092CEAD475}" type="presParOf" srcId="{4E6AD6E7-5093-0643-B9B8-30A979218BD0}" destId="{BA3BBFFB-3FCE-934D-B536-C78E709BA765}" srcOrd="0" destOrd="0" presId="urn:microsoft.com/office/officeart/2005/8/layout/lProcess2"/>
    <dgm:cxn modelId="{8836D38A-6007-9148-B76E-3A3992F239E8}" type="presParOf" srcId="{BED1A189-EA0E-8B47-B99D-D70C3FDE6C72}" destId="{3AB6B99A-C815-484C-B755-89B921495F13}" srcOrd="3" destOrd="0" presId="urn:microsoft.com/office/officeart/2005/8/layout/lProcess2"/>
    <dgm:cxn modelId="{32569ED5-9F2D-074B-A500-01A2398479FF}" type="presParOf" srcId="{BED1A189-EA0E-8B47-B99D-D70C3FDE6C72}" destId="{82835721-9085-0740-9AE7-CE9AAC6FFB3D}" srcOrd="4" destOrd="0" presId="urn:microsoft.com/office/officeart/2005/8/layout/lProcess2"/>
    <dgm:cxn modelId="{7EFC8425-FEEE-D548-B4BE-7A1F5B74C3B0}" type="presParOf" srcId="{82835721-9085-0740-9AE7-CE9AAC6FFB3D}" destId="{128737CC-2387-934C-8ABE-D07E97154A4F}" srcOrd="0" destOrd="0" presId="urn:microsoft.com/office/officeart/2005/8/layout/lProcess2"/>
    <dgm:cxn modelId="{F4D2033D-A464-484F-A74F-7CF7A3B09270}" type="presParOf" srcId="{82835721-9085-0740-9AE7-CE9AAC6FFB3D}" destId="{7516DA67-B65A-E143-B8F0-698A15280508}" srcOrd="1" destOrd="0" presId="urn:microsoft.com/office/officeart/2005/8/layout/lProcess2"/>
    <dgm:cxn modelId="{7BF5C52F-F1D1-604F-AE98-D3D5220FC6D8}" type="presParOf" srcId="{82835721-9085-0740-9AE7-CE9AAC6FFB3D}" destId="{80FDF209-6C91-4348-A4B6-8177B27BF6B0}" srcOrd="2" destOrd="0" presId="urn:microsoft.com/office/officeart/2005/8/layout/lProcess2"/>
    <dgm:cxn modelId="{2F12115D-8676-7C4E-9FCC-18D6829B2E73}" type="presParOf" srcId="{80FDF209-6C91-4348-A4B6-8177B27BF6B0}" destId="{C2FFD4D5-CFC3-A34E-AAC9-AEAAF07082EC}"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3AF9E9DD-1CDF-3647-B41D-3ECD72AB8338}" type="doc">
      <dgm:prSet loTypeId="urn:microsoft.com/office/officeart/2005/8/layout/lProcess2" loCatId="" qsTypeId="urn:microsoft.com/office/officeart/2005/8/quickstyle/simple3" qsCatId="simple" csTypeId="urn:microsoft.com/office/officeart/2005/8/colors/accent2_2" csCatId="accent2" phldr="1"/>
      <dgm:spPr/>
      <dgm:t>
        <a:bodyPr/>
        <a:lstStyle/>
        <a:p>
          <a:endParaRPr lang="en-US"/>
        </a:p>
      </dgm:t>
    </dgm:pt>
    <dgm:pt modelId="{62829AAA-D0B7-744D-B239-529D9894B2E9}">
      <dgm:prSet custT="1"/>
      <dgm:spPr/>
      <dgm:t>
        <a:bodyPr/>
        <a:lstStyle/>
        <a:p>
          <a:pPr rtl="0"/>
          <a:r>
            <a:rPr lang="en-US" sz="2800" dirty="0" smtClean="0"/>
            <a:t>When there is a significant health or safety risk, limitations may be made on these requirements: </a:t>
          </a:r>
          <a:endParaRPr lang="en-US" sz="2800" dirty="0"/>
        </a:p>
      </dgm:t>
    </dgm:pt>
    <dgm:pt modelId="{8B73ACC2-E2E4-D54E-A308-DF045BA0DFB0}" type="parTrans" cxnId="{49414021-7410-374B-8BAE-9BCC299964AD}">
      <dgm:prSet/>
      <dgm:spPr/>
      <dgm:t>
        <a:bodyPr/>
        <a:lstStyle/>
        <a:p>
          <a:endParaRPr lang="en-US"/>
        </a:p>
      </dgm:t>
    </dgm:pt>
    <dgm:pt modelId="{59EF1337-1054-3145-B66F-252082F8A5CF}" type="sibTrans" cxnId="{49414021-7410-374B-8BAE-9BCC299964AD}">
      <dgm:prSet/>
      <dgm:spPr/>
      <dgm:t>
        <a:bodyPr/>
        <a:lstStyle/>
        <a:p>
          <a:endParaRPr lang="en-US"/>
        </a:p>
      </dgm:t>
    </dgm:pt>
    <dgm:pt modelId="{2C095255-D0B3-4744-AD37-249AC625B432}">
      <dgm:prSet custT="1"/>
      <dgm:spPr/>
      <dgm:t>
        <a:bodyPr/>
        <a:lstStyle/>
        <a:p>
          <a:pPr rtl="0"/>
          <a:r>
            <a:rPr lang="en-US" sz="2400" dirty="0" smtClean="0"/>
            <a:t>Lockable bedroom or unit doors </a:t>
          </a:r>
          <a:endParaRPr lang="en-US" sz="2400" dirty="0"/>
        </a:p>
      </dgm:t>
    </dgm:pt>
    <dgm:pt modelId="{2B2D787B-59B0-7D44-9371-04AE1A6690F4}" type="parTrans" cxnId="{F01F16D0-50C4-FB40-A484-FC82F5132AAF}">
      <dgm:prSet/>
      <dgm:spPr/>
      <dgm:t>
        <a:bodyPr/>
        <a:lstStyle/>
        <a:p>
          <a:endParaRPr lang="en-US"/>
        </a:p>
      </dgm:t>
    </dgm:pt>
    <dgm:pt modelId="{15F6D11F-8F9D-E541-B5CC-F0C1F5876DB7}" type="sibTrans" cxnId="{F01F16D0-50C4-FB40-A484-FC82F5132AAF}">
      <dgm:prSet/>
      <dgm:spPr/>
      <dgm:t>
        <a:bodyPr/>
        <a:lstStyle/>
        <a:p>
          <a:endParaRPr lang="en-US"/>
        </a:p>
      </dgm:t>
    </dgm:pt>
    <dgm:pt modelId="{49D7246C-09E4-2646-870E-246F0EBE1D87}">
      <dgm:prSet custT="1"/>
      <dgm:spPr/>
      <dgm:t>
        <a:bodyPr/>
        <a:lstStyle/>
        <a:p>
          <a:pPr rtl="0"/>
          <a:r>
            <a:rPr lang="en-US" sz="2400" dirty="0" smtClean="0"/>
            <a:t>Choice of roommate </a:t>
          </a:r>
          <a:endParaRPr lang="en-US" sz="2400" dirty="0"/>
        </a:p>
      </dgm:t>
    </dgm:pt>
    <dgm:pt modelId="{23F07683-0A04-2342-8A1B-73587F29AA9B}" type="parTrans" cxnId="{072B1F9E-FC03-964E-A656-E51B014D8FCF}">
      <dgm:prSet/>
      <dgm:spPr/>
      <dgm:t>
        <a:bodyPr/>
        <a:lstStyle/>
        <a:p>
          <a:endParaRPr lang="en-US"/>
        </a:p>
      </dgm:t>
    </dgm:pt>
    <dgm:pt modelId="{955FC1F2-F29E-7B4E-B007-EAAF2ACF85EB}" type="sibTrans" cxnId="{072B1F9E-FC03-964E-A656-E51B014D8FCF}">
      <dgm:prSet/>
      <dgm:spPr/>
      <dgm:t>
        <a:bodyPr/>
        <a:lstStyle/>
        <a:p>
          <a:endParaRPr lang="en-US"/>
        </a:p>
      </dgm:t>
    </dgm:pt>
    <dgm:pt modelId="{57DE07C1-B8E3-9045-A6E3-1C1E1E1B571A}">
      <dgm:prSet custT="1"/>
      <dgm:spPr/>
      <dgm:t>
        <a:bodyPr/>
        <a:lstStyle/>
        <a:p>
          <a:pPr rtl="0"/>
          <a:r>
            <a:rPr lang="en-US" sz="2400" dirty="0" smtClean="0"/>
            <a:t>Written Residency Agreement </a:t>
          </a:r>
          <a:endParaRPr lang="en-US" sz="2400" dirty="0"/>
        </a:p>
      </dgm:t>
    </dgm:pt>
    <dgm:pt modelId="{B8260E10-4053-B348-BA8F-D148C2F254E3}" type="parTrans" cxnId="{78F6361B-BF09-8740-8C7E-60376DB2427A}">
      <dgm:prSet/>
      <dgm:spPr/>
      <dgm:t>
        <a:bodyPr/>
        <a:lstStyle/>
        <a:p>
          <a:endParaRPr lang="en-US"/>
        </a:p>
      </dgm:t>
    </dgm:pt>
    <dgm:pt modelId="{38927C77-E192-A749-9B4B-557BB8B3F916}" type="sibTrans" cxnId="{78F6361B-BF09-8740-8C7E-60376DB2427A}">
      <dgm:prSet/>
      <dgm:spPr/>
      <dgm:t>
        <a:bodyPr/>
        <a:lstStyle/>
        <a:p>
          <a:endParaRPr lang="en-US"/>
        </a:p>
      </dgm:t>
    </dgm:pt>
    <dgm:pt modelId="{0D9C35EB-426E-DA48-B999-FB09293AED0A}">
      <dgm:prSet custT="1"/>
      <dgm:spPr/>
      <dgm:t>
        <a:bodyPr/>
        <a:lstStyle/>
        <a:p>
          <a:pPr rtl="0"/>
          <a:r>
            <a:rPr lang="en-US" sz="2400" dirty="0" smtClean="0"/>
            <a:t>Access to food </a:t>
          </a:r>
          <a:endParaRPr lang="en-US" sz="2400" dirty="0"/>
        </a:p>
      </dgm:t>
    </dgm:pt>
    <dgm:pt modelId="{B433F116-2FE8-5044-96AC-BB0E3467E1CF}" type="parTrans" cxnId="{26A6DC57-9062-7040-93FC-E2682DF72A36}">
      <dgm:prSet/>
      <dgm:spPr/>
      <dgm:t>
        <a:bodyPr/>
        <a:lstStyle/>
        <a:p>
          <a:endParaRPr lang="en-US"/>
        </a:p>
      </dgm:t>
    </dgm:pt>
    <dgm:pt modelId="{10703094-E560-5C40-8E5B-C9F4D2D8FB12}" type="sibTrans" cxnId="{26A6DC57-9062-7040-93FC-E2682DF72A36}">
      <dgm:prSet/>
      <dgm:spPr/>
      <dgm:t>
        <a:bodyPr/>
        <a:lstStyle/>
        <a:p>
          <a:endParaRPr lang="en-US"/>
        </a:p>
      </dgm:t>
    </dgm:pt>
    <dgm:pt modelId="{53E8573E-3E6F-D24F-83A5-DC149D2C1448}">
      <dgm:prSet custT="1"/>
      <dgm:spPr/>
      <dgm:t>
        <a:bodyPr/>
        <a:lstStyle/>
        <a:p>
          <a:pPr rtl="0"/>
          <a:r>
            <a:rPr lang="en-US" sz="2400" dirty="0" smtClean="0"/>
            <a:t>Decorating and Furnishing</a:t>
          </a:r>
          <a:endParaRPr lang="en-US" sz="2400" dirty="0"/>
        </a:p>
      </dgm:t>
    </dgm:pt>
    <dgm:pt modelId="{FE81B861-657B-824F-AB13-53FFDEE719F0}" type="parTrans" cxnId="{70FAEEEF-4BD3-5A47-82A3-54A98099E11B}">
      <dgm:prSet/>
      <dgm:spPr/>
      <dgm:t>
        <a:bodyPr/>
        <a:lstStyle/>
        <a:p>
          <a:endParaRPr lang="en-US"/>
        </a:p>
      </dgm:t>
    </dgm:pt>
    <dgm:pt modelId="{56B5BBDE-BCA3-0142-B38B-31681545AE5F}" type="sibTrans" cxnId="{70FAEEEF-4BD3-5A47-82A3-54A98099E11B}">
      <dgm:prSet/>
      <dgm:spPr/>
      <dgm:t>
        <a:bodyPr/>
        <a:lstStyle/>
        <a:p>
          <a:endParaRPr lang="en-US"/>
        </a:p>
      </dgm:t>
    </dgm:pt>
    <dgm:pt modelId="{2D6CA461-DD36-9F41-AF92-913E8BC3843D}">
      <dgm:prSet custT="1"/>
      <dgm:spPr/>
      <dgm:t>
        <a:bodyPr/>
        <a:lstStyle/>
        <a:p>
          <a:pPr rtl="0"/>
          <a:r>
            <a:rPr lang="en-US" sz="2400" dirty="0" smtClean="0"/>
            <a:t>Visitors at anytime</a:t>
          </a:r>
          <a:endParaRPr lang="en-US" sz="2400" dirty="0"/>
        </a:p>
      </dgm:t>
    </dgm:pt>
    <dgm:pt modelId="{E294E15C-CFB1-B941-9A82-C699E518C386}" type="parTrans" cxnId="{84D38C88-6FC6-184B-BA60-1C0E8B1F5F3D}">
      <dgm:prSet/>
      <dgm:spPr/>
      <dgm:t>
        <a:bodyPr/>
        <a:lstStyle/>
        <a:p>
          <a:endParaRPr lang="en-US"/>
        </a:p>
      </dgm:t>
    </dgm:pt>
    <dgm:pt modelId="{D238ABC7-05AF-374B-A4B8-50AA89341540}" type="sibTrans" cxnId="{84D38C88-6FC6-184B-BA60-1C0E8B1F5F3D}">
      <dgm:prSet/>
      <dgm:spPr/>
      <dgm:t>
        <a:bodyPr/>
        <a:lstStyle/>
        <a:p>
          <a:endParaRPr lang="en-US"/>
        </a:p>
      </dgm:t>
    </dgm:pt>
    <dgm:pt modelId="{84F17561-50BA-FF4B-A6A1-0F131500D1F7}">
      <dgm:prSet custT="1"/>
      <dgm:spPr/>
      <dgm:t>
        <a:bodyPr/>
        <a:lstStyle/>
        <a:p>
          <a:pPr rtl="0"/>
          <a:r>
            <a:rPr lang="en-US" sz="2400" dirty="0" smtClean="0"/>
            <a:t>Control of schedule and activities </a:t>
          </a:r>
          <a:endParaRPr lang="en-US" sz="2400" dirty="0"/>
        </a:p>
      </dgm:t>
    </dgm:pt>
    <dgm:pt modelId="{94AA4589-6D8E-CC41-A949-0B6969284C3C}" type="parTrans" cxnId="{DAF6556C-B3F2-3C4E-8C65-6FED9E1DE320}">
      <dgm:prSet/>
      <dgm:spPr/>
      <dgm:t>
        <a:bodyPr/>
        <a:lstStyle/>
        <a:p>
          <a:endParaRPr lang="en-US"/>
        </a:p>
      </dgm:t>
    </dgm:pt>
    <dgm:pt modelId="{AB966967-45AB-444D-8BE1-E0EBBC16EE3C}" type="sibTrans" cxnId="{DAF6556C-B3F2-3C4E-8C65-6FED9E1DE320}">
      <dgm:prSet/>
      <dgm:spPr/>
      <dgm:t>
        <a:bodyPr/>
        <a:lstStyle/>
        <a:p>
          <a:endParaRPr lang="en-US"/>
        </a:p>
      </dgm:t>
    </dgm:pt>
    <dgm:pt modelId="{B49ECEE1-BAD6-C849-92E0-AF2D3B34F614}" type="pres">
      <dgm:prSet presAssocID="{3AF9E9DD-1CDF-3647-B41D-3ECD72AB8338}" presName="theList" presStyleCnt="0">
        <dgm:presLayoutVars>
          <dgm:dir/>
          <dgm:animLvl val="lvl"/>
          <dgm:resizeHandles val="exact"/>
        </dgm:presLayoutVars>
      </dgm:prSet>
      <dgm:spPr/>
      <dgm:t>
        <a:bodyPr/>
        <a:lstStyle/>
        <a:p>
          <a:endParaRPr lang="en-US"/>
        </a:p>
      </dgm:t>
    </dgm:pt>
    <dgm:pt modelId="{3ED23E62-E64B-C944-8EC7-F009AA6B85A1}" type="pres">
      <dgm:prSet presAssocID="{62829AAA-D0B7-744D-B239-529D9894B2E9}" presName="compNode" presStyleCnt="0"/>
      <dgm:spPr/>
    </dgm:pt>
    <dgm:pt modelId="{9EE4CC64-C3DB-884D-A555-EFF38BEC0CF8}" type="pres">
      <dgm:prSet presAssocID="{62829AAA-D0B7-744D-B239-529D9894B2E9}" presName="aNode" presStyleLbl="bgShp" presStyleIdx="0" presStyleCnt="1"/>
      <dgm:spPr/>
      <dgm:t>
        <a:bodyPr/>
        <a:lstStyle/>
        <a:p>
          <a:endParaRPr lang="en-US"/>
        </a:p>
      </dgm:t>
    </dgm:pt>
    <dgm:pt modelId="{30ACA5E6-BE14-2244-8665-897728ECB559}" type="pres">
      <dgm:prSet presAssocID="{62829AAA-D0B7-744D-B239-529D9894B2E9}" presName="textNode" presStyleLbl="bgShp" presStyleIdx="0" presStyleCnt="1"/>
      <dgm:spPr/>
      <dgm:t>
        <a:bodyPr/>
        <a:lstStyle/>
        <a:p>
          <a:endParaRPr lang="en-US"/>
        </a:p>
      </dgm:t>
    </dgm:pt>
    <dgm:pt modelId="{9ACD485C-AECD-704B-8765-79FE02F12D02}" type="pres">
      <dgm:prSet presAssocID="{62829AAA-D0B7-744D-B239-529D9894B2E9}" presName="compChildNode" presStyleCnt="0"/>
      <dgm:spPr/>
    </dgm:pt>
    <dgm:pt modelId="{B68C522F-F5F1-404E-872F-DE018872AB0E}" type="pres">
      <dgm:prSet presAssocID="{62829AAA-D0B7-744D-B239-529D9894B2E9}" presName="theInnerList" presStyleCnt="0"/>
      <dgm:spPr/>
    </dgm:pt>
    <dgm:pt modelId="{47982BBC-ED29-2247-97A6-32D4967BD8E0}" type="pres">
      <dgm:prSet presAssocID="{2C095255-D0B3-4744-AD37-249AC625B432}" presName="childNode" presStyleLbl="node1" presStyleIdx="0" presStyleCnt="7">
        <dgm:presLayoutVars>
          <dgm:bulletEnabled val="1"/>
        </dgm:presLayoutVars>
      </dgm:prSet>
      <dgm:spPr/>
      <dgm:t>
        <a:bodyPr/>
        <a:lstStyle/>
        <a:p>
          <a:endParaRPr lang="en-US"/>
        </a:p>
      </dgm:t>
    </dgm:pt>
    <dgm:pt modelId="{F1A1AE02-AC17-4B4B-8B6D-DE59BD71F035}" type="pres">
      <dgm:prSet presAssocID="{2C095255-D0B3-4744-AD37-249AC625B432}" presName="aSpace2" presStyleCnt="0"/>
      <dgm:spPr/>
    </dgm:pt>
    <dgm:pt modelId="{E2EF746B-71C5-B647-A8B5-6EC7C7434F97}" type="pres">
      <dgm:prSet presAssocID="{49D7246C-09E4-2646-870E-246F0EBE1D87}" presName="childNode" presStyleLbl="node1" presStyleIdx="1" presStyleCnt="7">
        <dgm:presLayoutVars>
          <dgm:bulletEnabled val="1"/>
        </dgm:presLayoutVars>
      </dgm:prSet>
      <dgm:spPr/>
      <dgm:t>
        <a:bodyPr/>
        <a:lstStyle/>
        <a:p>
          <a:endParaRPr lang="en-US"/>
        </a:p>
      </dgm:t>
    </dgm:pt>
    <dgm:pt modelId="{9566E128-2B76-C943-87C1-83C49E46830E}" type="pres">
      <dgm:prSet presAssocID="{49D7246C-09E4-2646-870E-246F0EBE1D87}" presName="aSpace2" presStyleCnt="0"/>
      <dgm:spPr/>
    </dgm:pt>
    <dgm:pt modelId="{FD01646F-ADDE-CB45-902F-CCA81FF89E2A}" type="pres">
      <dgm:prSet presAssocID="{57DE07C1-B8E3-9045-A6E3-1C1E1E1B571A}" presName="childNode" presStyleLbl="node1" presStyleIdx="2" presStyleCnt="7">
        <dgm:presLayoutVars>
          <dgm:bulletEnabled val="1"/>
        </dgm:presLayoutVars>
      </dgm:prSet>
      <dgm:spPr/>
      <dgm:t>
        <a:bodyPr/>
        <a:lstStyle/>
        <a:p>
          <a:endParaRPr lang="en-US"/>
        </a:p>
      </dgm:t>
    </dgm:pt>
    <dgm:pt modelId="{98DCEF32-7B38-8C46-9F62-0B0F89B2F1BA}" type="pres">
      <dgm:prSet presAssocID="{57DE07C1-B8E3-9045-A6E3-1C1E1E1B571A}" presName="aSpace2" presStyleCnt="0"/>
      <dgm:spPr/>
    </dgm:pt>
    <dgm:pt modelId="{7649877F-00E8-384E-ACC0-8B6612DC89F5}" type="pres">
      <dgm:prSet presAssocID="{0D9C35EB-426E-DA48-B999-FB09293AED0A}" presName="childNode" presStyleLbl="node1" presStyleIdx="3" presStyleCnt="7">
        <dgm:presLayoutVars>
          <dgm:bulletEnabled val="1"/>
        </dgm:presLayoutVars>
      </dgm:prSet>
      <dgm:spPr/>
      <dgm:t>
        <a:bodyPr/>
        <a:lstStyle/>
        <a:p>
          <a:endParaRPr lang="en-US"/>
        </a:p>
      </dgm:t>
    </dgm:pt>
    <dgm:pt modelId="{1C3E8212-FF94-AB43-8FB4-2676609D7136}" type="pres">
      <dgm:prSet presAssocID="{0D9C35EB-426E-DA48-B999-FB09293AED0A}" presName="aSpace2" presStyleCnt="0"/>
      <dgm:spPr/>
    </dgm:pt>
    <dgm:pt modelId="{06A3BB73-C09C-D349-AB5E-C6B4C1049179}" type="pres">
      <dgm:prSet presAssocID="{53E8573E-3E6F-D24F-83A5-DC149D2C1448}" presName="childNode" presStyleLbl="node1" presStyleIdx="4" presStyleCnt="7">
        <dgm:presLayoutVars>
          <dgm:bulletEnabled val="1"/>
        </dgm:presLayoutVars>
      </dgm:prSet>
      <dgm:spPr/>
      <dgm:t>
        <a:bodyPr/>
        <a:lstStyle/>
        <a:p>
          <a:endParaRPr lang="en-US"/>
        </a:p>
      </dgm:t>
    </dgm:pt>
    <dgm:pt modelId="{7C2916AE-598C-FB4D-AB66-0D93DB92AEA7}" type="pres">
      <dgm:prSet presAssocID="{53E8573E-3E6F-D24F-83A5-DC149D2C1448}" presName="aSpace2" presStyleCnt="0"/>
      <dgm:spPr/>
    </dgm:pt>
    <dgm:pt modelId="{B756FBDA-236F-F244-8196-11967AC475E7}" type="pres">
      <dgm:prSet presAssocID="{2D6CA461-DD36-9F41-AF92-913E8BC3843D}" presName="childNode" presStyleLbl="node1" presStyleIdx="5" presStyleCnt="7">
        <dgm:presLayoutVars>
          <dgm:bulletEnabled val="1"/>
        </dgm:presLayoutVars>
      </dgm:prSet>
      <dgm:spPr/>
      <dgm:t>
        <a:bodyPr/>
        <a:lstStyle/>
        <a:p>
          <a:endParaRPr lang="en-US"/>
        </a:p>
      </dgm:t>
    </dgm:pt>
    <dgm:pt modelId="{10FC6FFE-DDFD-E24B-8B08-2CC6222CB9A9}" type="pres">
      <dgm:prSet presAssocID="{2D6CA461-DD36-9F41-AF92-913E8BC3843D}" presName="aSpace2" presStyleCnt="0"/>
      <dgm:spPr/>
    </dgm:pt>
    <dgm:pt modelId="{FCBEE79E-999F-4841-98F1-822C3028C5A1}" type="pres">
      <dgm:prSet presAssocID="{84F17561-50BA-FF4B-A6A1-0F131500D1F7}" presName="childNode" presStyleLbl="node1" presStyleIdx="6" presStyleCnt="7">
        <dgm:presLayoutVars>
          <dgm:bulletEnabled val="1"/>
        </dgm:presLayoutVars>
      </dgm:prSet>
      <dgm:spPr/>
      <dgm:t>
        <a:bodyPr/>
        <a:lstStyle/>
        <a:p>
          <a:endParaRPr lang="en-US"/>
        </a:p>
      </dgm:t>
    </dgm:pt>
  </dgm:ptLst>
  <dgm:cxnLst>
    <dgm:cxn modelId="{290A37E2-CA6E-1345-AB12-57DDBA0DE8DF}" type="presOf" srcId="{2D6CA461-DD36-9F41-AF92-913E8BC3843D}" destId="{B756FBDA-236F-F244-8196-11967AC475E7}" srcOrd="0" destOrd="0" presId="urn:microsoft.com/office/officeart/2005/8/layout/lProcess2"/>
    <dgm:cxn modelId="{F01F16D0-50C4-FB40-A484-FC82F5132AAF}" srcId="{62829AAA-D0B7-744D-B239-529D9894B2E9}" destId="{2C095255-D0B3-4744-AD37-249AC625B432}" srcOrd="0" destOrd="0" parTransId="{2B2D787B-59B0-7D44-9371-04AE1A6690F4}" sibTransId="{15F6D11F-8F9D-E541-B5CC-F0C1F5876DB7}"/>
    <dgm:cxn modelId="{26A6DC57-9062-7040-93FC-E2682DF72A36}" srcId="{62829AAA-D0B7-744D-B239-529D9894B2E9}" destId="{0D9C35EB-426E-DA48-B999-FB09293AED0A}" srcOrd="3" destOrd="0" parTransId="{B433F116-2FE8-5044-96AC-BB0E3467E1CF}" sibTransId="{10703094-E560-5C40-8E5B-C9F4D2D8FB12}"/>
    <dgm:cxn modelId="{49414021-7410-374B-8BAE-9BCC299964AD}" srcId="{3AF9E9DD-1CDF-3647-B41D-3ECD72AB8338}" destId="{62829AAA-D0B7-744D-B239-529D9894B2E9}" srcOrd="0" destOrd="0" parTransId="{8B73ACC2-E2E4-D54E-A308-DF045BA0DFB0}" sibTransId="{59EF1337-1054-3145-B66F-252082F8A5CF}"/>
    <dgm:cxn modelId="{078C18A0-69E2-2F42-9712-BFAD5285D8BD}" type="presOf" srcId="{84F17561-50BA-FF4B-A6A1-0F131500D1F7}" destId="{FCBEE79E-999F-4841-98F1-822C3028C5A1}" srcOrd="0" destOrd="0" presId="urn:microsoft.com/office/officeart/2005/8/layout/lProcess2"/>
    <dgm:cxn modelId="{81701B35-6ACB-EE45-8EB7-0436FF538667}" type="presOf" srcId="{53E8573E-3E6F-D24F-83A5-DC149D2C1448}" destId="{06A3BB73-C09C-D349-AB5E-C6B4C1049179}" srcOrd="0" destOrd="0" presId="urn:microsoft.com/office/officeart/2005/8/layout/lProcess2"/>
    <dgm:cxn modelId="{770B2BC3-AA32-F346-BEB4-8211D94EF960}" type="presOf" srcId="{0D9C35EB-426E-DA48-B999-FB09293AED0A}" destId="{7649877F-00E8-384E-ACC0-8B6612DC89F5}" srcOrd="0" destOrd="0" presId="urn:microsoft.com/office/officeart/2005/8/layout/lProcess2"/>
    <dgm:cxn modelId="{8E699AB9-5717-094C-BEF5-EE5D03DC8D7E}" type="presOf" srcId="{62829AAA-D0B7-744D-B239-529D9894B2E9}" destId="{30ACA5E6-BE14-2244-8665-897728ECB559}" srcOrd="1" destOrd="0" presId="urn:microsoft.com/office/officeart/2005/8/layout/lProcess2"/>
    <dgm:cxn modelId="{F60C07F3-DC56-D245-B4A1-1459AD341F5F}" type="presOf" srcId="{62829AAA-D0B7-744D-B239-529D9894B2E9}" destId="{9EE4CC64-C3DB-884D-A555-EFF38BEC0CF8}" srcOrd="0" destOrd="0" presId="urn:microsoft.com/office/officeart/2005/8/layout/lProcess2"/>
    <dgm:cxn modelId="{78F6361B-BF09-8740-8C7E-60376DB2427A}" srcId="{62829AAA-D0B7-744D-B239-529D9894B2E9}" destId="{57DE07C1-B8E3-9045-A6E3-1C1E1E1B571A}" srcOrd="2" destOrd="0" parTransId="{B8260E10-4053-B348-BA8F-D148C2F254E3}" sibTransId="{38927C77-E192-A749-9B4B-557BB8B3F916}"/>
    <dgm:cxn modelId="{84D38C88-6FC6-184B-BA60-1C0E8B1F5F3D}" srcId="{62829AAA-D0B7-744D-B239-529D9894B2E9}" destId="{2D6CA461-DD36-9F41-AF92-913E8BC3843D}" srcOrd="5" destOrd="0" parTransId="{E294E15C-CFB1-B941-9A82-C699E518C386}" sibTransId="{D238ABC7-05AF-374B-A4B8-50AA89341540}"/>
    <dgm:cxn modelId="{028742F1-D8F8-FB47-9A4B-D1ACF15263DD}" type="presOf" srcId="{3AF9E9DD-1CDF-3647-B41D-3ECD72AB8338}" destId="{B49ECEE1-BAD6-C849-92E0-AF2D3B34F614}" srcOrd="0" destOrd="0" presId="urn:microsoft.com/office/officeart/2005/8/layout/lProcess2"/>
    <dgm:cxn modelId="{11F9A511-DB48-234E-8968-53C8ACF7506A}" type="presOf" srcId="{49D7246C-09E4-2646-870E-246F0EBE1D87}" destId="{E2EF746B-71C5-B647-A8B5-6EC7C7434F97}" srcOrd="0" destOrd="0" presId="urn:microsoft.com/office/officeart/2005/8/layout/lProcess2"/>
    <dgm:cxn modelId="{DAF6556C-B3F2-3C4E-8C65-6FED9E1DE320}" srcId="{62829AAA-D0B7-744D-B239-529D9894B2E9}" destId="{84F17561-50BA-FF4B-A6A1-0F131500D1F7}" srcOrd="6" destOrd="0" parTransId="{94AA4589-6D8E-CC41-A949-0B6969284C3C}" sibTransId="{AB966967-45AB-444D-8BE1-E0EBBC16EE3C}"/>
    <dgm:cxn modelId="{99C4C7BC-E099-A94B-8D0C-2ED47810487C}" type="presOf" srcId="{2C095255-D0B3-4744-AD37-249AC625B432}" destId="{47982BBC-ED29-2247-97A6-32D4967BD8E0}" srcOrd="0" destOrd="0" presId="urn:microsoft.com/office/officeart/2005/8/layout/lProcess2"/>
    <dgm:cxn modelId="{70FAEEEF-4BD3-5A47-82A3-54A98099E11B}" srcId="{62829AAA-D0B7-744D-B239-529D9894B2E9}" destId="{53E8573E-3E6F-D24F-83A5-DC149D2C1448}" srcOrd="4" destOrd="0" parTransId="{FE81B861-657B-824F-AB13-53FFDEE719F0}" sibTransId="{56B5BBDE-BCA3-0142-B38B-31681545AE5F}"/>
    <dgm:cxn modelId="{072B1F9E-FC03-964E-A656-E51B014D8FCF}" srcId="{62829AAA-D0B7-744D-B239-529D9894B2E9}" destId="{49D7246C-09E4-2646-870E-246F0EBE1D87}" srcOrd="1" destOrd="0" parTransId="{23F07683-0A04-2342-8A1B-73587F29AA9B}" sibTransId="{955FC1F2-F29E-7B4E-B007-EAAF2ACF85EB}"/>
    <dgm:cxn modelId="{323B276E-B898-924B-8BD5-554F1AFBDD61}" type="presOf" srcId="{57DE07C1-B8E3-9045-A6E3-1C1E1E1B571A}" destId="{FD01646F-ADDE-CB45-902F-CCA81FF89E2A}" srcOrd="0" destOrd="0" presId="urn:microsoft.com/office/officeart/2005/8/layout/lProcess2"/>
    <dgm:cxn modelId="{0C5BF22D-E465-0040-9CE7-28D8B93401F4}" type="presParOf" srcId="{B49ECEE1-BAD6-C849-92E0-AF2D3B34F614}" destId="{3ED23E62-E64B-C944-8EC7-F009AA6B85A1}" srcOrd="0" destOrd="0" presId="urn:microsoft.com/office/officeart/2005/8/layout/lProcess2"/>
    <dgm:cxn modelId="{77E5B1B8-E16C-A54C-9EE2-EB80E78CF592}" type="presParOf" srcId="{3ED23E62-E64B-C944-8EC7-F009AA6B85A1}" destId="{9EE4CC64-C3DB-884D-A555-EFF38BEC0CF8}" srcOrd="0" destOrd="0" presId="urn:microsoft.com/office/officeart/2005/8/layout/lProcess2"/>
    <dgm:cxn modelId="{C93F047B-8AE4-4444-9BBA-75CC899DFD2F}" type="presParOf" srcId="{3ED23E62-E64B-C944-8EC7-F009AA6B85A1}" destId="{30ACA5E6-BE14-2244-8665-897728ECB559}" srcOrd="1" destOrd="0" presId="urn:microsoft.com/office/officeart/2005/8/layout/lProcess2"/>
    <dgm:cxn modelId="{9F26D343-3AA4-CF4F-86E8-C70180211FA5}" type="presParOf" srcId="{3ED23E62-E64B-C944-8EC7-F009AA6B85A1}" destId="{9ACD485C-AECD-704B-8765-79FE02F12D02}" srcOrd="2" destOrd="0" presId="urn:microsoft.com/office/officeart/2005/8/layout/lProcess2"/>
    <dgm:cxn modelId="{49940BB8-7AE6-114E-B8EF-A9F7E5895387}" type="presParOf" srcId="{9ACD485C-AECD-704B-8765-79FE02F12D02}" destId="{B68C522F-F5F1-404E-872F-DE018872AB0E}" srcOrd="0" destOrd="0" presId="urn:microsoft.com/office/officeart/2005/8/layout/lProcess2"/>
    <dgm:cxn modelId="{20BD82D0-0EE7-D543-A3AA-30B9703D88ED}" type="presParOf" srcId="{B68C522F-F5F1-404E-872F-DE018872AB0E}" destId="{47982BBC-ED29-2247-97A6-32D4967BD8E0}" srcOrd="0" destOrd="0" presId="urn:microsoft.com/office/officeart/2005/8/layout/lProcess2"/>
    <dgm:cxn modelId="{2D1C88C8-4AB4-B041-8A01-0FCCEF3742F3}" type="presParOf" srcId="{B68C522F-F5F1-404E-872F-DE018872AB0E}" destId="{F1A1AE02-AC17-4B4B-8B6D-DE59BD71F035}" srcOrd="1" destOrd="0" presId="urn:microsoft.com/office/officeart/2005/8/layout/lProcess2"/>
    <dgm:cxn modelId="{2DC46C2D-B858-564D-B1A7-E6D725F3F1B2}" type="presParOf" srcId="{B68C522F-F5F1-404E-872F-DE018872AB0E}" destId="{E2EF746B-71C5-B647-A8B5-6EC7C7434F97}" srcOrd="2" destOrd="0" presId="urn:microsoft.com/office/officeart/2005/8/layout/lProcess2"/>
    <dgm:cxn modelId="{C4DDE87D-E6AE-894C-9C82-F40BB2560E49}" type="presParOf" srcId="{B68C522F-F5F1-404E-872F-DE018872AB0E}" destId="{9566E128-2B76-C943-87C1-83C49E46830E}" srcOrd="3" destOrd="0" presId="urn:microsoft.com/office/officeart/2005/8/layout/lProcess2"/>
    <dgm:cxn modelId="{F68A418F-C115-7F42-9E01-B314F822EEDC}" type="presParOf" srcId="{B68C522F-F5F1-404E-872F-DE018872AB0E}" destId="{FD01646F-ADDE-CB45-902F-CCA81FF89E2A}" srcOrd="4" destOrd="0" presId="urn:microsoft.com/office/officeart/2005/8/layout/lProcess2"/>
    <dgm:cxn modelId="{DD0DB82C-309D-4D45-A142-7D4C9A08DEA6}" type="presParOf" srcId="{B68C522F-F5F1-404E-872F-DE018872AB0E}" destId="{98DCEF32-7B38-8C46-9F62-0B0F89B2F1BA}" srcOrd="5" destOrd="0" presId="urn:microsoft.com/office/officeart/2005/8/layout/lProcess2"/>
    <dgm:cxn modelId="{B1F309AE-C0A8-1144-9B84-E1FE84AE6F2B}" type="presParOf" srcId="{B68C522F-F5F1-404E-872F-DE018872AB0E}" destId="{7649877F-00E8-384E-ACC0-8B6612DC89F5}" srcOrd="6" destOrd="0" presId="urn:microsoft.com/office/officeart/2005/8/layout/lProcess2"/>
    <dgm:cxn modelId="{22C6A72D-C729-2E48-835F-1158FE6374F7}" type="presParOf" srcId="{B68C522F-F5F1-404E-872F-DE018872AB0E}" destId="{1C3E8212-FF94-AB43-8FB4-2676609D7136}" srcOrd="7" destOrd="0" presId="urn:microsoft.com/office/officeart/2005/8/layout/lProcess2"/>
    <dgm:cxn modelId="{CF8DED32-5047-C042-A416-CF58746B34EA}" type="presParOf" srcId="{B68C522F-F5F1-404E-872F-DE018872AB0E}" destId="{06A3BB73-C09C-D349-AB5E-C6B4C1049179}" srcOrd="8" destOrd="0" presId="urn:microsoft.com/office/officeart/2005/8/layout/lProcess2"/>
    <dgm:cxn modelId="{B5824514-0890-A646-A040-73FE8935035A}" type="presParOf" srcId="{B68C522F-F5F1-404E-872F-DE018872AB0E}" destId="{7C2916AE-598C-FB4D-AB66-0D93DB92AEA7}" srcOrd="9" destOrd="0" presId="urn:microsoft.com/office/officeart/2005/8/layout/lProcess2"/>
    <dgm:cxn modelId="{93C44841-E7F4-9541-A920-DCCEADB3DE3D}" type="presParOf" srcId="{B68C522F-F5F1-404E-872F-DE018872AB0E}" destId="{B756FBDA-236F-F244-8196-11967AC475E7}" srcOrd="10" destOrd="0" presId="urn:microsoft.com/office/officeart/2005/8/layout/lProcess2"/>
    <dgm:cxn modelId="{7892B099-D103-C547-892B-CC67394B135F}" type="presParOf" srcId="{B68C522F-F5F1-404E-872F-DE018872AB0E}" destId="{10FC6FFE-DDFD-E24B-8B08-2CC6222CB9A9}" srcOrd="11" destOrd="0" presId="urn:microsoft.com/office/officeart/2005/8/layout/lProcess2"/>
    <dgm:cxn modelId="{63BFD4E1-E5C5-B649-A51D-BB1D3E5DBC70}" type="presParOf" srcId="{B68C522F-F5F1-404E-872F-DE018872AB0E}" destId="{FCBEE79E-999F-4841-98F1-822C3028C5A1}" srcOrd="1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67B0E1FF-8CF0-B443-B442-02D985E65F3E}" type="doc">
      <dgm:prSet loTypeId="urn:microsoft.com/office/officeart/2005/8/layout/hList1" loCatId="" qsTypeId="urn:microsoft.com/office/officeart/2005/8/quickstyle/simple3" qsCatId="simple" csTypeId="urn:microsoft.com/office/officeart/2005/8/colors/accent2_2" csCatId="accent2" phldr="1"/>
      <dgm:spPr/>
      <dgm:t>
        <a:bodyPr/>
        <a:lstStyle/>
        <a:p>
          <a:endParaRPr lang="en-US"/>
        </a:p>
      </dgm:t>
    </dgm:pt>
    <dgm:pt modelId="{0C85E692-B1BF-AE46-8927-1F2A0A07CC88}">
      <dgm:prSet/>
      <dgm:spPr/>
      <dgm:t>
        <a:bodyPr/>
        <a:lstStyle/>
        <a:p>
          <a:pPr rtl="0"/>
          <a:r>
            <a:rPr lang="en-US" dirty="0" smtClean="0"/>
            <a:t>The following must be documented in the person-centered service plan when limits are applied: </a:t>
          </a:r>
          <a:endParaRPr lang="en-US" dirty="0"/>
        </a:p>
      </dgm:t>
    </dgm:pt>
    <dgm:pt modelId="{354DC3D2-50FF-A04B-8095-9E96C5BF5AA1}" type="parTrans" cxnId="{3B1328C8-D487-FC42-9B0F-EF8532D11F0D}">
      <dgm:prSet/>
      <dgm:spPr/>
      <dgm:t>
        <a:bodyPr/>
        <a:lstStyle/>
        <a:p>
          <a:endParaRPr lang="en-US"/>
        </a:p>
      </dgm:t>
    </dgm:pt>
    <dgm:pt modelId="{F625F52D-70F8-1E40-A9B9-D4A006BDD358}" type="sibTrans" cxnId="{3B1328C8-D487-FC42-9B0F-EF8532D11F0D}">
      <dgm:prSet/>
      <dgm:spPr/>
      <dgm:t>
        <a:bodyPr/>
        <a:lstStyle/>
        <a:p>
          <a:endParaRPr lang="en-US"/>
        </a:p>
      </dgm:t>
    </dgm:pt>
    <dgm:pt modelId="{B2CC6066-52E7-AE4A-BE3E-BCE398FE514C}">
      <dgm:prSet/>
      <dgm:spPr/>
      <dgm:t>
        <a:bodyPr/>
        <a:lstStyle/>
        <a:p>
          <a:pPr rtl="0"/>
          <a:r>
            <a:rPr lang="en-US" dirty="0" smtClean="0"/>
            <a:t>Identify an individualized assessed and specific need</a:t>
          </a:r>
          <a:endParaRPr lang="en-US" dirty="0"/>
        </a:p>
      </dgm:t>
    </dgm:pt>
    <dgm:pt modelId="{468ACF53-E668-3549-9E57-86835B941F77}" type="parTrans" cxnId="{CDF60D1F-3A0E-2041-BB73-D87948A094D5}">
      <dgm:prSet/>
      <dgm:spPr/>
      <dgm:t>
        <a:bodyPr/>
        <a:lstStyle/>
        <a:p>
          <a:endParaRPr lang="en-US"/>
        </a:p>
      </dgm:t>
    </dgm:pt>
    <dgm:pt modelId="{1AD42F76-C074-5B4E-9008-AA23E201905B}" type="sibTrans" cxnId="{CDF60D1F-3A0E-2041-BB73-D87948A094D5}">
      <dgm:prSet/>
      <dgm:spPr/>
      <dgm:t>
        <a:bodyPr/>
        <a:lstStyle/>
        <a:p>
          <a:endParaRPr lang="en-US"/>
        </a:p>
      </dgm:t>
    </dgm:pt>
    <dgm:pt modelId="{2EF146F2-162C-6343-BDBA-DC2197A3A1EB}">
      <dgm:prSet/>
      <dgm:spPr/>
      <dgm:t>
        <a:bodyPr/>
        <a:lstStyle/>
        <a:p>
          <a:pPr rtl="0"/>
          <a:r>
            <a:rPr lang="en-US" dirty="0" smtClean="0"/>
            <a:t>Document the positive interventions and supports used prior to any modifications</a:t>
          </a:r>
          <a:endParaRPr lang="en-US" dirty="0"/>
        </a:p>
      </dgm:t>
    </dgm:pt>
    <dgm:pt modelId="{C419D67B-50B1-4743-BA2B-DFB405C95299}" type="parTrans" cxnId="{468D1DF1-3A96-5542-8398-28D2F5A02F41}">
      <dgm:prSet/>
      <dgm:spPr/>
      <dgm:t>
        <a:bodyPr/>
        <a:lstStyle/>
        <a:p>
          <a:endParaRPr lang="en-US"/>
        </a:p>
      </dgm:t>
    </dgm:pt>
    <dgm:pt modelId="{C582E6C0-E921-BB4F-8E99-72FC19B11A0B}" type="sibTrans" cxnId="{468D1DF1-3A96-5542-8398-28D2F5A02F41}">
      <dgm:prSet/>
      <dgm:spPr/>
      <dgm:t>
        <a:bodyPr/>
        <a:lstStyle/>
        <a:p>
          <a:endParaRPr lang="en-US"/>
        </a:p>
      </dgm:t>
    </dgm:pt>
    <dgm:pt modelId="{AEA5047A-B14E-2F40-BFFA-3FF41F90DD03}">
      <dgm:prSet/>
      <dgm:spPr/>
      <dgm:t>
        <a:bodyPr/>
        <a:lstStyle/>
        <a:p>
          <a:pPr rtl="0"/>
          <a:r>
            <a:rPr lang="en-US" dirty="0" smtClean="0"/>
            <a:t>Document less intrusive methods of meeting the need that have been tried but did not work</a:t>
          </a:r>
          <a:endParaRPr lang="en-US" dirty="0"/>
        </a:p>
      </dgm:t>
    </dgm:pt>
    <dgm:pt modelId="{BD3BB2FB-1022-8C45-BF38-5A0943928BE7}" type="parTrans" cxnId="{2B512D5F-303A-C24C-938C-70740E84AC3A}">
      <dgm:prSet/>
      <dgm:spPr/>
      <dgm:t>
        <a:bodyPr/>
        <a:lstStyle/>
        <a:p>
          <a:endParaRPr lang="en-US"/>
        </a:p>
      </dgm:t>
    </dgm:pt>
    <dgm:pt modelId="{FE4BCF81-DB5A-894E-A140-E51283828AB1}" type="sibTrans" cxnId="{2B512D5F-303A-C24C-938C-70740E84AC3A}">
      <dgm:prSet/>
      <dgm:spPr/>
      <dgm:t>
        <a:bodyPr/>
        <a:lstStyle/>
        <a:p>
          <a:endParaRPr lang="en-US"/>
        </a:p>
      </dgm:t>
    </dgm:pt>
    <dgm:pt modelId="{5B481C9C-007E-9F47-BB3A-A43DD2466D83}">
      <dgm:prSet/>
      <dgm:spPr/>
      <dgm:t>
        <a:bodyPr/>
        <a:lstStyle/>
        <a:p>
          <a:pPr rtl="0"/>
          <a:r>
            <a:rPr lang="en-US" dirty="0" smtClean="0"/>
            <a:t>Include a clear description of the condition that is directly proportionate to the specific assessed need</a:t>
          </a:r>
          <a:endParaRPr lang="en-US" dirty="0"/>
        </a:p>
      </dgm:t>
    </dgm:pt>
    <dgm:pt modelId="{096ECD5C-DC52-AF44-884C-A37207516AAA}" type="parTrans" cxnId="{13B00779-3980-974E-BD05-60D787880353}">
      <dgm:prSet/>
      <dgm:spPr/>
      <dgm:t>
        <a:bodyPr/>
        <a:lstStyle/>
        <a:p>
          <a:endParaRPr lang="en-US"/>
        </a:p>
      </dgm:t>
    </dgm:pt>
    <dgm:pt modelId="{6F449EDC-0845-7B4D-B48A-A33E320C0CCC}" type="sibTrans" cxnId="{13B00779-3980-974E-BD05-60D787880353}">
      <dgm:prSet/>
      <dgm:spPr/>
      <dgm:t>
        <a:bodyPr/>
        <a:lstStyle/>
        <a:p>
          <a:endParaRPr lang="en-US"/>
        </a:p>
      </dgm:t>
    </dgm:pt>
    <dgm:pt modelId="{3F98576F-6A1B-D447-AB6C-50AC8E79C981}">
      <dgm:prSet/>
      <dgm:spPr/>
      <dgm:t>
        <a:bodyPr/>
        <a:lstStyle/>
        <a:p>
          <a:r>
            <a:rPr lang="en-US" dirty="0" smtClean="0"/>
            <a:t>Include the informed consent of the individual</a:t>
          </a:r>
          <a:endParaRPr lang="en-US" dirty="0"/>
        </a:p>
      </dgm:t>
    </dgm:pt>
    <dgm:pt modelId="{78D7B4A7-5A5A-3F49-A2A7-A4F25DDF6E54}" type="parTrans" cxnId="{A070FFD7-24ED-C44F-9981-91C3FE95EE88}">
      <dgm:prSet/>
      <dgm:spPr/>
      <dgm:t>
        <a:bodyPr/>
        <a:lstStyle/>
        <a:p>
          <a:endParaRPr lang="en-US"/>
        </a:p>
      </dgm:t>
    </dgm:pt>
    <dgm:pt modelId="{7703D4ED-AE28-0243-A559-9756CCC626CA}" type="sibTrans" cxnId="{A070FFD7-24ED-C44F-9981-91C3FE95EE88}">
      <dgm:prSet/>
      <dgm:spPr/>
      <dgm:t>
        <a:bodyPr/>
        <a:lstStyle/>
        <a:p>
          <a:endParaRPr lang="en-US"/>
        </a:p>
      </dgm:t>
    </dgm:pt>
    <dgm:pt modelId="{87D125AA-9637-184C-A2C3-73C400ED3C4B}">
      <dgm:prSet/>
      <dgm:spPr/>
      <dgm:t>
        <a:bodyPr/>
        <a:lstStyle/>
        <a:p>
          <a:r>
            <a:rPr lang="en-US" dirty="0" smtClean="0"/>
            <a:t>Include an assurance that interventions and supports will cause no harm to the individual</a:t>
          </a:r>
        </a:p>
      </dgm:t>
    </dgm:pt>
    <dgm:pt modelId="{BAC62B75-8A62-3148-B844-32DDA97650AF}" type="parTrans" cxnId="{D7D30B0F-7C3F-8543-8840-7F7B4C1BEACF}">
      <dgm:prSet/>
      <dgm:spPr/>
      <dgm:t>
        <a:bodyPr/>
        <a:lstStyle/>
        <a:p>
          <a:endParaRPr lang="en-US"/>
        </a:p>
      </dgm:t>
    </dgm:pt>
    <dgm:pt modelId="{89825012-D4E9-EA48-9786-443483BFEF06}" type="sibTrans" cxnId="{D7D30B0F-7C3F-8543-8840-7F7B4C1BEACF}">
      <dgm:prSet/>
      <dgm:spPr/>
      <dgm:t>
        <a:bodyPr/>
        <a:lstStyle/>
        <a:p>
          <a:endParaRPr lang="en-US"/>
        </a:p>
      </dgm:t>
    </dgm:pt>
    <dgm:pt modelId="{7D1DEDFC-0406-3D48-AACA-686671C8DC57}" type="pres">
      <dgm:prSet presAssocID="{67B0E1FF-8CF0-B443-B442-02D985E65F3E}" presName="Name0" presStyleCnt="0">
        <dgm:presLayoutVars>
          <dgm:dir/>
          <dgm:animLvl val="lvl"/>
          <dgm:resizeHandles val="exact"/>
        </dgm:presLayoutVars>
      </dgm:prSet>
      <dgm:spPr/>
      <dgm:t>
        <a:bodyPr/>
        <a:lstStyle/>
        <a:p>
          <a:endParaRPr lang="en-US"/>
        </a:p>
      </dgm:t>
    </dgm:pt>
    <dgm:pt modelId="{960B8E5D-AF6D-0240-B8F0-A541083FF8D4}" type="pres">
      <dgm:prSet presAssocID="{0C85E692-B1BF-AE46-8927-1F2A0A07CC88}" presName="composite" presStyleCnt="0"/>
      <dgm:spPr/>
    </dgm:pt>
    <dgm:pt modelId="{6A63C7D8-3CA2-0A4B-9330-B7534D31A5C3}" type="pres">
      <dgm:prSet presAssocID="{0C85E692-B1BF-AE46-8927-1F2A0A07CC88}" presName="parTx" presStyleLbl="alignNode1" presStyleIdx="0" presStyleCnt="1">
        <dgm:presLayoutVars>
          <dgm:chMax val="0"/>
          <dgm:chPref val="0"/>
          <dgm:bulletEnabled val="1"/>
        </dgm:presLayoutVars>
      </dgm:prSet>
      <dgm:spPr/>
      <dgm:t>
        <a:bodyPr/>
        <a:lstStyle/>
        <a:p>
          <a:endParaRPr lang="en-US"/>
        </a:p>
      </dgm:t>
    </dgm:pt>
    <dgm:pt modelId="{ECAF59DB-568C-CF44-843B-B44752872723}" type="pres">
      <dgm:prSet presAssocID="{0C85E692-B1BF-AE46-8927-1F2A0A07CC88}" presName="desTx" presStyleLbl="alignAccFollowNode1" presStyleIdx="0" presStyleCnt="1">
        <dgm:presLayoutVars>
          <dgm:bulletEnabled val="1"/>
        </dgm:presLayoutVars>
      </dgm:prSet>
      <dgm:spPr/>
      <dgm:t>
        <a:bodyPr/>
        <a:lstStyle/>
        <a:p>
          <a:endParaRPr lang="en-US"/>
        </a:p>
      </dgm:t>
    </dgm:pt>
  </dgm:ptLst>
  <dgm:cxnLst>
    <dgm:cxn modelId="{BD55125A-CBCE-B94B-B67B-DDD846C80679}" type="presOf" srcId="{AEA5047A-B14E-2F40-BFFA-3FF41F90DD03}" destId="{ECAF59DB-568C-CF44-843B-B44752872723}" srcOrd="0" destOrd="2" presId="urn:microsoft.com/office/officeart/2005/8/layout/hList1"/>
    <dgm:cxn modelId="{EEA6FFCB-6F09-4D4F-95D8-A2CAB7FA9FEA}" type="presOf" srcId="{B2CC6066-52E7-AE4A-BE3E-BCE398FE514C}" destId="{ECAF59DB-568C-CF44-843B-B44752872723}" srcOrd="0" destOrd="0" presId="urn:microsoft.com/office/officeart/2005/8/layout/hList1"/>
    <dgm:cxn modelId="{F6E022F1-58B8-8445-B1BB-00D7826A91CD}" type="presOf" srcId="{5B481C9C-007E-9F47-BB3A-A43DD2466D83}" destId="{ECAF59DB-568C-CF44-843B-B44752872723}" srcOrd="0" destOrd="3" presId="urn:microsoft.com/office/officeart/2005/8/layout/hList1"/>
    <dgm:cxn modelId="{8C8190FB-4D14-8A4D-B6AB-8535D85769EF}" type="presOf" srcId="{87D125AA-9637-184C-A2C3-73C400ED3C4B}" destId="{ECAF59DB-568C-CF44-843B-B44752872723}" srcOrd="0" destOrd="5" presId="urn:microsoft.com/office/officeart/2005/8/layout/hList1"/>
    <dgm:cxn modelId="{665DE1DB-1670-424D-A581-00AA2DF07EA2}" type="presOf" srcId="{0C85E692-B1BF-AE46-8927-1F2A0A07CC88}" destId="{6A63C7D8-3CA2-0A4B-9330-B7534D31A5C3}" srcOrd="0" destOrd="0" presId="urn:microsoft.com/office/officeart/2005/8/layout/hList1"/>
    <dgm:cxn modelId="{13B00779-3980-974E-BD05-60D787880353}" srcId="{0C85E692-B1BF-AE46-8927-1F2A0A07CC88}" destId="{5B481C9C-007E-9F47-BB3A-A43DD2466D83}" srcOrd="3" destOrd="0" parTransId="{096ECD5C-DC52-AF44-884C-A37207516AAA}" sibTransId="{6F449EDC-0845-7B4D-B48A-A33E320C0CCC}"/>
    <dgm:cxn modelId="{468D1DF1-3A96-5542-8398-28D2F5A02F41}" srcId="{0C85E692-B1BF-AE46-8927-1F2A0A07CC88}" destId="{2EF146F2-162C-6343-BDBA-DC2197A3A1EB}" srcOrd="1" destOrd="0" parTransId="{C419D67B-50B1-4743-BA2B-DFB405C95299}" sibTransId="{C582E6C0-E921-BB4F-8E99-72FC19B11A0B}"/>
    <dgm:cxn modelId="{E2BA12D5-DA11-334C-A7EF-9C5D9ED78A20}" type="presOf" srcId="{3F98576F-6A1B-D447-AB6C-50AC8E79C981}" destId="{ECAF59DB-568C-CF44-843B-B44752872723}" srcOrd="0" destOrd="4" presId="urn:microsoft.com/office/officeart/2005/8/layout/hList1"/>
    <dgm:cxn modelId="{8985A55F-FA84-0242-95E2-5FA76236EC68}" type="presOf" srcId="{2EF146F2-162C-6343-BDBA-DC2197A3A1EB}" destId="{ECAF59DB-568C-CF44-843B-B44752872723}" srcOrd="0" destOrd="1" presId="urn:microsoft.com/office/officeart/2005/8/layout/hList1"/>
    <dgm:cxn modelId="{D7D30B0F-7C3F-8543-8840-7F7B4C1BEACF}" srcId="{0C85E692-B1BF-AE46-8927-1F2A0A07CC88}" destId="{87D125AA-9637-184C-A2C3-73C400ED3C4B}" srcOrd="5" destOrd="0" parTransId="{BAC62B75-8A62-3148-B844-32DDA97650AF}" sibTransId="{89825012-D4E9-EA48-9786-443483BFEF06}"/>
    <dgm:cxn modelId="{3A475F59-F59F-5F4A-94D0-8C9E1E37EE3A}" type="presOf" srcId="{67B0E1FF-8CF0-B443-B442-02D985E65F3E}" destId="{7D1DEDFC-0406-3D48-AACA-686671C8DC57}" srcOrd="0" destOrd="0" presId="urn:microsoft.com/office/officeart/2005/8/layout/hList1"/>
    <dgm:cxn modelId="{3B1328C8-D487-FC42-9B0F-EF8532D11F0D}" srcId="{67B0E1FF-8CF0-B443-B442-02D985E65F3E}" destId="{0C85E692-B1BF-AE46-8927-1F2A0A07CC88}" srcOrd="0" destOrd="0" parTransId="{354DC3D2-50FF-A04B-8095-9E96C5BF5AA1}" sibTransId="{F625F52D-70F8-1E40-A9B9-D4A006BDD358}"/>
    <dgm:cxn modelId="{2B512D5F-303A-C24C-938C-70740E84AC3A}" srcId="{0C85E692-B1BF-AE46-8927-1F2A0A07CC88}" destId="{AEA5047A-B14E-2F40-BFFA-3FF41F90DD03}" srcOrd="2" destOrd="0" parTransId="{BD3BB2FB-1022-8C45-BF38-5A0943928BE7}" sibTransId="{FE4BCF81-DB5A-894E-A140-E51283828AB1}"/>
    <dgm:cxn modelId="{A070FFD7-24ED-C44F-9981-91C3FE95EE88}" srcId="{0C85E692-B1BF-AE46-8927-1F2A0A07CC88}" destId="{3F98576F-6A1B-D447-AB6C-50AC8E79C981}" srcOrd="4" destOrd="0" parTransId="{78D7B4A7-5A5A-3F49-A2A7-A4F25DDF6E54}" sibTransId="{7703D4ED-AE28-0243-A559-9756CCC626CA}"/>
    <dgm:cxn modelId="{CDF60D1F-3A0E-2041-BB73-D87948A094D5}" srcId="{0C85E692-B1BF-AE46-8927-1F2A0A07CC88}" destId="{B2CC6066-52E7-AE4A-BE3E-BCE398FE514C}" srcOrd="0" destOrd="0" parTransId="{468ACF53-E668-3549-9E57-86835B941F77}" sibTransId="{1AD42F76-C074-5B4E-9008-AA23E201905B}"/>
    <dgm:cxn modelId="{5B7A858A-CC49-7347-9DC4-3E15BEA433C3}" type="presParOf" srcId="{7D1DEDFC-0406-3D48-AACA-686671C8DC57}" destId="{960B8E5D-AF6D-0240-B8F0-A541083FF8D4}" srcOrd="0" destOrd="0" presId="urn:microsoft.com/office/officeart/2005/8/layout/hList1"/>
    <dgm:cxn modelId="{ED4FF704-DE34-6C4D-95AA-23E1CD569268}" type="presParOf" srcId="{960B8E5D-AF6D-0240-B8F0-A541083FF8D4}" destId="{6A63C7D8-3CA2-0A4B-9330-B7534D31A5C3}" srcOrd="0" destOrd="0" presId="urn:microsoft.com/office/officeart/2005/8/layout/hList1"/>
    <dgm:cxn modelId="{F06309BF-3E48-A740-AA52-3B92EA7988A7}" type="presParOf" srcId="{960B8E5D-AF6D-0240-B8F0-A541083FF8D4}" destId="{ECAF59DB-568C-CF44-843B-B4475287272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894B2A2-0C1B-4C4D-B282-F1B2A71E0007}" type="doc">
      <dgm:prSet loTypeId="urn:microsoft.com/office/officeart/2005/8/layout/default" loCatId="" qsTypeId="urn:microsoft.com/office/officeart/2005/8/quickstyle/simple3" qsCatId="simple" csTypeId="urn:microsoft.com/office/officeart/2005/8/colors/accent2_2" csCatId="accent2" phldr="1"/>
      <dgm:spPr/>
      <dgm:t>
        <a:bodyPr/>
        <a:lstStyle/>
        <a:p>
          <a:endParaRPr lang="en-US"/>
        </a:p>
      </dgm:t>
    </dgm:pt>
    <dgm:pt modelId="{4077AEDC-BE95-5142-829B-E4C2A3CF2EAC}">
      <dgm:prSet custT="1"/>
      <dgm:spPr/>
      <dgm:t>
        <a:bodyPr/>
        <a:lstStyle/>
        <a:p>
          <a:pPr rtl="0"/>
          <a:r>
            <a:rPr lang="en-US" sz="3200" dirty="0" smtClean="0"/>
            <a:t>The purpose of these updated regulations is to ensure individuals receive HCBS in settings that are integrated in and support full access to the greater community. </a:t>
          </a:r>
          <a:endParaRPr lang="en-US" sz="3200" dirty="0"/>
        </a:p>
      </dgm:t>
    </dgm:pt>
    <dgm:pt modelId="{9E6B6162-E685-EF41-B529-28BC2809A043}" type="parTrans" cxnId="{F6899E26-C651-3645-84E1-F11670770721}">
      <dgm:prSet/>
      <dgm:spPr/>
      <dgm:t>
        <a:bodyPr/>
        <a:lstStyle/>
        <a:p>
          <a:endParaRPr lang="en-US"/>
        </a:p>
      </dgm:t>
    </dgm:pt>
    <dgm:pt modelId="{6FFFF066-0239-F740-9D27-F6332BECDADA}" type="sibTrans" cxnId="{F6899E26-C651-3645-84E1-F11670770721}">
      <dgm:prSet/>
      <dgm:spPr/>
      <dgm:t>
        <a:bodyPr/>
        <a:lstStyle/>
        <a:p>
          <a:endParaRPr lang="en-US"/>
        </a:p>
      </dgm:t>
    </dgm:pt>
    <dgm:pt modelId="{2A9D99D0-7F1A-E04C-A4F0-04C42623A90A}" type="pres">
      <dgm:prSet presAssocID="{4894B2A2-0C1B-4C4D-B282-F1B2A71E0007}" presName="diagram" presStyleCnt="0">
        <dgm:presLayoutVars>
          <dgm:dir/>
          <dgm:resizeHandles val="exact"/>
        </dgm:presLayoutVars>
      </dgm:prSet>
      <dgm:spPr/>
      <dgm:t>
        <a:bodyPr/>
        <a:lstStyle/>
        <a:p>
          <a:endParaRPr lang="en-US"/>
        </a:p>
      </dgm:t>
    </dgm:pt>
    <dgm:pt modelId="{C813883C-AAF2-A740-AD8F-15054CACFFFB}" type="pres">
      <dgm:prSet presAssocID="{4077AEDC-BE95-5142-829B-E4C2A3CF2EAC}" presName="node" presStyleLbl="node1" presStyleIdx="0" presStyleCnt="1" custScaleX="74383" custScaleY="75465">
        <dgm:presLayoutVars>
          <dgm:bulletEnabled val="1"/>
        </dgm:presLayoutVars>
      </dgm:prSet>
      <dgm:spPr/>
      <dgm:t>
        <a:bodyPr/>
        <a:lstStyle/>
        <a:p>
          <a:endParaRPr lang="en-US"/>
        </a:p>
      </dgm:t>
    </dgm:pt>
  </dgm:ptLst>
  <dgm:cxnLst>
    <dgm:cxn modelId="{F6899E26-C651-3645-84E1-F11670770721}" srcId="{4894B2A2-0C1B-4C4D-B282-F1B2A71E0007}" destId="{4077AEDC-BE95-5142-829B-E4C2A3CF2EAC}" srcOrd="0" destOrd="0" parTransId="{9E6B6162-E685-EF41-B529-28BC2809A043}" sibTransId="{6FFFF066-0239-F740-9D27-F6332BECDADA}"/>
    <dgm:cxn modelId="{6D3BAE28-29C4-7A4D-ABBB-D28B2B5AFBF5}" type="presOf" srcId="{4077AEDC-BE95-5142-829B-E4C2A3CF2EAC}" destId="{C813883C-AAF2-A740-AD8F-15054CACFFFB}" srcOrd="0" destOrd="0" presId="urn:microsoft.com/office/officeart/2005/8/layout/default"/>
    <dgm:cxn modelId="{366061A3-94A4-BF4C-B51E-878C57AAC733}" type="presOf" srcId="{4894B2A2-0C1B-4C4D-B282-F1B2A71E0007}" destId="{2A9D99D0-7F1A-E04C-A4F0-04C42623A90A}" srcOrd="0" destOrd="0" presId="urn:microsoft.com/office/officeart/2005/8/layout/default"/>
    <dgm:cxn modelId="{C3E4FC73-CE8A-FE41-B8D3-6140DDCC006A}" type="presParOf" srcId="{2A9D99D0-7F1A-E04C-A4F0-04C42623A90A}" destId="{C813883C-AAF2-A740-AD8F-15054CACFFFB}"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736B717F-6D48-A54D-A67F-57D11791C62D}" type="doc">
      <dgm:prSet loTypeId="urn:microsoft.com/office/officeart/2005/8/layout/hList1" loCatId="" qsTypeId="urn:microsoft.com/office/officeart/2005/8/quickstyle/simple3" qsCatId="simple" csTypeId="urn:microsoft.com/office/officeart/2005/8/colors/accent2_2" csCatId="accent2"/>
      <dgm:spPr/>
      <dgm:t>
        <a:bodyPr/>
        <a:lstStyle/>
        <a:p>
          <a:endParaRPr lang="en-US"/>
        </a:p>
      </dgm:t>
    </dgm:pt>
    <dgm:pt modelId="{EC009122-FEEE-E64E-9082-C6BD1D8869C3}">
      <dgm:prSet custT="1"/>
      <dgm:spPr/>
      <dgm:t>
        <a:bodyPr/>
        <a:lstStyle/>
        <a:p>
          <a:pPr rtl="0"/>
          <a:r>
            <a:rPr lang="en-US" sz="2800" dirty="0" smtClean="0"/>
            <a:t>Required time limits and data collection:</a:t>
          </a:r>
          <a:endParaRPr lang="en-US" sz="2800" dirty="0"/>
        </a:p>
      </dgm:t>
    </dgm:pt>
    <dgm:pt modelId="{5AF07826-40D6-B84B-A192-7A819899C8BE}" type="parTrans" cxnId="{C5CD2757-83CC-314D-A8B4-9D8A5783B05A}">
      <dgm:prSet/>
      <dgm:spPr/>
      <dgm:t>
        <a:bodyPr/>
        <a:lstStyle/>
        <a:p>
          <a:endParaRPr lang="en-US"/>
        </a:p>
      </dgm:t>
    </dgm:pt>
    <dgm:pt modelId="{9F7BCD18-E4FE-B54F-8C3A-9919ABD35829}" type="sibTrans" cxnId="{C5CD2757-83CC-314D-A8B4-9D8A5783B05A}">
      <dgm:prSet/>
      <dgm:spPr/>
      <dgm:t>
        <a:bodyPr/>
        <a:lstStyle/>
        <a:p>
          <a:endParaRPr lang="en-US"/>
        </a:p>
      </dgm:t>
    </dgm:pt>
    <dgm:pt modelId="{8F46E665-7BF7-9948-83CC-4AA1BACEA26D}">
      <dgm:prSet custT="1"/>
      <dgm:spPr/>
      <dgm:t>
        <a:bodyPr/>
        <a:lstStyle/>
        <a:p>
          <a:pPr rtl="0"/>
          <a:r>
            <a:rPr lang="en-US" sz="2400" dirty="0" smtClean="0"/>
            <a:t>Include established time limits for periodic reviews to determine if the modification is still necessary or can be terminated; and</a:t>
          </a:r>
          <a:endParaRPr lang="en-US" sz="2400" dirty="0"/>
        </a:p>
      </dgm:t>
    </dgm:pt>
    <dgm:pt modelId="{01E1E9A9-E633-F74B-BFC3-5F6275C3D253}" type="parTrans" cxnId="{ABA81664-41F4-9C4A-82AA-3C9EA7E30A58}">
      <dgm:prSet/>
      <dgm:spPr/>
      <dgm:t>
        <a:bodyPr/>
        <a:lstStyle/>
        <a:p>
          <a:endParaRPr lang="en-US"/>
        </a:p>
      </dgm:t>
    </dgm:pt>
    <dgm:pt modelId="{91AAE74D-F6C3-7048-9407-56E80CABD5CA}" type="sibTrans" cxnId="{ABA81664-41F4-9C4A-82AA-3C9EA7E30A58}">
      <dgm:prSet/>
      <dgm:spPr/>
      <dgm:t>
        <a:bodyPr/>
        <a:lstStyle/>
        <a:p>
          <a:endParaRPr lang="en-US"/>
        </a:p>
      </dgm:t>
    </dgm:pt>
    <dgm:pt modelId="{2BF384ED-FE6D-7D4F-8D62-16B0F6FA28FB}">
      <dgm:prSet custT="1"/>
      <dgm:spPr/>
      <dgm:t>
        <a:bodyPr/>
        <a:lstStyle/>
        <a:p>
          <a:pPr rtl="0"/>
          <a:r>
            <a:rPr lang="en-US" sz="2400" dirty="0" smtClean="0"/>
            <a:t>Include regular collection and review of data to measure the ongoing effectiveness of the modification. </a:t>
          </a:r>
          <a:endParaRPr lang="en-US" sz="2400" dirty="0"/>
        </a:p>
      </dgm:t>
    </dgm:pt>
    <dgm:pt modelId="{C14F4CAD-6F2D-DC44-8679-607854B40763}" type="parTrans" cxnId="{8553467F-5C02-8F4F-8084-2C79E58D5B7F}">
      <dgm:prSet/>
      <dgm:spPr/>
      <dgm:t>
        <a:bodyPr/>
        <a:lstStyle/>
        <a:p>
          <a:endParaRPr lang="en-US"/>
        </a:p>
      </dgm:t>
    </dgm:pt>
    <dgm:pt modelId="{8EAADAE9-D0C3-B645-A3F3-3721B49AA69E}" type="sibTrans" cxnId="{8553467F-5C02-8F4F-8084-2C79E58D5B7F}">
      <dgm:prSet/>
      <dgm:spPr/>
      <dgm:t>
        <a:bodyPr/>
        <a:lstStyle/>
        <a:p>
          <a:endParaRPr lang="en-US"/>
        </a:p>
      </dgm:t>
    </dgm:pt>
    <dgm:pt modelId="{808497A6-B400-9949-BB36-950193242936}" type="pres">
      <dgm:prSet presAssocID="{736B717F-6D48-A54D-A67F-57D11791C62D}" presName="Name0" presStyleCnt="0">
        <dgm:presLayoutVars>
          <dgm:dir/>
          <dgm:animLvl val="lvl"/>
          <dgm:resizeHandles val="exact"/>
        </dgm:presLayoutVars>
      </dgm:prSet>
      <dgm:spPr/>
      <dgm:t>
        <a:bodyPr/>
        <a:lstStyle/>
        <a:p>
          <a:endParaRPr lang="en-US"/>
        </a:p>
      </dgm:t>
    </dgm:pt>
    <dgm:pt modelId="{DF3D8E0B-4257-0447-88A1-04C17109F7A3}" type="pres">
      <dgm:prSet presAssocID="{EC009122-FEEE-E64E-9082-C6BD1D8869C3}" presName="composite" presStyleCnt="0"/>
      <dgm:spPr/>
    </dgm:pt>
    <dgm:pt modelId="{E9CF7C92-6315-3944-932B-482D6CD7FB48}" type="pres">
      <dgm:prSet presAssocID="{EC009122-FEEE-E64E-9082-C6BD1D8869C3}" presName="parTx" presStyleLbl="alignNode1" presStyleIdx="0" presStyleCnt="1">
        <dgm:presLayoutVars>
          <dgm:chMax val="0"/>
          <dgm:chPref val="0"/>
          <dgm:bulletEnabled val="1"/>
        </dgm:presLayoutVars>
      </dgm:prSet>
      <dgm:spPr/>
      <dgm:t>
        <a:bodyPr/>
        <a:lstStyle/>
        <a:p>
          <a:endParaRPr lang="en-US"/>
        </a:p>
      </dgm:t>
    </dgm:pt>
    <dgm:pt modelId="{CB01B6F6-686A-554F-AF84-5100CE90F2D8}" type="pres">
      <dgm:prSet presAssocID="{EC009122-FEEE-E64E-9082-C6BD1D8869C3}" presName="desTx" presStyleLbl="alignAccFollowNode1" presStyleIdx="0" presStyleCnt="1">
        <dgm:presLayoutVars>
          <dgm:bulletEnabled val="1"/>
        </dgm:presLayoutVars>
      </dgm:prSet>
      <dgm:spPr/>
      <dgm:t>
        <a:bodyPr/>
        <a:lstStyle/>
        <a:p>
          <a:endParaRPr lang="en-US"/>
        </a:p>
      </dgm:t>
    </dgm:pt>
  </dgm:ptLst>
  <dgm:cxnLst>
    <dgm:cxn modelId="{335D83F1-CA27-3040-878F-C3A245468629}" type="presOf" srcId="{2BF384ED-FE6D-7D4F-8D62-16B0F6FA28FB}" destId="{CB01B6F6-686A-554F-AF84-5100CE90F2D8}" srcOrd="0" destOrd="1" presId="urn:microsoft.com/office/officeart/2005/8/layout/hList1"/>
    <dgm:cxn modelId="{ABA81664-41F4-9C4A-82AA-3C9EA7E30A58}" srcId="{EC009122-FEEE-E64E-9082-C6BD1D8869C3}" destId="{8F46E665-7BF7-9948-83CC-4AA1BACEA26D}" srcOrd="0" destOrd="0" parTransId="{01E1E9A9-E633-F74B-BFC3-5F6275C3D253}" sibTransId="{91AAE74D-F6C3-7048-9407-56E80CABD5CA}"/>
    <dgm:cxn modelId="{28D8ACEB-1CED-DA4C-9B29-52BF04F50100}" type="presOf" srcId="{8F46E665-7BF7-9948-83CC-4AA1BACEA26D}" destId="{CB01B6F6-686A-554F-AF84-5100CE90F2D8}" srcOrd="0" destOrd="0" presId="urn:microsoft.com/office/officeart/2005/8/layout/hList1"/>
    <dgm:cxn modelId="{C49F6C8D-9862-3B41-BC97-9F65065B5FDA}" type="presOf" srcId="{736B717F-6D48-A54D-A67F-57D11791C62D}" destId="{808497A6-B400-9949-BB36-950193242936}" srcOrd="0" destOrd="0" presId="urn:microsoft.com/office/officeart/2005/8/layout/hList1"/>
    <dgm:cxn modelId="{C5CD2757-83CC-314D-A8B4-9D8A5783B05A}" srcId="{736B717F-6D48-A54D-A67F-57D11791C62D}" destId="{EC009122-FEEE-E64E-9082-C6BD1D8869C3}" srcOrd="0" destOrd="0" parTransId="{5AF07826-40D6-B84B-A192-7A819899C8BE}" sibTransId="{9F7BCD18-E4FE-B54F-8C3A-9919ABD35829}"/>
    <dgm:cxn modelId="{8553467F-5C02-8F4F-8084-2C79E58D5B7F}" srcId="{EC009122-FEEE-E64E-9082-C6BD1D8869C3}" destId="{2BF384ED-FE6D-7D4F-8D62-16B0F6FA28FB}" srcOrd="1" destOrd="0" parTransId="{C14F4CAD-6F2D-DC44-8679-607854B40763}" sibTransId="{8EAADAE9-D0C3-B645-A3F3-3721B49AA69E}"/>
    <dgm:cxn modelId="{6EF001FC-5F93-6449-805C-A3286F065E71}" type="presOf" srcId="{EC009122-FEEE-E64E-9082-C6BD1D8869C3}" destId="{E9CF7C92-6315-3944-932B-482D6CD7FB48}" srcOrd="0" destOrd="0" presId="urn:microsoft.com/office/officeart/2005/8/layout/hList1"/>
    <dgm:cxn modelId="{F225A353-F6E2-2B4A-8F4B-A1A967195030}" type="presParOf" srcId="{808497A6-B400-9949-BB36-950193242936}" destId="{DF3D8E0B-4257-0447-88A1-04C17109F7A3}" srcOrd="0" destOrd="0" presId="urn:microsoft.com/office/officeart/2005/8/layout/hList1"/>
    <dgm:cxn modelId="{1C97F2BA-C320-9847-9CB1-71D4F5C2DB2C}" type="presParOf" srcId="{DF3D8E0B-4257-0447-88A1-04C17109F7A3}" destId="{E9CF7C92-6315-3944-932B-482D6CD7FB48}" srcOrd="0" destOrd="0" presId="urn:microsoft.com/office/officeart/2005/8/layout/hList1"/>
    <dgm:cxn modelId="{1980F6FA-4354-5047-BCA2-9B36D618C31F}" type="presParOf" srcId="{DF3D8E0B-4257-0447-88A1-04C17109F7A3}" destId="{CB01B6F6-686A-554F-AF84-5100CE90F2D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EAA38DDC-A01A-BE47-9CFA-4CB2B4884141}" type="doc">
      <dgm:prSet loTypeId="urn:microsoft.com/office/officeart/2008/layout/LinedList" loCatId="" qsTypeId="urn:microsoft.com/office/officeart/2005/8/quickstyle/simple3" qsCatId="simple" csTypeId="urn:microsoft.com/office/officeart/2005/8/colors/accent2_2" csCatId="accent2" phldr="1"/>
      <dgm:spPr/>
      <dgm:t>
        <a:bodyPr/>
        <a:lstStyle/>
        <a:p>
          <a:endParaRPr lang="en-US"/>
        </a:p>
      </dgm:t>
    </dgm:pt>
    <dgm:pt modelId="{57094C57-354A-6F4E-B6A8-9E0A8485DB6D}">
      <dgm:prSet custT="1"/>
      <dgm:spPr/>
      <dgm:t>
        <a:bodyPr/>
        <a:lstStyle/>
        <a:p>
          <a:pPr rtl="0"/>
          <a:r>
            <a:rPr lang="en-US" sz="2400" dirty="0" smtClean="0"/>
            <a:t>􏰀Maintain a copy of the completed and signed form documenting the consent to the appropriate limitation </a:t>
          </a:r>
          <a:endParaRPr lang="en-US" sz="2400" dirty="0"/>
        </a:p>
      </dgm:t>
    </dgm:pt>
    <dgm:pt modelId="{91B0CCC0-46B3-3F48-9443-A78C6F0004DC}" type="parTrans" cxnId="{C37B7836-60DA-BB44-950A-65F43C23377F}">
      <dgm:prSet/>
      <dgm:spPr/>
      <dgm:t>
        <a:bodyPr/>
        <a:lstStyle/>
        <a:p>
          <a:endParaRPr lang="en-US"/>
        </a:p>
      </dgm:t>
    </dgm:pt>
    <dgm:pt modelId="{ADF1BF52-5C78-344E-AA84-D83AB399D5E0}" type="sibTrans" cxnId="{C37B7836-60DA-BB44-950A-65F43C23377F}">
      <dgm:prSet/>
      <dgm:spPr/>
      <dgm:t>
        <a:bodyPr/>
        <a:lstStyle/>
        <a:p>
          <a:endParaRPr lang="en-US"/>
        </a:p>
      </dgm:t>
    </dgm:pt>
    <dgm:pt modelId="{9E35A45C-E406-0B41-9252-7D7B461AC49D}">
      <dgm:prSet custT="1"/>
      <dgm:spPr/>
      <dgm:t>
        <a:bodyPr/>
        <a:lstStyle/>
        <a:p>
          <a:pPr rtl="0"/>
          <a:r>
            <a:rPr lang="en-US" sz="2400" dirty="0" smtClean="0"/>
            <a:t>􏰀Regularly collect and review data to measure the ongoing effectiveness of and the continued need for the limitation;</a:t>
          </a:r>
          <a:endParaRPr lang="en-US" sz="2400" dirty="0"/>
        </a:p>
      </dgm:t>
    </dgm:pt>
    <dgm:pt modelId="{E4034BF9-03AE-754E-AB22-61672CBB8991}" type="parTrans" cxnId="{A1BEDB72-6EE6-7541-96F3-EED1C8C2136E}">
      <dgm:prSet/>
      <dgm:spPr/>
      <dgm:t>
        <a:bodyPr/>
        <a:lstStyle/>
        <a:p>
          <a:endParaRPr lang="en-US"/>
        </a:p>
      </dgm:t>
    </dgm:pt>
    <dgm:pt modelId="{019A15E7-C763-2142-ABB0-083ECD5A9172}" type="sibTrans" cxnId="{A1BEDB72-6EE6-7541-96F3-EED1C8C2136E}">
      <dgm:prSet/>
      <dgm:spPr/>
      <dgm:t>
        <a:bodyPr/>
        <a:lstStyle/>
        <a:p>
          <a:endParaRPr lang="en-US"/>
        </a:p>
      </dgm:t>
    </dgm:pt>
    <dgm:pt modelId="{ED958234-4D02-764C-8A6F-0534D6C93CD9}">
      <dgm:prSet custT="1"/>
      <dgm:spPr/>
      <dgm:t>
        <a:bodyPr/>
        <a:lstStyle/>
        <a:p>
          <a:pPr rtl="0"/>
          <a:r>
            <a:rPr lang="en-US" sz="500" dirty="0" smtClean="0"/>
            <a:t>􏰀</a:t>
          </a:r>
          <a:r>
            <a:rPr lang="en-US" sz="2400" dirty="0" smtClean="0"/>
            <a:t>Request a review of the limitation when: a new limitation is indicated, or change of a limitation is required or removal of an limitation is appropriate </a:t>
          </a:r>
          <a:endParaRPr lang="en-US" sz="2400" dirty="0"/>
        </a:p>
      </dgm:t>
    </dgm:pt>
    <dgm:pt modelId="{E7132505-23BC-0541-9D94-48C7D50528B1}" type="parTrans" cxnId="{25A6FA0E-A360-A14E-BC30-D0DBF01FB30A}">
      <dgm:prSet/>
      <dgm:spPr/>
      <dgm:t>
        <a:bodyPr/>
        <a:lstStyle/>
        <a:p>
          <a:endParaRPr lang="en-US"/>
        </a:p>
      </dgm:t>
    </dgm:pt>
    <dgm:pt modelId="{BD9C88BD-F337-D647-8692-58DD3DD61297}" type="sibTrans" cxnId="{25A6FA0E-A360-A14E-BC30-D0DBF01FB30A}">
      <dgm:prSet/>
      <dgm:spPr/>
      <dgm:t>
        <a:bodyPr/>
        <a:lstStyle/>
        <a:p>
          <a:endParaRPr lang="en-US"/>
        </a:p>
      </dgm:t>
    </dgm:pt>
    <dgm:pt modelId="{E8BD7171-54F6-054B-B333-09CB88D97516}">
      <dgm:prSet custT="1"/>
      <dgm:spPr/>
      <dgm:t>
        <a:bodyPr/>
        <a:lstStyle/>
        <a:p>
          <a:pPr rtl="0"/>
          <a:r>
            <a:rPr lang="en-US" sz="2400" dirty="0" smtClean="0"/>
            <a:t>Include established time limits for periodic reviews to determine if the limitation is still necessary </a:t>
          </a:r>
          <a:endParaRPr lang="en-US" sz="2400" dirty="0"/>
        </a:p>
      </dgm:t>
    </dgm:pt>
    <dgm:pt modelId="{F9008C7A-33DD-CB40-B9D0-38C691FB7E57}" type="parTrans" cxnId="{E7A3DA8B-4CC1-AA4A-A19E-187C4654A1E4}">
      <dgm:prSet/>
      <dgm:spPr/>
      <dgm:t>
        <a:bodyPr/>
        <a:lstStyle/>
        <a:p>
          <a:endParaRPr lang="en-US"/>
        </a:p>
      </dgm:t>
    </dgm:pt>
    <dgm:pt modelId="{9806FB5F-0305-4C42-93B4-0BC016FFA315}" type="sibTrans" cxnId="{E7A3DA8B-4CC1-AA4A-A19E-187C4654A1E4}">
      <dgm:prSet/>
      <dgm:spPr/>
      <dgm:t>
        <a:bodyPr/>
        <a:lstStyle/>
        <a:p>
          <a:endParaRPr lang="en-US"/>
        </a:p>
      </dgm:t>
    </dgm:pt>
    <dgm:pt modelId="{4DAA6D26-4964-C048-8AC7-5911FD4274A0}">
      <dgm:prSet custT="1"/>
      <dgm:spPr/>
      <dgm:t>
        <a:bodyPr/>
        <a:lstStyle/>
        <a:p>
          <a:pPr rtl="0"/>
          <a:r>
            <a:rPr lang="en-US" sz="2400" dirty="0" smtClean="0"/>
            <a:t>Include regular collection and review of data to measure the ongoing effectiveness of the limitation </a:t>
          </a:r>
          <a:endParaRPr lang="en-US" sz="2400" dirty="0"/>
        </a:p>
      </dgm:t>
    </dgm:pt>
    <dgm:pt modelId="{93157EA5-DCDD-C443-91AD-6D56DEB99491}" type="parTrans" cxnId="{EC6FB6A2-6F62-554C-8CA2-4F81CDFD493E}">
      <dgm:prSet/>
      <dgm:spPr/>
      <dgm:t>
        <a:bodyPr/>
        <a:lstStyle/>
        <a:p>
          <a:endParaRPr lang="en-US"/>
        </a:p>
      </dgm:t>
    </dgm:pt>
    <dgm:pt modelId="{9ECCF8B3-FC62-A647-A168-3E23712E7D58}" type="sibTrans" cxnId="{EC6FB6A2-6F62-554C-8CA2-4F81CDFD493E}">
      <dgm:prSet/>
      <dgm:spPr/>
      <dgm:t>
        <a:bodyPr/>
        <a:lstStyle/>
        <a:p>
          <a:endParaRPr lang="en-US"/>
        </a:p>
      </dgm:t>
    </dgm:pt>
    <dgm:pt modelId="{C1C3E944-756A-2F4A-BB69-A0063E9DD5FC}" type="pres">
      <dgm:prSet presAssocID="{EAA38DDC-A01A-BE47-9CFA-4CB2B4884141}" presName="vert0" presStyleCnt="0">
        <dgm:presLayoutVars>
          <dgm:dir/>
          <dgm:animOne val="branch"/>
          <dgm:animLvl val="lvl"/>
        </dgm:presLayoutVars>
      </dgm:prSet>
      <dgm:spPr/>
      <dgm:t>
        <a:bodyPr/>
        <a:lstStyle/>
        <a:p>
          <a:endParaRPr lang="en-US"/>
        </a:p>
      </dgm:t>
    </dgm:pt>
    <dgm:pt modelId="{B422E519-FC24-7F4C-98E7-4623287585D8}" type="pres">
      <dgm:prSet presAssocID="{57094C57-354A-6F4E-B6A8-9E0A8485DB6D}" presName="thickLine" presStyleLbl="alignNode1" presStyleIdx="0" presStyleCnt="5"/>
      <dgm:spPr/>
    </dgm:pt>
    <dgm:pt modelId="{E8792C8B-7FAE-F343-A985-351D4E9789A6}" type="pres">
      <dgm:prSet presAssocID="{57094C57-354A-6F4E-B6A8-9E0A8485DB6D}" presName="horz1" presStyleCnt="0"/>
      <dgm:spPr/>
    </dgm:pt>
    <dgm:pt modelId="{C6CF66AD-37BF-C144-9614-2120556DFFC6}" type="pres">
      <dgm:prSet presAssocID="{57094C57-354A-6F4E-B6A8-9E0A8485DB6D}" presName="tx1" presStyleLbl="revTx" presStyleIdx="0" presStyleCnt="5"/>
      <dgm:spPr/>
      <dgm:t>
        <a:bodyPr/>
        <a:lstStyle/>
        <a:p>
          <a:endParaRPr lang="en-US"/>
        </a:p>
      </dgm:t>
    </dgm:pt>
    <dgm:pt modelId="{9601760D-43A2-8D4B-804D-7217DDED6B53}" type="pres">
      <dgm:prSet presAssocID="{57094C57-354A-6F4E-B6A8-9E0A8485DB6D}" presName="vert1" presStyleCnt="0"/>
      <dgm:spPr/>
    </dgm:pt>
    <dgm:pt modelId="{311E4FBC-C64E-4345-BDEF-33FC6AEF679E}" type="pres">
      <dgm:prSet presAssocID="{9E35A45C-E406-0B41-9252-7D7B461AC49D}" presName="thickLine" presStyleLbl="alignNode1" presStyleIdx="1" presStyleCnt="5"/>
      <dgm:spPr/>
    </dgm:pt>
    <dgm:pt modelId="{D754F75D-1E4C-F34B-A8FD-88372AF2C6C2}" type="pres">
      <dgm:prSet presAssocID="{9E35A45C-E406-0B41-9252-7D7B461AC49D}" presName="horz1" presStyleCnt="0"/>
      <dgm:spPr/>
    </dgm:pt>
    <dgm:pt modelId="{2699FEEA-C0F8-0449-BABA-C5B9874D9E35}" type="pres">
      <dgm:prSet presAssocID="{9E35A45C-E406-0B41-9252-7D7B461AC49D}" presName="tx1" presStyleLbl="revTx" presStyleIdx="1" presStyleCnt="5"/>
      <dgm:spPr/>
      <dgm:t>
        <a:bodyPr/>
        <a:lstStyle/>
        <a:p>
          <a:endParaRPr lang="en-US"/>
        </a:p>
      </dgm:t>
    </dgm:pt>
    <dgm:pt modelId="{903AC6B5-1E69-9044-815D-CF45C53AB5D8}" type="pres">
      <dgm:prSet presAssocID="{9E35A45C-E406-0B41-9252-7D7B461AC49D}" presName="vert1" presStyleCnt="0"/>
      <dgm:spPr/>
    </dgm:pt>
    <dgm:pt modelId="{4F21CA9B-CB5F-E647-B16D-E0D91A31DFE7}" type="pres">
      <dgm:prSet presAssocID="{ED958234-4D02-764C-8A6F-0534D6C93CD9}" presName="thickLine" presStyleLbl="alignNode1" presStyleIdx="2" presStyleCnt="5"/>
      <dgm:spPr/>
    </dgm:pt>
    <dgm:pt modelId="{91759ACA-8E16-4F49-8070-A45DAEE23FF4}" type="pres">
      <dgm:prSet presAssocID="{ED958234-4D02-764C-8A6F-0534D6C93CD9}" presName="horz1" presStyleCnt="0"/>
      <dgm:spPr/>
    </dgm:pt>
    <dgm:pt modelId="{10C04797-5718-AC42-BD2D-A67C6BEB0ABE}" type="pres">
      <dgm:prSet presAssocID="{ED958234-4D02-764C-8A6F-0534D6C93CD9}" presName="tx1" presStyleLbl="revTx" presStyleIdx="2" presStyleCnt="5"/>
      <dgm:spPr/>
      <dgm:t>
        <a:bodyPr/>
        <a:lstStyle/>
        <a:p>
          <a:endParaRPr lang="en-US"/>
        </a:p>
      </dgm:t>
    </dgm:pt>
    <dgm:pt modelId="{B43A1885-4A11-514C-9A51-4315E4459E25}" type="pres">
      <dgm:prSet presAssocID="{ED958234-4D02-764C-8A6F-0534D6C93CD9}" presName="vert1" presStyleCnt="0"/>
      <dgm:spPr/>
    </dgm:pt>
    <dgm:pt modelId="{86CD6737-C79D-2545-ABD7-81623BD857A8}" type="pres">
      <dgm:prSet presAssocID="{E8BD7171-54F6-054B-B333-09CB88D97516}" presName="thickLine" presStyleLbl="alignNode1" presStyleIdx="3" presStyleCnt="5"/>
      <dgm:spPr/>
    </dgm:pt>
    <dgm:pt modelId="{1B5F72BC-FD50-E84B-8B04-ACCBF7B894FB}" type="pres">
      <dgm:prSet presAssocID="{E8BD7171-54F6-054B-B333-09CB88D97516}" presName="horz1" presStyleCnt="0"/>
      <dgm:spPr/>
    </dgm:pt>
    <dgm:pt modelId="{AF7E80BA-4A8B-6D4C-82B5-7F199C4402D6}" type="pres">
      <dgm:prSet presAssocID="{E8BD7171-54F6-054B-B333-09CB88D97516}" presName="tx1" presStyleLbl="revTx" presStyleIdx="3" presStyleCnt="5"/>
      <dgm:spPr/>
      <dgm:t>
        <a:bodyPr/>
        <a:lstStyle/>
        <a:p>
          <a:endParaRPr lang="en-US"/>
        </a:p>
      </dgm:t>
    </dgm:pt>
    <dgm:pt modelId="{40750703-8309-B846-A6BB-411E0AB076EA}" type="pres">
      <dgm:prSet presAssocID="{E8BD7171-54F6-054B-B333-09CB88D97516}" presName="vert1" presStyleCnt="0"/>
      <dgm:spPr/>
    </dgm:pt>
    <dgm:pt modelId="{449CDF5F-4785-9443-8E81-4BF98490C69B}" type="pres">
      <dgm:prSet presAssocID="{4DAA6D26-4964-C048-8AC7-5911FD4274A0}" presName="thickLine" presStyleLbl="alignNode1" presStyleIdx="4" presStyleCnt="5"/>
      <dgm:spPr/>
    </dgm:pt>
    <dgm:pt modelId="{410EECD3-8721-9D4E-83F7-3EFDF65A9EED}" type="pres">
      <dgm:prSet presAssocID="{4DAA6D26-4964-C048-8AC7-5911FD4274A0}" presName="horz1" presStyleCnt="0"/>
      <dgm:spPr/>
    </dgm:pt>
    <dgm:pt modelId="{7E6682CA-E51F-764F-91E1-0DD731F88AF7}" type="pres">
      <dgm:prSet presAssocID="{4DAA6D26-4964-C048-8AC7-5911FD4274A0}" presName="tx1" presStyleLbl="revTx" presStyleIdx="4" presStyleCnt="5"/>
      <dgm:spPr/>
      <dgm:t>
        <a:bodyPr/>
        <a:lstStyle/>
        <a:p>
          <a:endParaRPr lang="en-US"/>
        </a:p>
      </dgm:t>
    </dgm:pt>
    <dgm:pt modelId="{636FB182-9212-C44E-8F7E-19F7F7970597}" type="pres">
      <dgm:prSet presAssocID="{4DAA6D26-4964-C048-8AC7-5911FD4274A0}" presName="vert1" presStyleCnt="0"/>
      <dgm:spPr/>
    </dgm:pt>
  </dgm:ptLst>
  <dgm:cxnLst>
    <dgm:cxn modelId="{A1BEDB72-6EE6-7541-96F3-EED1C8C2136E}" srcId="{EAA38DDC-A01A-BE47-9CFA-4CB2B4884141}" destId="{9E35A45C-E406-0B41-9252-7D7B461AC49D}" srcOrd="1" destOrd="0" parTransId="{E4034BF9-03AE-754E-AB22-61672CBB8991}" sibTransId="{019A15E7-C763-2142-ABB0-083ECD5A9172}"/>
    <dgm:cxn modelId="{6797EBB8-A5FA-204F-9133-86F7E5C5BA70}" type="presOf" srcId="{EAA38DDC-A01A-BE47-9CFA-4CB2B4884141}" destId="{C1C3E944-756A-2F4A-BB69-A0063E9DD5FC}" srcOrd="0" destOrd="0" presId="urn:microsoft.com/office/officeart/2008/layout/LinedList"/>
    <dgm:cxn modelId="{25A6FA0E-A360-A14E-BC30-D0DBF01FB30A}" srcId="{EAA38DDC-A01A-BE47-9CFA-4CB2B4884141}" destId="{ED958234-4D02-764C-8A6F-0534D6C93CD9}" srcOrd="2" destOrd="0" parTransId="{E7132505-23BC-0541-9D94-48C7D50528B1}" sibTransId="{BD9C88BD-F337-D647-8692-58DD3DD61297}"/>
    <dgm:cxn modelId="{E7A3DA8B-4CC1-AA4A-A19E-187C4654A1E4}" srcId="{EAA38DDC-A01A-BE47-9CFA-4CB2B4884141}" destId="{E8BD7171-54F6-054B-B333-09CB88D97516}" srcOrd="3" destOrd="0" parTransId="{F9008C7A-33DD-CB40-B9D0-38C691FB7E57}" sibTransId="{9806FB5F-0305-4C42-93B4-0BC016FFA315}"/>
    <dgm:cxn modelId="{048A0BF7-A775-4749-B062-6D7BB5A7FC7B}" type="presOf" srcId="{ED958234-4D02-764C-8A6F-0534D6C93CD9}" destId="{10C04797-5718-AC42-BD2D-A67C6BEB0ABE}" srcOrd="0" destOrd="0" presId="urn:microsoft.com/office/officeart/2008/layout/LinedList"/>
    <dgm:cxn modelId="{6710631F-4BE5-6247-9B72-B7BD94748D2F}" type="presOf" srcId="{E8BD7171-54F6-054B-B333-09CB88D97516}" destId="{AF7E80BA-4A8B-6D4C-82B5-7F199C4402D6}" srcOrd="0" destOrd="0" presId="urn:microsoft.com/office/officeart/2008/layout/LinedList"/>
    <dgm:cxn modelId="{4D51D6B9-9618-814F-AC72-3B3808FB353A}" type="presOf" srcId="{9E35A45C-E406-0B41-9252-7D7B461AC49D}" destId="{2699FEEA-C0F8-0449-BABA-C5B9874D9E35}" srcOrd="0" destOrd="0" presId="urn:microsoft.com/office/officeart/2008/layout/LinedList"/>
    <dgm:cxn modelId="{F5061977-DA8B-9945-8D61-BC463275E830}" type="presOf" srcId="{57094C57-354A-6F4E-B6A8-9E0A8485DB6D}" destId="{C6CF66AD-37BF-C144-9614-2120556DFFC6}" srcOrd="0" destOrd="0" presId="urn:microsoft.com/office/officeart/2008/layout/LinedList"/>
    <dgm:cxn modelId="{EC6FB6A2-6F62-554C-8CA2-4F81CDFD493E}" srcId="{EAA38DDC-A01A-BE47-9CFA-4CB2B4884141}" destId="{4DAA6D26-4964-C048-8AC7-5911FD4274A0}" srcOrd="4" destOrd="0" parTransId="{93157EA5-DCDD-C443-91AD-6D56DEB99491}" sibTransId="{9ECCF8B3-FC62-A647-A168-3E23712E7D58}"/>
    <dgm:cxn modelId="{C37B7836-60DA-BB44-950A-65F43C23377F}" srcId="{EAA38DDC-A01A-BE47-9CFA-4CB2B4884141}" destId="{57094C57-354A-6F4E-B6A8-9E0A8485DB6D}" srcOrd="0" destOrd="0" parTransId="{91B0CCC0-46B3-3F48-9443-A78C6F0004DC}" sibTransId="{ADF1BF52-5C78-344E-AA84-D83AB399D5E0}"/>
    <dgm:cxn modelId="{8879641A-BEE9-BE4E-9A7C-C3E380E725C6}" type="presOf" srcId="{4DAA6D26-4964-C048-8AC7-5911FD4274A0}" destId="{7E6682CA-E51F-764F-91E1-0DD731F88AF7}" srcOrd="0" destOrd="0" presId="urn:microsoft.com/office/officeart/2008/layout/LinedList"/>
    <dgm:cxn modelId="{1E5FF19D-8667-EF4E-9610-1634BA31B6E6}" type="presParOf" srcId="{C1C3E944-756A-2F4A-BB69-A0063E9DD5FC}" destId="{B422E519-FC24-7F4C-98E7-4623287585D8}" srcOrd="0" destOrd="0" presId="urn:microsoft.com/office/officeart/2008/layout/LinedList"/>
    <dgm:cxn modelId="{9D3376BC-2737-7D4B-8FD0-9FB1D3722DA2}" type="presParOf" srcId="{C1C3E944-756A-2F4A-BB69-A0063E9DD5FC}" destId="{E8792C8B-7FAE-F343-A985-351D4E9789A6}" srcOrd="1" destOrd="0" presId="urn:microsoft.com/office/officeart/2008/layout/LinedList"/>
    <dgm:cxn modelId="{5DC5DA6D-70D2-D249-9E39-E4B54BDECC6B}" type="presParOf" srcId="{E8792C8B-7FAE-F343-A985-351D4E9789A6}" destId="{C6CF66AD-37BF-C144-9614-2120556DFFC6}" srcOrd="0" destOrd="0" presId="urn:microsoft.com/office/officeart/2008/layout/LinedList"/>
    <dgm:cxn modelId="{8E29A6DC-F1C0-A048-8159-D3297A901040}" type="presParOf" srcId="{E8792C8B-7FAE-F343-A985-351D4E9789A6}" destId="{9601760D-43A2-8D4B-804D-7217DDED6B53}" srcOrd="1" destOrd="0" presId="urn:microsoft.com/office/officeart/2008/layout/LinedList"/>
    <dgm:cxn modelId="{46DC7ED4-24C7-2B4F-A9CE-6758CD882025}" type="presParOf" srcId="{C1C3E944-756A-2F4A-BB69-A0063E9DD5FC}" destId="{311E4FBC-C64E-4345-BDEF-33FC6AEF679E}" srcOrd="2" destOrd="0" presId="urn:microsoft.com/office/officeart/2008/layout/LinedList"/>
    <dgm:cxn modelId="{B0125D7D-DED0-D54B-8F8C-9029699E1E30}" type="presParOf" srcId="{C1C3E944-756A-2F4A-BB69-A0063E9DD5FC}" destId="{D754F75D-1E4C-F34B-A8FD-88372AF2C6C2}" srcOrd="3" destOrd="0" presId="urn:microsoft.com/office/officeart/2008/layout/LinedList"/>
    <dgm:cxn modelId="{4DC04CE9-EF5C-E54B-B19C-F3F6B14C44D9}" type="presParOf" srcId="{D754F75D-1E4C-F34B-A8FD-88372AF2C6C2}" destId="{2699FEEA-C0F8-0449-BABA-C5B9874D9E35}" srcOrd="0" destOrd="0" presId="urn:microsoft.com/office/officeart/2008/layout/LinedList"/>
    <dgm:cxn modelId="{CFA90EBE-FE37-0A48-9630-572F16D25BBD}" type="presParOf" srcId="{D754F75D-1E4C-F34B-A8FD-88372AF2C6C2}" destId="{903AC6B5-1E69-9044-815D-CF45C53AB5D8}" srcOrd="1" destOrd="0" presId="urn:microsoft.com/office/officeart/2008/layout/LinedList"/>
    <dgm:cxn modelId="{291C10CF-05B5-2A4F-ADA8-785DD59B06FE}" type="presParOf" srcId="{C1C3E944-756A-2F4A-BB69-A0063E9DD5FC}" destId="{4F21CA9B-CB5F-E647-B16D-E0D91A31DFE7}" srcOrd="4" destOrd="0" presId="urn:microsoft.com/office/officeart/2008/layout/LinedList"/>
    <dgm:cxn modelId="{2C493326-876D-5B46-9148-F67F65AF40B3}" type="presParOf" srcId="{C1C3E944-756A-2F4A-BB69-A0063E9DD5FC}" destId="{91759ACA-8E16-4F49-8070-A45DAEE23FF4}" srcOrd="5" destOrd="0" presId="urn:microsoft.com/office/officeart/2008/layout/LinedList"/>
    <dgm:cxn modelId="{7CD981C3-476A-0B4C-A490-7E3A3EA5E310}" type="presParOf" srcId="{91759ACA-8E16-4F49-8070-A45DAEE23FF4}" destId="{10C04797-5718-AC42-BD2D-A67C6BEB0ABE}" srcOrd="0" destOrd="0" presId="urn:microsoft.com/office/officeart/2008/layout/LinedList"/>
    <dgm:cxn modelId="{6A4E8505-2B14-E942-B860-4BFE09528FB8}" type="presParOf" srcId="{91759ACA-8E16-4F49-8070-A45DAEE23FF4}" destId="{B43A1885-4A11-514C-9A51-4315E4459E25}" srcOrd="1" destOrd="0" presId="urn:microsoft.com/office/officeart/2008/layout/LinedList"/>
    <dgm:cxn modelId="{468A0AE4-BC77-C342-A110-7B69995E9B38}" type="presParOf" srcId="{C1C3E944-756A-2F4A-BB69-A0063E9DD5FC}" destId="{86CD6737-C79D-2545-ABD7-81623BD857A8}" srcOrd="6" destOrd="0" presId="urn:microsoft.com/office/officeart/2008/layout/LinedList"/>
    <dgm:cxn modelId="{7EC114EC-329C-4E4C-9DA6-0183865B573A}" type="presParOf" srcId="{C1C3E944-756A-2F4A-BB69-A0063E9DD5FC}" destId="{1B5F72BC-FD50-E84B-8B04-ACCBF7B894FB}" srcOrd="7" destOrd="0" presId="urn:microsoft.com/office/officeart/2008/layout/LinedList"/>
    <dgm:cxn modelId="{06CC03A3-045A-6745-AC16-95FACAC620EC}" type="presParOf" srcId="{1B5F72BC-FD50-E84B-8B04-ACCBF7B894FB}" destId="{AF7E80BA-4A8B-6D4C-82B5-7F199C4402D6}" srcOrd="0" destOrd="0" presId="urn:microsoft.com/office/officeart/2008/layout/LinedList"/>
    <dgm:cxn modelId="{62B5BC76-597D-CC45-BB16-C31E0B6E91F7}" type="presParOf" srcId="{1B5F72BC-FD50-E84B-8B04-ACCBF7B894FB}" destId="{40750703-8309-B846-A6BB-411E0AB076EA}" srcOrd="1" destOrd="0" presId="urn:microsoft.com/office/officeart/2008/layout/LinedList"/>
    <dgm:cxn modelId="{B7FA4749-5453-DF4F-8FB0-2A9B492A927F}" type="presParOf" srcId="{C1C3E944-756A-2F4A-BB69-A0063E9DD5FC}" destId="{449CDF5F-4785-9443-8E81-4BF98490C69B}" srcOrd="8" destOrd="0" presId="urn:microsoft.com/office/officeart/2008/layout/LinedList"/>
    <dgm:cxn modelId="{F38EFCC8-2E85-E940-8F28-E3CA35BE980C}" type="presParOf" srcId="{C1C3E944-756A-2F4A-BB69-A0063E9DD5FC}" destId="{410EECD3-8721-9D4E-83F7-3EFDF65A9EED}" srcOrd="9" destOrd="0" presId="urn:microsoft.com/office/officeart/2008/layout/LinedList"/>
    <dgm:cxn modelId="{2B14F540-317C-F445-8C3D-CBED0D844B38}" type="presParOf" srcId="{410EECD3-8721-9D4E-83F7-3EFDF65A9EED}" destId="{7E6682CA-E51F-764F-91E1-0DD731F88AF7}" srcOrd="0" destOrd="0" presId="urn:microsoft.com/office/officeart/2008/layout/LinedList"/>
    <dgm:cxn modelId="{EB3D654F-711A-8D49-9FB6-DD1B5A8853D1}" type="presParOf" srcId="{410EECD3-8721-9D4E-83F7-3EFDF65A9EED}" destId="{636FB182-9212-C44E-8F7E-19F7F797059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88C376F1-7627-B24C-AA12-D5E200FAFCC1}" type="doc">
      <dgm:prSet loTypeId="urn:microsoft.com/office/officeart/2005/8/layout/vList2" loCatId="" qsTypeId="urn:microsoft.com/office/officeart/2005/8/quickstyle/simple3" qsCatId="simple" csTypeId="urn:microsoft.com/office/officeart/2005/8/colors/accent2_2" csCatId="accent2" phldr="1"/>
      <dgm:spPr/>
      <dgm:t>
        <a:bodyPr/>
        <a:lstStyle/>
        <a:p>
          <a:endParaRPr lang="en-US"/>
        </a:p>
      </dgm:t>
    </dgm:pt>
    <dgm:pt modelId="{F35DA941-87EE-F742-8E2B-A38C3A8978C5}">
      <dgm:prSet/>
      <dgm:spPr/>
      <dgm:t>
        <a:bodyPr/>
        <a:lstStyle/>
        <a:p>
          <a:pPr rtl="0"/>
          <a:r>
            <a:rPr lang="en-US" dirty="0" smtClean="0"/>
            <a:t>􏰀A contractor has been designated by HSD to function as the Person Centered Service Plan Coordinator for AFHs, RTHs, and RTFs licensed by HSD</a:t>
          </a:r>
          <a:endParaRPr lang="en-US" dirty="0"/>
        </a:p>
      </dgm:t>
    </dgm:pt>
    <dgm:pt modelId="{845455DE-D488-9445-9FB1-132F4C58427F}" type="parTrans" cxnId="{1C622BC7-D933-6B4D-99FD-24EFDEE73106}">
      <dgm:prSet/>
      <dgm:spPr/>
      <dgm:t>
        <a:bodyPr/>
        <a:lstStyle/>
        <a:p>
          <a:endParaRPr lang="en-US"/>
        </a:p>
      </dgm:t>
    </dgm:pt>
    <dgm:pt modelId="{264F1990-8A2C-F749-9054-EBA605427044}" type="sibTrans" cxnId="{1C622BC7-D933-6B4D-99FD-24EFDEE73106}">
      <dgm:prSet/>
      <dgm:spPr/>
      <dgm:t>
        <a:bodyPr/>
        <a:lstStyle/>
        <a:p>
          <a:endParaRPr lang="en-US"/>
        </a:p>
      </dgm:t>
    </dgm:pt>
    <dgm:pt modelId="{A4305B41-2072-F741-B5DA-0F5BE1501D81}">
      <dgm:prSet/>
      <dgm:spPr/>
      <dgm:t>
        <a:bodyPr/>
        <a:lstStyle/>
        <a:p>
          <a:pPr rtl="0"/>
          <a:r>
            <a:rPr lang="en-US" dirty="0" smtClean="0"/>
            <a:t>Coordinator will be responsible for sections of the person centered plan addressing HCBS services</a:t>
          </a:r>
          <a:endParaRPr lang="en-US" dirty="0"/>
        </a:p>
      </dgm:t>
    </dgm:pt>
    <dgm:pt modelId="{7198A2C1-3BE6-7941-ADBE-289E36DB19E2}" type="parTrans" cxnId="{0B1F0B0A-85EC-A04F-B451-5361B362E547}">
      <dgm:prSet/>
      <dgm:spPr/>
      <dgm:t>
        <a:bodyPr/>
        <a:lstStyle/>
        <a:p>
          <a:endParaRPr lang="en-US"/>
        </a:p>
      </dgm:t>
    </dgm:pt>
    <dgm:pt modelId="{F1B6F21D-8664-0C43-9A4F-7FD093FCDE9F}" type="sibTrans" cxnId="{0B1F0B0A-85EC-A04F-B451-5361B362E547}">
      <dgm:prSet/>
      <dgm:spPr/>
      <dgm:t>
        <a:bodyPr/>
        <a:lstStyle/>
        <a:p>
          <a:endParaRPr lang="en-US"/>
        </a:p>
      </dgm:t>
    </dgm:pt>
    <dgm:pt modelId="{3C713310-00BB-4A4E-80BE-EC49B147CDEC}">
      <dgm:prSet/>
      <dgm:spPr/>
      <dgm:t>
        <a:bodyPr/>
        <a:lstStyle/>
        <a:p>
          <a:pPr rtl="0"/>
          <a:r>
            <a:rPr lang="en-US" dirty="0" smtClean="0"/>
            <a:t>The Provider will be responsible for operationalizing the person centered service plan as well as planning for all other residential services </a:t>
          </a:r>
          <a:endParaRPr lang="en-US" dirty="0"/>
        </a:p>
      </dgm:t>
    </dgm:pt>
    <dgm:pt modelId="{22CBCF33-EC44-6C46-9D20-23E346155F4B}" type="parTrans" cxnId="{8EE55E27-4158-7D41-9C02-B8794D9D2861}">
      <dgm:prSet/>
      <dgm:spPr/>
      <dgm:t>
        <a:bodyPr/>
        <a:lstStyle/>
        <a:p>
          <a:endParaRPr lang="en-US"/>
        </a:p>
      </dgm:t>
    </dgm:pt>
    <dgm:pt modelId="{B3632DD2-5B2D-0D43-86D2-0FE488C5BAA7}" type="sibTrans" cxnId="{8EE55E27-4158-7D41-9C02-B8794D9D2861}">
      <dgm:prSet/>
      <dgm:spPr/>
      <dgm:t>
        <a:bodyPr/>
        <a:lstStyle/>
        <a:p>
          <a:endParaRPr lang="en-US"/>
        </a:p>
      </dgm:t>
    </dgm:pt>
    <dgm:pt modelId="{6E59CFFB-3BB8-4D43-AB4A-CC566642C0E1}" type="pres">
      <dgm:prSet presAssocID="{88C376F1-7627-B24C-AA12-D5E200FAFCC1}" presName="linear" presStyleCnt="0">
        <dgm:presLayoutVars>
          <dgm:animLvl val="lvl"/>
          <dgm:resizeHandles val="exact"/>
        </dgm:presLayoutVars>
      </dgm:prSet>
      <dgm:spPr/>
      <dgm:t>
        <a:bodyPr/>
        <a:lstStyle/>
        <a:p>
          <a:endParaRPr lang="en-US"/>
        </a:p>
      </dgm:t>
    </dgm:pt>
    <dgm:pt modelId="{48ABF252-A343-5746-91BA-9D8FF82B5E5B}" type="pres">
      <dgm:prSet presAssocID="{F35DA941-87EE-F742-8E2B-A38C3A8978C5}" presName="parentText" presStyleLbl="node1" presStyleIdx="0" presStyleCnt="3">
        <dgm:presLayoutVars>
          <dgm:chMax val="0"/>
          <dgm:bulletEnabled val="1"/>
        </dgm:presLayoutVars>
      </dgm:prSet>
      <dgm:spPr/>
      <dgm:t>
        <a:bodyPr/>
        <a:lstStyle/>
        <a:p>
          <a:endParaRPr lang="en-US"/>
        </a:p>
      </dgm:t>
    </dgm:pt>
    <dgm:pt modelId="{69E4C1BE-E488-384B-9F64-D20CF4596017}" type="pres">
      <dgm:prSet presAssocID="{264F1990-8A2C-F749-9054-EBA605427044}" presName="spacer" presStyleCnt="0"/>
      <dgm:spPr/>
    </dgm:pt>
    <dgm:pt modelId="{349D6644-40AA-B440-91D6-D42F877D1398}" type="pres">
      <dgm:prSet presAssocID="{A4305B41-2072-F741-B5DA-0F5BE1501D81}" presName="parentText" presStyleLbl="node1" presStyleIdx="1" presStyleCnt="3">
        <dgm:presLayoutVars>
          <dgm:chMax val="0"/>
          <dgm:bulletEnabled val="1"/>
        </dgm:presLayoutVars>
      </dgm:prSet>
      <dgm:spPr/>
      <dgm:t>
        <a:bodyPr/>
        <a:lstStyle/>
        <a:p>
          <a:endParaRPr lang="en-US"/>
        </a:p>
      </dgm:t>
    </dgm:pt>
    <dgm:pt modelId="{167F0C18-4FD7-D643-AFE5-34558B00B43F}" type="pres">
      <dgm:prSet presAssocID="{F1B6F21D-8664-0C43-9A4F-7FD093FCDE9F}" presName="spacer" presStyleCnt="0"/>
      <dgm:spPr/>
    </dgm:pt>
    <dgm:pt modelId="{20902562-97CC-8943-920B-9EEE7E68BD35}" type="pres">
      <dgm:prSet presAssocID="{3C713310-00BB-4A4E-80BE-EC49B147CDEC}" presName="parentText" presStyleLbl="node1" presStyleIdx="2" presStyleCnt="3">
        <dgm:presLayoutVars>
          <dgm:chMax val="0"/>
          <dgm:bulletEnabled val="1"/>
        </dgm:presLayoutVars>
      </dgm:prSet>
      <dgm:spPr/>
      <dgm:t>
        <a:bodyPr/>
        <a:lstStyle/>
        <a:p>
          <a:endParaRPr lang="en-US"/>
        </a:p>
      </dgm:t>
    </dgm:pt>
  </dgm:ptLst>
  <dgm:cxnLst>
    <dgm:cxn modelId="{0F5FDCC4-154E-F942-98F5-87825970FB43}" type="presOf" srcId="{A4305B41-2072-F741-B5DA-0F5BE1501D81}" destId="{349D6644-40AA-B440-91D6-D42F877D1398}" srcOrd="0" destOrd="0" presId="urn:microsoft.com/office/officeart/2005/8/layout/vList2"/>
    <dgm:cxn modelId="{0FAFD7CC-DA43-2749-B226-29373A671D2D}" type="presOf" srcId="{88C376F1-7627-B24C-AA12-D5E200FAFCC1}" destId="{6E59CFFB-3BB8-4D43-AB4A-CC566642C0E1}" srcOrd="0" destOrd="0" presId="urn:microsoft.com/office/officeart/2005/8/layout/vList2"/>
    <dgm:cxn modelId="{7057C8F5-B160-C94E-95DD-731CE5D75BA2}" type="presOf" srcId="{3C713310-00BB-4A4E-80BE-EC49B147CDEC}" destId="{20902562-97CC-8943-920B-9EEE7E68BD35}" srcOrd="0" destOrd="0" presId="urn:microsoft.com/office/officeart/2005/8/layout/vList2"/>
    <dgm:cxn modelId="{1C622BC7-D933-6B4D-99FD-24EFDEE73106}" srcId="{88C376F1-7627-B24C-AA12-D5E200FAFCC1}" destId="{F35DA941-87EE-F742-8E2B-A38C3A8978C5}" srcOrd="0" destOrd="0" parTransId="{845455DE-D488-9445-9FB1-132F4C58427F}" sibTransId="{264F1990-8A2C-F749-9054-EBA605427044}"/>
    <dgm:cxn modelId="{8EE55E27-4158-7D41-9C02-B8794D9D2861}" srcId="{88C376F1-7627-B24C-AA12-D5E200FAFCC1}" destId="{3C713310-00BB-4A4E-80BE-EC49B147CDEC}" srcOrd="2" destOrd="0" parTransId="{22CBCF33-EC44-6C46-9D20-23E346155F4B}" sibTransId="{B3632DD2-5B2D-0D43-86D2-0FE488C5BAA7}"/>
    <dgm:cxn modelId="{0B1F0B0A-85EC-A04F-B451-5361B362E547}" srcId="{88C376F1-7627-B24C-AA12-D5E200FAFCC1}" destId="{A4305B41-2072-F741-B5DA-0F5BE1501D81}" srcOrd="1" destOrd="0" parTransId="{7198A2C1-3BE6-7941-ADBE-289E36DB19E2}" sibTransId="{F1B6F21D-8664-0C43-9A4F-7FD093FCDE9F}"/>
    <dgm:cxn modelId="{91D25FD0-5ED6-1546-BFF3-D342DAB7EAD0}" type="presOf" srcId="{F35DA941-87EE-F742-8E2B-A38C3A8978C5}" destId="{48ABF252-A343-5746-91BA-9D8FF82B5E5B}" srcOrd="0" destOrd="0" presId="urn:microsoft.com/office/officeart/2005/8/layout/vList2"/>
    <dgm:cxn modelId="{E58C0E03-4EBA-C542-ABAD-1DBC0B74A090}" type="presParOf" srcId="{6E59CFFB-3BB8-4D43-AB4A-CC566642C0E1}" destId="{48ABF252-A343-5746-91BA-9D8FF82B5E5B}" srcOrd="0" destOrd="0" presId="urn:microsoft.com/office/officeart/2005/8/layout/vList2"/>
    <dgm:cxn modelId="{FFB2F7A9-6FB5-D349-B6B5-1B0AD771A121}" type="presParOf" srcId="{6E59CFFB-3BB8-4D43-AB4A-CC566642C0E1}" destId="{69E4C1BE-E488-384B-9F64-D20CF4596017}" srcOrd="1" destOrd="0" presId="urn:microsoft.com/office/officeart/2005/8/layout/vList2"/>
    <dgm:cxn modelId="{F2E0904F-1D96-1B42-AAC7-01B003DDCF3D}" type="presParOf" srcId="{6E59CFFB-3BB8-4D43-AB4A-CC566642C0E1}" destId="{349D6644-40AA-B440-91D6-D42F877D1398}" srcOrd="2" destOrd="0" presId="urn:microsoft.com/office/officeart/2005/8/layout/vList2"/>
    <dgm:cxn modelId="{B54E8C53-7A17-F844-9404-685EF4706DE4}" type="presParOf" srcId="{6E59CFFB-3BB8-4D43-AB4A-CC566642C0E1}" destId="{167F0C18-4FD7-D643-AFE5-34558B00B43F}" srcOrd="3" destOrd="0" presId="urn:microsoft.com/office/officeart/2005/8/layout/vList2"/>
    <dgm:cxn modelId="{F0030558-6AB6-5144-B2EC-A3D05351D2B4}" type="presParOf" srcId="{6E59CFFB-3BB8-4D43-AB4A-CC566642C0E1}" destId="{20902562-97CC-8943-920B-9EEE7E68BD3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D9E33245-78AD-8148-9DCD-36AD708DB716}" type="doc">
      <dgm:prSet loTypeId="urn:microsoft.com/office/officeart/2005/8/layout/hList1" loCatId="" qsTypeId="urn:microsoft.com/office/officeart/2005/8/quickstyle/simple3" qsCatId="simple" csTypeId="urn:microsoft.com/office/officeart/2005/8/colors/accent2_2" csCatId="accent2" phldr="1"/>
      <dgm:spPr/>
      <dgm:t>
        <a:bodyPr/>
        <a:lstStyle/>
        <a:p>
          <a:endParaRPr lang="en-US"/>
        </a:p>
      </dgm:t>
    </dgm:pt>
    <dgm:pt modelId="{87A02123-6F7E-D64D-9A98-78F3738E624E}">
      <dgm:prSet custT="1"/>
      <dgm:spPr/>
      <dgm:t>
        <a:bodyPr/>
        <a:lstStyle/>
        <a:p>
          <a:pPr rtl="0"/>
          <a:r>
            <a:rPr lang="en-US" sz="2800" dirty="0" smtClean="0"/>
            <a:t>The following settings are presumed to have the qualities of an institution: </a:t>
          </a:r>
          <a:endParaRPr lang="en-US" sz="2800" dirty="0"/>
        </a:p>
      </dgm:t>
    </dgm:pt>
    <dgm:pt modelId="{AF0FB9A9-18D0-EF47-9C55-B3301CF91B43}" type="parTrans" cxnId="{3E9FF0D7-F604-CD49-A320-8606029BCCCE}">
      <dgm:prSet/>
      <dgm:spPr/>
      <dgm:t>
        <a:bodyPr/>
        <a:lstStyle/>
        <a:p>
          <a:endParaRPr lang="en-US"/>
        </a:p>
      </dgm:t>
    </dgm:pt>
    <dgm:pt modelId="{E9B3685C-A002-064B-AC57-62E0EAB03C57}" type="sibTrans" cxnId="{3E9FF0D7-F604-CD49-A320-8606029BCCCE}">
      <dgm:prSet/>
      <dgm:spPr/>
      <dgm:t>
        <a:bodyPr/>
        <a:lstStyle/>
        <a:p>
          <a:endParaRPr lang="en-US"/>
        </a:p>
      </dgm:t>
    </dgm:pt>
    <dgm:pt modelId="{C192C73A-B2E2-3348-B723-F661794E19D0}">
      <dgm:prSet custT="1"/>
      <dgm:spPr/>
      <dgm:t>
        <a:bodyPr/>
        <a:lstStyle/>
        <a:p>
          <a:pPr rtl="0"/>
          <a:r>
            <a:rPr lang="en-US" sz="2400" dirty="0" smtClean="0"/>
            <a:t>Any setting that is </a:t>
          </a:r>
          <a:r>
            <a:rPr lang="en-US" sz="2400" b="1" dirty="0" smtClean="0"/>
            <a:t>located in a building </a:t>
          </a:r>
          <a:r>
            <a:rPr lang="en-US" sz="2400" dirty="0" smtClean="0"/>
            <a:t>that is also a facility that provides inpatient institutional treatment</a:t>
          </a:r>
          <a:endParaRPr lang="en-US" sz="2400" dirty="0"/>
        </a:p>
      </dgm:t>
    </dgm:pt>
    <dgm:pt modelId="{7DAD50B9-0561-1346-B2A4-3CB50B5F072A}" type="parTrans" cxnId="{4331068A-D527-3343-BFB7-05708111B3AC}">
      <dgm:prSet/>
      <dgm:spPr/>
      <dgm:t>
        <a:bodyPr/>
        <a:lstStyle/>
        <a:p>
          <a:endParaRPr lang="en-US"/>
        </a:p>
      </dgm:t>
    </dgm:pt>
    <dgm:pt modelId="{AE2F9D1E-424B-0A4E-BC29-DC177C7ED0C9}" type="sibTrans" cxnId="{4331068A-D527-3343-BFB7-05708111B3AC}">
      <dgm:prSet/>
      <dgm:spPr/>
      <dgm:t>
        <a:bodyPr/>
        <a:lstStyle/>
        <a:p>
          <a:endParaRPr lang="en-US"/>
        </a:p>
      </dgm:t>
    </dgm:pt>
    <dgm:pt modelId="{58BF1250-A5D8-6B44-995C-13192007B23D}">
      <dgm:prSet custT="1"/>
      <dgm:spPr/>
      <dgm:t>
        <a:bodyPr/>
        <a:lstStyle/>
        <a:p>
          <a:pPr rtl="0"/>
          <a:r>
            <a:rPr lang="en-US" sz="2400" dirty="0" smtClean="0"/>
            <a:t>Any setting that is located in a building or </a:t>
          </a:r>
          <a:r>
            <a:rPr lang="en-US" sz="2400" b="1" dirty="0" smtClean="0"/>
            <a:t>on the grounds of</a:t>
          </a:r>
          <a:r>
            <a:rPr lang="en-US" sz="2400" dirty="0" smtClean="0"/>
            <a:t> a public institution</a:t>
          </a:r>
          <a:endParaRPr lang="en-US" sz="2400" dirty="0"/>
        </a:p>
      </dgm:t>
    </dgm:pt>
    <dgm:pt modelId="{0C0F5B59-B589-B641-9BDA-26E4A824674A}" type="parTrans" cxnId="{8C771E3A-6D3F-1946-AADC-A0C9747315C9}">
      <dgm:prSet/>
      <dgm:spPr/>
      <dgm:t>
        <a:bodyPr/>
        <a:lstStyle/>
        <a:p>
          <a:endParaRPr lang="en-US"/>
        </a:p>
      </dgm:t>
    </dgm:pt>
    <dgm:pt modelId="{E27C4F13-F841-8A41-9CF3-E31898DC8E74}" type="sibTrans" cxnId="{8C771E3A-6D3F-1946-AADC-A0C9747315C9}">
      <dgm:prSet/>
      <dgm:spPr/>
      <dgm:t>
        <a:bodyPr/>
        <a:lstStyle/>
        <a:p>
          <a:endParaRPr lang="en-US"/>
        </a:p>
      </dgm:t>
    </dgm:pt>
    <dgm:pt modelId="{A164BA43-91AB-AF48-91D0-E668300BEFF3}">
      <dgm:prSet custT="1"/>
      <dgm:spPr/>
      <dgm:t>
        <a:bodyPr/>
        <a:lstStyle/>
        <a:p>
          <a:pPr rtl="0"/>
          <a:r>
            <a:rPr lang="en-US" sz="2400" dirty="0" smtClean="0"/>
            <a:t>Any setting that is </a:t>
          </a:r>
          <a:r>
            <a:rPr lang="en-US" sz="2400" b="1" dirty="0" smtClean="0"/>
            <a:t>immediately adjacent to</a:t>
          </a:r>
          <a:r>
            <a:rPr lang="en-US" sz="2400" dirty="0" smtClean="0"/>
            <a:t> a public institution</a:t>
          </a:r>
          <a:endParaRPr lang="en-US" sz="2400" dirty="0"/>
        </a:p>
      </dgm:t>
    </dgm:pt>
    <dgm:pt modelId="{DF9FE1BE-3E22-DF47-9F02-8B073842F781}" type="parTrans" cxnId="{D155B10C-BC21-D145-995C-36EB669A51CB}">
      <dgm:prSet/>
      <dgm:spPr/>
      <dgm:t>
        <a:bodyPr/>
        <a:lstStyle/>
        <a:p>
          <a:endParaRPr lang="en-US"/>
        </a:p>
      </dgm:t>
    </dgm:pt>
    <dgm:pt modelId="{C1A6DFDC-F068-C04C-8478-229490157D80}" type="sibTrans" cxnId="{D155B10C-BC21-D145-995C-36EB669A51CB}">
      <dgm:prSet/>
      <dgm:spPr/>
      <dgm:t>
        <a:bodyPr/>
        <a:lstStyle/>
        <a:p>
          <a:endParaRPr lang="en-US"/>
        </a:p>
      </dgm:t>
    </dgm:pt>
    <dgm:pt modelId="{FB04615D-47C6-9347-AF3A-03B1C2A99940}">
      <dgm:prSet custT="1"/>
      <dgm:spPr/>
      <dgm:t>
        <a:bodyPr/>
        <a:lstStyle/>
        <a:p>
          <a:pPr rtl="0"/>
          <a:r>
            <a:rPr lang="en-US" sz="2400" dirty="0" smtClean="0"/>
            <a:t>Any other setting that </a:t>
          </a:r>
          <a:r>
            <a:rPr lang="en-US" sz="2400" b="1" dirty="0" smtClean="0"/>
            <a:t>has the effect of isolating individuals </a:t>
          </a:r>
          <a:r>
            <a:rPr lang="en-US" sz="2400" dirty="0" smtClean="0"/>
            <a:t>receiving Medicaid HCBS from the broader community.</a:t>
          </a:r>
          <a:endParaRPr lang="en-US" sz="2400" dirty="0"/>
        </a:p>
      </dgm:t>
    </dgm:pt>
    <dgm:pt modelId="{C060A388-E65F-934E-8968-EC78342A6550}" type="parTrans" cxnId="{D6EAA496-360B-BD43-9029-173906584464}">
      <dgm:prSet/>
      <dgm:spPr/>
      <dgm:t>
        <a:bodyPr/>
        <a:lstStyle/>
        <a:p>
          <a:endParaRPr lang="en-US"/>
        </a:p>
      </dgm:t>
    </dgm:pt>
    <dgm:pt modelId="{9083E407-0CE8-8D4D-A73F-66406E3F578D}" type="sibTrans" cxnId="{D6EAA496-360B-BD43-9029-173906584464}">
      <dgm:prSet/>
      <dgm:spPr/>
      <dgm:t>
        <a:bodyPr/>
        <a:lstStyle/>
        <a:p>
          <a:endParaRPr lang="en-US"/>
        </a:p>
      </dgm:t>
    </dgm:pt>
    <dgm:pt modelId="{0D2F10F9-606F-BC43-BC85-FDF10D8BF572}" type="pres">
      <dgm:prSet presAssocID="{D9E33245-78AD-8148-9DCD-36AD708DB716}" presName="Name0" presStyleCnt="0">
        <dgm:presLayoutVars>
          <dgm:dir/>
          <dgm:animLvl val="lvl"/>
          <dgm:resizeHandles val="exact"/>
        </dgm:presLayoutVars>
      </dgm:prSet>
      <dgm:spPr/>
      <dgm:t>
        <a:bodyPr/>
        <a:lstStyle/>
        <a:p>
          <a:endParaRPr lang="en-US"/>
        </a:p>
      </dgm:t>
    </dgm:pt>
    <dgm:pt modelId="{05D15FE8-A7DA-8A41-B309-0E2AD7A82932}" type="pres">
      <dgm:prSet presAssocID="{87A02123-6F7E-D64D-9A98-78F3738E624E}" presName="composite" presStyleCnt="0"/>
      <dgm:spPr/>
    </dgm:pt>
    <dgm:pt modelId="{D4CDD5B1-BC96-E144-B68D-3B00603F1BF1}" type="pres">
      <dgm:prSet presAssocID="{87A02123-6F7E-D64D-9A98-78F3738E624E}" presName="parTx" presStyleLbl="alignNode1" presStyleIdx="0" presStyleCnt="1" custScaleY="100000">
        <dgm:presLayoutVars>
          <dgm:chMax val="0"/>
          <dgm:chPref val="0"/>
          <dgm:bulletEnabled val="1"/>
        </dgm:presLayoutVars>
      </dgm:prSet>
      <dgm:spPr/>
      <dgm:t>
        <a:bodyPr/>
        <a:lstStyle/>
        <a:p>
          <a:endParaRPr lang="en-US"/>
        </a:p>
      </dgm:t>
    </dgm:pt>
    <dgm:pt modelId="{7468E0D2-0115-2C47-882E-7116DDFA97D1}" type="pres">
      <dgm:prSet presAssocID="{87A02123-6F7E-D64D-9A98-78F3738E624E}" presName="desTx" presStyleLbl="alignAccFollowNode1" presStyleIdx="0" presStyleCnt="1">
        <dgm:presLayoutVars>
          <dgm:bulletEnabled val="1"/>
        </dgm:presLayoutVars>
      </dgm:prSet>
      <dgm:spPr/>
      <dgm:t>
        <a:bodyPr/>
        <a:lstStyle/>
        <a:p>
          <a:endParaRPr lang="en-US"/>
        </a:p>
      </dgm:t>
    </dgm:pt>
  </dgm:ptLst>
  <dgm:cxnLst>
    <dgm:cxn modelId="{4331068A-D527-3343-BFB7-05708111B3AC}" srcId="{87A02123-6F7E-D64D-9A98-78F3738E624E}" destId="{C192C73A-B2E2-3348-B723-F661794E19D0}" srcOrd="0" destOrd="0" parTransId="{7DAD50B9-0561-1346-B2A4-3CB50B5F072A}" sibTransId="{AE2F9D1E-424B-0A4E-BC29-DC177C7ED0C9}"/>
    <dgm:cxn modelId="{555AAE44-52EA-4E41-9D12-A70329BEF6CD}" type="presOf" srcId="{A164BA43-91AB-AF48-91D0-E668300BEFF3}" destId="{7468E0D2-0115-2C47-882E-7116DDFA97D1}" srcOrd="0" destOrd="2" presId="urn:microsoft.com/office/officeart/2005/8/layout/hList1"/>
    <dgm:cxn modelId="{D155B10C-BC21-D145-995C-36EB669A51CB}" srcId="{87A02123-6F7E-D64D-9A98-78F3738E624E}" destId="{A164BA43-91AB-AF48-91D0-E668300BEFF3}" srcOrd="2" destOrd="0" parTransId="{DF9FE1BE-3E22-DF47-9F02-8B073842F781}" sibTransId="{C1A6DFDC-F068-C04C-8478-229490157D80}"/>
    <dgm:cxn modelId="{3E9FF0D7-F604-CD49-A320-8606029BCCCE}" srcId="{D9E33245-78AD-8148-9DCD-36AD708DB716}" destId="{87A02123-6F7E-D64D-9A98-78F3738E624E}" srcOrd="0" destOrd="0" parTransId="{AF0FB9A9-18D0-EF47-9C55-B3301CF91B43}" sibTransId="{E9B3685C-A002-064B-AC57-62E0EAB03C57}"/>
    <dgm:cxn modelId="{5F368180-E5FD-1E4A-B4B5-A007DFD84871}" type="presOf" srcId="{87A02123-6F7E-D64D-9A98-78F3738E624E}" destId="{D4CDD5B1-BC96-E144-B68D-3B00603F1BF1}" srcOrd="0" destOrd="0" presId="urn:microsoft.com/office/officeart/2005/8/layout/hList1"/>
    <dgm:cxn modelId="{9AAE48B6-31A6-1741-9469-958974A5B8E0}" type="presOf" srcId="{C192C73A-B2E2-3348-B723-F661794E19D0}" destId="{7468E0D2-0115-2C47-882E-7116DDFA97D1}" srcOrd="0" destOrd="0" presId="urn:microsoft.com/office/officeart/2005/8/layout/hList1"/>
    <dgm:cxn modelId="{3EAE8CF2-0E5A-1149-8458-37590E3E2311}" type="presOf" srcId="{D9E33245-78AD-8148-9DCD-36AD708DB716}" destId="{0D2F10F9-606F-BC43-BC85-FDF10D8BF572}" srcOrd="0" destOrd="0" presId="urn:microsoft.com/office/officeart/2005/8/layout/hList1"/>
    <dgm:cxn modelId="{53F52E70-889F-064A-979A-D6D74BFEF970}" type="presOf" srcId="{FB04615D-47C6-9347-AF3A-03B1C2A99940}" destId="{7468E0D2-0115-2C47-882E-7116DDFA97D1}" srcOrd="0" destOrd="3" presId="urn:microsoft.com/office/officeart/2005/8/layout/hList1"/>
    <dgm:cxn modelId="{D6EAA496-360B-BD43-9029-173906584464}" srcId="{87A02123-6F7E-D64D-9A98-78F3738E624E}" destId="{FB04615D-47C6-9347-AF3A-03B1C2A99940}" srcOrd="3" destOrd="0" parTransId="{C060A388-E65F-934E-8968-EC78342A6550}" sibTransId="{9083E407-0CE8-8D4D-A73F-66406E3F578D}"/>
    <dgm:cxn modelId="{3DF75F9E-8DA1-2449-8000-7AD76356C742}" type="presOf" srcId="{58BF1250-A5D8-6B44-995C-13192007B23D}" destId="{7468E0D2-0115-2C47-882E-7116DDFA97D1}" srcOrd="0" destOrd="1" presId="urn:microsoft.com/office/officeart/2005/8/layout/hList1"/>
    <dgm:cxn modelId="{8C771E3A-6D3F-1946-AADC-A0C9747315C9}" srcId="{87A02123-6F7E-D64D-9A98-78F3738E624E}" destId="{58BF1250-A5D8-6B44-995C-13192007B23D}" srcOrd="1" destOrd="0" parTransId="{0C0F5B59-B589-B641-9BDA-26E4A824674A}" sibTransId="{E27C4F13-F841-8A41-9CF3-E31898DC8E74}"/>
    <dgm:cxn modelId="{6B71341B-1B1A-1C48-96E3-B8F49375E383}" type="presParOf" srcId="{0D2F10F9-606F-BC43-BC85-FDF10D8BF572}" destId="{05D15FE8-A7DA-8A41-B309-0E2AD7A82932}" srcOrd="0" destOrd="0" presId="urn:microsoft.com/office/officeart/2005/8/layout/hList1"/>
    <dgm:cxn modelId="{DBE726C6-688F-2244-A7C7-4180C5FE3461}" type="presParOf" srcId="{05D15FE8-A7DA-8A41-B309-0E2AD7A82932}" destId="{D4CDD5B1-BC96-E144-B68D-3B00603F1BF1}" srcOrd="0" destOrd="0" presId="urn:microsoft.com/office/officeart/2005/8/layout/hList1"/>
    <dgm:cxn modelId="{6AC13090-9424-EB49-A536-D6662DE265F6}" type="presParOf" srcId="{05D15FE8-A7DA-8A41-B309-0E2AD7A82932}" destId="{7468E0D2-0115-2C47-882E-7116DDFA97D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778C1500-D712-B249-8718-78813C78BB6F}" type="doc">
      <dgm:prSet loTypeId="urn:microsoft.com/office/officeart/2005/8/layout/hList1" loCatId="" qsTypeId="urn:microsoft.com/office/officeart/2005/8/quickstyle/simple3" qsCatId="simple" csTypeId="urn:microsoft.com/office/officeart/2005/8/colors/accent2_2" csCatId="accent2" phldr="1"/>
      <dgm:spPr/>
      <dgm:t>
        <a:bodyPr/>
        <a:lstStyle/>
        <a:p>
          <a:endParaRPr lang="en-US"/>
        </a:p>
      </dgm:t>
    </dgm:pt>
    <dgm:pt modelId="{32B23B24-B5C7-C746-BCEA-690F1A1D57E3}">
      <dgm:prSet custT="1"/>
      <dgm:spPr/>
      <dgm:t>
        <a:bodyPr/>
        <a:lstStyle/>
        <a:p>
          <a:pPr rtl="0"/>
          <a:r>
            <a:rPr lang="en-US" sz="2800" dirty="0" smtClean="0"/>
            <a:t>Settings that do not meet HCBS definition: </a:t>
          </a:r>
          <a:endParaRPr lang="en-US" sz="2800" dirty="0"/>
        </a:p>
      </dgm:t>
    </dgm:pt>
    <dgm:pt modelId="{1E020A6F-A59D-7749-9079-C6A437D2D154}" type="parTrans" cxnId="{B1EF645D-F0F3-EA44-AFA6-52C287DC4305}">
      <dgm:prSet/>
      <dgm:spPr/>
      <dgm:t>
        <a:bodyPr/>
        <a:lstStyle/>
        <a:p>
          <a:endParaRPr lang="en-US"/>
        </a:p>
      </dgm:t>
    </dgm:pt>
    <dgm:pt modelId="{83EFB2ED-AE98-6D44-BCE7-6D7AA1D7A327}" type="sibTrans" cxnId="{B1EF645D-F0F3-EA44-AFA6-52C287DC4305}">
      <dgm:prSet/>
      <dgm:spPr/>
      <dgm:t>
        <a:bodyPr/>
        <a:lstStyle/>
        <a:p>
          <a:endParaRPr lang="en-US"/>
        </a:p>
      </dgm:t>
    </dgm:pt>
    <dgm:pt modelId="{A7E7C8B7-648B-074B-BC54-9DCEA0B00AF5}">
      <dgm:prSet custT="1"/>
      <dgm:spPr/>
      <dgm:t>
        <a:bodyPr/>
        <a:lstStyle/>
        <a:p>
          <a:pPr rtl="0"/>
          <a:r>
            <a:rPr lang="en-US" sz="2400" dirty="0" smtClean="0"/>
            <a:t>A nursing facility </a:t>
          </a:r>
          <a:endParaRPr lang="en-US" sz="2400" dirty="0"/>
        </a:p>
      </dgm:t>
    </dgm:pt>
    <dgm:pt modelId="{2F4625FA-9FD0-B042-AFA6-D0E15CDB0906}" type="parTrans" cxnId="{28CE1C8B-790E-D840-B855-545C3AFE08B8}">
      <dgm:prSet/>
      <dgm:spPr/>
      <dgm:t>
        <a:bodyPr/>
        <a:lstStyle/>
        <a:p>
          <a:endParaRPr lang="en-US"/>
        </a:p>
      </dgm:t>
    </dgm:pt>
    <dgm:pt modelId="{D5C40DD0-0A6D-014D-80BE-16ADA3926809}" type="sibTrans" cxnId="{28CE1C8B-790E-D840-B855-545C3AFE08B8}">
      <dgm:prSet/>
      <dgm:spPr/>
      <dgm:t>
        <a:bodyPr/>
        <a:lstStyle/>
        <a:p>
          <a:endParaRPr lang="en-US"/>
        </a:p>
      </dgm:t>
    </dgm:pt>
    <dgm:pt modelId="{0E0044D5-BEB4-3A42-B717-32307D237A80}">
      <dgm:prSet custT="1"/>
      <dgm:spPr/>
      <dgm:t>
        <a:bodyPr/>
        <a:lstStyle/>
        <a:p>
          <a:pPr rtl="0"/>
          <a:r>
            <a:rPr lang="en-US" sz="2400" dirty="0" smtClean="0"/>
            <a:t>An institution for mental diseases </a:t>
          </a:r>
          <a:endParaRPr lang="en-US" sz="2400" dirty="0"/>
        </a:p>
      </dgm:t>
    </dgm:pt>
    <dgm:pt modelId="{12B709AA-84C9-8A4D-A6E2-ADA94A977253}" type="parTrans" cxnId="{7914A4F3-EB77-0340-BDFD-841D735EB494}">
      <dgm:prSet/>
      <dgm:spPr/>
      <dgm:t>
        <a:bodyPr/>
        <a:lstStyle/>
        <a:p>
          <a:endParaRPr lang="en-US"/>
        </a:p>
      </dgm:t>
    </dgm:pt>
    <dgm:pt modelId="{2645CE3D-7958-AD4D-867B-ED9EF0DCF047}" type="sibTrans" cxnId="{7914A4F3-EB77-0340-BDFD-841D735EB494}">
      <dgm:prSet/>
      <dgm:spPr/>
      <dgm:t>
        <a:bodyPr/>
        <a:lstStyle/>
        <a:p>
          <a:endParaRPr lang="en-US"/>
        </a:p>
      </dgm:t>
    </dgm:pt>
    <dgm:pt modelId="{28E90733-BC6E-2049-8279-EA4D71804674}">
      <dgm:prSet custT="1"/>
      <dgm:spPr/>
      <dgm:t>
        <a:bodyPr/>
        <a:lstStyle/>
        <a:p>
          <a:pPr rtl="0"/>
          <a:r>
            <a:rPr lang="en-US" sz="2400" dirty="0" smtClean="0"/>
            <a:t>An intermediate care facility for individuals with intellectual disabilities</a:t>
          </a:r>
          <a:endParaRPr lang="en-US" sz="2400" dirty="0"/>
        </a:p>
      </dgm:t>
    </dgm:pt>
    <dgm:pt modelId="{0F87092A-40B9-2940-B35C-1DE817926CE2}" type="parTrans" cxnId="{6DAB6EE3-1DBB-7A4C-BDD4-EE90D353A4D5}">
      <dgm:prSet/>
      <dgm:spPr/>
      <dgm:t>
        <a:bodyPr/>
        <a:lstStyle/>
        <a:p>
          <a:endParaRPr lang="en-US"/>
        </a:p>
      </dgm:t>
    </dgm:pt>
    <dgm:pt modelId="{2EE5DF3B-4075-9A4C-90BA-C227FF0921B4}" type="sibTrans" cxnId="{6DAB6EE3-1DBB-7A4C-BDD4-EE90D353A4D5}">
      <dgm:prSet/>
      <dgm:spPr/>
      <dgm:t>
        <a:bodyPr/>
        <a:lstStyle/>
        <a:p>
          <a:endParaRPr lang="en-US"/>
        </a:p>
      </dgm:t>
    </dgm:pt>
    <dgm:pt modelId="{62641A95-74F1-AE44-B074-FEBBD47F25BA}">
      <dgm:prSet custT="1"/>
      <dgm:spPr/>
      <dgm:t>
        <a:bodyPr/>
        <a:lstStyle/>
        <a:p>
          <a:pPr rtl="0"/>
          <a:r>
            <a:rPr lang="en-US" sz="2400" dirty="0" smtClean="0"/>
            <a:t>A hospital</a:t>
          </a:r>
          <a:endParaRPr lang="en-US" sz="2400" dirty="0"/>
        </a:p>
      </dgm:t>
    </dgm:pt>
    <dgm:pt modelId="{D05E0C04-191C-1E4B-B6A4-CC746E1E4629}" type="parTrans" cxnId="{F719A214-4AA4-E244-B638-2F52A507B137}">
      <dgm:prSet/>
      <dgm:spPr/>
      <dgm:t>
        <a:bodyPr/>
        <a:lstStyle/>
        <a:p>
          <a:endParaRPr lang="en-US"/>
        </a:p>
      </dgm:t>
    </dgm:pt>
    <dgm:pt modelId="{FAE84880-DB7B-7843-B43A-5B290CA001FB}" type="sibTrans" cxnId="{F719A214-4AA4-E244-B638-2F52A507B137}">
      <dgm:prSet/>
      <dgm:spPr/>
      <dgm:t>
        <a:bodyPr/>
        <a:lstStyle/>
        <a:p>
          <a:endParaRPr lang="en-US"/>
        </a:p>
      </dgm:t>
    </dgm:pt>
    <dgm:pt modelId="{91449154-72BA-9749-8F42-81FE74EF2021}">
      <dgm:prSet custT="1"/>
      <dgm:spPr/>
      <dgm:t>
        <a:bodyPr/>
        <a:lstStyle/>
        <a:p>
          <a:pPr rtl="0"/>
          <a:r>
            <a:rPr lang="en-US" sz="2400" dirty="0" smtClean="0"/>
            <a:t>Any other locations that have qualities of an institutional setting, as determined by the Secretary. </a:t>
          </a:r>
          <a:endParaRPr lang="en-US" sz="2400" dirty="0"/>
        </a:p>
      </dgm:t>
    </dgm:pt>
    <dgm:pt modelId="{69A85FEA-2099-1840-860E-18903A2464BB}" type="parTrans" cxnId="{8501484F-EBF3-284D-AFC9-4A929210E138}">
      <dgm:prSet/>
      <dgm:spPr/>
      <dgm:t>
        <a:bodyPr/>
        <a:lstStyle/>
        <a:p>
          <a:endParaRPr lang="en-US"/>
        </a:p>
      </dgm:t>
    </dgm:pt>
    <dgm:pt modelId="{3B05A28B-D572-2543-9E81-EA1DEA860A7A}" type="sibTrans" cxnId="{8501484F-EBF3-284D-AFC9-4A929210E138}">
      <dgm:prSet/>
      <dgm:spPr/>
      <dgm:t>
        <a:bodyPr/>
        <a:lstStyle/>
        <a:p>
          <a:endParaRPr lang="en-US"/>
        </a:p>
      </dgm:t>
    </dgm:pt>
    <dgm:pt modelId="{8B669E09-2A80-1547-AED0-470EDDEAC1FC}" type="pres">
      <dgm:prSet presAssocID="{778C1500-D712-B249-8718-78813C78BB6F}" presName="Name0" presStyleCnt="0">
        <dgm:presLayoutVars>
          <dgm:dir/>
          <dgm:animLvl val="lvl"/>
          <dgm:resizeHandles val="exact"/>
        </dgm:presLayoutVars>
      </dgm:prSet>
      <dgm:spPr/>
      <dgm:t>
        <a:bodyPr/>
        <a:lstStyle/>
        <a:p>
          <a:endParaRPr lang="en-US"/>
        </a:p>
      </dgm:t>
    </dgm:pt>
    <dgm:pt modelId="{3580E01E-8DDF-8146-907D-ADC1F7486FB3}" type="pres">
      <dgm:prSet presAssocID="{32B23B24-B5C7-C746-BCEA-690F1A1D57E3}" presName="composite" presStyleCnt="0"/>
      <dgm:spPr/>
    </dgm:pt>
    <dgm:pt modelId="{894959F1-B3E6-CC4B-9190-613128AC7630}" type="pres">
      <dgm:prSet presAssocID="{32B23B24-B5C7-C746-BCEA-690F1A1D57E3}" presName="parTx" presStyleLbl="alignNode1" presStyleIdx="0" presStyleCnt="1">
        <dgm:presLayoutVars>
          <dgm:chMax val="0"/>
          <dgm:chPref val="0"/>
          <dgm:bulletEnabled val="1"/>
        </dgm:presLayoutVars>
      </dgm:prSet>
      <dgm:spPr/>
      <dgm:t>
        <a:bodyPr/>
        <a:lstStyle/>
        <a:p>
          <a:endParaRPr lang="en-US"/>
        </a:p>
      </dgm:t>
    </dgm:pt>
    <dgm:pt modelId="{2A576364-4857-FD4B-A28F-3103309B63BF}" type="pres">
      <dgm:prSet presAssocID="{32B23B24-B5C7-C746-BCEA-690F1A1D57E3}" presName="desTx" presStyleLbl="alignAccFollowNode1" presStyleIdx="0" presStyleCnt="1">
        <dgm:presLayoutVars>
          <dgm:bulletEnabled val="1"/>
        </dgm:presLayoutVars>
      </dgm:prSet>
      <dgm:spPr/>
      <dgm:t>
        <a:bodyPr/>
        <a:lstStyle/>
        <a:p>
          <a:endParaRPr lang="en-US"/>
        </a:p>
      </dgm:t>
    </dgm:pt>
  </dgm:ptLst>
  <dgm:cxnLst>
    <dgm:cxn modelId="{B1EF645D-F0F3-EA44-AFA6-52C287DC4305}" srcId="{778C1500-D712-B249-8718-78813C78BB6F}" destId="{32B23B24-B5C7-C746-BCEA-690F1A1D57E3}" srcOrd="0" destOrd="0" parTransId="{1E020A6F-A59D-7749-9079-C6A437D2D154}" sibTransId="{83EFB2ED-AE98-6D44-BCE7-6D7AA1D7A327}"/>
    <dgm:cxn modelId="{6AF7B250-1EEF-364B-9AFA-39492A2C4D04}" type="presOf" srcId="{28E90733-BC6E-2049-8279-EA4D71804674}" destId="{2A576364-4857-FD4B-A28F-3103309B63BF}" srcOrd="0" destOrd="2" presId="urn:microsoft.com/office/officeart/2005/8/layout/hList1"/>
    <dgm:cxn modelId="{28CE1C8B-790E-D840-B855-545C3AFE08B8}" srcId="{32B23B24-B5C7-C746-BCEA-690F1A1D57E3}" destId="{A7E7C8B7-648B-074B-BC54-9DCEA0B00AF5}" srcOrd="0" destOrd="0" parTransId="{2F4625FA-9FD0-B042-AFA6-D0E15CDB0906}" sibTransId="{D5C40DD0-0A6D-014D-80BE-16ADA3926809}"/>
    <dgm:cxn modelId="{19DCB47D-D8FD-E746-A79A-9984B0DFB18F}" type="presOf" srcId="{0E0044D5-BEB4-3A42-B717-32307D237A80}" destId="{2A576364-4857-FD4B-A28F-3103309B63BF}" srcOrd="0" destOrd="1" presId="urn:microsoft.com/office/officeart/2005/8/layout/hList1"/>
    <dgm:cxn modelId="{D07B058A-12B2-D544-97F9-DD9F4500BF53}" type="presOf" srcId="{A7E7C8B7-648B-074B-BC54-9DCEA0B00AF5}" destId="{2A576364-4857-FD4B-A28F-3103309B63BF}" srcOrd="0" destOrd="0" presId="urn:microsoft.com/office/officeart/2005/8/layout/hList1"/>
    <dgm:cxn modelId="{6DAB6EE3-1DBB-7A4C-BDD4-EE90D353A4D5}" srcId="{32B23B24-B5C7-C746-BCEA-690F1A1D57E3}" destId="{28E90733-BC6E-2049-8279-EA4D71804674}" srcOrd="2" destOrd="0" parTransId="{0F87092A-40B9-2940-B35C-1DE817926CE2}" sibTransId="{2EE5DF3B-4075-9A4C-90BA-C227FF0921B4}"/>
    <dgm:cxn modelId="{8A61B15E-1703-EE40-AC97-5818F69E224E}" type="presOf" srcId="{32B23B24-B5C7-C746-BCEA-690F1A1D57E3}" destId="{894959F1-B3E6-CC4B-9190-613128AC7630}" srcOrd="0" destOrd="0" presId="urn:microsoft.com/office/officeart/2005/8/layout/hList1"/>
    <dgm:cxn modelId="{F265BC90-282F-8347-8EF6-050504C47E13}" type="presOf" srcId="{91449154-72BA-9749-8F42-81FE74EF2021}" destId="{2A576364-4857-FD4B-A28F-3103309B63BF}" srcOrd="0" destOrd="4" presId="urn:microsoft.com/office/officeart/2005/8/layout/hList1"/>
    <dgm:cxn modelId="{BD77A7DA-B667-D046-AFB9-DB9A5DF56978}" type="presOf" srcId="{778C1500-D712-B249-8718-78813C78BB6F}" destId="{8B669E09-2A80-1547-AED0-470EDDEAC1FC}" srcOrd="0" destOrd="0" presId="urn:microsoft.com/office/officeart/2005/8/layout/hList1"/>
    <dgm:cxn modelId="{F719A214-4AA4-E244-B638-2F52A507B137}" srcId="{32B23B24-B5C7-C746-BCEA-690F1A1D57E3}" destId="{62641A95-74F1-AE44-B074-FEBBD47F25BA}" srcOrd="3" destOrd="0" parTransId="{D05E0C04-191C-1E4B-B6A4-CC746E1E4629}" sibTransId="{FAE84880-DB7B-7843-B43A-5B290CA001FB}"/>
    <dgm:cxn modelId="{7568FF09-6C0F-1945-8FAD-6A93CA73802B}" type="presOf" srcId="{62641A95-74F1-AE44-B074-FEBBD47F25BA}" destId="{2A576364-4857-FD4B-A28F-3103309B63BF}" srcOrd="0" destOrd="3" presId="urn:microsoft.com/office/officeart/2005/8/layout/hList1"/>
    <dgm:cxn modelId="{7914A4F3-EB77-0340-BDFD-841D735EB494}" srcId="{32B23B24-B5C7-C746-BCEA-690F1A1D57E3}" destId="{0E0044D5-BEB4-3A42-B717-32307D237A80}" srcOrd="1" destOrd="0" parTransId="{12B709AA-84C9-8A4D-A6E2-ADA94A977253}" sibTransId="{2645CE3D-7958-AD4D-867B-ED9EF0DCF047}"/>
    <dgm:cxn modelId="{8501484F-EBF3-284D-AFC9-4A929210E138}" srcId="{32B23B24-B5C7-C746-BCEA-690F1A1D57E3}" destId="{91449154-72BA-9749-8F42-81FE74EF2021}" srcOrd="4" destOrd="0" parTransId="{69A85FEA-2099-1840-860E-18903A2464BB}" sibTransId="{3B05A28B-D572-2543-9E81-EA1DEA860A7A}"/>
    <dgm:cxn modelId="{224C5558-25CD-064B-996D-00613EE08B74}" type="presParOf" srcId="{8B669E09-2A80-1547-AED0-470EDDEAC1FC}" destId="{3580E01E-8DDF-8146-907D-ADC1F7486FB3}" srcOrd="0" destOrd="0" presId="urn:microsoft.com/office/officeart/2005/8/layout/hList1"/>
    <dgm:cxn modelId="{F17A3B52-7846-1445-A16D-D383BF911F4D}" type="presParOf" srcId="{3580E01E-8DDF-8146-907D-ADC1F7486FB3}" destId="{894959F1-B3E6-CC4B-9190-613128AC7630}" srcOrd="0" destOrd="0" presId="urn:microsoft.com/office/officeart/2005/8/layout/hList1"/>
    <dgm:cxn modelId="{A5863F28-C6C0-AC47-A667-E04478EB5856}" type="presParOf" srcId="{3580E01E-8DDF-8146-907D-ADC1F7486FB3}" destId="{2A576364-4857-FD4B-A28F-3103309B63B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5.xml><?xml version="1.0" encoding="utf-8"?>
<dgm:dataModel xmlns:dgm="http://schemas.openxmlformats.org/drawingml/2006/diagram" xmlns:a="http://schemas.openxmlformats.org/drawingml/2006/main">
  <dgm:ptLst>
    <dgm:pt modelId="{AB0F41D4-A4AD-C246-B82A-7BD08FA8F8FD}" type="doc">
      <dgm:prSet loTypeId="urn:microsoft.com/office/officeart/2005/8/layout/vList2" loCatId="" qsTypeId="urn:microsoft.com/office/officeart/2005/8/quickstyle/simple3" qsCatId="simple" csTypeId="urn:microsoft.com/office/officeart/2005/8/colors/accent2_2" csCatId="accent2" phldr="1"/>
      <dgm:spPr/>
      <dgm:t>
        <a:bodyPr/>
        <a:lstStyle/>
        <a:p>
          <a:endParaRPr lang="en-US"/>
        </a:p>
      </dgm:t>
    </dgm:pt>
    <dgm:pt modelId="{8D21C5D3-6222-094E-A429-46A98EB72D2E}">
      <dgm:prSet custT="1"/>
      <dgm:spPr/>
      <dgm:t>
        <a:bodyPr/>
        <a:lstStyle/>
        <a:p>
          <a:pPr rtl="0"/>
          <a:r>
            <a:rPr lang="en-US" sz="2800" dirty="0" smtClean="0"/>
            <a:t>In Oregon, the current rules requiring eviction notices and appeal rights are considered to meet the federal requirement for protections from eviction. </a:t>
          </a:r>
          <a:endParaRPr lang="en-US" sz="2800" dirty="0"/>
        </a:p>
      </dgm:t>
    </dgm:pt>
    <dgm:pt modelId="{E3B40BC9-431F-5F4E-ACF1-FDFD4D05D318}" type="parTrans" cxnId="{31481FE2-D47E-BE4B-93CA-A51E6EAF8B2C}">
      <dgm:prSet/>
      <dgm:spPr/>
      <dgm:t>
        <a:bodyPr/>
        <a:lstStyle/>
        <a:p>
          <a:endParaRPr lang="en-US"/>
        </a:p>
      </dgm:t>
    </dgm:pt>
    <dgm:pt modelId="{6EE6076B-4C59-CD40-B35C-44B1A338CC7D}" type="sibTrans" cxnId="{31481FE2-D47E-BE4B-93CA-A51E6EAF8B2C}">
      <dgm:prSet/>
      <dgm:spPr/>
      <dgm:t>
        <a:bodyPr/>
        <a:lstStyle/>
        <a:p>
          <a:endParaRPr lang="en-US"/>
        </a:p>
      </dgm:t>
    </dgm:pt>
    <dgm:pt modelId="{8F88E4B4-BB51-814A-96F9-7F3CBFA22667}">
      <dgm:prSet custT="1"/>
      <dgm:spPr/>
      <dgm:t>
        <a:bodyPr/>
        <a:lstStyle/>
        <a:p>
          <a:pPr rtl="0"/>
          <a:r>
            <a:rPr lang="en-US" sz="2800" dirty="0" smtClean="0"/>
            <a:t>What may be new for Oregon providers and individuals is the expectation to have a written Residency Agreement. </a:t>
          </a:r>
          <a:endParaRPr lang="en-US" sz="2800" dirty="0"/>
        </a:p>
      </dgm:t>
    </dgm:pt>
    <dgm:pt modelId="{78BC10CB-C8CC-234E-9F46-66B0800AFAC6}" type="parTrans" cxnId="{CADA41F7-CD85-9148-B813-2D582FF8E5BE}">
      <dgm:prSet/>
      <dgm:spPr/>
      <dgm:t>
        <a:bodyPr/>
        <a:lstStyle/>
        <a:p>
          <a:endParaRPr lang="en-US"/>
        </a:p>
      </dgm:t>
    </dgm:pt>
    <dgm:pt modelId="{C6D3341D-94E4-BD4C-BD4F-45EC90FA15F7}" type="sibTrans" cxnId="{CADA41F7-CD85-9148-B813-2D582FF8E5BE}">
      <dgm:prSet/>
      <dgm:spPr/>
      <dgm:t>
        <a:bodyPr/>
        <a:lstStyle/>
        <a:p>
          <a:endParaRPr lang="en-US"/>
        </a:p>
      </dgm:t>
    </dgm:pt>
    <dgm:pt modelId="{A49A0657-2DE1-B14A-88AF-11612158E6D7}" type="pres">
      <dgm:prSet presAssocID="{AB0F41D4-A4AD-C246-B82A-7BD08FA8F8FD}" presName="linear" presStyleCnt="0">
        <dgm:presLayoutVars>
          <dgm:animLvl val="lvl"/>
          <dgm:resizeHandles val="exact"/>
        </dgm:presLayoutVars>
      </dgm:prSet>
      <dgm:spPr/>
      <dgm:t>
        <a:bodyPr/>
        <a:lstStyle/>
        <a:p>
          <a:endParaRPr lang="en-US"/>
        </a:p>
      </dgm:t>
    </dgm:pt>
    <dgm:pt modelId="{A9C31241-39C7-734F-BB5B-D19F87FAD9A1}" type="pres">
      <dgm:prSet presAssocID="{8D21C5D3-6222-094E-A429-46A98EB72D2E}" presName="parentText" presStyleLbl="node1" presStyleIdx="0" presStyleCnt="2">
        <dgm:presLayoutVars>
          <dgm:chMax val="0"/>
          <dgm:bulletEnabled val="1"/>
        </dgm:presLayoutVars>
      </dgm:prSet>
      <dgm:spPr/>
      <dgm:t>
        <a:bodyPr/>
        <a:lstStyle/>
        <a:p>
          <a:endParaRPr lang="en-US"/>
        </a:p>
      </dgm:t>
    </dgm:pt>
    <dgm:pt modelId="{3D7DB9E6-1B54-7644-952C-2583F33D436B}" type="pres">
      <dgm:prSet presAssocID="{6EE6076B-4C59-CD40-B35C-44B1A338CC7D}" presName="spacer" presStyleCnt="0"/>
      <dgm:spPr/>
    </dgm:pt>
    <dgm:pt modelId="{888AE988-E14C-F545-BC6C-14B9692B48DA}" type="pres">
      <dgm:prSet presAssocID="{8F88E4B4-BB51-814A-96F9-7F3CBFA22667}" presName="parentText" presStyleLbl="node1" presStyleIdx="1" presStyleCnt="2">
        <dgm:presLayoutVars>
          <dgm:chMax val="0"/>
          <dgm:bulletEnabled val="1"/>
        </dgm:presLayoutVars>
      </dgm:prSet>
      <dgm:spPr/>
      <dgm:t>
        <a:bodyPr/>
        <a:lstStyle/>
        <a:p>
          <a:endParaRPr lang="en-US"/>
        </a:p>
      </dgm:t>
    </dgm:pt>
  </dgm:ptLst>
  <dgm:cxnLst>
    <dgm:cxn modelId="{B9CEF49E-FAE3-AC47-BEDC-4D3F3B706484}" type="presOf" srcId="{8D21C5D3-6222-094E-A429-46A98EB72D2E}" destId="{A9C31241-39C7-734F-BB5B-D19F87FAD9A1}" srcOrd="0" destOrd="0" presId="urn:microsoft.com/office/officeart/2005/8/layout/vList2"/>
    <dgm:cxn modelId="{2DD244F6-5DBE-3443-AF67-687BE81A87F2}" type="presOf" srcId="{8F88E4B4-BB51-814A-96F9-7F3CBFA22667}" destId="{888AE988-E14C-F545-BC6C-14B9692B48DA}" srcOrd="0" destOrd="0" presId="urn:microsoft.com/office/officeart/2005/8/layout/vList2"/>
    <dgm:cxn modelId="{31481FE2-D47E-BE4B-93CA-A51E6EAF8B2C}" srcId="{AB0F41D4-A4AD-C246-B82A-7BD08FA8F8FD}" destId="{8D21C5D3-6222-094E-A429-46A98EB72D2E}" srcOrd="0" destOrd="0" parTransId="{E3B40BC9-431F-5F4E-ACF1-FDFD4D05D318}" sibTransId="{6EE6076B-4C59-CD40-B35C-44B1A338CC7D}"/>
    <dgm:cxn modelId="{CADA41F7-CD85-9148-B813-2D582FF8E5BE}" srcId="{AB0F41D4-A4AD-C246-B82A-7BD08FA8F8FD}" destId="{8F88E4B4-BB51-814A-96F9-7F3CBFA22667}" srcOrd="1" destOrd="0" parTransId="{78BC10CB-C8CC-234E-9F46-66B0800AFAC6}" sibTransId="{C6D3341D-94E4-BD4C-BD4F-45EC90FA15F7}"/>
    <dgm:cxn modelId="{01C6052C-6CCE-1147-B8EE-AD42BB545428}" type="presOf" srcId="{AB0F41D4-A4AD-C246-B82A-7BD08FA8F8FD}" destId="{A49A0657-2DE1-B14A-88AF-11612158E6D7}" srcOrd="0" destOrd="0" presId="urn:microsoft.com/office/officeart/2005/8/layout/vList2"/>
    <dgm:cxn modelId="{10AF4F59-D1E1-6B45-9662-B13C8E9E0A25}" type="presParOf" srcId="{A49A0657-2DE1-B14A-88AF-11612158E6D7}" destId="{A9C31241-39C7-734F-BB5B-D19F87FAD9A1}" srcOrd="0" destOrd="0" presId="urn:microsoft.com/office/officeart/2005/8/layout/vList2"/>
    <dgm:cxn modelId="{73873A04-65C5-5B40-98A7-816D084B66F8}" type="presParOf" srcId="{A49A0657-2DE1-B14A-88AF-11612158E6D7}" destId="{3D7DB9E6-1B54-7644-952C-2583F33D436B}" srcOrd="1" destOrd="0" presId="urn:microsoft.com/office/officeart/2005/8/layout/vList2"/>
    <dgm:cxn modelId="{2776FDED-074B-2A40-8D45-A0B15112E721}" type="presParOf" srcId="{A49A0657-2DE1-B14A-88AF-11612158E6D7}" destId="{888AE988-E14C-F545-BC6C-14B9692B48D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6.xml><?xml version="1.0" encoding="utf-8"?>
<dgm:dataModel xmlns:dgm="http://schemas.openxmlformats.org/drawingml/2006/diagram" xmlns:a="http://schemas.openxmlformats.org/drawingml/2006/main">
  <dgm:ptLst>
    <dgm:pt modelId="{0E66BF65-4FC5-BB49-9B2F-141AD0C087FB}" type="doc">
      <dgm:prSet loTypeId="urn:microsoft.com/office/officeart/2008/layout/LinedList" loCatId="" qsTypeId="urn:microsoft.com/office/officeart/2005/8/quickstyle/simple3" qsCatId="simple" csTypeId="urn:microsoft.com/office/officeart/2005/8/colors/accent2_2" csCatId="accent2" phldr="1"/>
      <dgm:spPr/>
      <dgm:t>
        <a:bodyPr/>
        <a:lstStyle/>
        <a:p>
          <a:endParaRPr lang="en-US"/>
        </a:p>
      </dgm:t>
    </dgm:pt>
    <dgm:pt modelId="{244C36D0-564E-3544-AD96-0562189D9F0E}">
      <dgm:prSet custT="1"/>
      <dgm:spPr/>
      <dgm:t>
        <a:bodyPr/>
        <a:lstStyle/>
        <a:p>
          <a:pPr rtl="0"/>
          <a:r>
            <a:rPr lang="en-US" sz="2800" dirty="0" smtClean="0"/>
            <a:t>The Residency Agreement: </a:t>
          </a:r>
          <a:endParaRPr lang="en-US" sz="2800" dirty="0"/>
        </a:p>
      </dgm:t>
    </dgm:pt>
    <dgm:pt modelId="{97058643-2C10-714D-84F4-F67869257067}" type="parTrans" cxnId="{CB8DB5B3-E0E3-6941-83E1-36526CBB81F7}">
      <dgm:prSet/>
      <dgm:spPr/>
      <dgm:t>
        <a:bodyPr/>
        <a:lstStyle/>
        <a:p>
          <a:endParaRPr lang="en-US"/>
        </a:p>
      </dgm:t>
    </dgm:pt>
    <dgm:pt modelId="{183ECF55-D27F-0044-894B-F24C6FE0D51E}" type="sibTrans" cxnId="{CB8DB5B3-E0E3-6941-83E1-36526CBB81F7}">
      <dgm:prSet/>
      <dgm:spPr/>
      <dgm:t>
        <a:bodyPr/>
        <a:lstStyle/>
        <a:p>
          <a:endParaRPr lang="en-US"/>
        </a:p>
      </dgm:t>
    </dgm:pt>
    <dgm:pt modelId="{E0DC9ECD-DEFB-9F43-92BE-18739C084EC5}">
      <dgm:prSet custT="1"/>
      <dgm:spPr/>
      <dgm:t>
        <a:bodyPr/>
        <a:lstStyle/>
        <a:p>
          <a:pPr rtl="0"/>
          <a:r>
            <a:rPr lang="en-US" sz="2400" dirty="0" smtClean="0"/>
            <a:t>Identifies the rights and responsibilities of the individual and the residential provider </a:t>
          </a:r>
          <a:endParaRPr lang="en-US" sz="2400" dirty="0"/>
        </a:p>
      </dgm:t>
    </dgm:pt>
    <dgm:pt modelId="{15024713-32BD-404D-B287-4553B70FBBD5}" type="parTrans" cxnId="{47395AEB-C8C4-D343-A9F6-E4583F172C69}">
      <dgm:prSet/>
      <dgm:spPr/>
      <dgm:t>
        <a:bodyPr/>
        <a:lstStyle/>
        <a:p>
          <a:endParaRPr lang="en-US"/>
        </a:p>
      </dgm:t>
    </dgm:pt>
    <dgm:pt modelId="{335891EF-8C80-BA40-9729-36C2E5F71437}" type="sibTrans" cxnId="{47395AEB-C8C4-D343-A9F6-E4583F172C69}">
      <dgm:prSet/>
      <dgm:spPr/>
      <dgm:t>
        <a:bodyPr/>
        <a:lstStyle/>
        <a:p>
          <a:endParaRPr lang="en-US"/>
        </a:p>
      </dgm:t>
    </dgm:pt>
    <dgm:pt modelId="{B9278060-299E-3046-81DC-303A083AE37C}">
      <dgm:prSet custT="1"/>
      <dgm:spPr/>
      <dgm:t>
        <a:bodyPr/>
        <a:lstStyle/>
        <a:p>
          <a:pPr rtl="0"/>
          <a:r>
            <a:rPr lang="en-US" sz="2400" dirty="0" smtClean="0"/>
            <a:t>Must provide protections for the individual and address eviction and appeal processes that is substantially equivalent to the processes provided under landlord tenant laws </a:t>
          </a:r>
          <a:endParaRPr lang="en-US" sz="2400" dirty="0"/>
        </a:p>
      </dgm:t>
    </dgm:pt>
    <dgm:pt modelId="{FCC1BC08-E8C8-BE45-B16A-1B5BC66B8455}" type="parTrans" cxnId="{3EA0F1F5-3D69-3146-ADBD-154639E0355C}">
      <dgm:prSet/>
      <dgm:spPr/>
      <dgm:t>
        <a:bodyPr/>
        <a:lstStyle/>
        <a:p>
          <a:endParaRPr lang="en-US"/>
        </a:p>
      </dgm:t>
    </dgm:pt>
    <dgm:pt modelId="{FAC6D624-D90D-054D-8B6A-EE7783F00B71}" type="sibTrans" cxnId="{3EA0F1F5-3D69-3146-ADBD-154639E0355C}">
      <dgm:prSet/>
      <dgm:spPr/>
      <dgm:t>
        <a:bodyPr/>
        <a:lstStyle/>
        <a:p>
          <a:endParaRPr lang="en-US"/>
        </a:p>
      </dgm:t>
    </dgm:pt>
    <dgm:pt modelId="{8ECB94EB-4C11-2D41-8DA8-990C60071C21}">
      <dgm:prSet custT="1"/>
      <dgm:spPr/>
      <dgm:t>
        <a:bodyPr/>
        <a:lstStyle/>
        <a:p>
          <a:pPr rtl="0"/>
          <a:r>
            <a:rPr lang="en-US" sz="2400" dirty="0" smtClean="0"/>
            <a:t>􏰀Current OAR language on move out meets this requirement </a:t>
          </a:r>
          <a:endParaRPr lang="en-US" sz="2400" dirty="0"/>
        </a:p>
      </dgm:t>
    </dgm:pt>
    <dgm:pt modelId="{DA4D6DCB-C2EF-2346-ABBB-03F34C2C23F5}" type="parTrans" cxnId="{4206A571-2CE7-964F-8B22-495274A80580}">
      <dgm:prSet/>
      <dgm:spPr/>
      <dgm:t>
        <a:bodyPr/>
        <a:lstStyle/>
        <a:p>
          <a:endParaRPr lang="en-US"/>
        </a:p>
      </dgm:t>
    </dgm:pt>
    <dgm:pt modelId="{41EC6F35-D296-5345-91C4-1DB649902749}" type="sibTrans" cxnId="{4206A571-2CE7-964F-8B22-495274A80580}">
      <dgm:prSet/>
      <dgm:spPr/>
      <dgm:t>
        <a:bodyPr/>
        <a:lstStyle/>
        <a:p>
          <a:endParaRPr lang="en-US"/>
        </a:p>
      </dgm:t>
    </dgm:pt>
    <dgm:pt modelId="{2C899A47-BFE0-084B-8C60-A632289B06FE}">
      <dgm:prSet custT="1"/>
      <dgm:spPr/>
      <dgm:t>
        <a:bodyPr/>
        <a:lstStyle/>
        <a:p>
          <a:r>
            <a:rPr lang="en-US" sz="2400" dirty="0" smtClean="0"/>
            <a:t>A Written, legally enforceable agreement</a:t>
          </a:r>
          <a:endParaRPr lang="en-US" sz="2400" dirty="0"/>
        </a:p>
      </dgm:t>
    </dgm:pt>
    <dgm:pt modelId="{249A511C-86F6-BD42-9D62-B405B255B0DB}" type="parTrans" cxnId="{52342A4D-C771-8641-AC87-1AC67FADC73C}">
      <dgm:prSet/>
      <dgm:spPr/>
      <dgm:t>
        <a:bodyPr/>
        <a:lstStyle/>
        <a:p>
          <a:endParaRPr lang="en-US"/>
        </a:p>
      </dgm:t>
    </dgm:pt>
    <dgm:pt modelId="{6112C90F-E770-694A-9B58-3858F26BF212}" type="sibTrans" cxnId="{52342A4D-C771-8641-AC87-1AC67FADC73C}">
      <dgm:prSet/>
      <dgm:spPr/>
      <dgm:t>
        <a:bodyPr/>
        <a:lstStyle/>
        <a:p>
          <a:endParaRPr lang="en-US"/>
        </a:p>
      </dgm:t>
    </dgm:pt>
    <dgm:pt modelId="{85AF0C51-7AE4-4747-A726-731B31B2BC33}" type="pres">
      <dgm:prSet presAssocID="{0E66BF65-4FC5-BB49-9B2F-141AD0C087FB}" presName="vert0" presStyleCnt="0">
        <dgm:presLayoutVars>
          <dgm:dir/>
          <dgm:animOne val="branch"/>
          <dgm:animLvl val="lvl"/>
        </dgm:presLayoutVars>
      </dgm:prSet>
      <dgm:spPr/>
      <dgm:t>
        <a:bodyPr/>
        <a:lstStyle/>
        <a:p>
          <a:endParaRPr lang="en-US"/>
        </a:p>
      </dgm:t>
    </dgm:pt>
    <dgm:pt modelId="{1226231A-EC29-1045-8A79-D3F517218047}" type="pres">
      <dgm:prSet presAssocID="{244C36D0-564E-3544-AD96-0562189D9F0E}" presName="thickLine" presStyleLbl="alignNode1" presStyleIdx="0" presStyleCnt="5"/>
      <dgm:spPr/>
    </dgm:pt>
    <dgm:pt modelId="{168892C4-8772-9F4C-B19C-963FF8F3EE43}" type="pres">
      <dgm:prSet presAssocID="{244C36D0-564E-3544-AD96-0562189D9F0E}" presName="horz1" presStyleCnt="0"/>
      <dgm:spPr/>
    </dgm:pt>
    <dgm:pt modelId="{936FAAEA-6E47-3149-AD0A-61C613CED254}" type="pres">
      <dgm:prSet presAssocID="{244C36D0-564E-3544-AD96-0562189D9F0E}" presName="tx1" presStyleLbl="revTx" presStyleIdx="0" presStyleCnt="5" custScaleY="50385"/>
      <dgm:spPr/>
      <dgm:t>
        <a:bodyPr/>
        <a:lstStyle/>
        <a:p>
          <a:endParaRPr lang="en-US"/>
        </a:p>
      </dgm:t>
    </dgm:pt>
    <dgm:pt modelId="{46F65274-E037-D64C-9076-281A6101B465}" type="pres">
      <dgm:prSet presAssocID="{244C36D0-564E-3544-AD96-0562189D9F0E}" presName="vert1" presStyleCnt="0"/>
      <dgm:spPr/>
    </dgm:pt>
    <dgm:pt modelId="{CFF3970A-AD20-114A-9752-F62EB24066E0}" type="pres">
      <dgm:prSet presAssocID="{2C899A47-BFE0-084B-8C60-A632289B06FE}" presName="thickLine" presStyleLbl="alignNode1" presStyleIdx="1" presStyleCnt="5"/>
      <dgm:spPr/>
    </dgm:pt>
    <dgm:pt modelId="{2574D253-6BE3-E549-992D-3CF3F2359E47}" type="pres">
      <dgm:prSet presAssocID="{2C899A47-BFE0-084B-8C60-A632289B06FE}" presName="horz1" presStyleCnt="0"/>
      <dgm:spPr/>
    </dgm:pt>
    <dgm:pt modelId="{CE258CC2-99B8-5143-9EC2-E3AB960018CE}" type="pres">
      <dgm:prSet presAssocID="{2C899A47-BFE0-084B-8C60-A632289B06FE}" presName="tx1" presStyleLbl="revTx" presStyleIdx="1" presStyleCnt="5" custScaleY="52884"/>
      <dgm:spPr/>
      <dgm:t>
        <a:bodyPr/>
        <a:lstStyle/>
        <a:p>
          <a:endParaRPr lang="en-US"/>
        </a:p>
      </dgm:t>
    </dgm:pt>
    <dgm:pt modelId="{3DF8C05E-FFE5-5148-A37B-ADBD6C6425C3}" type="pres">
      <dgm:prSet presAssocID="{2C899A47-BFE0-084B-8C60-A632289B06FE}" presName="vert1" presStyleCnt="0"/>
      <dgm:spPr/>
    </dgm:pt>
    <dgm:pt modelId="{A657569B-313F-CA4E-99CA-6380F494F7C1}" type="pres">
      <dgm:prSet presAssocID="{E0DC9ECD-DEFB-9F43-92BE-18739C084EC5}" presName="thickLine" presStyleLbl="alignNode1" presStyleIdx="2" presStyleCnt="5"/>
      <dgm:spPr/>
    </dgm:pt>
    <dgm:pt modelId="{7A49B986-4E82-3941-B8AD-EF50EE15BC04}" type="pres">
      <dgm:prSet presAssocID="{E0DC9ECD-DEFB-9F43-92BE-18739C084EC5}" presName="horz1" presStyleCnt="0"/>
      <dgm:spPr/>
    </dgm:pt>
    <dgm:pt modelId="{B18BCDFC-F0A4-4A40-B853-B9E6545428B6}" type="pres">
      <dgm:prSet presAssocID="{E0DC9ECD-DEFB-9F43-92BE-18739C084EC5}" presName="tx1" presStyleLbl="revTx" presStyleIdx="2" presStyleCnt="5" custScaleY="71429"/>
      <dgm:spPr/>
      <dgm:t>
        <a:bodyPr/>
        <a:lstStyle/>
        <a:p>
          <a:endParaRPr lang="en-US"/>
        </a:p>
      </dgm:t>
    </dgm:pt>
    <dgm:pt modelId="{1E7A2642-1726-1F44-8AC1-18C0D1442F54}" type="pres">
      <dgm:prSet presAssocID="{E0DC9ECD-DEFB-9F43-92BE-18739C084EC5}" presName="vert1" presStyleCnt="0"/>
      <dgm:spPr/>
    </dgm:pt>
    <dgm:pt modelId="{B324A9B8-55C8-3640-9B6F-53B4608BADB6}" type="pres">
      <dgm:prSet presAssocID="{B9278060-299E-3046-81DC-303A083AE37C}" presName="thickLine" presStyleLbl="alignNode1" presStyleIdx="3" presStyleCnt="5"/>
      <dgm:spPr/>
    </dgm:pt>
    <dgm:pt modelId="{537D601B-5895-944E-AF2A-20C12D853158}" type="pres">
      <dgm:prSet presAssocID="{B9278060-299E-3046-81DC-303A083AE37C}" presName="horz1" presStyleCnt="0"/>
      <dgm:spPr/>
    </dgm:pt>
    <dgm:pt modelId="{75489E1D-6555-E548-9A06-98D85BDE15D7}" type="pres">
      <dgm:prSet presAssocID="{B9278060-299E-3046-81DC-303A083AE37C}" presName="tx1" presStyleLbl="revTx" presStyleIdx="3" presStyleCnt="5"/>
      <dgm:spPr/>
      <dgm:t>
        <a:bodyPr/>
        <a:lstStyle/>
        <a:p>
          <a:endParaRPr lang="en-US"/>
        </a:p>
      </dgm:t>
    </dgm:pt>
    <dgm:pt modelId="{A9F357F6-8BD1-304B-A3B9-CBECA8A3226A}" type="pres">
      <dgm:prSet presAssocID="{B9278060-299E-3046-81DC-303A083AE37C}" presName="vert1" presStyleCnt="0"/>
      <dgm:spPr/>
    </dgm:pt>
    <dgm:pt modelId="{EB42840F-E746-B949-948C-5AA1776B4E58}" type="pres">
      <dgm:prSet presAssocID="{8ECB94EB-4C11-2D41-8DA8-990C60071C21}" presName="thickLine" presStyleLbl="alignNode1" presStyleIdx="4" presStyleCnt="5"/>
      <dgm:spPr/>
    </dgm:pt>
    <dgm:pt modelId="{02FD8081-7513-E641-9884-089722B17081}" type="pres">
      <dgm:prSet presAssocID="{8ECB94EB-4C11-2D41-8DA8-990C60071C21}" presName="horz1" presStyleCnt="0"/>
      <dgm:spPr/>
    </dgm:pt>
    <dgm:pt modelId="{D3F4574A-E2DA-C74F-8597-5619A2D80C3B}" type="pres">
      <dgm:prSet presAssocID="{8ECB94EB-4C11-2D41-8DA8-990C60071C21}" presName="tx1" presStyleLbl="revTx" presStyleIdx="4" presStyleCnt="5" custScaleY="40322"/>
      <dgm:spPr/>
      <dgm:t>
        <a:bodyPr/>
        <a:lstStyle/>
        <a:p>
          <a:endParaRPr lang="en-US"/>
        </a:p>
      </dgm:t>
    </dgm:pt>
    <dgm:pt modelId="{470AED24-6514-8842-AA69-FDDE0E242FEA}" type="pres">
      <dgm:prSet presAssocID="{8ECB94EB-4C11-2D41-8DA8-990C60071C21}" presName="vert1" presStyleCnt="0"/>
      <dgm:spPr/>
    </dgm:pt>
  </dgm:ptLst>
  <dgm:cxnLst>
    <dgm:cxn modelId="{19A8474E-7F99-7847-BECA-D32ECB3882F9}" type="presOf" srcId="{0E66BF65-4FC5-BB49-9B2F-141AD0C087FB}" destId="{85AF0C51-7AE4-4747-A726-731B31B2BC33}" srcOrd="0" destOrd="0" presId="urn:microsoft.com/office/officeart/2008/layout/LinedList"/>
    <dgm:cxn modelId="{3EA0F1F5-3D69-3146-ADBD-154639E0355C}" srcId="{0E66BF65-4FC5-BB49-9B2F-141AD0C087FB}" destId="{B9278060-299E-3046-81DC-303A083AE37C}" srcOrd="3" destOrd="0" parTransId="{FCC1BC08-E8C8-BE45-B16A-1B5BC66B8455}" sibTransId="{FAC6D624-D90D-054D-8B6A-EE7783F00B71}"/>
    <dgm:cxn modelId="{4206A571-2CE7-964F-8B22-495274A80580}" srcId="{0E66BF65-4FC5-BB49-9B2F-141AD0C087FB}" destId="{8ECB94EB-4C11-2D41-8DA8-990C60071C21}" srcOrd="4" destOrd="0" parTransId="{DA4D6DCB-C2EF-2346-ABBB-03F34C2C23F5}" sibTransId="{41EC6F35-D296-5345-91C4-1DB649902749}"/>
    <dgm:cxn modelId="{91D39D10-B851-8444-A7DB-BCFBB8DBDB3E}" type="presOf" srcId="{2C899A47-BFE0-084B-8C60-A632289B06FE}" destId="{CE258CC2-99B8-5143-9EC2-E3AB960018CE}" srcOrd="0" destOrd="0" presId="urn:microsoft.com/office/officeart/2008/layout/LinedList"/>
    <dgm:cxn modelId="{47395AEB-C8C4-D343-A9F6-E4583F172C69}" srcId="{0E66BF65-4FC5-BB49-9B2F-141AD0C087FB}" destId="{E0DC9ECD-DEFB-9F43-92BE-18739C084EC5}" srcOrd="2" destOrd="0" parTransId="{15024713-32BD-404D-B287-4553B70FBBD5}" sibTransId="{335891EF-8C80-BA40-9729-36C2E5F71437}"/>
    <dgm:cxn modelId="{818204D7-226C-EA4A-B58F-BB0799E5DD7D}" type="presOf" srcId="{244C36D0-564E-3544-AD96-0562189D9F0E}" destId="{936FAAEA-6E47-3149-AD0A-61C613CED254}" srcOrd="0" destOrd="0" presId="urn:microsoft.com/office/officeart/2008/layout/LinedList"/>
    <dgm:cxn modelId="{CD1D72EE-8902-964D-B276-B8DAC8171227}" type="presOf" srcId="{E0DC9ECD-DEFB-9F43-92BE-18739C084EC5}" destId="{B18BCDFC-F0A4-4A40-B853-B9E6545428B6}" srcOrd="0" destOrd="0" presId="urn:microsoft.com/office/officeart/2008/layout/LinedList"/>
    <dgm:cxn modelId="{C836E8BF-3C2B-7744-B621-5700F3D8C80D}" type="presOf" srcId="{B9278060-299E-3046-81DC-303A083AE37C}" destId="{75489E1D-6555-E548-9A06-98D85BDE15D7}" srcOrd="0" destOrd="0" presId="urn:microsoft.com/office/officeart/2008/layout/LinedList"/>
    <dgm:cxn modelId="{52342A4D-C771-8641-AC87-1AC67FADC73C}" srcId="{0E66BF65-4FC5-BB49-9B2F-141AD0C087FB}" destId="{2C899A47-BFE0-084B-8C60-A632289B06FE}" srcOrd="1" destOrd="0" parTransId="{249A511C-86F6-BD42-9D62-B405B255B0DB}" sibTransId="{6112C90F-E770-694A-9B58-3858F26BF212}"/>
    <dgm:cxn modelId="{CB8DB5B3-E0E3-6941-83E1-36526CBB81F7}" srcId="{0E66BF65-4FC5-BB49-9B2F-141AD0C087FB}" destId="{244C36D0-564E-3544-AD96-0562189D9F0E}" srcOrd="0" destOrd="0" parTransId="{97058643-2C10-714D-84F4-F67869257067}" sibTransId="{183ECF55-D27F-0044-894B-F24C6FE0D51E}"/>
    <dgm:cxn modelId="{9AA19F3A-4149-5C4B-9F89-8A130760B3B7}" type="presOf" srcId="{8ECB94EB-4C11-2D41-8DA8-990C60071C21}" destId="{D3F4574A-E2DA-C74F-8597-5619A2D80C3B}" srcOrd="0" destOrd="0" presId="urn:microsoft.com/office/officeart/2008/layout/LinedList"/>
    <dgm:cxn modelId="{DA6D7BC6-1C10-4844-8759-3A85125890D6}" type="presParOf" srcId="{85AF0C51-7AE4-4747-A726-731B31B2BC33}" destId="{1226231A-EC29-1045-8A79-D3F517218047}" srcOrd="0" destOrd="0" presId="urn:microsoft.com/office/officeart/2008/layout/LinedList"/>
    <dgm:cxn modelId="{1B7A1087-B26B-CB4F-8690-8C36036833BC}" type="presParOf" srcId="{85AF0C51-7AE4-4747-A726-731B31B2BC33}" destId="{168892C4-8772-9F4C-B19C-963FF8F3EE43}" srcOrd="1" destOrd="0" presId="urn:microsoft.com/office/officeart/2008/layout/LinedList"/>
    <dgm:cxn modelId="{6362F3E5-771C-F640-9482-83F146FD56FD}" type="presParOf" srcId="{168892C4-8772-9F4C-B19C-963FF8F3EE43}" destId="{936FAAEA-6E47-3149-AD0A-61C613CED254}" srcOrd="0" destOrd="0" presId="urn:microsoft.com/office/officeart/2008/layout/LinedList"/>
    <dgm:cxn modelId="{28FF8E76-BC67-4541-B719-2E42757D5B0E}" type="presParOf" srcId="{168892C4-8772-9F4C-B19C-963FF8F3EE43}" destId="{46F65274-E037-D64C-9076-281A6101B465}" srcOrd="1" destOrd="0" presId="urn:microsoft.com/office/officeart/2008/layout/LinedList"/>
    <dgm:cxn modelId="{5E4D15E0-F318-7F4C-B70C-C39A721C59AA}" type="presParOf" srcId="{85AF0C51-7AE4-4747-A726-731B31B2BC33}" destId="{CFF3970A-AD20-114A-9752-F62EB24066E0}" srcOrd="2" destOrd="0" presId="urn:microsoft.com/office/officeart/2008/layout/LinedList"/>
    <dgm:cxn modelId="{CD263EA5-C784-5C44-AB27-9BF4EF39E485}" type="presParOf" srcId="{85AF0C51-7AE4-4747-A726-731B31B2BC33}" destId="{2574D253-6BE3-E549-992D-3CF3F2359E47}" srcOrd="3" destOrd="0" presId="urn:microsoft.com/office/officeart/2008/layout/LinedList"/>
    <dgm:cxn modelId="{85B79E58-94F9-6B4D-BD61-938D5E72C6B4}" type="presParOf" srcId="{2574D253-6BE3-E549-992D-3CF3F2359E47}" destId="{CE258CC2-99B8-5143-9EC2-E3AB960018CE}" srcOrd="0" destOrd="0" presId="urn:microsoft.com/office/officeart/2008/layout/LinedList"/>
    <dgm:cxn modelId="{69A5DD66-649E-4F4E-851D-A90286A32322}" type="presParOf" srcId="{2574D253-6BE3-E549-992D-3CF3F2359E47}" destId="{3DF8C05E-FFE5-5148-A37B-ADBD6C6425C3}" srcOrd="1" destOrd="0" presId="urn:microsoft.com/office/officeart/2008/layout/LinedList"/>
    <dgm:cxn modelId="{EA8C9968-BD3C-4741-93D4-525BA291957E}" type="presParOf" srcId="{85AF0C51-7AE4-4747-A726-731B31B2BC33}" destId="{A657569B-313F-CA4E-99CA-6380F494F7C1}" srcOrd="4" destOrd="0" presId="urn:microsoft.com/office/officeart/2008/layout/LinedList"/>
    <dgm:cxn modelId="{33A29E84-0515-484D-BFF3-2892326B6E0F}" type="presParOf" srcId="{85AF0C51-7AE4-4747-A726-731B31B2BC33}" destId="{7A49B986-4E82-3941-B8AD-EF50EE15BC04}" srcOrd="5" destOrd="0" presId="urn:microsoft.com/office/officeart/2008/layout/LinedList"/>
    <dgm:cxn modelId="{13E070BB-DB98-0F41-AD6B-13495D0AB444}" type="presParOf" srcId="{7A49B986-4E82-3941-B8AD-EF50EE15BC04}" destId="{B18BCDFC-F0A4-4A40-B853-B9E6545428B6}" srcOrd="0" destOrd="0" presId="urn:microsoft.com/office/officeart/2008/layout/LinedList"/>
    <dgm:cxn modelId="{8F5D69CB-3537-3742-A5F7-E4DCDD5D8CA2}" type="presParOf" srcId="{7A49B986-4E82-3941-B8AD-EF50EE15BC04}" destId="{1E7A2642-1726-1F44-8AC1-18C0D1442F54}" srcOrd="1" destOrd="0" presId="urn:microsoft.com/office/officeart/2008/layout/LinedList"/>
    <dgm:cxn modelId="{5791C6DF-D68D-A644-A4C3-A0AAF4E987A3}" type="presParOf" srcId="{85AF0C51-7AE4-4747-A726-731B31B2BC33}" destId="{B324A9B8-55C8-3640-9B6F-53B4608BADB6}" srcOrd="6" destOrd="0" presId="urn:microsoft.com/office/officeart/2008/layout/LinedList"/>
    <dgm:cxn modelId="{CA6C2484-C3CA-1F4F-B02D-CA1970252949}" type="presParOf" srcId="{85AF0C51-7AE4-4747-A726-731B31B2BC33}" destId="{537D601B-5895-944E-AF2A-20C12D853158}" srcOrd="7" destOrd="0" presId="urn:microsoft.com/office/officeart/2008/layout/LinedList"/>
    <dgm:cxn modelId="{13C143F9-B54F-D645-9007-68B77E82A45D}" type="presParOf" srcId="{537D601B-5895-944E-AF2A-20C12D853158}" destId="{75489E1D-6555-E548-9A06-98D85BDE15D7}" srcOrd="0" destOrd="0" presId="urn:microsoft.com/office/officeart/2008/layout/LinedList"/>
    <dgm:cxn modelId="{1569A406-CB48-D540-ACC0-D6BEBF3A6084}" type="presParOf" srcId="{537D601B-5895-944E-AF2A-20C12D853158}" destId="{A9F357F6-8BD1-304B-A3B9-CBECA8A3226A}" srcOrd="1" destOrd="0" presId="urn:microsoft.com/office/officeart/2008/layout/LinedList"/>
    <dgm:cxn modelId="{B9764615-3C9F-5A44-A28E-DD9039E96C74}" type="presParOf" srcId="{85AF0C51-7AE4-4747-A726-731B31B2BC33}" destId="{EB42840F-E746-B949-948C-5AA1776B4E58}" srcOrd="8" destOrd="0" presId="urn:microsoft.com/office/officeart/2008/layout/LinedList"/>
    <dgm:cxn modelId="{33B87F79-0811-674D-9205-9413856B3BDD}" type="presParOf" srcId="{85AF0C51-7AE4-4747-A726-731B31B2BC33}" destId="{02FD8081-7513-E641-9884-089722B17081}" srcOrd="9" destOrd="0" presId="urn:microsoft.com/office/officeart/2008/layout/LinedList"/>
    <dgm:cxn modelId="{9B3BF776-07A7-3646-B11A-14D1D96F4A12}" type="presParOf" srcId="{02FD8081-7513-E641-9884-089722B17081}" destId="{D3F4574A-E2DA-C74F-8597-5619A2D80C3B}" srcOrd="0" destOrd="0" presId="urn:microsoft.com/office/officeart/2008/layout/LinedList"/>
    <dgm:cxn modelId="{4D17812E-9D24-344E-958A-6C568975AA88}" type="presParOf" srcId="{02FD8081-7513-E641-9884-089722B17081}" destId="{470AED24-6514-8842-AA69-FDDE0E242FE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7.xml><?xml version="1.0" encoding="utf-8"?>
<dgm:dataModel xmlns:dgm="http://schemas.openxmlformats.org/drawingml/2006/diagram" xmlns:a="http://schemas.openxmlformats.org/drawingml/2006/main">
  <dgm:ptLst>
    <dgm:pt modelId="{C0CA703F-0DE6-514A-9955-842DE6DD0F6C}" type="doc">
      <dgm:prSet loTypeId="urn:microsoft.com/office/officeart/2005/8/layout/vList2" loCatId="" qsTypeId="urn:microsoft.com/office/officeart/2005/8/quickstyle/simple3" qsCatId="simple" csTypeId="urn:microsoft.com/office/officeart/2005/8/colors/accent2_2" csCatId="accent2"/>
      <dgm:spPr/>
      <dgm:t>
        <a:bodyPr/>
        <a:lstStyle/>
        <a:p>
          <a:endParaRPr lang="en-US"/>
        </a:p>
      </dgm:t>
    </dgm:pt>
    <dgm:pt modelId="{67EFE186-B99D-0943-BF66-50CFD2E8BF23}">
      <dgm:prSet/>
      <dgm:spPr/>
      <dgm:t>
        <a:bodyPr/>
        <a:lstStyle/>
        <a:p>
          <a:pPr rtl="0"/>
          <a:r>
            <a:rPr lang="en-US" dirty="0" smtClean="0"/>
            <a:t>Settings that are considered “institution-like” must go through a process at the state level to determine if the State believes there is sufficient evidence to support that a site meets HCBS. </a:t>
          </a:r>
          <a:endParaRPr lang="en-US" dirty="0"/>
        </a:p>
      </dgm:t>
    </dgm:pt>
    <dgm:pt modelId="{D8D0A205-1AD2-FF4B-9232-2AA8271F288A}" type="parTrans" cxnId="{5C5AC0F5-0866-B647-9A9A-466128BA707F}">
      <dgm:prSet/>
      <dgm:spPr/>
      <dgm:t>
        <a:bodyPr/>
        <a:lstStyle/>
        <a:p>
          <a:endParaRPr lang="en-US"/>
        </a:p>
      </dgm:t>
    </dgm:pt>
    <dgm:pt modelId="{32A216D7-ADA2-EB4E-A9CA-0161CB78A378}" type="sibTrans" cxnId="{5C5AC0F5-0866-B647-9A9A-466128BA707F}">
      <dgm:prSet/>
      <dgm:spPr/>
      <dgm:t>
        <a:bodyPr/>
        <a:lstStyle/>
        <a:p>
          <a:endParaRPr lang="en-US"/>
        </a:p>
      </dgm:t>
    </dgm:pt>
    <dgm:pt modelId="{63648917-CDB3-5042-A857-5CC644EFBBEF}">
      <dgm:prSet/>
      <dgm:spPr/>
      <dgm:t>
        <a:bodyPr/>
        <a:lstStyle/>
        <a:p>
          <a:pPr rtl="0"/>
          <a:r>
            <a:rPr lang="en-US" dirty="0" smtClean="0"/>
            <a:t>The State may then present a case to CMS that the setting is HCBS, and CMS must agree. </a:t>
          </a:r>
          <a:endParaRPr lang="en-US" dirty="0"/>
        </a:p>
      </dgm:t>
    </dgm:pt>
    <dgm:pt modelId="{02AF39B2-D87A-2C4C-B4D1-4E4C5447F330}" type="parTrans" cxnId="{C57E8B66-3638-FB44-B8EF-13415C23592C}">
      <dgm:prSet/>
      <dgm:spPr/>
      <dgm:t>
        <a:bodyPr/>
        <a:lstStyle/>
        <a:p>
          <a:endParaRPr lang="en-US"/>
        </a:p>
      </dgm:t>
    </dgm:pt>
    <dgm:pt modelId="{E5F9BDAE-418A-1542-AB1B-21D42ED9D116}" type="sibTrans" cxnId="{C57E8B66-3638-FB44-B8EF-13415C23592C}">
      <dgm:prSet/>
      <dgm:spPr/>
      <dgm:t>
        <a:bodyPr/>
        <a:lstStyle/>
        <a:p>
          <a:endParaRPr lang="en-US"/>
        </a:p>
      </dgm:t>
    </dgm:pt>
    <dgm:pt modelId="{2BBAC357-29B2-9147-8FD1-9712165C9A59}">
      <dgm:prSet/>
      <dgm:spPr/>
      <dgm:t>
        <a:bodyPr/>
        <a:lstStyle/>
        <a:p>
          <a:pPr rtl="0"/>
          <a:r>
            <a:rPr lang="en-US" dirty="0" smtClean="0"/>
            <a:t>Settings that are determined at the state or federal level to not be Home and Community-Based may not utilize Medicaid HCBS funding. </a:t>
          </a:r>
          <a:endParaRPr lang="en-US" dirty="0"/>
        </a:p>
      </dgm:t>
    </dgm:pt>
    <dgm:pt modelId="{3DAE1E7D-C61F-4744-B730-AF4F2713A358}" type="parTrans" cxnId="{305A53B3-B255-764E-9E91-318BB4FBDBF9}">
      <dgm:prSet/>
      <dgm:spPr/>
      <dgm:t>
        <a:bodyPr/>
        <a:lstStyle/>
        <a:p>
          <a:endParaRPr lang="en-US"/>
        </a:p>
      </dgm:t>
    </dgm:pt>
    <dgm:pt modelId="{22D2E82C-33FB-1041-B2AC-B30E6722AF0A}" type="sibTrans" cxnId="{305A53B3-B255-764E-9E91-318BB4FBDBF9}">
      <dgm:prSet/>
      <dgm:spPr/>
      <dgm:t>
        <a:bodyPr/>
        <a:lstStyle/>
        <a:p>
          <a:endParaRPr lang="en-US"/>
        </a:p>
      </dgm:t>
    </dgm:pt>
    <dgm:pt modelId="{777C548E-4633-4246-BC0B-5037614BECD0}" type="pres">
      <dgm:prSet presAssocID="{C0CA703F-0DE6-514A-9955-842DE6DD0F6C}" presName="linear" presStyleCnt="0">
        <dgm:presLayoutVars>
          <dgm:animLvl val="lvl"/>
          <dgm:resizeHandles val="exact"/>
        </dgm:presLayoutVars>
      </dgm:prSet>
      <dgm:spPr/>
      <dgm:t>
        <a:bodyPr/>
        <a:lstStyle/>
        <a:p>
          <a:endParaRPr lang="en-US"/>
        </a:p>
      </dgm:t>
    </dgm:pt>
    <dgm:pt modelId="{D42FB2F2-C1AF-ED48-9CB0-3006F0E75F7B}" type="pres">
      <dgm:prSet presAssocID="{67EFE186-B99D-0943-BF66-50CFD2E8BF23}" presName="parentText" presStyleLbl="node1" presStyleIdx="0" presStyleCnt="3">
        <dgm:presLayoutVars>
          <dgm:chMax val="0"/>
          <dgm:bulletEnabled val="1"/>
        </dgm:presLayoutVars>
      </dgm:prSet>
      <dgm:spPr/>
      <dgm:t>
        <a:bodyPr/>
        <a:lstStyle/>
        <a:p>
          <a:endParaRPr lang="en-US"/>
        </a:p>
      </dgm:t>
    </dgm:pt>
    <dgm:pt modelId="{4D5E9745-E4AC-6040-B734-A28B4C024F4B}" type="pres">
      <dgm:prSet presAssocID="{32A216D7-ADA2-EB4E-A9CA-0161CB78A378}" presName="spacer" presStyleCnt="0"/>
      <dgm:spPr/>
    </dgm:pt>
    <dgm:pt modelId="{8B539779-9352-E444-B08B-B89225114766}" type="pres">
      <dgm:prSet presAssocID="{63648917-CDB3-5042-A857-5CC644EFBBEF}" presName="parentText" presStyleLbl="node1" presStyleIdx="1" presStyleCnt="3">
        <dgm:presLayoutVars>
          <dgm:chMax val="0"/>
          <dgm:bulletEnabled val="1"/>
        </dgm:presLayoutVars>
      </dgm:prSet>
      <dgm:spPr/>
      <dgm:t>
        <a:bodyPr/>
        <a:lstStyle/>
        <a:p>
          <a:endParaRPr lang="en-US"/>
        </a:p>
      </dgm:t>
    </dgm:pt>
    <dgm:pt modelId="{6BE40718-4876-0343-B762-8E05C4679FF5}" type="pres">
      <dgm:prSet presAssocID="{E5F9BDAE-418A-1542-AB1B-21D42ED9D116}" presName="spacer" presStyleCnt="0"/>
      <dgm:spPr/>
    </dgm:pt>
    <dgm:pt modelId="{8620BB8F-C5E0-0543-A129-409F5FA56611}" type="pres">
      <dgm:prSet presAssocID="{2BBAC357-29B2-9147-8FD1-9712165C9A59}" presName="parentText" presStyleLbl="node1" presStyleIdx="2" presStyleCnt="3">
        <dgm:presLayoutVars>
          <dgm:chMax val="0"/>
          <dgm:bulletEnabled val="1"/>
        </dgm:presLayoutVars>
      </dgm:prSet>
      <dgm:spPr/>
      <dgm:t>
        <a:bodyPr/>
        <a:lstStyle/>
        <a:p>
          <a:endParaRPr lang="en-US"/>
        </a:p>
      </dgm:t>
    </dgm:pt>
  </dgm:ptLst>
  <dgm:cxnLst>
    <dgm:cxn modelId="{C57E8B66-3638-FB44-B8EF-13415C23592C}" srcId="{C0CA703F-0DE6-514A-9955-842DE6DD0F6C}" destId="{63648917-CDB3-5042-A857-5CC644EFBBEF}" srcOrd="1" destOrd="0" parTransId="{02AF39B2-D87A-2C4C-B4D1-4E4C5447F330}" sibTransId="{E5F9BDAE-418A-1542-AB1B-21D42ED9D116}"/>
    <dgm:cxn modelId="{26F6B521-E1C0-B64E-848D-E9FC77B616DE}" type="presOf" srcId="{C0CA703F-0DE6-514A-9955-842DE6DD0F6C}" destId="{777C548E-4633-4246-BC0B-5037614BECD0}" srcOrd="0" destOrd="0" presId="urn:microsoft.com/office/officeart/2005/8/layout/vList2"/>
    <dgm:cxn modelId="{B8CE8898-2BEA-DF46-9DED-B26B54E92021}" type="presOf" srcId="{63648917-CDB3-5042-A857-5CC644EFBBEF}" destId="{8B539779-9352-E444-B08B-B89225114766}" srcOrd="0" destOrd="0" presId="urn:microsoft.com/office/officeart/2005/8/layout/vList2"/>
    <dgm:cxn modelId="{5C5AC0F5-0866-B647-9A9A-466128BA707F}" srcId="{C0CA703F-0DE6-514A-9955-842DE6DD0F6C}" destId="{67EFE186-B99D-0943-BF66-50CFD2E8BF23}" srcOrd="0" destOrd="0" parTransId="{D8D0A205-1AD2-FF4B-9232-2AA8271F288A}" sibTransId="{32A216D7-ADA2-EB4E-A9CA-0161CB78A378}"/>
    <dgm:cxn modelId="{305A53B3-B255-764E-9E91-318BB4FBDBF9}" srcId="{C0CA703F-0DE6-514A-9955-842DE6DD0F6C}" destId="{2BBAC357-29B2-9147-8FD1-9712165C9A59}" srcOrd="2" destOrd="0" parTransId="{3DAE1E7D-C61F-4744-B730-AF4F2713A358}" sibTransId="{22D2E82C-33FB-1041-B2AC-B30E6722AF0A}"/>
    <dgm:cxn modelId="{3FBD520B-EF0E-A743-ADAC-F75DAFFB2BE2}" type="presOf" srcId="{2BBAC357-29B2-9147-8FD1-9712165C9A59}" destId="{8620BB8F-C5E0-0543-A129-409F5FA56611}" srcOrd="0" destOrd="0" presId="urn:microsoft.com/office/officeart/2005/8/layout/vList2"/>
    <dgm:cxn modelId="{79AC22AF-6F8B-B541-8DAD-8A8DE2545176}" type="presOf" srcId="{67EFE186-B99D-0943-BF66-50CFD2E8BF23}" destId="{D42FB2F2-C1AF-ED48-9CB0-3006F0E75F7B}" srcOrd="0" destOrd="0" presId="urn:microsoft.com/office/officeart/2005/8/layout/vList2"/>
    <dgm:cxn modelId="{5D36C472-A758-9F46-9BD4-D3C08D41179E}" type="presParOf" srcId="{777C548E-4633-4246-BC0B-5037614BECD0}" destId="{D42FB2F2-C1AF-ED48-9CB0-3006F0E75F7B}" srcOrd="0" destOrd="0" presId="urn:microsoft.com/office/officeart/2005/8/layout/vList2"/>
    <dgm:cxn modelId="{2AE44221-197B-8447-9751-6D6789268F8A}" type="presParOf" srcId="{777C548E-4633-4246-BC0B-5037614BECD0}" destId="{4D5E9745-E4AC-6040-B734-A28B4C024F4B}" srcOrd="1" destOrd="0" presId="urn:microsoft.com/office/officeart/2005/8/layout/vList2"/>
    <dgm:cxn modelId="{05C52735-74CF-5248-8418-A3EAF408DA2A}" type="presParOf" srcId="{777C548E-4633-4246-BC0B-5037614BECD0}" destId="{8B539779-9352-E444-B08B-B89225114766}" srcOrd="2" destOrd="0" presId="urn:microsoft.com/office/officeart/2005/8/layout/vList2"/>
    <dgm:cxn modelId="{CBA5A058-8B07-4B4E-83B2-8AAA1CED54D4}" type="presParOf" srcId="{777C548E-4633-4246-BC0B-5037614BECD0}" destId="{6BE40718-4876-0343-B762-8E05C4679FF5}" srcOrd="3" destOrd="0" presId="urn:microsoft.com/office/officeart/2005/8/layout/vList2"/>
    <dgm:cxn modelId="{8CEB7859-01E6-304F-AC6D-E6549510B8E2}" type="presParOf" srcId="{777C548E-4633-4246-BC0B-5037614BECD0}" destId="{8620BB8F-C5E0-0543-A129-409F5FA5661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8A97DBE-857B-3A49-B8DA-FDE934D7B67D}" type="doc">
      <dgm:prSet loTypeId="urn:microsoft.com/office/officeart/2005/8/layout/default" loCatId="" qsTypeId="urn:microsoft.com/office/officeart/2005/8/quickstyle/simple3" qsCatId="simple" csTypeId="urn:microsoft.com/office/officeart/2005/8/colors/accent2_2" csCatId="accent2"/>
      <dgm:spPr/>
      <dgm:t>
        <a:bodyPr/>
        <a:lstStyle/>
        <a:p>
          <a:endParaRPr lang="en-US"/>
        </a:p>
      </dgm:t>
    </dgm:pt>
    <dgm:pt modelId="{C0E1C90D-48EA-1F4D-B412-134A41E17B71}">
      <dgm:prSet custT="1"/>
      <dgm:spPr/>
      <dgm:t>
        <a:bodyPr/>
        <a:lstStyle/>
        <a:p>
          <a:pPr rtl="0"/>
          <a:r>
            <a:rPr lang="en-US" sz="2800" dirty="0" smtClean="0"/>
            <a:t>This includes opportunities to seek employment and work in competitive and integrated settings, engage in community life, control personal resources, and receive services in the community, to the same degree as individuals who do not receive HCBS. </a:t>
          </a:r>
          <a:endParaRPr lang="en-US" sz="2800" dirty="0"/>
        </a:p>
      </dgm:t>
    </dgm:pt>
    <dgm:pt modelId="{905EDDF9-EC82-7B42-8BE9-7FDC0A0F9A51}" type="parTrans" cxnId="{55D0B958-6E8E-2E43-913F-59FA8A09336E}">
      <dgm:prSet/>
      <dgm:spPr/>
      <dgm:t>
        <a:bodyPr/>
        <a:lstStyle/>
        <a:p>
          <a:endParaRPr lang="en-US"/>
        </a:p>
      </dgm:t>
    </dgm:pt>
    <dgm:pt modelId="{A5C8C9AE-EB45-5E45-83C0-05D3D21ABAC9}" type="sibTrans" cxnId="{55D0B958-6E8E-2E43-913F-59FA8A09336E}">
      <dgm:prSet/>
      <dgm:spPr/>
      <dgm:t>
        <a:bodyPr/>
        <a:lstStyle/>
        <a:p>
          <a:endParaRPr lang="en-US"/>
        </a:p>
      </dgm:t>
    </dgm:pt>
    <dgm:pt modelId="{8F3AADF1-9AA2-D84C-9CC7-D555A245254C}" type="pres">
      <dgm:prSet presAssocID="{38A97DBE-857B-3A49-B8DA-FDE934D7B67D}" presName="diagram" presStyleCnt="0">
        <dgm:presLayoutVars>
          <dgm:dir/>
          <dgm:resizeHandles val="exact"/>
        </dgm:presLayoutVars>
      </dgm:prSet>
      <dgm:spPr/>
      <dgm:t>
        <a:bodyPr/>
        <a:lstStyle/>
        <a:p>
          <a:endParaRPr lang="en-US"/>
        </a:p>
      </dgm:t>
    </dgm:pt>
    <dgm:pt modelId="{4E3D1C4C-F83F-3942-BBAA-16AF00AAC7F1}" type="pres">
      <dgm:prSet presAssocID="{C0E1C90D-48EA-1F4D-B412-134A41E17B71}" presName="node" presStyleLbl="node1" presStyleIdx="0" presStyleCnt="1">
        <dgm:presLayoutVars>
          <dgm:bulletEnabled val="1"/>
        </dgm:presLayoutVars>
      </dgm:prSet>
      <dgm:spPr/>
      <dgm:t>
        <a:bodyPr/>
        <a:lstStyle/>
        <a:p>
          <a:endParaRPr lang="en-US"/>
        </a:p>
      </dgm:t>
    </dgm:pt>
  </dgm:ptLst>
  <dgm:cxnLst>
    <dgm:cxn modelId="{88F777E2-0024-B745-A00A-FF882A90A95F}" type="presOf" srcId="{38A97DBE-857B-3A49-B8DA-FDE934D7B67D}" destId="{8F3AADF1-9AA2-D84C-9CC7-D555A245254C}" srcOrd="0" destOrd="0" presId="urn:microsoft.com/office/officeart/2005/8/layout/default"/>
    <dgm:cxn modelId="{968A3F50-AD8C-394F-97FF-2E9C9B992E0B}" type="presOf" srcId="{C0E1C90D-48EA-1F4D-B412-134A41E17B71}" destId="{4E3D1C4C-F83F-3942-BBAA-16AF00AAC7F1}" srcOrd="0" destOrd="0" presId="urn:microsoft.com/office/officeart/2005/8/layout/default"/>
    <dgm:cxn modelId="{55D0B958-6E8E-2E43-913F-59FA8A09336E}" srcId="{38A97DBE-857B-3A49-B8DA-FDE934D7B67D}" destId="{C0E1C90D-48EA-1F4D-B412-134A41E17B71}" srcOrd="0" destOrd="0" parTransId="{905EDDF9-EC82-7B42-8BE9-7FDC0A0F9A51}" sibTransId="{A5C8C9AE-EB45-5E45-83C0-05D3D21ABAC9}"/>
    <dgm:cxn modelId="{EF17523B-CD7C-A44F-8AC1-62D95121A247}" type="presParOf" srcId="{8F3AADF1-9AA2-D84C-9CC7-D555A245254C}" destId="{4E3D1C4C-F83F-3942-BBAA-16AF00AAC7F1}"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C20ADBE-708A-274F-B53E-316FFC848C1A}" type="doc">
      <dgm:prSet loTypeId="urn:microsoft.com/office/officeart/2005/8/layout/default" loCatId="" qsTypeId="urn:microsoft.com/office/officeart/2005/8/quickstyle/simple3" qsCatId="simple" csTypeId="urn:microsoft.com/office/officeart/2005/8/colors/accent2_2" csCatId="accent2"/>
      <dgm:spPr/>
      <dgm:t>
        <a:bodyPr/>
        <a:lstStyle/>
        <a:p>
          <a:endParaRPr lang="en-US"/>
        </a:p>
      </dgm:t>
    </dgm:pt>
    <dgm:pt modelId="{14BF282C-883F-8B4E-B0D3-07878236A365}">
      <dgm:prSet custT="1"/>
      <dgm:spPr/>
      <dgm:t>
        <a:bodyPr/>
        <a:lstStyle/>
        <a:p>
          <a:pPr rtl="0"/>
          <a:r>
            <a:rPr lang="en-US" sz="2800" dirty="0" smtClean="0"/>
            <a:t>Defines, describes, and aligns HCBS setting requirements across three Medicaid funding authorities:</a:t>
          </a:r>
          <a:endParaRPr lang="en-US" sz="2800" dirty="0"/>
        </a:p>
      </dgm:t>
    </dgm:pt>
    <dgm:pt modelId="{AD8F29D1-73FC-794C-A3FA-FBB21B9748AD}" type="parTrans" cxnId="{2A6CE4AC-4931-6341-B1EE-2720AF961218}">
      <dgm:prSet/>
      <dgm:spPr/>
      <dgm:t>
        <a:bodyPr/>
        <a:lstStyle/>
        <a:p>
          <a:endParaRPr lang="en-US"/>
        </a:p>
      </dgm:t>
    </dgm:pt>
    <dgm:pt modelId="{EBEE8E55-EA1F-C745-97F2-D8F420547A5F}" type="sibTrans" cxnId="{2A6CE4AC-4931-6341-B1EE-2720AF961218}">
      <dgm:prSet/>
      <dgm:spPr/>
      <dgm:t>
        <a:bodyPr/>
        <a:lstStyle/>
        <a:p>
          <a:endParaRPr lang="en-US"/>
        </a:p>
      </dgm:t>
    </dgm:pt>
    <dgm:pt modelId="{E4D8AA44-9666-5D4F-B153-4A39C11B3FDF}">
      <dgm:prSet custT="1"/>
      <dgm:spPr/>
      <dgm:t>
        <a:bodyPr/>
        <a:lstStyle/>
        <a:p>
          <a:pPr rtl="0"/>
          <a:r>
            <a:rPr lang="fi-FI" sz="2400" dirty="0" smtClean="0"/>
            <a:t>1915 (c) – HCBS Waivers</a:t>
          </a:r>
          <a:endParaRPr lang="fi-FI" sz="2400" dirty="0"/>
        </a:p>
      </dgm:t>
    </dgm:pt>
    <dgm:pt modelId="{61A6D3DC-7401-7646-A6A6-6A6D8DA24012}" type="parTrans" cxnId="{BB815B27-706A-AB42-BAAA-2A7C781ED85B}">
      <dgm:prSet/>
      <dgm:spPr/>
      <dgm:t>
        <a:bodyPr/>
        <a:lstStyle/>
        <a:p>
          <a:endParaRPr lang="en-US"/>
        </a:p>
      </dgm:t>
    </dgm:pt>
    <dgm:pt modelId="{A4539C89-86F0-4D48-9CC7-3E9FF313B5B6}" type="sibTrans" cxnId="{BB815B27-706A-AB42-BAAA-2A7C781ED85B}">
      <dgm:prSet/>
      <dgm:spPr/>
      <dgm:t>
        <a:bodyPr/>
        <a:lstStyle/>
        <a:p>
          <a:endParaRPr lang="en-US"/>
        </a:p>
      </dgm:t>
    </dgm:pt>
    <dgm:pt modelId="{23F8917D-2986-FA45-9E45-E494ADF2D649}">
      <dgm:prSet custT="1"/>
      <dgm:spPr/>
      <dgm:t>
        <a:bodyPr/>
        <a:lstStyle/>
        <a:p>
          <a:pPr rtl="0"/>
          <a:r>
            <a:rPr lang="en-US" sz="2400" dirty="0" smtClean="0"/>
            <a:t>1915 (i) – HCBS State Plan Services</a:t>
          </a:r>
          <a:endParaRPr lang="en-US" sz="2400" dirty="0"/>
        </a:p>
      </dgm:t>
    </dgm:pt>
    <dgm:pt modelId="{1298A8E7-C958-044A-8216-4D59A5636F1A}" type="parTrans" cxnId="{4153BD7A-95A9-5C49-A587-DB6B739DFACC}">
      <dgm:prSet/>
      <dgm:spPr/>
      <dgm:t>
        <a:bodyPr/>
        <a:lstStyle/>
        <a:p>
          <a:endParaRPr lang="en-US"/>
        </a:p>
      </dgm:t>
    </dgm:pt>
    <dgm:pt modelId="{67F35A72-FC74-4549-B240-F4C181A5CB0B}" type="sibTrans" cxnId="{4153BD7A-95A9-5C49-A587-DB6B739DFACC}">
      <dgm:prSet/>
      <dgm:spPr/>
      <dgm:t>
        <a:bodyPr/>
        <a:lstStyle/>
        <a:p>
          <a:endParaRPr lang="en-US"/>
        </a:p>
      </dgm:t>
    </dgm:pt>
    <dgm:pt modelId="{31373921-CD6B-9C44-87BD-99554536BA9D}">
      <dgm:prSet custT="1"/>
      <dgm:spPr/>
      <dgm:t>
        <a:bodyPr/>
        <a:lstStyle/>
        <a:p>
          <a:pPr rtl="0"/>
          <a:r>
            <a:rPr lang="en-US" sz="2400" dirty="0" smtClean="0"/>
            <a:t>1915 (k) – Community First Choice State Plan Option</a:t>
          </a:r>
          <a:endParaRPr lang="en-US" sz="2400" dirty="0"/>
        </a:p>
      </dgm:t>
    </dgm:pt>
    <dgm:pt modelId="{987B146D-F152-954E-9F48-09E147AAEDD0}" type="parTrans" cxnId="{DCDB3C01-275F-7F4F-BA60-AFC8F515046A}">
      <dgm:prSet/>
      <dgm:spPr/>
      <dgm:t>
        <a:bodyPr/>
        <a:lstStyle/>
        <a:p>
          <a:endParaRPr lang="en-US"/>
        </a:p>
      </dgm:t>
    </dgm:pt>
    <dgm:pt modelId="{0689A488-B7E2-2648-80E1-6383862F32A7}" type="sibTrans" cxnId="{DCDB3C01-275F-7F4F-BA60-AFC8F515046A}">
      <dgm:prSet/>
      <dgm:spPr/>
      <dgm:t>
        <a:bodyPr/>
        <a:lstStyle/>
        <a:p>
          <a:endParaRPr lang="en-US"/>
        </a:p>
      </dgm:t>
    </dgm:pt>
    <dgm:pt modelId="{EC86E292-B9EF-6F41-8257-7CC82233A399}" type="pres">
      <dgm:prSet presAssocID="{3C20ADBE-708A-274F-B53E-316FFC848C1A}" presName="diagram" presStyleCnt="0">
        <dgm:presLayoutVars>
          <dgm:dir/>
          <dgm:resizeHandles val="exact"/>
        </dgm:presLayoutVars>
      </dgm:prSet>
      <dgm:spPr/>
      <dgm:t>
        <a:bodyPr/>
        <a:lstStyle/>
        <a:p>
          <a:endParaRPr lang="en-US"/>
        </a:p>
      </dgm:t>
    </dgm:pt>
    <dgm:pt modelId="{E6207BBE-7A44-0641-A900-B2038E0F7419}" type="pres">
      <dgm:prSet presAssocID="{14BF282C-883F-8B4E-B0D3-07878236A365}" presName="node" presStyleLbl="node1" presStyleIdx="0" presStyleCnt="1">
        <dgm:presLayoutVars>
          <dgm:bulletEnabled val="1"/>
        </dgm:presLayoutVars>
      </dgm:prSet>
      <dgm:spPr/>
      <dgm:t>
        <a:bodyPr/>
        <a:lstStyle/>
        <a:p>
          <a:endParaRPr lang="en-US"/>
        </a:p>
      </dgm:t>
    </dgm:pt>
  </dgm:ptLst>
  <dgm:cxnLst>
    <dgm:cxn modelId="{A9C81530-9763-1747-A98B-3960C5075AB0}" type="presOf" srcId="{23F8917D-2986-FA45-9E45-E494ADF2D649}" destId="{E6207BBE-7A44-0641-A900-B2038E0F7419}" srcOrd="0" destOrd="2" presId="urn:microsoft.com/office/officeart/2005/8/layout/default"/>
    <dgm:cxn modelId="{4153BD7A-95A9-5C49-A587-DB6B739DFACC}" srcId="{14BF282C-883F-8B4E-B0D3-07878236A365}" destId="{23F8917D-2986-FA45-9E45-E494ADF2D649}" srcOrd="1" destOrd="0" parTransId="{1298A8E7-C958-044A-8216-4D59A5636F1A}" sibTransId="{67F35A72-FC74-4549-B240-F4C181A5CB0B}"/>
    <dgm:cxn modelId="{DCDB3C01-275F-7F4F-BA60-AFC8F515046A}" srcId="{14BF282C-883F-8B4E-B0D3-07878236A365}" destId="{31373921-CD6B-9C44-87BD-99554536BA9D}" srcOrd="2" destOrd="0" parTransId="{987B146D-F152-954E-9F48-09E147AAEDD0}" sibTransId="{0689A488-B7E2-2648-80E1-6383862F32A7}"/>
    <dgm:cxn modelId="{E4E0D327-B9EB-0D46-9FDD-2A9A3A601AC0}" type="presOf" srcId="{3C20ADBE-708A-274F-B53E-316FFC848C1A}" destId="{EC86E292-B9EF-6F41-8257-7CC82233A399}" srcOrd="0" destOrd="0" presId="urn:microsoft.com/office/officeart/2005/8/layout/default"/>
    <dgm:cxn modelId="{2A6CE4AC-4931-6341-B1EE-2720AF961218}" srcId="{3C20ADBE-708A-274F-B53E-316FFC848C1A}" destId="{14BF282C-883F-8B4E-B0D3-07878236A365}" srcOrd="0" destOrd="0" parTransId="{AD8F29D1-73FC-794C-A3FA-FBB21B9748AD}" sibTransId="{EBEE8E55-EA1F-C745-97F2-D8F420547A5F}"/>
    <dgm:cxn modelId="{6F96320F-C22F-6840-A34D-91E9026383CB}" type="presOf" srcId="{31373921-CD6B-9C44-87BD-99554536BA9D}" destId="{E6207BBE-7A44-0641-A900-B2038E0F7419}" srcOrd="0" destOrd="3" presId="urn:microsoft.com/office/officeart/2005/8/layout/default"/>
    <dgm:cxn modelId="{60F14AF9-4528-594D-8ACC-EA7E915D52B1}" type="presOf" srcId="{E4D8AA44-9666-5D4F-B153-4A39C11B3FDF}" destId="{E6207BBE-7A44-0641-A900-B2038E0F7419}" srcOrd="0" destOrd="1" presId="urn:microsoft.com/office/officeart/2005/8/layout/default"/>
    <dgm:cxn modelId="{BB815B27-706A-AB42-BAAA-2A7C781ED85B}" srcId="{14BF282C-883F-8B4E-B0D3-07878236A365}" destId="{E4D8AA44-9666-5D4F-B153-4A39C11B3FDF}" srcOrd="0" destOrd="0" parTransId="{61A6D3DC-7401-7646-A6A6-6A6D8DA24012}" sibTransId="{A4539C89-86F0-4D48-9CC7-3E9FF313B5B6}"/>
    <dgm:cxn modelId="{6766AF77-A620-734F-8D8F-522F51CDB8A0}" type="presOf" srcId="{14BF282C-883F-8B4E-B0D3-07878236A365}" destId="{E6207BBE-7A44-0641-A900-B2038E0F7419}" srcOrd="0" destOrd="0" presId="urn:microsoft.com/office/officeart/2005/8/layout/default"/>
    <dgm:cxn modelId="{93EA3CA6-0403-9549-88DA-591428F27563}" type="presParOf" srcId="{EC86E292-B9EF-6F41-8257-7CC82233A399}" destId="{E6207BBE-7A44-0641-A900-B2038E0F7419}"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C20ADBE-708A-274F-B53E-316FFC848C1A}" type="doc">
      <dgm:prSet loTypeId="urn:microsoft.com/office/officeart/2005/8/layout/default" loCatId="" qsTypeId="urn:microsoft.com/office/officeart/2005/8/quickstyle/simple3" qsCatId="simple" csTypeId="urn:microsoft.com/office/officeart/2005/8/colors/accent2_2" csCatId="accent2" phldr="1"/>
      <dgm:spPr/>
      <dgm:t>
        <a:bodyPr/>
        <a:lstStyle/>
        <a:p>
          <a:endParaRPr lang="en-US"/>
        </a:p>
      </dgm:t>
    </dgm:pt>
    <dgm:pt modelId="{5CAFD0EA-8881-5547-94A2-ADAC5297EB09}">
      <dgm:prSet custT="1"/>
      <dgm:spPr/>
      <dgm:t>
        <a:bodyPr/>
        <a:lstStyle/>
        <a:p>
          <a:pPr rtl="0"/>
          <a:r>
            <a:rPr lang="en-US" sz="3200" dirty="0" smtClean="0"/>
            <a:t>States must be in compliance to keep Medicaid HCBS funding!!!</a:t>
          </a:r>
          <a:endParaRPr lang="en-US" sz="3200" dirty="0"/>
        </a:p>
      </dgm:t>
    </dgm:pt>
    <dgm:pt modelId="{554E1D0E-7956-0741-ACA0-591885E2C08B}" type="parTrans" cxnId="{9DCCF832-2E7B-354C-9DDE-1C580DFEDCF1}">
      <dgm:prSet/>
      <dgm:spPr/>
      <dgm:t>
        <a:bodyPr/>
        <a:lstStyle/>
        <a:p>
          <a:endParaRPr lang="en-US"/>
        </a:p>
      </dgm:t>
    </dgm:pt>
    <dgm:pt modelId="{CF2C46DA-3622-4443-835D-35ED875F609C}" type="sibTrans" cxnId="{9DCCF832-2E7B-354C-9DDE-1C580DFEDCF1}">
      <dgm:prSet/>
      <dgm:spPr/>
      <dgm:t>
        <a:bodyPr/>
        <a:lstStyle/>
        <a:p>
          <a:endParaRPr lang="en-US"/>
        </a:p>
      </dgm:t>
    </dgm:pt>
    <dgm:pt modelId="{EC86E292-B9EF-6F41-8257-7CC82233A399}" type="pres">
      <dgm:prSet presAssocID="{3C20ADBE-708A-274F-B53E-316FFC848C1A}" presName="diagram" presStyleCnt="0">
        <dgm:presLayoutVars>
          <dgm:dir/>
          <dgm:resizeHandles val="exact"/>
        </dgm:presLayoutVars>
      </dgm:prSet>
      <dgm:spPr/>
      <dgm:t>
        <a:bodyPr/>
        <a:lstStyle/>
        <a:p>
          <a:endParaRPr lang="en-US"/>
        </a:p>
      </dgm:t>
    </dgm:pt>
    <dgm:pt modelId="{A8F7F336-65C8-3840-A8DE-42B15F370D1B}" type="pres">
      <dgm:prSet presAssocID="{5CAFD0EA-8881-5547-94A2-ADAC5297EB09}" presName="node" presStyleLbl="node1" presStyleIdx="0" presStyleCnt="1" custScaleX="193935" custLinFactNeighborX="-371" custLinFactNeighborY="892">
        <dgm:presLayoutVars>
          <dgm:bulletEnabled val="1"/>
        </dgm:presLayoutVars>
      </dgm:prSet>
      <dgm:spPr/>
      <dgm:t>
        <a:bodyPr/>
        <a:lstStyle/>
        <a:p>
          <a:endParaRPr lang="en-US"/>
        </a:p>
      </dgm:t>
    </dgm:pt>
  </dgm:ptLst>
  <dgm:cxnLst>
    <dgm:cxn modelId="{64D38C28-4A76-534E-BC40-8333DD66930C}" type="presOf" srcId="{3C20ADBE-708A-274F-B53E-316FFC848C1A}" destId="{EC86E292-B9EF-6F41-8257-7CC82233A399}" srcOrd="0" destOrd="0" presId="urn:microsoft.com/office/officeart/2005/8/layout/default"/>
    <dgm:cxn modelId="{470C66AC-13CE-C748-B03B-F169E8FB0112}" type="presOf" srcId="{5CAFD0EA-8881-5547-94A2-ADAC5297EB09}" destId="{A8F7F336-65C8-3840-A8DE-42B15F370D1B}" srcOrd="0" destOrd="0" presId="urn:microsoft.com/office/officeart/2005/8/layout/default"/>
    <dgm:cxn modelId="{9DCCF832-2E7B-354C-9DDE-1C580DFEDCF1}" srcId="{3C20ADBE-708A-274F-B53E-316FFC848C1A}" destId="{5CAFD0EA-8881-5547-94A2-ADAC5297EB09}" srcOrd="0" destOrd="0" parTransId="{554E1D0E-7956-0741-ACA0-591885E2C08B}" sibTransId="{CF2C46DA-3622-4443-835D-35ED875F609C}"/>
    <dgm:cxn modelId="{6CD1D15A-07FC-5D40-9994-6012B6E7A7D9}" type="presParOf" srcId="{EC86E292-B9EF-6F41-8257-7CC82233A399}" destId="{A8F7F336-65C8-3840-A8DE-42B15F370D1B}"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2E3CCF4-4447-B440-9CF1-EC0EDCA3910E}" type="doc">
      <dgm:prSet loTypeId="urn:microsoft.com/office/officeart/2005/8/layout/default" loCatId="" qsTypeId="urn:microsoft.com/office/officeart/2005/8/quickstyle/simple3" qsCatId="simple" csTypeId="urn:microsoft.com/office/officeart/2005/8/colors/accent2_2" csCatId="accent2" phldr="1"/>
      <dgm:spPr/>
      <dgm:t>
        <a:bodyPr/>
        <a:lstStyle/>
        <a:p>
          <a:endParaRPr lang="en-US"/>
        </a:p>
      </dgm:t>
    </dgm:pt>
    <dgm:pt modelId="{DA31C77B-05B2-194C-B354-39627A71670A}">
      <dgm:prSet custT="1"/>
      <dgm:spPr/>
      <dgm:t>
        <a:bodyPr/>
        <a:lstStyle/>
        <a:p>
          <a:pPr rtl="0"/>
          <a:r>
            <a:rPr lang="en-US" sz="2800" b="0" dirty="0" smtClean="0"/>
            <a:t>The final regulation establishes: </a:t>
          </a:r>
          <a:endParaRPr lang="en-US" sz="2800" b="0" dirty="0"/>
        </a:p>
      </dgm:t>
    </dgm:pt>
    <dgm:pt modelId="{9DF92147-49E0-DC45-8C2F-6478589E5E89}" type="parTrans" cxnId="{2A36B33F-5446-0843-AA4D-12AA55052CC3}">
      <dgm:prSet/>
      <dgm:spPr/>
      <dgm:t>
        <a:bodyPr/>
        <a:lstStyle/>
        <a:p>
          <a:endParaRPr lang="en-US"/>
        </a:p>
      </dgm:t>
    </dgm:pt>
    <dgm:pt modelId="{387707F2-7D61-BD4A-9D97-EBDBC7874C85}" type="sibTrans" cxnId="{2A36B33F-5446-0843-AA4D-12AA55052CC3}">
      <dgm:prSet/>
      <dgm:spPr/>
      <dgm:t>
        <a:bodyPr/>
        <a:lstStyle/>
        <a:p>
          <a:endParaRPr lang="en-US"/>
        </a:p>
      </dgm:t>
    </dgm:pt>
    <dgm:pt modelId="{3686FC33-8203-864E-B1B4-19CD8A4A2A1F}">
      <dgm:prSet custT="1"/>
      <dgm:spPr/>
      <dgm:t>
        <a:bodyPr/>
        <a:lstStyle/>
        <a:p>
          <a:pPr rtl="0"/>
          <a:r>
            <a:rPr lang="en-US" sz="2400" dirty="0" smtClean="0"/>
            <a:t>Mandatory requirements for the qualities of home and community-based service settings </a:t>
          </a:r>
          <a:endParaRPr lang="en-US" sz="2400" dirty="0"/>
        </a:p>
      </dgm:t>
    </dgm:pt>
    <dgm:pt modelId="{905B51BE-FDA0-6A47-B2A5-522113DC7612}" type="parTrans" cxnId="{9C94054E-2FA2-3A4C-9887-AE3F8988C3BF}">
      <dgm:prSet/>
      <dgm:spPr/>
      <dgm:t>
        <a:bodyPr/>
        <a:lstStyle/>
        <a:p>
          <a:endParaRPr lang="en-US"/>
        </a:p>
      </dgm:t>
    </dgm:pt>
    <dgm:pt modelId="{495CF36F-879D-CB4A-8AC6-617701B0E256}" type="sibTrans" cxnId="{9C94054E-2FA2-3A4C-9887-AE3F8988C3BF}">
      <dgm:prSet/>
      <dgm:spPr/>
      <dgm:t>
        <a:bodyPr/>
        <a:lstStyle/>
        <a:p>
          <a:endParaRPr lang="en-US"/>
        </a:p>
      </dgm:t>
    </dgm:pt>
    <dgm:pt modelId="{821CD235-82FE-D64F-954C-08D7DFA8A468}">
      <dgm:prSet custT="1"/>
      <dgm:spPr/>
      <dgm:t>
        <a:bodyPr/>
        <a:lstStyle/>
        <a:p>
          <a:pPr rtl="0"/>
          <a:r>
            <a:rPr lang="en-US" sz="2400" dirty="0" smtClean="0"/>
            <a:t>Settings that are not home and community-based </a:t>
          </a:r>
          <a:endParaRPr lang="en-US" sz="2400" dirty="0"/>
        </a:p>
      </dgm:t>
    </dgm:pt>
    <dgm:pt modelId="{E1692F52-2649-C247-9613-687EC256C3B4}" type="parTrans" cxnId="{86EB8E14-FB6D-B241-B3E3-0145DDA14C1A}">
      <dgm:prSet/>
      <dgm:spPr/>
      <dgm:t>
        <a:bodyPr/>
        <a:lstStyle/>
        <a:p>
          <a:endParaRPr lang="en-US"/>
        </a:p>
      </dgm:t>
    </dgm:pt>
    <dgm:pt modelId="{23E428C9-6FCC-5145-8C01-E92BD7118C08}" type="sibTrans" cxnId="{86EB8E14-FB6D-B241-B3E3-0145DDA14C1A}">
      <dgm:prSet/>
      <dgm:spPr/>
      <dgm:t>
        <a:bodyPr/>
        <a:lstStyle/>
        <a:p>
          <a:endParaRPr lang="en-US"/>
        </a:p>
      </dgm:t>
    </dgm:pt>
    <dgm:pt modelId="{9E1A3870-85D9-7A49-A723-B0EE5A4324A3}">
      <dgm:prSet custT="1"/>
      <dgm:spPr/>
      <dgm:t>
        <a:bodyPr/>
        <a:lstStyle/>
        <a:p>
          <a:pPr rtl="0"/>
          <a:r>
            <a:rPr lang="en-US" sz="2400" dirty="0" smtClean="0"/>
            <a:t>Settings “</a:t>
          </a:r>
          <a:r>
            <a:rPr lang="en-US" sz="2400" b="1" i="1" u="sng" dirty="0" smtClean="0"/>
            <a:t>presumed</a:t>
          </a:r>
          <a:r>
            <a:rPr lang="en-US" sz="2400" dirty="0" smtClean="0"/>
            <a:t>” not to be home and community-based </a:t>
          </a:r>
          <a:endParaRPr lang="en-US" sz="2400" dirty="0"/>
        </a:p>
      </dgm:t>
    </dgm:pt>
    <dgm:pt modelId="{A9E149C4-373F-B441-A80E-E7C8A3874991}" type="parTrans" cxnId="{60BC7E14-37B6-7045-AAEF-62F62534B7C3}">
      <dgm:prSet/>
      <dgm:spPr/>
      <dgm:t>
        <a:bodyPr/>
        <a:lstStyle/>
        <a:p>
          <a:endParaRPr lang="en-US"/>
        </a:p>
      </dgm:t>
    </dgm:pt>
    <dgm:pt modelId="{EC98F496-A8ED-A148-8350-3F8E8AEE8D34}" type="sibTrans" cxnId="{60BC7E14-37B6-7045-AAEF-62F62534B7C3}">
      <dgm:prSet/>
      <dgm:spPr/>
      <dgm:t>
        <a:bodyPr/>
        <a:lstStyle/>
        <a:p>
          <a:endParaRPr lang="en-US"/>
        </a:p>
      </dgm:t>
    </dgm:pt>
    <dgm:pt modelId="{E55C0021-58EC-CD49-8ED7-15F9045612D0}">
      <dgm:prSet custT="1"/>
      <dgm:spPr/>
      <dgm:t>
        <a:bodyPr/>
        <a:lstStyle/>
        <a:p>
          <a:pPr rtl="0"/>
          <a:r>
            <a:rPr lang="en-US" sz="2400" dirty="0" smtClean="0"/>
            <a:t>State compliance and transition requirements </a:t>
          </a:r>
          <a:endParaRPr lang="en-US" sz="2400" dirty="0"/>
        </a:p>
      </dgm:t>
    </dgm:pt>
    <dgm:pt modelId="{92918247-9D9F-9846-B5BE-393DB186EC16}" type="parTrans" cxnId="{9988D43C-F51E-934A-A01D-472C2E6E7A5E}">
      <dgm:prSet/>
      <dgm:spPr/>
      <dgm:t>
        <a:bodyPr/>
        <a:lstStyle/>
        <a:p>
          <a:endParaRPr lang="en-US"/>
        </a:p>
      </dgm:t>
    </dgm:pt>
    <dgm:pt modelId="{F07E4879-EBA1-6345-9F92-F4F25F566021}" type="sibTrans" cxnId="{9988D43C-F51E-934A-A01D-472C2E6E7A5E}">
      <dgm:prSet/>
      <dgm:spPr/>
      <dgm:t>
        <a:bodyPr/>
        <a:lstStyle/>
        <a:p>
          <a:endParaRPr lang="en-US"/>
        </a:p>
      </dgm:t>
    </dgm:pt>
    <dgm:pt modelId="{ECDF07DE-EC07-7049-85B8-4FEF440F4FC5}" type="pres">
      <dgm:prSet presAssocID="{F2E3CCF4-4447-B440-9CF1-EC0EDCA3910E}" presName="diagram" presStyleCnt="0">
        <dgm:presLayoutVars>
          <dgm:dir/>
          <dgm:resizeHandles val="exact"/>
        </dgm:presLayoutVars>
      </dgm:prSet>
      <dgm:spPr/>
      <dgm:t>
        <a:bodyPr/>
        <a:lstStyle/>
        <a:p>
          <a:endParaRPr lang="en-US"/>
        </a:p>
      </dgm:t>
    </dgm:pt>
    <dgm:pt modelId="{A25E2C15-ED79-5C45-970B-E566DA785541}" type="pres">
      <dgm:prSet presAssocID="{DA31C77B-05B2-194C-B354-39627A71670A}" presName="node" presStyleLbl="node1" presStyleIdx="0" presStyleCnt="1" custLinFactNeighborY="-374">
        <dgm:presLayoutVars>
          <dgm:bulletEnabled val="1"/>
        </dgm:presLayoutVars>
      </dgm:prSet>
      <dgm:spPr/>
      <dgm:t>
        <a:bodyPr/>
        <a:lstStyle/>
        <a:p>
          <a:endParaRPr lang="en-US"/>
        </a:p>
      </dgm:t>
    </dgm:pt>
  </dgm:ptLst>
  <dgm:cxnLst>
    <dgm:cxn modelId="{3F0D2E00-5B32-D24D-887C-3639227470AA}" type="presOf" srcId="{9E1A3870-85D9-7A49-A723-B0EE5A4324A3}" destId="{A25E2C15-ED79-5C45-970B-E566DA785541}" srcOrd="0" destOrd="3" presId="urn:microsoft.com/office/officeart/2005/8/layout/default"/>
    <dgm:cxn modelId="{7AD42CC3-0BE9-5F46-83DA-09E9CCD007E1}" type="presOf" srcId="{821CD235-82FE-D64F-954C-08D7DFA8A468}" destId="{A25E2C15-ED79-5C45-970B-E566DA785541}" srcOrd="0" destOrd="2" presId="urn:microsoft.com/office/officeart/2005/8/layout/default"/>
    <dgm:cxn modelId="{085CE24A-7A9D-1A49-B338-C50A1EDF9738}" type="presOf" srcId="{3686FC33-8203-864E-B1B4-19CD8A4A2A1F}" destId="{A25E2C15-ED79-5C45-970B-E566DA785541}" srcOrd="0" destOrd="1" presId="urn:microsoft.com/office/officeart/2005/8/layout/default"/>
    <dgm:cxn modelId="{86EB8E14-FB6D-B241-B3E3-0145DDA14C1A}" srcId="{DA31C77B-05B2-194C-B354-39627A71670A}" destId="{821CD235-82FE-D64F-954C-08D7DFA8A468}" srcOrd="1" destOrd="0" parTransId="{E1692F52-2649-C247-9613-687EC256C3B4}" sibTransId="{23E428C9-6FCC-5145-8C01-E92BD7118C08}"/>
    <dgm:cxn modelId="{60BC7E14-37B6-7045-AAEF-62F62534B7C3}" srcId="{DA31C77B-05B2-194C-B354-39627A71670A}" destId="{9E1A3870-85D9-7A49-A723-B0EE5A4324A3}" srcOrd="2" destOrd="0" parTransId="{A9E149C4-373F-B441-A80E-E7C8A3874991}" sibTransId="{EC98F496-A8ED-A148-8350-3F8E8AEE8D34}"/>
    <dgm:cxn modelId="{9988D43C-F51E-934A-A01D-472C2E6E7A5E}" srcId="{DA31C77B-05B2-194C-B354-39627A71670A}" destId="{E55C0021-58EC-CD49-8ED7-15F9045612D0}" srcOrd="3" destOrd="0" parTransId="{92918247-9D9F-9846-B5BE-393DB186EC16}" sibTransId="{F07E4879-EBA1-6345-9F92-F4F25F566021}"/>
    <dgm:cxn modelId="{9122F6EB-5EB3-5B44-8EBF-F5B1B528B6F8}" type="presOf" srcId="{F2E3CCF4-4447-B440-9CF1-EC0EDCA3910E}" destId="{ECDF07DE-EC07-7049-85B8-4FEF440F4FC5}" srcOrd="0" destOrd="0" presId="urn:microsoft.com/office/officeart/2005/8/layout/default"/>
    <dgm:cxn modelId="{9C94054E-2FA2-3A4C-9887-AE3F8988C3BF}" srcId="{DA31C77B-05B2-194C-B354-39627A71670A}" destId="{3686FC33-8203-864E-B1B4-19CD8A4A2A1F}" srcOrd="0" destOrd="0" parTransId="{905B51BE-FDA0-6A47-B2A5-522113DC7612}" sibTransId="{495CF36F-879D-CB4A-8AC6-617701B0E256}"/>
    <dgm:cxn modelId="{2A36B33F-5446-0843-AA4D-12AA55052CC3}" srcId="{F2E3CCF4-4447-B440-9CF1-EC0EDCA3910E}" destId="{DA31C77B-05B2-194C-B354-39627A71670A}" srcOrd="0" destOrd="0" parTransId="{9DF92147-49E0-DC45-8C2F-6478589E5E89}" sibTransId="{387707F2-7D61-BD4A-9D97-EBDBC7874C85}"/>
    <dgm:cxn modelId="{DC06306A-BEBF-F043-BF71-301A6F049A00}" type="presOf" srcId="{E55C0021-58EC-CD49-8ED7-15F9045612D0}" destId="{A25E2C15-ED79-5C45-970B-E566DA785541}" srcOrd="0" destOrd="4" presId="urn:microsoft.com/office/officeart/2005/8/layout/default"/>
    <dgm:cxn modelId="{F588302E-627D-874E-927D-FA8D91FA3317}" type="presOf" srcId="{DA31C77B-05B2-194C-B354-39627A71670A}" destId="{A25E2C15-ED79-5C45-970B-E566DA785541}" srcOrd="0" destOrd="0" presId="urn:microsoft.com/office/officeart/2005/8/layout/default"/>
    <dgm:cxn modelId="{0EC37BD6-FB8A-9443-B897-A07E91975765}" type="presParOf" srcId="{ECDF07DE-EC07-7049-85B8-4FEF440F4FC5}" destId="{A25E2C15-ED79-5C45-970B-E566DA785541}"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A2E98AC-4ADD-E942-82E7-CD756702E11B}" type="doc">
      <dgm:prSet loTypeId="urn:microsoft.com/office/officeart/2005/8/layout/default" loCatId="" qsTypeId="urn:microsoft.com/office/officeart/2005/8/quickstyle/simple3" qsCatId="simple" csTypeId="urn:microsoft.com/office/officeart/2005/8/colors/accent2_2" csCatId="accent2" phldr="1"/>
      <dgm:spPr/>
      <dgm:t>
        <a:bodyPr/>
        <a:lstStyle/>
        <a:p>
          <a:endParaRPr lang="en-US"/>
        </a:p>
      </dgm:t>
    </dgm:pt>
    <dgm:pt modelId="{BE233145-9BF9-8B43-8CCE-DA34343A5CB8}">
      <dgm:prSet custT="1"/>
      <dgm:spPr/>
      <dgm:t>
        <a:bodyPr/>
        <a:lstStyle/>
        <a:p>
          <a:pPr rtl="0"/>
          <a:r>
            <a:rPr lang="en-US" sz="2800" dirty="0" smtClean="0"/>
            <a:t>HCBS settings must: </a:t>
          </a:r>
          <a:endParaRPr lang="en-US" sz="2800" dirty="0"/>
        </a:p>
      </dgm:t>
    </dgm:pt>
    <dgm:pt modelId="{394099EC-F047-4342-A26D-63FCE531FAA1}" type="parTrans" cxnId="{5F77926A-8558-8C45-BB54-001140B6466A}">
      <dgm:prSet/>
      <dgm:spPr/>
      <dgm:t>
        <a:bodyPr/>
        <a:lstStyle/>
        <a:p>
          <a:endParaRPr lang="en-US"/>
        </a:p>
      </dgm:t>
    </dgm:pt>
    <dgm:pt modelId="{16230B2D-9B6A-834C-8366-1E35066309B9}" type="sibTrans" cxnId="{5F77926A-8558-8C45-BB54-001140B6466A}">
      <dgm:prSet/>
      <dgm:spPr/>
      <dgm:t>
        <a:bodyPr/>
        <a:lstStyle/>
        <a:p>
          <a:endParaRPr lang="en-US"/>
        </a:p>
      </dgm:t>
    </dgm:pt>
    <dgm:pt modelId="{918CF95D-4AFD-A54B-AD6C-6F7823B8B612}">
      <dgm:prSet custT="1"/>
      <dgm:spPr/>
      <dgm:t>
        <a:bodyPr/>
        <a:lstStyle/>
        <a:p>
          <a:pPr rtl="0"/>
          <a:r>
            <a:rPr lang="en-US" sz="2400" dirty="0" smtClean="0"/>
            <a:t>Be integrated in and support access to the greater community</a:t>
          </a:r>
          <a:endParaRPr lang="en-US" sz="2400" dirty="0"/>
        </a:p>
      </dgm:t>
    </dgm:pt>
    <dgm:pt modelId="{618B52B3-171F-FC46-B790-2F2468D1555F}" type="parTrans" cxnId="{D91D746F-90E5-6344-B48D-318EEB7283EE}">
      <dgm:prSet/>
      <dgm:spPr/>
      <dgm:t>
        <a:bodyPr/>
        <a:lstStyle/>
        <a:p>
          <a:endParaRPr lang="en-US"/>
        </a:p>
      </dgm:t>
    </dgm:pt>
    <dgm:pt modelId="{5C2FD680-3513-9E4F-BE16-E7E337F733FF}" type="sibTrans" cxnId="{D91D746F-90E5-6344-B48D-318EEB7283EE}">
      <dgm:prSet/>
      <dgm:spPr/>
      <dgm:t>
        <a:bodyPr/>
        <a:lstStyle/>
        <a:p>
          <a:endParaRPr lang="en-US"/>
        </a:p>
      </dgm:t>
    </dgm:pt>
    <dgm:pt modelId="{27AB4EFA-10C5-F64B-A9B8-9AC5B0ED58AA}">
      <dgm:prSet custT="1"/>
      <dgm:spPr/>
      <dgm:t>
        <a:bodyPr/>
        <a:lstStyle/>
        <a:p>
          <a:pPr rtl="0"/>
          <a:r>
            <a:rPr lang="en-US" sz="2400" dirty="0" smtClean="0"/>
            <a:t>Ensure individuals receiving Medicaid HCBS have the same access to the greater community as individuals not receiving Medicaid HCBS</a:t>
          </a:r>
          <a:endParaRPr lang="en-US" sz="2400" dirty="0"/>
        </a:p>
      </dgm:t>
    </dgm:pt>
    <dgm:pt modelId="{37A3F36E-FB20-284F-BA3B-C49C77484A27}" type="parTrans" cxnId="{54997C9A-CF96-A142-8646-01EDD1AC43FD}">
      <dgm:prSet/>
      <dgm:spPr/>
      <dgm:t>
        <a:bodyPr/>
        <a:lstStyle/>
        <a:p>
          <a:endParaRPr lang="en-US"/>
        </a:p>
      </dgm:t>
    </dgm:pt>
    <dgm:pt modelId="{9F8AD0E1-AD06-044A-A346-EF60797286E7}" type="sibTrans" cxnId="{54997C9A-CF96-A142-8646-01EDD1AC43FD}">
      <dgm:prSet/>
      <dgm:spPr/>
      <dgm:t>
        <a:bodyPr/>
        <a:lstStyle/>
        <a:p>
          <a:endParaRPr lang="en-US"/>
        </a:p>
      </dgm:t>
    </dgm:pt>
    <dgm:pt modelId="{14784816-141B-F349-892A-9AB42E301AB0}" type="pres">
      <dgm:prSet presAssocID="{8A2E98AC-4ADD-E942-82E7-CD756702E11B}" presName="diagram" presStyleCnt="0">
        <dgm:presLayoutVars>
          <dgm:dir/>
          <dgm:resizeHandles val="exact"/>
        </dgm:presLayoutVars>
      </dgm:prSet>
      <dgm:spPr/>
      <dgm:t>
        <a:bodyPr/>
        <a:lstStyle/>
        <a:p>
          <a:endParaRPr lang="en-US"/>
        </a:p>
      </dgm:t>
    </dgm:pt>
    <dgm:pt modelId="{218B4E37-1017-5F49-87C9-5220E7F73045}" type="pres">
      <dgm:prSet presAssocID="{BE233145-9BF9-8B43-8CCE-DA34343A5CB8}" presName="node" presStyleLbl="node1" presStyleIdx="0" presStyleCnt="1">
        <dgm:presLayoutVars>
          <dgm:bulletEnabled val="1"/>
        </dgm:presLayoutVars>
      </dgm:prSet>
      <dgm:spPr/>
      <dgm:t>
        <a:bodyPr/>
        <a:lstStyle/>
        <a:p>
          <a:endParaRPr lang="en-US"/>
        </a:p>
      </dgm:t>
    </dgm:pt>
  </dgm:ptLst>
  <dgm:cxnLst>
    <dgm:cxn modelId="{399110E2-1205-4D40-B802-930359A65BDD}" type="presOf" srcId="{BE233145-9BF9-8B43-8CCE-DA34343A5CB8}" destId="{218B4E37-1017-5F49-87C9-5220E7F73045}" srcOrd="0" destOrd="0" presId="urn:microsoft.com/office/officeart/2005/8/layout/default"/>
    <dgm:cxn modelId="{AD1A5B3E-F00C-D645-89A4-E152986C67F0}" type="presOf" srcId="{918CF95D-4AFD-A54B-AD6C-6F7823B8B612}" destId="{218B4E37-1017-5F49-87C9-5220E7F73045}" srcOrd="0" destOrd="1" presId="urn:microsoft.com/office/officeart/2005/8/layout/default"/>
    <dgm:cxn modelId="{5F77926A-8558-8C45-BB54-001140B6466A}" srcId="{8A2E98AC-4ADD-E942-82E7-CD756702E11B}" destId="{BE233145-9BF9-8B43-8CCE-DA34343A5CB8}" srcOrd="0" destOrd="0" parTransId="{394099EC-F047-4342-A26D-63FCE531FAA1}" sibTransId="{16230B2D-9B6A-834C-8366-1E35066309B9}"/>
    <dgm:cxn modelId="{6B11FF65-55A3-9040-88CE-61504001060A}" type="presOf" srcId="{27AB4EFA-10C5-F64B-A9B8-9AC5B0ED58AA}" destId="{218B4E37-1017-5F49-87C9-5220E7F73045}" srcOrd="0" destOrd="2" presId="urn:microsoft.com/office/officeart/2005/8/layout/default"/>
    <dgm:cxn modelId="{4914E2FC-E3C9-5244-BF67-BDEB5C7E28E2}" type="presOf" srcId="{8A2E98AC-4ADD-E942-82E7-CD756702E11B}" destId="{14784816-141B-F349-892A-9AB42E301AB0}" srcOrd="0" destOrd="0" presId="urn:microsoft.com/office/officeart/2005/8/layout/default"/>
    <dgm:cxn modelId="{D91D746F-90E5-6344-B48D-318EEB7283EE}" srcId="{BE233145-9BF9-8B43-8CCE-DA34343A5CB8}" destId="{918CF95D-4AFD-A54B-AD6C-6F7823B8B612}" srcOrd="0" destOrd="0" parTransId="{618B52B3-171F-FC46-B790-2F2468D1555F}" sibTransId="{5C2FD680-3513-9E4F-BE16-E7E337F733FF}"/>
    <dgm:cxn modelId="{54997C9A-CF96-A142-8646-01EDD1AC43FD}" srcId="{BE233145-9BF9-8B43-8CCE-DA34343A5CB8}" destId="{27AB4EFA-10C5-F64B-A9B8-9AC5B0ED58AA}" srcOrd="1" destOrd="0" parTransId="{37A3F36E-FB20-284F-BA3B-C49C77484A27}" sibTransId="{9F8AD0E1-AD06-044A-A346-EF60797286E7}"/>
    <dgm:cxn modelId="{879832B1-2E06-F842-9786-AE8DB1D2E34F}" type="presParOf" srcId="{14784816-141B-F349-892A-9AB42E301AB0}" destId="{218B4E37-1017-5F49-87C9-5220E7F73045}"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58B0A3-94F9-5D4F-9479-49F46BAC06DB}">
      <dsp:nvSpPr>
        <dsp:cNvPr id="0" name=""/>
        <dsp:cNvSpPr/>
      </dsp:nvSpPr>
      <dsp:spPr>
        <a:xfrm>
          <a:off x="0" y="0"/>
          <a:ext cx="8229600" cy="2047500"/>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kern="1200" dirty="0" smtClean="0"/>
            <a:t>In 2014 the Centers for Medicare and Medicaid Services (CMS) issued regulations further defining the settings in which it is permissible for states to pay for 1915(i) Medicaid Home and Community-Based Services (HCBS). </a:t>
          </a:r>
          <a:endParaRPr lang="en-US" sz="2500" kern="1200" dirty="0"/>
        </a:p>
      </dsp:txBody>
      <dsp:txXfrm>
        <a:off x="99951" y="99951"/>
        <a:ext cx="8029698" cy="1847598"/>
      </dsp:txXfrm>
    </dsp:sp>
    <dsp:sp modelId="{7F179315-C7E0-3343-A283-4E5C4A13A5F9}">
      <dsp:nvSpPr>
        <dsp:cNvPr id="0" name=""/>
        <dsp:cNvSpPr/>
      </dsp:nvSpPr>
      <dsp:spPr>
        <a:xfrm>
          <a:off x="0" y="2131500"/>
          <a:ext cx="8229600" cy="2047500"/>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kern="1200" dirty="0" smtClean="0"/>
            <a:t>In order to continue to receive HCBS funding, states must ensure that their service providers are in compliance with the regulations no later than March 2019. </a:t>
          </a:r>
          <a:endParaRPr lang="en-US" sz="2500" kern="1200" dirty="0"/>
        </a:p>
      </dsp:txBody>
      <dsp:txXfrm>
        <a:off x="99951" y="2231451"/>
        <a:ext cx="8029698" cy="184759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7A44E5-EB2F-9E4D-A5DA-FF5C8E176BCF}">
      <dsp:nvSpPr>
        <dsp:cNvPr id="0" name=""/>
        <dsp:cNvSpPr/>
      </dsp:nvSpPr>
      <dsp:spPr>
        <a:xfrm>
          <a:off x="4720" y="775804"/>
          <a:ext cx="8220158" cy="2639390"/>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b="0" kern="1200" dirty="0" smtClean="0"/>
            <a:t>Settings provide opportunities to:</a:t>
          </a:r>
          <a:endParaRPr lang="en-US" sz="2800" b="0" kern="1200" dirty="0"/>
        </a:p>
        <a:p>
          <a:pPr marL="228600" lvl="1" indent="-228600" algn="l" defTabSz="1066800" rtl="0">
            <a:lnSpc>
              <a:spcPct val="90000"/>
            </a:lnSpc>
            <a:spcBef>
              <a:spcPct val="0"/>
            </a:spcBef>
            <a:spcAft>
              <a:spcPct val="15000"/>
            </a:spcAft>
            <a:buChar char="••"/>
          </a:pPr>
          <a:r>
            <a:rPr lang="en-US" sz="2400" kern="1200" dirty="0" smtClean="0"/>
            <a:t>Seek employment and work in competitive integrated settings </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Engage in community life</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Control personal resources </a:t>
          </a:r>
          <a:endParaRPr lang="en-US" sz="2400" kern="1200" dirty="0"/>
        </a:p>
      </dsp:txBody>
      <dsp:txXfrm>
        <a:off x="4720" y="775804"/>
        <a:ext cx="8220158" cy="263939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203C9B-4947-4D4E-95F4-70C9277E66DE}">
      <dsp:nvSpPr>
        <dsp:cNvPr id="0" name=""/>
        <dsp:cNvSpPr/>
      </dsp:nvSpPr>
      <dsp:spPr>
        <a:xfrm>
          <a:off x="841056" y="2265"/>
          <a:ext cx="6547487" cy="3423642"/>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dirty="0" smtClean="0"/>
            <a:t>Are selected by the individual from among setting options, including: </a:t>
          </a:r>
          <a:endParaRPr lang="en-US" sz="2800" kern="1200" dirty="0"/>
        </a:p>
        <a:p>
          <a:pPr marL="228600" lvl="1" indent="-228600" algn="l" defTabSz="1066800" rtl="0">
            <a:lnSpc>
              <a:spcPct val="90000"/>
            </a:lnSpc>
            <a:spcBef>
              <a:spcPct val="0"/>
            </a:spcBef>
            <a:spcAft>
              <a:spcPct val="15000"/>
            </a:spcAft>
            <a:buChar char="••"/>
          </a:pPr>
          <a:r>
            <a:rPr lang="en-US" sz="2400" kern="1200" dirty="0" smtClean="0"/>
            <a:t>Non-disability specific settings</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Optional private unit in a residential setting</a:t>
          </a:r>
          <a:endParaRPr lang="en-US" sz="2400" kern="1200" dirty="0"/>
        </a:p>
      </dsp:txBody>
      <dsp:txXfrm>
        <a:off x="841056" y="2265"/>
        <a:ext cx="6547487" cy="342364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95336E-CA9A-5947-AAD9-75B6D2464DB4}">
      <dsp:nvSpPr>
        <dsp:cNvPr id="0" name=""/>
        <dsp:cNvSpPr/>
      </dsp:nvSpPr>
      <dsp:spPr>
        <a:xfrm>
          <a:off x="4720" y="450656"/>
          <a:ext cx="8220158" cy="2928736"/>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dirty="0" smtClean="0"/>
            <a:t>Ensures the individual's rights of: </a:t>
          </a:r>
          <a:endParaRPr lang="en-US" sz="2800" kern="1200" dirty="0"/>
        </a:p>
        <a:p>
          <a:pPr marL="228600" lvl="1" indent="-228600" algn="l" defTabSz="1066800" rtl="0">
            <a:lnSpc>
              <a:spcPct val="90000"/>
            </a:lnSpc>
            <a:spcBef>
              <a:spcPct val="0"/>
            </a:spcBef>
            <a:spcAft>
              <a:spcPct val="15000"/>
            </a:spcAft>
            <a:buChar char="••"/>
          </a:pPr>
          <a:r>
            <a:rPr lang="en-US" sz="2400" kern="1200" dirty="0" smtClean="0"/>
            <a:t>Privacy</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Dignity</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Respect </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Freedom from coercion and restraint</a:t>
          </a:r>
          <a:endParaRPr lang="en-US" sz="2400" kern="1200" dirty="0"/>
        </a:p>
      </dsp:txBody>
      <dsp:txXfrm>
        <a:off x="4720" y="450656"/>
        <a:ext cx="8220158" cy="292873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63A309-56C5-0743-AB3F-565DED494244}">
      <dsp:nvSpPr>
        <dsp:cNvPr id="0" name=""/>
        <dsp:cNvSpPr/>
      </dsp:nvSpPr>
      <dsp:spPr>
        <a:xfrm>
          <a:off x="4720" y="598966"/>
          <a:ext cx="8220158" cy="2993067"/>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dirty="0" smtClean="0"/>
            <a:t>Optimizes and does not control individual initiative, autonomy, nor independence in making life choices, including but not limited to:</a:t>
          </a:r>
          <a:endParaRPr lang="en-US" sz="2800" kern="1200" dirty="0"/>
        </a:p>
        <a:p>
          <a:pPr marL="228600" lvl="1" indent="-228600" algn="l" defTabSz="1066800" rtl="0">
            <a:lnSpc>
              <a:spcPct val="90000"/>
            </a:lnSpc>
            <a:spcBef>
              <a:spcPct val="0"/>
            </a:spcBef>
            <a:spcAft>
              <a:spcPct val="15000"/>
            </a:spcAft>
            <a:buChar char="••"/>
          </a:pPr>
          <a:r>
            <a:rPr lang="en-US" sz="2400" kern="1200" dirty="0" smtClean="0"/>
            <a:t>daily activities</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physical environment</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with whom to interact </a:t>
          </a:r>
          <a:endParaRPr lang="en-US" sz="2400" kern="1200" dirty="0"/>
        </a:p>
      </dsp:txBody>
      <dsp:txXfrm>
        <a:off x="4720" y="598966"/>
        <a:ext cx="8220158" cy="2993067"/>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FFC8DA-0626-C74F-97A8-70BE9F22748C}">
      <dsp:nvSpPr>
        <dsp:cNvPr id="0" name=""/>
        <dsp:cNvSpPr/>
      </dsp:nvSpPr>
      <dsp:spPr>
        <a:xfrm>
          <a:off x="4720" y="695421"/>
          <a:ext cx="8220158" cy="2800156"/>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dirty="0" smtClean="0"/>
            <a:t>Supports individual choice regarding: </a:t>
          </a:r>
          <a:endParaRPr lang="en-US" sz="2800" kern="1200" dirty="0"/>
        </a:p>
        <a:p>
          <a:pPr marL="228600" lvl="1" indent="-228600" algn="l" defTabSz="1066800" rtl="0">
            <a:lnSpc>
              <a:spcPct val="90000"/>
            </a:lnSpc>
            <a:spcBef>
              <a:spcPct val="0"/>
            </a:spcBef>
            <a:spcAft>
              <a:spcPct val="15000"/>
            </a:spcAft>
            <a:buChar char="••"/>
          </a:pPr>
          <a:r>
            <a:rPr lang="en-US" sz="2400" kern="1200" dirty="0" smtClean="0"/>
            <a:t>Services</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Supports </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Who provides services and supports</a:t>
          </a:r>
          <a:endParaRPr lang="en-US" sz="2400" kern="1200" dirty="0"/>
        </a:p>
      </dsp:txBody>
      <dsp:txXfrm>
        <a:off x="4720" y="695421"/>
        <a:ext cx="8220158" cy="280015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C3CDD3-5B26-A64E-9737-CEBEB9B825A4}">
      <dsp:nvSpPr>
        <dsp:cNvPr id="0" name=""/>
        <dsp:cNvSpPr/>
      </dsp:nvSpPr>
      <dsp:spPr>
        <a:xfrm>
          <a:off x="0" y="518925"/>
          <a:ext cx="8229600" cy="1482974"/>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The unit must be a specific physical place that can be owned, rented, or occupied under a legally enforceable agreement.</a:t>
          </a:r>
          <a:endParaRPr lang="en-US" sz="2800" kern="1200" dirty="0"/>
        </a:p>
      </dsp:txBody>
      <dsp:txXfrm>
        <a:off x="72393" y="591318"/>
        <a:ext cx="8084814" cy="1338188"/>
      </dsp:txXfrm>
    </dsp:sp>
    <dsp:sp modelId="{776E6395-224A-4B43-9996-CEF2CAC0CF0C}">
      <dsp:nvSpPr>
        <dsp:cNvPr id="0" name=""/>
        <dsp:cNvSpPr/>
      </dsp:nvSpPr>
      <dsp:spPr>
        <a:xfrm>
          <a:off x="0" y="2189100"/>
          <a:ext cx="8229600" cy="1482974"/>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The individual has the same responsibilities and protections from eviction that tenants have under the landlord/tenant laws.  </a:t>
          </a:r>
          <a:endParaRPr lang="en-US" sz="2800" kern="1200" dirty="0"/>
        </a:p>
      </dsp:txBody>
      <dsp:txXfrm>
        <a:off x="72393" y="2261493"/>
        <a:ext cx="8084814" cy="1338188"/>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9827D3-08ED-F34E-9540-4723FDE86E5C}">
      <dsp:nvSpPr>
        <dsp:cNvPr id="0" name=""/>
        <dsp:cNvSpPr/>
      </dsp:nvSpPr>
      <dsp:spPr>
        <a:xfrm>
          <a:off x="0" y="373925"/>
          <a:ext cx="8229600" cy="3443149"/>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dirty="0" smtClean="0"/>
            <a:t>For settings in which landlord/tenant laws do not apply: </a:t>
          </a:r>
          <a:endParaRPr lang="en-US" sz="2800" kern="1200" dirty="0"/>
        </a:p>
        <a:p>
          <a:pPr marL="228600" lvl="1" indent="-228600" algn="l" defTabSz="1066800" rtl="0">
            <a:lnSpc>
              <a:spcPct val="90000"/>
            </a:lnSpc>
            <a:spcBef>
              <a:spcPct val="0"/>
            </a:spcBef>
            <a:spcAft>
              <a:spcPct val="15000"/>
            </a:spcAft>
            <a:buChar char="••"/>
          </a:pPr>
          <a:r>
            <a:rPr lang="en-US" sz="2400" kern="1200" dirty="0" smtClean="0"/>
            <a:t>The State must ensure that a lease or residency agreement is in place for each individual receiving HCBS services.</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The agreement must provide protections from eviction and establish an eviction process with appeal rights comparable to those under landlord/tenant law. </a:t>
          </a:r>
          <a:endParaRPr lang="en-US" sz="2400" kern="1200" dirty="0"/>
        </a:p>
      </dsp:txBody>
      <dsp:txXfrm>
        <a:off x="0" y="373925"/>
        <a:ext cx="8229600" cy="344314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2D2775-BB36-AE40-ADD2-3AD9CE35719A}">
      <dsp:nvSpPr>
        <dsp:cNvPr id="0" name=""/>
        <dsp:cNvSpPr/>
      </dsp:nvSpPr>
      <dsp:spPr>
        <a:xfrm>
          <a:off x="4720" y="3"/>
          <a:ext cx="8220158" cy="4967169"/>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dirty="0" smtClean="0"/>
            <a:t>Individuals have the right to: </a:t>
          </a:r>
          <a:endParaRPr lang="en-US" sz="2800" kern="1200" dirty="0"/>
        </a:p>
        <a:p>
          <a:pPr marL="228600" lvl="1" indent="-228600" algn="l" defTabSz="1066800" rtl="0">
            <a:lnSpc>
              <a:spcPct val="90000"/>
            </a:lnSpc>
            <a:spcBef>
              <a:spcPct val="0"/>
            </a:spcBef>
            <a:spcAft>
              <a:spcPct val="15000"/>
            </a:spcAft>
            <a:buChar char="••"/>
          </a:pPr>
          <a:r>
            <a:rPr lang="en-US" sz="2400" kern="1200" dirty="0" smtClean="0"/>
            <a:t>Privacy in their sleeping or living unit</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Units have doors lockable by the individual, with only appropriate staff having keys to doors</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Individuals sharing units have a choice of roommates in that setting</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Live in a physically accessible residence </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Furnish and decorate their units  </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Freedom and support to control their own schedules and activities</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Access to food at any time</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Right to have their choice of visitors at any time</a:t>
          </a:r>
          <a:endParaRPr lang="en-US" sz="2400" kern="1200" dirty="0"/>
        </a:p>
      </dsp:txBody>
      <dsp:txXfrm>
        <a:off x="4720" y="3"/>
        <a:ext cx="8220158" cy="4967169"/>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3F853E-B813-4E41-BBB2-F12A0361D3A1}">
      <dsp:nvSpPr>
        <dsp:cNvPr id="0" name=""/>
        <dsp:cNvSpPr/>
      </dsp:nvSpPr>
      <dsp:spPr>
        <a:xfrm>
          <a:off x="507317" y="1985"/>
          <a:ext cx="2061418" cy="1051086"/>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3815" tIns="29210" rIns="43815" bIns="29210" numCol="1" spcCol="1270" anchor="ctr" anchorCtr="0">
          <a:noAutofit/>
        </a:bodyPr>
        <a:lstStyle/>
        <a:p>
          <a:pPr lvl="0" algn="ctr" defTabSz="1022350" rtl="0">
            <a:lnSpc>
              <a:spcPct val="90000"/>
            </a:lnSpc>
            <a:spcBef>
              <a:spcPct val="0"/>
            </a:spcBef>
            <a:spcAft>
              <a:spcPct val="35000"/>
            </a:spcAft>
          </a:pPr>
          <a:r>
            <a:rPr lang="en-US" sz="2300" kern="1200" dirty="0" smtClean="0"/>
            <a:t>Global OARs </a:t>
          </a:r>
          <a:endParaRPr lang="en-US" sz="2300" kern="1200" dirty="0"/>
        </a:p>
      </dsp:txBody>
      <dsp:txXfrm>
        <a:off x="538102" y="32770"/>
        <a:ext cx="1999848" cy="989516"/>
      </dsp:txXfrm>
    </dsp:sp>
    <dsp:sp modelId="{6EBCD169-0A24-224C-934E-5C488057CDBB}">
      <dsp:nvSpPr>
        <dsp:cNvPr id="0" name=""/>
        <dsp:cNvSpPr/>
      </dsp:nvSpPr>
      <dsp:spPr>
        <a:xfrm>
          <a:off x="713459" y="1053071"/>
          <a:ext cx="206141" cy="773031"/>
        </a:xfrm>
        <a:custGeom>
          <a:avLst/>
          <a:gdLst/>
          <a:ahLst/>
          <a:cxnLst/>
          <a:rect l="0" t="0" r="0" b="0"/>
          <a:pathLst>
            <a:path>
              <a:moveTo>
                <a:pt x="0" y="0"/>
              </a:moveTo>
              <a:lnTo>
                <a:pt x="0" y="773031"/>
              </a:lnTo>
              <a:lnTo>
                <a:pt x="206141" y="773031"/>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4DB0FF-900A-574D-A8D2-48F74E8830F3}">
      <dsp:nvSpPr>
        <dsp:cNvPr id="0" name=""/>
        <dsp:cNvSpPr/>
      </dsp:nvSpPr>
      <dsp:spPr>
        <a:xfrm>
          <a:off x="919601" y="1310748"/>
          <a:ext cx="1649134" cy="1030709"/>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rtl="0">
            <a:lnSpc>
              <a:spcPct val="90000"/>
            </a:lnSpc>
            <a:spcBef>
              <a:spcPct val="0"/>
            </a:spcBef>
            <a:spcAft>
              <a:spcPct val="35000"/>
            </a:spcAft>
          </a:pPr>
          <a:r>
            <a:rPr lang="en-US" sz="2100" kern="1200" dirty="0" smtClean="0"/>
            <a:t>Implement the CFRs </a:t>
          </a:r>
          <a:endParaRPr lang="en-US" sz="2100" kern="1200" dirty="0"/>
        </a:p>
      </dsp:txBody>
      <dsp:txXfrm>
        <a:off x="949789" y="1340936"/>
        <a:ext cx="1588758" cy="970333"/>
      </dsp:txXfrm>
    </dsp:sp>
    <dsp:sp modelId="{877BDFB7-5D62-314C-A372-829BCB491E6F}">
      <dsp:nvSpPr>
        <dsp:cNvPr id="0" name=""/>
        <dsp:cNvSpPr/>
      </dsp:nvSpPr>
      <dsp:spPr>
        <a:xfrm>
          <a:off x="713459" y="1053071"/>
          <a:ext cx="206141" cy="2061418"/>
        </a:xfrm>
        <a:custGeom>
          <a:avLst/>
          <a:gdLst/>
          <a:ahLst/>
          <a:cxnLst/>
          <a:rect l="0" t="0" r="0" b="0"/>
          <a:pathLst>
            <a:path>
              <a:moveTo>
                <a:pt x="0" y="0"/>
              </a:moveTo>
              <a:lnTo>
                <a:pt x="0" y="2061418"/>
              </a:lnTo>
              <a:lnTo>
                <a:pt x="206141" y="2061418"/>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DFAC13-BBDF-7142-AFBD-D0F1B19D09E2}">
      <dsp:nvSpPr>
        <dsp:cNvPr id="0" name=""/>
        <dsp:cNvSpPr/>
      </dsp:nvSpPr>
      <dsp:spPr>
        <a:xfrm>
          <a:off x="919601" y="2599135"/>
          <a:ext cx="1649134" cy="1030709"/>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rtl="0">
            <a:lnSpc>
              <a:spcPct val="90000"/>
            </a:lnSpc>
            <a:spcBef>
              <a:spcPct val="0"/>
            </a:spcBef>
            <a:spcAft>
              <a:spcPct val="35000"/>
            </a:spcAft>
          </a:pPr>
          <a:r>
            <a:rPr lang="en-US" sz="2100" kern="1200" dirty="0" smtClean="0"/>
            <a:t>OAR chapter 411, division 004 </a:t>
          </a:r>
          <a:endParaRPr lang="en-US" sz="2100" kern="1200" dirty="0"/>
        </a:p>
      </dsp:txBody>
      <dsp:txXfrm>
        <a:off x="949789" y="2629323"/>
        <a:ext cx="1588758" cy="970333"/>
      </dsp:txXfrm>
    </dsp:sp>
    <dsp:sp modelId="{411FE38B-5B7D-044E-95CC-4405EE673C88}">
      <dsp:nvSpPr>
        <dsp:cNvPr id="0" name=""/>
        <dsp:cNvSpPr/>
      </dsp:nvSpPr>
      <dsp:spPr>
        <a:xfrm>
          <a:off x="3084090" y="1985"/>
          <a:ext cx="2061418" cy="1030709"/>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3815" tIns="29210" rIns="43815" bIns="29210" numCol="1" spcCol="1270" anchor="ctr" anchorCtr="0">
          <a:noAutofit/>
        </a:bodyPr>
        <a:lstStyle/>
        <a:p>
          <a:pPr lvl="0" algn="ctr" defTabSz="1022350" rtl="0">
            <a:lnSpc>
              <a:spcPct val="90000"/>
            </a:lnSpc>
            <a:spcBef>
              <a:spcPct val="0"/>
            </a:spcBef>
            <a:spcAft>
              <a:spcPct val="35000"/>
            </a:spcAft>
          </a:pPr>
          <a:r>
            <a:rPr lang="en-US" sz="2300" kern="1200" dirty="0" smtClean="0"/>
            <a:t>Program Specific OARs </a:t>
          </a:r>
          <a:endParaRPr lang="en-US" sz="2300" kern="1200" dirty="0"/>
        </a:p>
      </dsp:txBody>
      <dsp:txXfrm>
        <a:off x="3114278" y="32173"/>
        <a:ext cx="2001042" cy="970333"/>
      </dsp:txXfrm>
    </dsp:sp>
    <dsp:sp modelId="{6E3D36EA-284D-E545-A48E-3343301DB397}">
      <dsp:nvSpPr>
        <dsp:cNvPr id="0" name=""/>
        <dsp:cNvSpPr/>
      </dsp:nvSpPr>
      <dsp:spPr>
        <a:xfrm>
          <a:off x="3290232" y="1032694"/>
          <a:ext cx="206141" cy="773031"/>
        </a:xfrm>
        <a:custGeom>
          <a:avLst/>
          <a:gdLst/>
          <a:ahLst/>
          <a:cxnLst/>
          <a:rect l="0" t="0" r="0" b="0"/>
          <a:pathLst>
            <a:path>
              <a:moveTo>
                <a:pt x="0" y="0"/>
              </a:moveTo>
              <a:lnTo>
                <a:pt x="0" y="773031"/>
              </a:lnTo>
              <a:lnTo>
                <a:pt x="206141" y="773031"/>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446168-D78B-E94C-AA08-5336CB17B9EE}">
      <dsp:nvSpPr>
        <dsp:cNvPr id="0" name=""/>
        <dsp:cNvSpPr/>
      </dsp:nvSpPr>
      <dsp:spPr>
        <a:xfrm>
          <a:off x="3496374" y="1290371"/>
          <a:ext cx="1649134" cy="1030709"/>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rtl="0">
            <a:lnSpc>
              <a:spcPct val="90000"/>
            </a:lnSpc>
            <a:spcBef>
              <a:spcPct val="0"/>
            </a:spcBef>
            <a:spcAft>
              <a:spcPct val="35000"/>
            </a:spcAft>
          </a:pPr>
          <a:r>
            <a:rPr lang="en-US" sz="2100" kern="1200" dirty="0" smtClean="0"/>
            <a:t>APD</a:t>
          </a:r>
          <a:endParaRPr lang="en-US" sz="2100" kern="1200" dirty="0"/>
        </a:p>
      </dsp:txBody>
      <dsp:txXfrm>
        <a:off x="3526562" y="1320559"/>
        <a:ext cx="1588758" cy="970333"/>
      </dsp:txXfrm>
    </dsp:sp>
    <dsp:sp modelId="{CF91D958-5B5E-8344-89D8-D2D326D734E9}">
      <dsp:nvSpPr>
        <dsp:cNvPr id="0" name=""/>
        <dsp:cNvSpPr/>
      </dsp:nvSpPr>
      <dsp:spPr>
        <a:xfrm>
          <a:off x="3290232" y="1032694"/>
          <a:ext cx="206141" cy="2061418"/>
        </a:xfrm>
        <a:custGeom>
          <a:avLst/>
          <a:gdLst/>
          <a:ahLst/>
          <a:cxnLst/>
          <a:rect l="0" t="0" r="0" b="0"/>
          <a:pathLst>
            <a:path>
              <a:moveTo>
                <a:pt x="0" y="0"/>
              </a:moveTo>
              <a:lnTo>
                <a:pt x="0" y="2061418"/>
              </a:lnTo>
              <a:lnTo>
                <a:pt x="206141" y="2061418"/>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1049E2-0ED5-D744-B068-2D9FA246CF57}">
      <dsp:nvSpPr>
        <dsp:cNvPr id="0" name=""/>
        <dsp:cNvSpPr/>
      </dsp:nvSpPr>
      <dsp:spPr>
        <a:xfrm>
          <a:off x="3496374" y="2578758"/>
          <a:ext cx="1649134" cy="1030709"/>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rtl="0">
            <a:lnSpc>
              <a:spcPct val="90000"/>
            </a:lnSpc>
            <a:spcBef>
              <a:spcPct val="0"/>
            </a:spcBef>
            <a:spcAft>
              <a:spcPct val="35000"/>
            </a:spcAft>
          </a:pPr>
          <a:r>
            <a:rPr lang="en-US" sz="2100" kern="1200" dirty="0" smtClean="0"/>
            <a:t>ODDS</a:t>
          </a:r>
          <a:endParaRPr lang="en-US" sz="2100" kern="1200" dirty="0"/>
        </a:p>
      </dsp:txBody>
      <dsp:txXfrm>
        <a:off x="3526562" y="2608946"/>
        <a:ext cx="1588758" cy="970333"/>
      </dsp:txXfrm>
    </dsp:sp>
    <dsp:sp modelId="{32AC2409-3472-C944-A1B3-24675C008308}">
      <dsp:nvSpPr>
        <dsp:cNvPr id="0" name=""/>
        <dsp:cNvSpPr/>
      </dsp:nvSpPr>
      <dsp:spPr>
        <a:xfrm>
          <a:off x="3290232" y="1032694"/>
          <a:ext cx="206141" cy="3349804"/>
        </a:xfrm>
        <a:custGeom>
          <a:avLst/>
          <a:gdLst/>
          <a:ahLst/>
          <a:cxnLst/>
          <a:rect l="0" t="0" r="0" b="0"/>
          <a:pathLst>
            <a:path>
              <a:moveTo>
                <a:pt x="0" y="0"/>
              </a:moveTo>
              <a:lnTo>
                <a:pt x="0" y="3349804"/>
              </a:lnTo>
              <a:lnTo>
                <a:pt x="206141" y="3349804"/>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60D5B3-F6BE-0346-BA2D-C68FD27A0301}">
      <dsp:nvSpPr>
        <dsp:cNvPr id="0" name=""/>
        <dsp:cNvSpPr/>
      </dsp:nvSpPr>
      <dsp:spPr>
        <a:xfrm>
          <a:off x="3496374" y="3867144"/>
          <a:ext cx="1649134" cy="1030709"/>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rtl="0">
            <a:lnSpc>
              <a:spcPct val="90000"/>
            </a:lnSpc>
            <a:spcBef>
              <a:spcPct val="0"/>
            </a:spcBef>
            <a:spcAft>
              <a:spcPct val="35000"/>
            </a:spcAft>
          </a:pPr>
          <a:r>
            <a:rPr lang="en-US" sz="2100" kern="1200" dirty="0" smtClean="0"/>
            <a:t>HSD </a:t>
          </a:r>
          <a:endParaRPr lang="en-US" sz="2100" kern="1200" dirty="0"/>
        </a:p>
      </dsp:txBody>
      <dsp:txXfrm>
        <a:off x="3526562" y="3897332"/>
        <a:ext cx="1588758" cy="970333"/>
      </dsp:txXfrm>
    </dsp:sp>
    <dsp:sp modelId="{76EDB422-AA1D-5E42-A87D-851236C5901B}">
      <dsp:nvSpPr>
        <dsp:cNvPr id="0" name=""/>
        <dsp:cNvSpPr/>
      </dsp:nvSpPr>
      <dsp:spPr>
        <a:xfrm>
          <a:off x="5660863" y="1985"/>
          <a:ext cx="2061418" cy="1030709"/>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3815" tIns="29210" rIns="43815" bIns="29210" numCol="1" spcCol="1270" anchor="ctr" anchorCtr="0">
          <a:noAutofit/>
        </a:bodyPr>
        <a:lstStyle/>
        <a:p>
          <a:pPr lvl="0" algn="ctr" defTabSz="1022350" rtl="0">
            <a:lnSpc>
              <a:spcPct val="90000"/>
            </a:lnSpc>
            <a:spcBef>
              <a:spcPct val="0"/>
            </a:spcBef>
            <a:spcAft>
              <a:spcPct val="35000"/>
            </a:spcAft>
          </a:pPr>
          <a:r>
            <a:rPr lang="en-US" sz="2300" kern="1200" dirty="0" smtClean="0"/>
            <a:t>Provider Specific OARs</a:t>
          </a:r>
          <a:endParaRPr lang="en-US" sz="2300" kern="1200" dirty="0"/>
        </a:p>
      </dsp:txBody>
      <dsp:txXfrm>
        <a:off x="5691051" y="32173"/>
        <a:ext cx="2001042" cy="970333"/>
      </dsp:txXfrm>
    </dsp:sp>
    <dsp:sp modelId="{76548294-9A81-3743-968E-7E24D692A71C}">
      <dsp:nvSpPr>
        <dsp:cNvPr id="0" name=""/>
        <dsp:cNvSpPr/>
      </dsp:nvSpPr>
      <dsp:spPr>
        <a:xfrm>
          <a:off x="5867005" y="1032694"/>
          <a:ext cx="206141" cy="773031"/>
        </a:xfrm>
        <a:custGeom>
          <a:avLst/>
          <a:gdLst/>
          <a:ahLst/>
          <a:cxnLst/>
          <a:rect l="0" t="0" r="0" b="0"/>
          <a:pathLst>
            <a:path>
              <a:moveTo>
                <a:pt x="0" y="0"/>
              </a:moveTo>
              <a:lnTo>
                <a:pt x="0" y="773031"/>
              </a:lnTo>
              <a:lnTo>
                <a:pt x="206141" y="773031"/>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E8428E-A91A-444C-A259-A6EFD38EFCFE}">
      <dsp:nvSpPr>
        <dsp:cNvPr id="0" name=""/>
        <dsp:cNvSpPr/>
      </dsp:nvSpPr>
      <dsp:spPr>
        <a:xfrm>
          <a:off x="6073147" y="1290371"/>
          <a:ext cx="1649134" cy="1030709"/>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rtl="0">
            <a:lnSpc>
              <a:spcPct val="90000"/>
            </a:lnSpc>
            <a:spcBef>
              <a:spcPct val="0"/>
            </a:spcBef>
            <a:spcAft>
              <a:spcPct val="35000"/>
            </a:spcAft>
          </a:pPr>
          <a:r>
            <a:rPr lang="en-US" sz="2100" kern="1200" dirty="0" smtClean="0"/>
            <a:t>AFHs</a:t>
          </a:r>
          <a:endParaRPr lang="en-US" sz="2100" kern="1200" dirty="0"/>
        </a:p>
      </dsp:txBody>
      <dsp:txXfrm>
        <a:off x="6103335" y="1320559"/>
        <a:ext cx="1588758" cy="970333"/>
      </dsp:txXfrm>
    </dsp:sp>
    <dsp:sp modelId="{4B9F54AC-6DE3-9945-8345-E4598929733D}">
      <dsp:nvSpPr>
        <dsp:cNvPr id="0" name=""/>
        <dsp:cNvSpPr/>
      </dsp:nvSpPr>
      <dsp:spPr>
        <a:xfrm>
          <a:off x="5867005" y="1032694"/>
          <a:ext cx="206141" cy="2061418"/>
        </a:xfrm>
        <a:custGeom>
          <a:avLst/>
          <a:gdLst/>
          <a:ahLst/>
          <a:cxnLst/>
          <a:rect l="0" t="0" r="0" b="0"/>
          <a:pathLst>
            <a:path>
              <a:moveTo>
                <a:pt x="0" y="0"/>
              </a:moveTo>
              <a:lnTo>
                <a:pt x="0" y="2061418"/>
              </a:lnTo>
              <a:lnTo>
                <a:pt x="206141" y="2061418"/>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8AD025-24CE-E746-BBA2-FF0F8469545C}">
      <dsp:nvSpPr>
        <dsp:cNvPr id="0" name=""/>
        <dsp:cNvSpPr/>
      </dsp:nvSpPr>
      <dsp:spPr>
        <a:xfrm>
          <a:off x="6073147" y="2578758"/>
          <a:ext cx="1649134" cy="1030709"/>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rtl="0">
            <a:lnSpc>
              <a:spcPct val="90000"/>
            </a:lnSpc>
            <a:spcBef>
              <a:spcPct val="0"/>
            </a:spcBef>
            <a:spcAft>
              <a:spcPct val="35000"/>
            </a:spcAft>
          </a:pPr>
          <a:r>
            <a:rPr lang="en-US" sz="2100" kern="1200" dirty="0" smtClean="0"/>
            <a:t>RTFs</a:t>
          </a:r>
          <a:endParaRPr lang="en-US" sz="2100" kern="1200" dirty="0"/>
        </a:p>
      </dsp:txBody>
      <dsp:txXfrm>
        <a:off x="6103335" y="2608946"/>
        <a:ext cx="1588758" cy="970333"/>
      </dsp:txXfrm>
    </dsp:sp>
    <dsp:sp modelId="{90B22852-4756-EC43-BA97-F41AEAC7B56E}">
      <dsp:nvSpPr>
        <dsp:cNvPr id="0" name=""/>
        <dsp:cNvSpPr/>
      </dsp:nvSpPr>
      <dsp:spPr>
        <a:xfrm>
          <a:off x="5867005" y="1032694"/>
          <a:ext cx="206141" cy="3349804"/>
        </a:xfrm>
        <a:custGeom>
          <a:avLst/>
          <a:gdLst/>
          <a:ahLst/>
          <a:cxnLst/>
          <a:rect l="0" t="0" r="0" b="0"/>
          <a:pathLst>
            <a:path>
              <a:moveTo>
                <a:pt x="0" y="0"/>
              </a:moveTo>
              <a:lnTo>
                <a:pt x="0" y="3349804"/>
              </a:lnTo>
              <a:lnTo>
                <a:pt x="206141" y="3349804"/>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5A9A2F-622C-3742-A3F3-975DE59C8EBB}">
      <dsp:nvSpPr>
        <dsp:cNvPr id="0" name=""/>
        <dsp:cNvSpPr/>
      </dsp:nvSpPr>
      <dsp:spPr>
        <a:xfrm>
          <a:off x="6073147" y="3867144"/>
          <a:ext cx="1649134" cy="1030709"/>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rtl="0">
            <a:lnSpc>
              <a:spcPct val="90000"/>
            </a:lnSpc>
            <a:spcBef>
              <a:spcPct val="0"/>
            </a:spcBef>
            <a:spcAft>
              <a:spcPct val="35000"/>
            </a:spcAft>
          </a:pPr>
          <a:r>
            <a:rPr lang="en-US" sz="2100" kern="1200" dirty="0" smtClean="0"/>
            <a:t>RTHs</a:t>
          </a:r>
          <a:br>
            <a:rPr lang="en-US" sz="2100" kern="1200" dirty="0" smtClean="0"/>
          </a:br>
          <a:endParaRPr lang="en-US" sz="2100" kern="1200" dirty="0"/>
        </a:p>
      </dsp:txBody>
      <dsp:txXfrm>
        <a:off x="6103335" y="3897332"/>
        <a:ext cx="1588758" cy="970333"/>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892618-5CC8-7248-A8DB-3EDA13FCC83D}">
      <dsp:nvSpPr>
        <dsp:cNvPr id="0" name=""/>
        <dsp:cNvSpPr/>
      </dsp:nvSpPr>
      <dsp:spPr>
        <a:xfrm>
          <a:off x="0" y="0"/>
          <a:ext cx="8229600" cy="1911780"/>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To move each state’s HCBS system into compliance, states have been required to submit a Global Transition Plan detailing the steps the state will take to meet the deadline.</a:t>
          </a:r>
          <a:endParaRPr lang="en-US" sz="2800" kern="1200" dirty="0"/>
        </a:p>
      </dsp:txBody>
      <dsp:txXfrm>
        <a:off x="93325" y="93325"/>
        <a:ext cx="8042950" cy="1725130"/>
      </dsp:txXfrm>
    </dsp:sp>
    <dsp:sp modelId="{6F3BE032-4604-D845-B35F-9BDCCD7F0D9B}">
      <dsp:nvSpPr>
        <dsp:cNvPr id="0" name=""/>
        <dsp:cNvSpPr/>
      </dsp:nvSpPr>
      <dsp:spPr>
        <a:xfrm>
          <a:off x="0" y="2304072"/>
          <a:ext cx="8229600" cy="1911780"/>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Oregon’s Global Transition Plan can be found at:  </a:t>
          </a:r>
          <a:r>
            <a:rPr lang="en-US" sz="2800" kern="1200" dirty="0" smtClean="0">
              <a:hlinkClick xmlns:r="http://schemas.openxmlformats.org/officeDocument/2006/relationships" r:id="rId1"/>
            </a:rPr>
            <a:t>https://www.oregon.gov/DHS/SENIORS-DISABILITIES/HCBS/Documents/Oregon's%20Revised%20Transition%20Plan%20-%20Apr%202016.pdf</a:t>
          </a:r>
          <a:endParaRPr lang="en-US" sz="2800" kern="1200" dirty="0"/>
        </a:p>
      </dsp:txBody>
      <dsp:txXfrm>
        <a:off x="93325" y="2397397"/>
        <a:ext cx="8042950" cy="1725130"/>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54057A-8C88-AA45-82FA-0F738E5A30DD}">
      <dsp:nvSpPr>
        <dsp:cNvPr id="0" name=""/>
        <dsp:cNvSpPr/>
      </dsp:nvSpPr>
      <dsp:spPr>
        <a:xfrm>
          <a:off x="128587" y="64080"/>
          <a:ext cx="2491382" cy="1847848"/>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Phase I                    Initial Regulatory Assessment </a:t>
          </a:r>
          <a:endParaRPr lang="en-US" sz="2400" kern="1200" dirty="0"/>
        </a:p>
      </dsp:txBody>
      <dsp:txXfrm>
        <a:off x="128587" y="64080"/>
        <a:ext cx="2491382" cy="1847848"/>
      </dsp:txXfrm>
    </dsp:sp>
    <dsp:sp modelId="{BB3B9BC5-B97C-9243-BFD7-6C2F2E375ED6}">
      <dsp:nvSpPr>
        <dsp:cNvPr id="0" name=""/>
        <dsp:cNvSpPr/>
      </dsp:nvSpPr>
      <dsp:spPr>
        <a:xfrm>
          <a:off x="2869108" y="32935"/>
          <a:ext cx="2491382" cy="1910138"/>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Phase II        Community Education Efforts</a:t>
          </a:r>
          <a:endParaRPr lang="en-US" sz="2400" kern="1200" dirty="0"/>
        </a:p>
      </dsp:txBody>
      <dsp:txXfrm>
        <a:off x="2869108" y="32935"/>
        <a:ext cx="2491382" cy="1910138"/>
      </dsp:txXfrm>
    </dsp:sp>
    <dsp:sp modelId="{0EBC2B98-3419-8847-83A8-A5EA1D48D932}">
      <dsp:nvSpPr>
        <dsp:cNvPr id="0" name=""/>
        <dsp:cNvSpPr/>
      </dsp:nvSpPr>
      <dsp:spPr>
        <a:xfrm>
          <a:off x="5609629" y="1791"/>
          <a:ext cx="2491382" cy="1972427"/>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Phase III             Provider Self-Assessment and Individual Experience Assessment</a:t>
          </a:r>
          <a:endParaRPr lang="en-US" sz="2400" kern="1200" dirty="0"/>
        </a:p>
      </dsp:txBody>
      <dsp:txXfrm>
        <a:off x="5609629" y="1791"/>
        <a:ext cx="2491382" cy="1972427"/>
      </dsp:txXfrm>
    </dsp:sp>
    <dsp:sp modelId="{4A24BBA5-C4E8-CD43-BA04-91D600AC1694}">
      <dsp:nvSpPr>
        <dsp:cNvPr id="0" name=""/>
        <dsp:cNvSpPr/>
      </dsp:nvSpPr>
      <dsp:spPr>
        <a:xfrm>
          <a:off x="128587" y="2223357"/>
          <a:ext cx="2491382" cy="1850778"/>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Phase IV        Heightened Scrutiny Process</a:t>
          </a:r>
          <a:endParaRPr lang="en-US" sz="2400" kern="1200" dirty="0"/>
        </a:p>
      </dsp:txBody>
      <dsp:txXfrm>
        <a:off x="128587" y="2223357"/>
        <a:ext cx="2491382" cy="1850778"/>
      </dsp:txXfrm>
    </dsp:sp>
    <dsp:sp modelId="{59A5254B-9CCA-144A-926E-31B81F8BF61C}">
      <dsp:nvSpPr>
        <dsp:cNvPr id="0" name=""/>
        <dsp:cNvSpPr/>
      </dsp:nvSpPr>
      <dsp:spPr>
        <a:xfrm>
          <a:off x="2869108" y="2226638"/>
          <a:ext cx="2491382" cy="1844216"/>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Phase V      Remediation Activities</a:t>
          </a:r>
          <a:endParaRPr lang="en-US" sz="2400" kern="1200" dirty="0"/>
        </a:p>
      </dsp:txBody>
      <dsp:txXfrm>
        <a:off x="2869108" y="2226638"/>
        <a:ext cx="2491382" cy="1844216"/>
      </dsp:txXfrm>
    </dsp:sp>
    <dsp:sp modelId="{F9D61214-61AF-9E4D-99AD-F694E19BA234}">
      <dsp:nvSpPr>
        <dsp:cNvPr id="0" name=""/>
        <dsp:cNvSpPr/>
      </dsp:nvSpPr>
      <dsp:spPr>
        <a:xfrm>
          <a:off x="5609629" y="2231264"/>
          <a:ext cx="2491382" cy="1834963"/>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Phase VI            Ongoing Compliance and Oversight</a:t>
          </a:r>
          <a:endParaRPr lang="en-US" sz="2400" kern="1200" dirty="0"/>
        </a:p>
      </dsp:txBody>
      <dsp:txXfrm>
        <a:off x="5609629" y="2231264"/>
        <a:ext cx="2491382" cy="1834963"/>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13883C-AAF2-A740-AD8F-15054CACFFFB}">
      <dsp:nvSpPr>
        <dsp:cNvPr id="0" name=""/>
        <dsp:cNvSpPr/>
      </dsp:nvSpPr>
      <dsp:spPr>
        <a:xfrm>
          <a:off x="1054088" y="232359"/>
          <a:ext cx="6121423" cy="3726280"/>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kern="1200" dirty="0" smtClean="0"/>
            <a:t>The purpose of these updated regulations is to ensure individuals receive HCBS in settings that are integrated in and support full access to the greater community. </a:t>
          </a:r>
          <a:endParaRPr lang="en-US" sz="3200" kern="1200" dirty="0"/>
        </a:p>
      </dsp:txBody>
      <dsp:txXfrm>
        <a:off x="1054088" y="232359"/>
        <a:ext cx="6121423" cy="3726280"/>
      </dsp:txXfrm>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3D1C4C-F83F-3942-BBAA-16AF00AAC7F1}">
      <dsp:nvSpPr>
        <dsp:cNvPr id="0" name=""/>
        <dsp:cNvSpPr/>
      </dsp:nvSpPr>
      <dsp:spPr>
        <a:xfrm>
          <a:off x="992534" y="1477"/>
          <a:ext cx="6244530" cy="3746718"/>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kern="1200" dirty="0" smtClean="0"/>
            <a:t>This includes opportunities to seek employment and work in competitive and integrated settings, engage in community life, control personal resources, and receive services in the community, to the same degree as individuals who do not receive HCBS. </a:t>
          </a:r>
          <a:endParaRPr lang="en-US" sz="2800" kern="1200" dirty="0"/>
        </a:p>
      </dsp:txBody>
      <dsp:txXfrm>
        <a:off x="992534" y="1477"/>
        <a:ext cx="6244530" cy="374671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207BBE-7A44-0641-A900-B2038E0F7419}">
      <dsp:nvSpPr>
        <dsp:cNvPr id="0" name=""/>
        <dsp:cNvSpPr/>
      </dsp:nvSpPr>
      <dsp:spPr>
        <a:xfrm>
          <a:off x="622845" y="327"/>
          <a:ext cx="6983908" cy="4190345"/>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dirty="0" smtClean="0"/>
            <a:t>Defines, describes, and aligns HCBS setting requirements across three Medicaid funding authorities:</a:t>
          </a:r>
          <a:endParaRPr lang="en-US" sz="2800" kern="1200" dirty="0"/>
        </a:p>
        <a:p>
          <a:pPr marL="228600" lvl="1" indent="-228600" algn="l" defTabSz="1066800" rtl="0">
            <a:lnSpc>
              <a:spcPct val="90000"/>
            </a:lnSpc>
            <a:spcBef>
              <a:spcPct val="0"/>
            </a:spcBef>
            <a:spcAft>
              <a:spcPct val="15000"/>
            </a:spcAft>
            <a:buChar char="••"/>
          </a:pPr>
          <a:r>
            <a:rPr lang="fi-FI" sz="2400" kern="1200" dirty="0" smtClean="0"/>
            <a:t>1915 (c) – HCBS Waivers</a:t>
          </a:r>
          <a:endParaRPr lang="fi-FI" sz="2400" kern="1200" dirty="0"/>
        </a:p>
        <a:p>
          <a:pPr marL="228600" lvl="1" indent="-228600" algn="l" defTabSz="1066800" rtl="0">
            <a:lnSpc>
              <a:spcPct val="90000"/>
            </a:lnSpc>
            <a:spcBef>
              <a:spcPct val="0"/>
            </a:spcBef>
            <a:spcAft>
              <a:spcPct val="15000"/>
            </a:spcAft>
            <a:buChar char="••"/>
          </a:pPr>
          <a:r>
            <a:rPr lang="en-US" sz="2400" kern="1200" dirty="0" smtClean="0"/>
            <a:t>1915 (i) – HCBS State Plan Services</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1915 (k) – Community First Choice State Plan Option</a:t>
          </a:r>
          <a:endParaRPr lang="en-US" sz="2400" kern="1200" dirty="0"/>
        </a:p>
      </dsp:txBody>
      <dsp:txXfrm>
        <a:off x="622845" y="327"/>
        <a:ext cx="6983908" cy="419034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F7F336-65C8-3840-A8DE-42B15F370D1B}">
      <dsp:nvSpPr>
        <dsp:cNvPr id="0" name=""/>
        <dsp:cNvSpPr/>
      </dsp:nvSpPr>
      <dsp:spPr>
        <a:xfrm>
          <a:off x="989582" y="2226"/>
          <a:ext cx="6226611" cy="1926401"/>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kern="1200" dirty="0" smtClean="0"/>
            <a:t>States must be in compliance to keep Medicaid HCBS funding!!!</a:t>
          </a:r>
          <a:endParaRPr lang="en-US" sz="3200" kern="1200" dirty="0"/>
        </a:p>
      </dsp:txBody>
      <dsp:txXfrm>
        <a:off x="989582" y="2226"/>
        <a:ext cx="6226611" cy="192640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5E2C15-ED79-5C45-970B-E566DA785541}">
      <dsp:nvSpPr>
        <dsp:cNvPr id="0" name=""/>
        <dsp:cNvSpPr/>
      </dsp:nvSpPr>
      <dsp:spPr>
        <a:xfrm>
          <a:off x="622845" y="0"/>
          <a:ext cx="6983908" cy="4190345"/>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b="0" kern="1200" dirty="0" smtClean="0"/>
            <a:t>The final regulation establishes: </a:t>
          </a:r>
          <a:endParaRPr lang="en-US" sz="2800" b="0" kern="1200" dirty="0"/>
        </a:p>
        <a:p>
          <a:pPr marL="228600" lvl="1" indent="-228600" algn="l" defTabSz="1066800" rtl="0">
            <a:lnSpc>
              <a:spcPct val="90000"/>
            </a:lnSpc>
            <a:spcBef>
              <a:spcPct val="0"/>
            </a:spcBef>
            <a:spcAft>
              <a:spcPct val="15000"/>
            </a:spcAft>
            <a:buChar char="••"/>
          </a:pPr>
          <a:r>
            <a:rPr lang="en-US" sz="2400" kern="1200" dirty="0" smtClean="0"/>
            <a:t>Mandatory requirements for the qualities of home and community-based service settings </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Settings that are not home and community-based </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Settings “</a:t>
          </a:r>
          <a:r>
            <a:rPr lang="en-US" sz="2400" b="1" i="1" u="sng" kern="1200" dirty="0" smtClean="0"/>
            <a:t>presumed</a:t>
          </a:r>
          <a:r>
            <a:rPr lang="en-US" sz="2400" kern="1200" dirty="0" smtClean="0"/>
            <a:t>” not to be home and community-based </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State compliance and transition requirements </a:t>
          </a:r>
          <a:endParaRPr lang="en-US" sz="2400" kern="1200" dirty="0"/>
        </a:p>
      </dsp:txBody>
      <dsp:txXfrm>
        <a:off x="622845" y="0"/>
        <a:ext cx="6983908" cy="419034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8B4E37-1017-5F49-87C9-5220E7F73045}">
      <dsp:nvSpPr>
        <dsp:cNvPr id="0" name=""/>
        <dsp:cNvSpPr/>
      </dsp:nvSpPr>
      <dsp:spPr>
        <a:xfrm>
          <a:off x="1217562" y="1408"/>
          <a:ext cx="5794474" cy="3476684"/>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dirty="0" smtClean="0"/>
            <a:t>HCBS settings must: </a:t>
          </a:r>
          <a:endParaRPr lang="en-US" sz="2800" kern="1200" dirty="0"/>
        </a:p>
        <a:p>
          <a:pPr marL="228600" lvl="1" indent="-228600" algn="l" defTabSz="1066800" rtl="0">
            <a:lnSpc>
              <a:spcPct val="90000"/>
            </a:lnSpc>
            <a:spcBef>
              <a:spcPct val="0"/>
            </a:spcBef>
            <a:spcAft>
              <a:spcPct val="15000"/>
            </a:spcAft>
            <a:buChar char="••"/>
          </a:pPr>
          <a:r>
            <a:rPr lang="en-US" sz="2400" kern="1200" dirty="0" smtClean="0"/>
            <a:t>Be integrated in and support access to the greater community</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Ensure individuals receiving Medicaid HCBS have the same access to the greater community as individuals not receiving Medicaid HCBS</a:t>
          </a:r>
          <a:endParaRPr lang="en-US" sz="2400" kern="1200" dirty="0"/>
        </a:p>
      </dsp:txBody>
      <dsp:txXfrm>
        <a:off x="1217562" y="1408"/>
        <a:ext cx="5794474" cy="347668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7.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8.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6E9CD0-8672-024A-B16D-067FBCD3FBD8}" type="datetimeFigureOut">
              <a:rPr lang="en-US" smtClean="0"/>
              <a:t>11/21/2016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085977-A58E-6345-9F57-6413F0C1DC6A}" type="slidenum">
              <a:rPr lang="en-US" smtClean="0"/>
              <a:t>‹#›</a:t>
            </a:fld>
            <a:endParaRPr lang="en-US" dirty="0"/>
          </a:p>
        </p:txBody>
      </p:sp>
    </p:spTree>
    <p:extLst>
      <p:ext uri="{BB962C8B-B14F-4D97-AF65-F5344CB8AC3E}">
        <p14:creationId xmlns:p14="http://schemas.microsoft.com/office/powerpoint/2010/main" val="217276552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xfrm>
            <a:off x="1143000" y="685800"/>
            <a:ext cx="4572000" cy="3429000"/>
          </a:xfrm>
          <a:ln/>
        </p:spPr>
      </p:sp>
      <p:sp>
        <p:nvSpPr>
          <p:cNvPr id="37891" name="Notes Placeholder 2"/>
          <p:cNvSpPr>
            <a:spLocks noGrp="1"/>
          </p:cNvSpPr>
          <p:nvPr>
            <p:ph type="body" idx="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lvl="1">
              <a:buFont typeface="Arial" panose="020B0604020202020204" pitchFamily="34" charset="0"/>
              <a:buChar char="•"/>
              <a:defRPr/>
            </a:pPr>
            <a:r>
              <a:rPr lang="en-US" dirty="0" smtClean="0">
                <a:ea typeface="+mn-ea"/>
              </a:rPr>
              <a:t>Phase I</a:t>
            </a:r>
          </a:p>
          <a:p>
            <a:pPr lvl="2">
              <a:buFont typeface="Arial" panose="020B0604020202020204" pitchFamily="34" charset="0"/>
              <a:buChar char="•"/>
              <a:defRPr/>
            </a:pPr>
            <a:r>
              <a:rPr lang="en-US" dirty="0" smtClean="0">
                <a:ea typeface="+mn-ea"/>
              </a:rPr>
              <a:t>Review of ORS and OARs.</a:t>
            </a:r>
          </a:p>
          <a:p>
            <a:pPr lvl="2">
              <a:buFont typeface="Arial" panose="020B0604020202020204" pitchFamily="34" charset="0"/>
              <a:buChar char="•"/>
              <a:defRPr/>
            </a:pPr>
            <a:r>
              <a:rPr lang="en-US" dirty="0" smtClean="0">
                <a:ea typeface="+mn-ea"/>
              </a:rPr>
              <a:t>Defines areas in which the state has determined providers and settings are in compliance.</a:t>
            </a:r>
          </a:p>
          <a:p>
            <a:pPr lvl="1">
              <a:buFont typeface="Arial" panose="020B0604020202020204" pitchFamily="34" charset="0"/>
              <a:buChar char="•"/>
              <a:defRPr/>
            </a:pPr>
            <a:r>
              <a:rPr lang="en-US" dirty="0" smtClean="0">
                <a:ea typeface="+mn-ea"/>
              </a:rPr>
              <a:t>Phase</a:t>
            </a:r>
            <a:r>
              <a:rPr lang="en-US" baseline="0" dirty="0" smtClean="0">
                <a:ea typeface="+mn-ea"/>
              </a:rPr>
              <a:t> II</a:t>
            </a:r>
          </a:p>
          <a:p>
            <a:pPr lvl="1">
              <a:buFont typeface="Arial" panose="020B0604020202020204" pitchFamily="34" charset="0"/>
              <a:buChar char="•"/>
              <a:defRPr/>
            </a:pPr>
            <a:r>
              <a:rPr lang="en-US" dirty="0" smtClean="0"/>
              <a:t>Individual and Family Education / Regional Forums </a:t>
            </a:r>
            <a:r>
              <a:rPr lang="en-US" sz="1100" i="1" dirty="0" smtClean="0"/>
              <a:t>(July 2014- March 2019)</a:t>
            </a:r>
          </a:p>
          <a:p>
            <a:pPr lvl="1">
              <a:buFont typeface="Arial" panose="020B0604020202020204" pitchFamily="34" charset="0"/>
              <a:buChar char="•"/>
              <a:defRPr/>
            </a:pPr>
            <a:r>
              <a:rPr lang="en-US" dirty="0" smtClean="0"/>
              <a:t>Provider information meetings and trainings / Regional Forums </a:t>
            </a:r>
            <a:r>
              <a:rPr lang="en-US" sz="1100" i="1" dirty="0" smtClean="0"/>
              <a:t>(July 2014- September 2018)</a:t>
            </a:r>
          </a:p>
          <a:p>
            <a:pPr lvl="1">
              <a:buFont typeface="Arial" panose="020B0604020202020204" pitchFamily="34" charset="0"/>
              <a:buChar char="•"/>
              <a:defRPr/>
            </a:pPr>
            <a:r>
              <a:rPr lang="en-US" dirty="0" smtClean="0"/>
              <a:t>Delivery System Education </a:t>
            </a:r>
            <a:r>
              <a:rPr lang="en-US" sz="1100" i="1" dirty="0" smtClean="0"/>
              <a:t>(November 2014- March 2019)</a:t>
            </a:r>
          </a:p>
          <a:p>
            <a:pPr lvl="1">
              <a:buFont typeface="Arial" panose="020B0604020202020204" pitchFamily="34" charset="0"/>
              <a:buChar char="•"/>
              <a:defRPr/>
            </a:pPr>
            <a:endParaRPr lang="en-US" baseline="0" dirty="0" smtClean="0">
              <a:ea typeface="+mn-ea"/>
            </a:endParaRPr>
          </a:p>
          <a:p>
            <a:pPr lvl="1">
              <a:buFont typeface="Arial" panose="020B0604020202020204" pitchFamily="34" charset="0"/>
              <a:buChar char="•"/>
              <a:defRPr/>
            </a:pPr>
            <a:r>
              <a:rPr lang="en-US" baseline="0" dirty="0" smtClean="0">
                <a:ea typeface="+mn-ea"/>
              </a:rPr>
              <a:t>Phase III</a:t>
            </a:r>
          </a:p>
          <a:p>
            <a:pPr marL="0" indent="0"/>
            <a:r>
              <a:rPr lang="en-US" sz="2400" dirty="0" smtClean="0">
                <a:latin typeface="Calibri" charset="0"/>
                <a:cs typeface="Calibri" charset="0"/>
              </a:rPr>
              <a:t>Provider Self-Assessment Tool </a:t>
            </a:r>
            <a:r>
              <a:rPr lang="en-US" sz="2000" i="1" dirty="0" smtClean="0">
                <a:latin typeface="Calibri" charset="0"/>
                <a:cs typeface="Calibri" charset="0"/>
              </a:rPr>
              <a:t>(August 2015- September 2015)</a:t>
            </a:r>
          </a:p>
          <a:p>
            <a:pPr lvl="1"/>
            <a:r>
              <a:rPr lang="en-US" sz="1800" dirty="0" smtClean="0">
                <a:latin typeface="Calibri" charset="0"/>
                <a:cs typeface="Calibri" charset="0"/>
              </a:rPr>
              <a:t>How close are providers to being in full compliance?</a:t>
            </a:r>
          </a:p>
          <a:p>
            <a:pPr lvl="1"/>
            <a:r>
              <a:rPr lang="en-US" sz="1800" dirty="0" smtClean="0">
                <a:latin typeface="Calibri" charset="0"/>
                <a:cs typeface="Calibri" charset="0"/>
              </a:rPr>
              <a:t>What changes will they need to make?</a:t>
            </a:r>
          </a:p>
          <a:p>
            <a:pPr marL="0" indent="0"/>
            <a:r>
              <a:rPr lang="en-US" sz="2400" dirty="0" smtClean="0">
                <a:latin typeface="Calibri" charset="0"/>
                <a:cs typeface="Calibri" charset="0"/>
              </a:rPr>
              <a:t>Individual Experience Assessment </a:t>
            </a:r>
            <a:r>
              <a:rPr lang="en-US" sz="2000" i="1" dirty="0" smtClean="0">
                <a:latin typeface="Calibri" charset="0"/>
                <a:cs typeface="Calibri" charset="0"/>
              </a:rPr>
              <a:t>(August 2015- September 2015)</a:t>
            </a:r>
          </a:p>
          <a:p>
            <a:pPr lvl="1"/>
            <a:r>
              <a:rPr lang="en-US" sz="1800" dirty="0" smtClean="0">
                <a:latin typeface="Calibri" charset="0"/>
                <a:cs typeface="Calibri" charset="0"/>
              </a:rPr>
              <a:t>What has been the individual</a:t>
            </a:r>
            <a:r>
              <a:rPr lang="ja-JP" altLang="en-US" sz="1800" dirty="0" smtClean="0">
                <a:latin typeface="Calibri" charset="0"/>
                <a:cs typeface="Calibri" charset="0"/>
              </a:rPr>
              <a:t>’</a:t>
            </a:r>
            <a:r>
              <a:rPr lang="en-US" sz="1800" dirty="0" smtClean="0">
                <a:latin typeface="Calibri" charset="0"/>
                <a:cs typeface="Calibri" charset="0"/>
              </a:rPr>
              <a:t>s experience?</a:t>
            </a:r>
          </a:p>
          <a:p>
            <a:pPr lvl="1"/>
            <a:r>
              <a:rPr lang="en-US" sz="1800" dirty="0" smtClean="0">
                <a:latin typeface="Calibri" charset="0"/>
                <a:cs typeface="Calibri" charset="0"/>
              </a:rPr>
              <a:t>How close do they think their provider is to full compliance?</a:t>
            </a:r>
          </a:p>
          <a:p>
            <a:pPr lvl="1">
              <a:buFontTx/>
              <a:buChar char="•"/>
            </a:pPr>
            <a:r>
              <a:rPr lang="en-US" sz="2400" dirty="0" smtClean="0">
                <a:latin typeface="Calibri" charset="0"/>
                <a:cs typeface="Calibri" charset="0"/>
              </a:rPr>
              <a:t>Validation of Provider Self-Assessment </a:t>
            </a:r>
            <a:r>
              <a:rPr lang="en-US" sz="2000" i="1" dirty="0" smtClean="0">
                <a:latin typeface="Calibri" charset="0"/>
                <a:cs typeface="Calibri" charset="0"/>
              </a:rPr>
              <a:t>(ongoing)</a:t>
            </a:r>
            <a:r>
              <a:rPr lang="en-US" sz="2000" dirty="0" smtClean="0">
                <a:latin typeface="Calibri" charset="0"/>
                <a:cs typeface="Calibri" charset="0"/>
              </a:rPr>
              <a:t> </a:t>
            </a:r>
          </a:p>
          <a:p>
            <a:pPr marL="742950" lvl="2" indent="-285750">
              <a:buFont typeface="Calibri" charset="0"/>
              <a:buChar char="—"/>
            </a:pPr>
            <a:r>
              <a:rPr lang="en-US" sz="1800" dirty="0" smtClean="0">
                <a:latin typeface="Calibri" charset="0"/>
                <a:cs typeface="Calibri" charset="0"/>
              </a:rPr>
              <a:t>Are the provider</a:t>
            </a:r>
            <a:r>
              <a:rPr lang="ja-JP" altLang="en-US" sz="1800" dirty="0" smtClean="0">
                <a:latin typeface="Calibri" charset="0"/>
                <a:cs typeface="Calibri" charset="0"/>
              </a:rPr>
              <a:t>’</a:t>
            </a:r>
            <a:r>
              <a:rPr lang="en-US" sz="1800" dirty="0" smtClean="0">
                <a:latin typeface="Calibri" charset="0"/>
                <a:cs typeface="Calibri" charset="0"/>
              </a:rPr>
              <a:t>s and individual</a:t>
            </a:r>
            <a:r>
              <a:rPr lang="ja-JP" altLang="en-US" sz="1800" dirty="0" smtClean="0">
                <a:latin typeface="Calibri" charset="0"/>
                <a:cs typeface="Calibri" charset="0"/>
              </a:rPr>
              <a:t>’</a:t>
            </a:r>
            <a:r>
              <a:rPr lang="en-US" sz="1800" dirty="0" smtClean="0">
                <a:latin typeface="Calibri" charset="0"/>
                <a:cs typeface="Calibri" charset="0"/>
              </a:rPr>
              <a:t>s responses consistent?</a:t>
            </a:r>
          </a:p>
          <a:p>
            <a:pPr lvl="1">
              <a:buFont typeface="Arial" panose="020B0604020202020204" pitchFamily="34" charset="0"/>
              <a:buNone/>
              <a:defRPr/>
            </a:pPr>
            <a:endParaRPr lang="en-US" baseline="0" dirty="0" smtClean="0">
              <a:ea typeface="+mn-ea"/>
            </a:endParaRPr>
          </a:p>
          <a:p>
            <a:pPr lvl="1">
              <a:buFont typeface="Arial" panose="020B0604020202020204" pitchFamily="34" charset="0"/>
              <a:buChar char="•"/>
              <a:defRPr/>
            </a:pPr>
            <a:r>
              <a:rPr lang="en-US" baseline="0" dirty="0" smtClean="0">
                <a:ea typeface="+mn-ea"/>
              </a:rPr>
              <a:t>Phase IV</a:t>
            </a:r>
          </a:p>
          <a:p>
            <a:pPr marL="0" indent="0">
              <a:buFontTx/>
              <a:buNone/>
            </a:pPr>
            <a:r>
              <a:rPr lang="en-US" dirty="0" smtClean="0">
                <a:latin typeface="Calibri" charset="0"/>
                <a:cs typeface="Calibri" charset="0"/>
              </a:rPr>
              <a:t>Phase IV. Heightened Scrutiny Process:</a:t>
            </a:r>
          </a:p>
          <a:p>
            <a:pPr marL="0" indent="0"/>
            <a:r>
              <a:rPr lang="en-US" sz="2400" dirty="0" smtClean="0">
                <a:latin typeface="Calibri" charset="0"/>
                <a:cs typeface="Calibri" charset="0"/>
              </a:rPr>
              <a:t>Facilities and Programs Oregon has Initially Identified to Require Heightened Scrutiny </a:t>
            </a:r>
            <a:r>
              <a:rPr lang="en-US" sz="2000" dirty="0" smtClean="0">
                <a:latin typeface="Calibri" charset="0"/>
                <a:cs typeface="Calibri" charset="0"/>
              </a:rPr>
              <a:t>(October 2014 – June 2016)</a:t>
            </a:r>
          </a:p>
          <a:p>
            <a:pPr marL="0" indent="0"/>
            <a:r>
              <a:rPr lang="en-US" sz="2400" dirty="0" smtClean="0">
                <a:latin typeface="Calibri" charset="0"/>
                <a:cs typeface="Calibri" charset="0"/>
              </a:rPr>
              <a:t>Review for Heightened Scrutiny </a:t>
            </a:r>
            <a:r>
              <a:rPr lang="en-US" sz="2000" dirty="0" smtClean="0">
                <a:latin typeface="Calibri" charset="0"/>
                <a:cs typeface="Calibri" charset="0"/>
              </a:rPr>
              <a:t>(October 2014 – June 2016)</a:t>
            </a:r>
          </a:p>
          <a:p>
            <a:pPr lvl="1">
              <a:buFont typeface="Arial" panose="020B0604020202020204" pitchFamily="34" charset="0"/>
              <a:buChar char="•"/>
              <a:defRPr/>
            </a:pPr>
            <a:endParaRPr lang="en-US" baseline="0" dirty="0" smtClean="0">
              <a:ea typeface="+mn-ea"/>
            </a:endParaRPr>
          </a:p>
          <a:p>
            <a:pPr lvl="1">
              <a:buFont typeface="Arial" panose="020B0604020202020204" pitchFamily="34" charset="0"/>
              <a:buChar char="•"/>
              <a:defRPr/>
            </a:pPr>
            <a:r>
              <a:rPr lang="en-US" baseline="0" dirty="0" smtClean="0">
                <a:ea typeface="+mn-ea"/>
              </a:rPr>
              <a:t>Phase V</a:t>
            </a:r>
            <a:endParaRPr lang="en-US" dirty="0" smtClean="0">
              <a:ea typeface="+mn-ea"/>
            </a:endParaRPr>
          </a:p>
          <a:p>
            <a:pPr marL="0" indent="0">
              <a:buFontTx/>
              <a:buNone/>
            </a:pPr>
            <a:r>
              <a:rPr lang="en-US" dirty="0" smtClean="0">
                <a:latin typeface="Calibri" charset="0"/>
                <a:cs typeface="Calibri" charset="0"/>
              </a:rPr>
              <a:t>Phase V. Remediation Activities</a:t>
            </a:r>
          </a:p>
          <a:p>
            <a:pPr lvl="1">
              <a:buFont typeface="Calibri" charset="0"/>
              <a:buChar char="—"/>
            </a:pPr>
            <a:r>
              <a:rPr lang="en-US" dirty="0" smtClean="0">
                <a:latin typeface="Calibri" charset="0"/>
                <a:cs typeface="Calibri" charset="0"/>
              </a:rPr>
              <a:t> Achieving Initial Compliance</a:t>
            </a:r>
          </a:p>
          <a:p>
            <a:pPr lvl="2"/>
            <a:r>
              <a:rPr lang="en-US" dirty="0" smtClean="0">
                <a:latin typeface="Calibri" charset="0"/>
                <a:cs typeface="Calibri" charset="0"/>
              </a:rPr>
              <a:t>Provider adaptation plan </a:t>
            </a:r>
            <a:r>
              <a:rPr lang="en-US" sz="2000" i="1" dirty="0" smtClean="0">
                <a:latin typeface="Calibri" charset="0"/>
                <a:cs typeface="Calibri" charset="0"/>
              </a:rPr>
              <a:t>(May 2015- December 2016)</a:t>
            </a:r>
          </a:p>
          <a:p>
            <a:pPr lvl="2"/>
            <a:r>
              <a:rPr lang="en-US" dirty="0" smtClean="0">
                <a:latin typeface="Calibri" charset="0"/>
                <a:cs typeface="Calibri" charset="0"/>
              </a:rPr>
              <a:t>Oregon Administrative Rule Changes </a:t>
            </a:r>
            <a:r>
              <a:rPr lang="en-US" sz="2000" i="1" dirty="0" smtClean="0">
                <a:latin typeface="Calibri" charset="0"/>
                <a:cs typeface="Calibri" charset="0"/>
              </a:rPr>
              <a:t>(October 2014- January 2016)</a:t>
            </a:r>
          </a:p>
          <a:p>
            <a:pPr lvl="2"/>
            <a:r>
              <a:rPr lang="en-US" dirty="0" smtClean="0">
                <a:latin typeface="Calibri" charset="0"/>
                <a:cs typeface="Calibri" charset="0"/>
              </a:rPr>
              <a:t>Modifications to Conditions (Service Plans) </a:t>
            </a:r>
            <a:r>
              <a:rPr lang="en-US" sz="2000" i="1" dirty="0" smtClean="0">
                <a:latin typeface="Calibri" charset="0"/>
                <a:cs typeface="Calibri" charset="0"/>
              </a:rPr>
              <a:t>(January 2015 – Ongoing) </a:t>
            </a:r>
          </a:p>
          <a:p>
            <a:pPr lvl="2"/>
            <a:r>
              <a:rPr lang="en-US" dirty="0" smtClean="0">
                <a:latin typeface="Calibri" charset="0"/>
                <a:cs typeface="Calibri" charset="0"/>
              </a:rPr>
              <a:t>Initial Compliance Stage </a:t>
            </a:r>
            <a:r>
              <a:rPr lang="en-US" sz="2000" i="1" dirty="0" smtClean="0">
                <a:latin typeface="Calibri" charset="0"/>
                <a:cs typeface="Calibri" charset="0"/>
              </a:rPr>
              <a:t>(January 2015 – January 2016)</a:t>
            </a:r>
          </a:p>
          <a:p>
            <a:pPr lvl="1">
              <a:buFont typeface="Arial" panose="020B0604020202020204" pitchFamily="34" charset="0"/>
              <a:buChar char="•"/>
              <a:defRPr/>
            </a:pPr>
            <a:endParaRPr lang="en-US" dirty="0" smtClean="0">
              <a:ea typeface="+mn-ea"/>
            </a:endParaRPr>
          </a:p>
          <a:p>
            <a:r>
              <a:rPr lang="en-US" dirty="0" smtClean="0">
                <a:latin typeface="Times" charset="0"/>
              </a:rPr>
              <a:t>Phase VI</a:t>
            </a:r>
          </a:p>
          <a:p>
            <a:pPr marL="0" indent="0">
              <a:buFontTx/>
              <a:buNone/>
            </a:pPr>
            <a:r>
              <a:rPr lang="en-US" dirty="0" smtClean="0">
                <a:latin typeface="Calibri" charset="0"/>
                <a:cs typeface="Calibri" charset="0"/>
              </a:rPr>
              <a:t>Phase VI. Ongoing Compliance and Oversight</a:t>
            </a:r>
          </a:p>
          <a:p>
            <a:pPr lvl="1">
              <a:buFont typeface="Calibri" charset="0"/>
              <a:buChar char="—"/>
            </a:pPr>
            <a:r>
              <a:rPr lang="en-US" dirty="0" smtClean="0">
                <a:latin typeface="Calibri" charset="0"/>
                <a:cs typeface="Calibri" charset="0"/>
              </a:rPr>
              <a:t>Assuring Ongoing Compliance</a:t>
            </a:r>
          </a:p>
          <a:p>
            <a:pPr lvl="2"/>
            <a:r>
              <a:rPr lang="en-US" dirty="0" smtClean="0">
                <a:latin typeface="Calibri" charset="0"/>
                <a:cs typeface="Calibri" charset="0"/>
              </a:rPr>
              <a:t>Development of ongoing monitoring and Quality Assurance processes </a:t>
            </a:r>
            <a:r>
              <a:rPr lang="en-US" sz="2000" i="1" dirty="0" smtClean="0">
                <a:latin typeface="Calibri" charset="0"/>
                <a:cs typeface="Calibri" charset="0"/>
              </a:rPr>
              <a:t>(May 2015- May 2018)</a:t>
            </a:r>
          </a:p>
          <a:p>
            <a:pPr lvl="2"/>
            <a:r>
              <a:rPr lang="en-US" dirty="0" smtClean="0">
                <a:latin typeface="Calibri" charset="0"/>
                <a:cs typeface="Calibri" charset="0"/>
              </a:rPr>
              <a:t>2</a:t>
            </a:r>
            <a:r>
              <a:rPr lang="en-US" baseline="30000" dirty="0" smtClean="0">
                <a:latin typeface="Calibri" charset="0"/>
                <a:cs typeface="Calibri" charset="0"/>
              </a:rPr>
              <a:t>nd</a:t>
            </a:r>
            <a:r>
              <a:rPr lang="en-US" dirty="0" smtClean="0">
                <a:latin typeface="Calibri" charset="0"/>
                <a:cs typeface="Calibri" charset="0"/>
              </a:rPr>
              <a:t> Individual Experience Assessment </a:t>
            </a:r>
            <a:r>
              <a:rPr lang="en-US" sz="2000" i="1" dirty="0" smtClean="0">
                <a:latin typeface="Calibri" charset="0"/>
                <a:cs typeface="Calibri" charset="0"/>
              </a:rPr>
              <a:t>( July 2017- December 2017)</a:t>
            </a:r>
          </a:p>
          <a:p>
            <a:pPr lvl="2"/>
            <a:r>
              <a:rPr lang="en-US" dirty="0" smtClean="0">
                <a:latin typeface="Calibri" charset="0"/>
                <a:cs typeface="Calibri" charset="0"/>
              </a:rPr>
              <a:t>3</a:t>
            </a:r>
            <a:r>
              <a:rPr lang="en-US" baseline="30000" dirty="0" smtClean="0">
                <a:latin typeface="Calibri" charset="0"/>
                <a:cs typeface="Calibri" charset="0"/>
              </a:rPr>
              <a:t>rd</a:t>
            </a:r>
            <a:r>
              <a:rPr lang="en-US" dirty="0" smtClean="0">
                <a:latin typeface="Calibri" charset="0"/>
                <a:cs typeface="Calibri" charset="0"/>
              </a:rPr>
              <a:t> Individual Experience Assessment </a:t>
            </a:r>
            <a:r>
              <a:rPr lang="en-US" sz="2000" i="1" dirty="0" smtClean="0">
                <a:latin typeface="Calibri" charset="0"/>
                <a:cs typeface="Calibri" charset="0"/>
              </a:rPr>
              <a:t>( July 2019 – December 2019)</a:t>
            </a:r>
          </a:p>
          <a:p>
            <a:pPr lvl="2"/>
            <a:r>
              <a:rPr lang="en-US" dirty="0" smtClean="0">
                <a:latin typeface="Calibri" charset="0"/>
                <a:cs typeface="Calibri" charset="0"/>
              </a:rPr>
              <a:t>Terminate Medicaid contracts with non-compliant providers </a:t>
            </a:r>
            <a:r>
              <a:rPr lang="en-US" sz="2000" i="1" dirty="0" smtClean="0">
                <a:latin typeface="Calibri" charset="0"/>
                <a:cs typeface="Calibri" charset="0"/>
              </a:rPr>
              <a:t>(March 2019)</a:t>
            </a:r>
          </a:p>
          <a:p>
            <a:endParaRPr lang="en-US" dirty="0">
              <a:latin typeface="Times" charset="0"/>
            </a:endParaRPr>
          </a:p>
        </p:txBody>
      </p:sp>
      <p:sp>
        <p:nvSpPr>
          <p:cNvPr id="37892" name="Header Placeholder 3"/>
          <p:cNvSpPr>
            <a:spLocks noGrp="1"/>
          </p:cNvSpPr>
          <p:nvPr>
            <p:ph type="hdr" sz="quarter"/>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defRPr sz="2400">
                <a:solidFill>
                  <a:srgbClr val="005595"/>
                </a:solidFill>
                <a:latin typeface="Arial" charset="0"/>
                <a:ea typeface="ＭＳ Ｐゴシック" charset="0"/>
              </a:defRPr>
            </a:lvl1pPr>
            <a:lvl2pPr marL="742950" indent="-285750" eaLnBrk="0" hangingPunct="0">
              <a:defRPr sz="2400">
                <a:solidFill>
                  <a:srgbClr val="005595"/>
                </a:solidFill>
                <a:latin typeface="Arial" charset="0"/>
                <a:ea typeface="ＭＳ Ｐゴシック" charset="0"/>
              </a:defRPr>
            </a:lvl2pPr>
            <a:lvl3pPr marL="1143000" indent="-228600" eaLnBrk="0" hangingPunct="0">
              <a:defRPr sz="2400">
                <a:solidFill>
                  <a:srgbClr val="005595"/>
                </a:solidFill>
                <a:latin typeface="Arial" charset="0"/>
                <a:ea typeface="ＭＳ Ｐゴシック" charset="0"/>
              </a:defRPr>
            </a:lvl3pPr>
            <a:lvl4pPr marL="1600200" indent="-228600" eaLnBrk="0" hangingPunct="0">
              <a:defRPr sz="2400">
                <a:solidFill>
                  <a:srgbClr val="005595"/>
                </a:solidFill>
                <a:latin typeface="Arial" charset="0"/>
                <a:ea typeface="ＭＳ Ｐゴシック" charset="0"/>
              </a:defRPr>
            </a:lvl4pPr>
            <a:lvl5pPr marL="2057400" indent="-228600" eaLnBrk="0" hangingPunct="0">
              <a:defRPr sz="2400">
                <a:solidFill>
                  <a:srgbClr val="005595"/>
                </a:solidFill>
                <a:latin typeface="Arial" charset="0"/>
                <a:ea typeface="ＭＳ Ｐゴシック" charset="0"/>
              </a:defRPr>
            </a:lvl5pPr>
            <a:lvl6pPr marL="2514600" indent="-228600" eaLnBrk="0" fontAlgn="base" hangingPunct="0">
              <a:spcBef>
                <a:spcPct val="0"/>
              </a:spcBef>
              <a:spcAft>
                <a:spcPct val="0"/>
              </a:spcAft>
              <a:defRPr sz="2400">
                <a:solidFill>
                  <a:srgbClr val="005595"/>
                </a:solidFill>
                <a:latin typeface="Arial" charset="0"/>
                <a:ea typeface="ＭＳ Ｐゴシック" charset="0"/>
              </a:defRPr>
            </a:lvl6pPr>
            <a:lvl7pPr marL="2971800" indent="-228600" eaLnBrk="0" fontAlgn="base" hangingPunct="0">
              <a:spcBef>
                <a:spcPct val="0"/>
              </a:spcBef>
              <a:spcAft>
                <a:spcPct val="0"/>
              </a:spcAft>
              <a:defRPr sz="2400">
                <a:solidFill>
                  <a:srgbClr val="005595"/>
                </a:solidFill>
                <a:latin typeface="Arial" charset="0"/>
                <a:ea typeface="ＭＳ Ｐゴシック" charset="0"/>
              </a:defRPr>
            </a:lvl7pPr>
            <a:lvl8pPr marL="3429000" indent="-228600" eaLnBrk="0" fontAlgn="base" hangingPunct="0">
              <a:spcBef>
                <a:spcPct val="0"/>
              </a:spcBef>
              <a:spcAft>
                <a:spcPct val="0"/>
              </a:spcAft>
              <a:defRPr sz="2400">
                <a:solidFill>
                  <a:srgbClr val="005595"/>
                </a:solidFill>
                <a:latin typeface="Arial" charset="0"/>
                <a:ea typeface="ＭＳ Ｐゴシック" charset="0"/>
              </a:defRPr>
            </a:lvl8pPr>
            <a:lvl9pPr marL="3886200" indent="-228600" eaLnBrk="0" fontAlgn="base" hangingPunct="0">
              <a:spcBef>
                <a:spcPct val="0"/>
              </a:spcBef>
              <a:spcAft>
                <a:spcPct val="0"/>
              </a:spcAft>
              <a:defRPr sz="2400">
                <a:solidFill>
                  <a:srgbClr val="005595"/>
                </a:solidFill>
                <a:latin typeface="Arial" charset="0"/>
                <a:ea typeface="ＭＳ Ｐゴシック" charset="0"/>
              </a:defRPr>
            </a:lvl9pPr>
          </a:lstStyle>
          <a:p>
            <a:r>
              <a:rPr lang="en-US" sz="1200" dirty="0">
                <a:solidFill>
                  <a:schemeClr val="tx1"/>
                </a:solidFill>
                <a:latin typeface="Times" charset="0"/>
              </a:rPr>
              <a:t>Oregon Department of Human Services and Oregon Health Authority - HCBS Transition Plan</a:t>
            </a:r>
          </a:p>
        </p:txBody>
      </p:sp>
      <p:sp>
        <p:nvSpPr>
          <p:cNvPr id="37893" name="Date Placeholder 4"/>
          <p:cNvSpPr>
            <a:spLocks noGrp="1"/>
          </p:cNvSpPr>
          <p:nvPr>
            <p:ph type="dt" sz="quarter" idx="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defRPr sz="2400">
                <a:solidFill>
                  <a:srgbClr val="005595"/>
                </a:solidFill>
                <a:latin typeface="Arial" charset="0"/>
                <a:ea typeface="ＭＳ Ｐゴシック" charset="0"/>
              </a:defRPr>
            </a:lvl1pPr>
            <a:lvl2pPr marL="742950" indent="-285750" eaLnBrk="0" hangingPunct="0">
              <a:defRPr sz="2400">
                <a:solidFill>
                  <a:srgbClr val="005595"/>
                </a:solidFill>
                <a:latin typeface="Arial" charset="0"/>
                <a:ea typeface="ＭＳ Ｐゴシック" charset="0"/>
              </a:defRPr>
            </a:lvl2pPr>
            <a:lvl3pPr marL="1143000" indent="-228600" eaLnBrk="0" hangingPunct="0">
              <a:defRPr sz="2400">
                <a:solidFill>
                  <a:srgbClr val="005595"/>
                </a:solidFill>
                <a:latin typeface="Arial" charset="0"/>
                <a:ea typeface="ＭＳ Ｐゴシック" charset="0"/>
              </a:defRPr>
            </a:lvl3pPr>
            <a:lvl4pPr marL="1600200" indent="-228600" eaLnBrk="0" hangingPunct="0">
              <a:defRPr sz="2400">
                <a:solidFill>
                  <a:srgbClr val="005595"/>
                </a:solidFill>
                <a:latin typeface="Arial" charset="0"/>
                <a:ea typeface="ＭＳ Ｐゴシック" charset="0"/>
              </a:defRPr>
            </a:lvl4pPr>
            <a:lvl5pPr marL="2057400" indent="-228600" eaLnBrk="0" hangingPunct="0">
              <a:defRPr sz="2400">
                <a:solidFill>
                  <a:srgbClr val="005595"/>
                </a:solidFill>
                <a:latin typeface="Arial" charset="0"/>
                <a:ea typeface="ＭＳ Ｐゴシック" charset="0"/>
              </a:defRPr>
            </a:lvl5pPr>
            <a:lvl6pPr marL="2514600" indent="-228600" eaLnBrk="0" fontAlgn="base" hangingPunct="0">
              <a:spcBef>
                <a:spcPct val="0"/>
              </a:spcBef>
              <a:spcAft>
                <a:spcPct val="0"/>
              </a:spcAft>
              <a:defRPr sz="2400">
                <a:solidFill>
                  <a:srgbClr val="005595"/>
                </a:solidFill>
                <a:latin typeface="Arial" charset="0"/>
                <a:ea typeface="ＭＳ Ｐゴシック" charset="0"/>
              </a:defRPr>
            </a:lvl6pPr>
            <a:lvl7pPr marL="2971800" indent="-228600" eaLnBrk="0" fontAlgn="base" hangingPunct="0">
              <a:spcBef>
                <a:spcPct val="0"/>
              </a:spcBef>
              <a:spcAft>
                <a:spcPct val="0"/>
              </a:spcAft>
              <a:defRPr sz="2400">
                <a:solidFill>
                  <a:srgbClr val="005595"/>
                </a:solidFill>
                <a:latin typeface="Arial" charset="0"/>
                <a:ea typeface="ＭＳ Ｐゴシック" charset="0"/>
              </a:defRPr>
            </a:lvl7pPr>
            <a:lvl8pPr marL="3429000" indent="-228600" eaLnBrk="0" fontAlgn="base" hangingPunct="0">
              <a:spcBef>
                <a:spcPct val="0"/>
              </a:spcBef>
              <a:spcAft>
                <a:spcPct val="0"/>
              </a:spcAft>
              <a:defRPr sz="2400">
                <a:solidFill>
                  <a:srgbClr val="005595"/>
                </a:solidFill>
                <a:latin typeface="Arial" charset="0"/>
                <a:ea typeface="ＭＳ Ｐゴシック" charset="0"/>
              </a:defRPr>
            </a:lvl8pPr>
            <a:lvl9pPr marL="3886200" indent="-228600" eaLnBrk="0" fontAlgn="base" hangingPunct="0">
              <a:spcBef>
                <a:spcPct val="0"/>
              </a:spcBef>
              <a:spcAft>
                <a:spcPct val="0"/>
              </a:spcAft>
              <a:defRPr sz="2400">
                <a:solidFill>
                  <a:srgbClr val="005595"/>
                </a:solidFill>
                <a:latin typeface="Arial" charset="0"/>
                <a:ea typeface="ＭＳ Ｐゴシック" charset="0"/>
              </a:defRPr>
            </a:lvl9pPr>
          </a:lstStyle>
          <a:p>
            <a:fld id="{667AD6F0-00F4-8E4B-BE23-049CBD8D1748}" type="datetime4">
              <a:rPr lang="en-US" sz="1200">
                <a:solidFill>
                  <a:schemeClr val="tx1"/>
                </a:solidFill>
                <a:latin typeface="Times" charset="0"/>
              </a:rPr>
              <a:pPr/>
              <a:t>November 21, 2016</a:t>
            </a:fld>
            <a:endParaRPr lang="en-US" sz="1200" dirty="0">
              <a:solidFill>
                <a:schemeClr val="tx1"/>
              </a:solidFill>
              <a:latin typeface="Times" charset="0"/>
            </a:endParaRPr>
          </a:p>
        </p:txBody>
      </p:sp>
      <p:sp>
        <p:nvSpPr>
          <p:cNvPr id="37894" name="Footer Placeholder 5"/>
          <p:cNvSpPr>
            <a:spLocks noGrp="1"/>
          </p:cNvSpPr>
          <p:nvPr>
            <p:ph type="ftr" sz="quarter" idx="4"/>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defRPr sz="2400">
                <a:solidFill>
                  <a:srgbClr val="005595"/>
                </a:solidFill>
                <a:latin typeface="Arial" charset="0"/>
                <a:ea typeface="ＭＳ Ｐゴシック" charset="0"/>
              </a:defRPr>
            </a:lvl1pPr>
            <a:lvl2pPr marL="742950" indent="-285750" eaLnBrk="0" hangingPunct="0">
              <a:defRPr sz="2400">
                <a:solidFill>
                  <a:srgbClr val="005595"/>
                </a:solidFill>
                <a:latin typeface="Arial" charset="0"/>
                <a:ea typeface="ＭＳ Ｐゴシック" charset="0"/>
              </a:defRPr>
            </a:lvl2pPr>
            <a:lvl3pPr marL="1143000" indent="-228600" eaLnBrk="0" hangingPunct="0">
              <a:defRPr sz="2400">
                <a:solidFill>
                  <a:srgbClr val="005595"/>
                </a:solidFill>
                <a:latin typeface="Arial" charset="0"/>
                <a:ea typeface="ＭＳ Ｐゴシック" charset="0"/>
              </a:defRPr>
            </a:lvl3pPr>
            <a:lvl4pPr marL="1600200" indent="-228600" eaLnBrk="0" hangingPunct="0">
              <a:defRPr sz="2400">
                <a:solidFill>
                  <a:srgbClr val="005595"/>
                </a:solidFill>
                <a:latin typeface="Arial" charset="0"/>
                <a:ea typeface="ＭＳ Ｐゴシック" charset="0"/>
              </a:defRPr>
            </a:lvl4pPr>
            <a:lvl5pPr marL="2057400" indent="-228600" eaLnBrk="0" hangingPunct="0">
              <a:defRPr sz="2400">
                <a:solidFill>
                  <a:srgbClr val="005595"/>
                </a:solidFill>
                <a:latin typeface="Arial" charset="0"/>
                <a:ea typeface="ＭＳ Ｐゴシック" charset="0"/>
              </a:defRPr>
            </a:lvl5pPr>
            <a:lvl6pPr marL="2514600" indent="-228600" eaLnBrk="0" fontAlgn="base" hangingPunct="0">
              <a:spcBef>
                <a:spcPct val="0"/>
              </a:spcBef>
              <a:spcAft>
                <a:spcPct val="0"/>
              </a:spcAft>
              <a:defRPr sz="2400">
                <a:solidFill>
                  <a:srgbClr val="005595"/>
                </a:solidFill>
                <a:latin typeface="Arial" charset="0"/>
                <a:ea typeface="ＭＳ Ｐゴシック" charset="0"/>
              </a:defRPr>
            </a:lvl6pPr>
            <a:lvl7pPr marL="2971800" indent="-228600" eaLnBrk="0" fontAlgn="base" hangingPunct="0">
              <a:spcBef>
                <a:spcPct val="0"/>
              </a:spcBef>
              <a:spcAft>
                <a:spcPct val="0"/>
              </a:spcAft>
              <a:defRPr sz="2400">
                <a:solidFill>
                  <a:srgbClr val="005595"/>
                </a:solidFill>
                <a:latin typeface="Arial" charset="0"/>
                <a:ea typeface="ＭＳ Ｐゴシック" charset="0"/>
              </a:defRPr>
            </a:lvl7pPr>
            <a:lvl8pPr marL="3429000" indent="-228600" eaLnBrk="0" fontAlgn="base" hangingPunct="0">
              <a:spcBef>
                <a:spcPct val="0"/>
              </a:spcBef>
              <a:spcAft>
                <a:spcPct val="0"/>
              </a:spcAft>
              <a:defRPr sz="2400">
                <a:solidFill>
                  <a:srgbClr val="005595"/>
                </a:solidFill>
                <a:latin typeface="Arial" charset="0"/>
                <a:ea typeface="ＭＳ Ｐゴシック" charset="0"/>
              </a:defRPr>
            </a:lvl8pPr>
            <a:lvl9pPr marL="3886200" indent="-228600" eaLnBrk="0" fontAlgn="base" hangingPunct="0">
              <a:spcBef>
                <a:spcPct val="0"/>
              </a:spcBef>
              <a:spcAft>
                <a:spcPct val="0"/>
              </a:spcAft>
              <a:defRPr sz="2400">
                <a:solidFill>
                  <a:srgbClr val="005595"/>
                </a:solidFill>
                <a:latin typeface="Arial" charset="0"/>
                <a:ea typeface="ＭＳ Ｐゴシック" charset="0"/>
              </a:defRPr>
            </a:lvl9pPr>
          </a:lstStyle>
          <a:p>
            <a:endParaRPr lang="en-US" sz="1200" dirty="0">
              <a:solidFill>
                <a:schemeClr val="tx1"/>
              </a:solidFill>
              <a:latin typeface="Times" charset="0"/>
            </a:endParaRPr>
          </a:p>
        </p:txBody>
      </p:sp>
      <p:sp>
        <p:nvSpPr>
          <p:cNvPr id="37895" name="Slide Number Placeholder 6"/>
          <p:cNvSpPr>
            <a:spLocks noGrp="1"/>
          </p:cNvSpPr>
          <p:nvPr>
            <p:ph type="sldNum" sz="quarter" idx="5"/>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defRPr sz="2400">
                <a:solidFill>
                  <a:srgbClr val="005595"/>
                </a:solidFill>
                <a:latin typeface="Arial" charset="0"/>
                <a:ea typeface="ＭＳ Ｐゴシック" charset="0"/>
              </a:defRPr>
            </a:lvl1pPr>
            <a:lvl2pPr marL="742950" indent="-285750" eaLnBrk="0" hangingPunct="0">
              <a:defRPr sz="2400">
                <a:solidFill>
                  <a:srgbClr val="005595"/>
                </a:solidFill>
                <a:latin typeface="Arial" charset="0"/>
                <a:ea typeface="ＭＳ Ｐゴシック" charset="0"/>
              </a:defRPr>
            </a:lvl2pPr>
            <a:lvl3pPr marL="1143000" indent="-228600" eaLnBrk="0" hangingPunct="0">
              <a:defRPr sz="2400">
                <a:solidFill>
                  <a:srgbClr val="005595"/>
                </a:solidFill>
                <a:latin typeface="Arial" charset="0"/>
                <a:ea typeface="ＭＳ Ｐゴシック" charset="0"/>
              </a:defRPr>
            </a:lvl3pPr>
            <a:lvl4pPr marL="1600200" indent="-228600" eaLnBrk="0" hangingPunct="0">
              <a:defRPr sz="2400">
                <a:solidFill>
                  <a:srgbClr val="005595"/>
                </a:solidFill>
                <a:latin typeface="Arial" charset="0"/>
                <a:ea typeface="ＭＳ Ｐゴシック" charset="0"/>
              </a:defRPr>
            </a:lvl4pPr>
            <a:lvl5pPr marL="2057400" indent="-228600" eaLnBrk="0" hangingPunct="0">
              <a:defRPr sz="2400">
                <a:solidFill>
                  <a:srgbClr val="005595"/>
                </a:solidFill>
                <a:latin typeface="Arial" charset="0"/>
                <a:ea typeface="ＭＳ Ｐゴシック" charset="0"/>
              </a:defRPr>
            </a:lvl5pPr>
            <a:lvl6pPr marL="2514600" indent="-228600" eaLnBrk="0" fontAlgn="base" hangingPunct="0">
              <a:spcBef>
                <a:spcPct val="0"/>
              </a:spcBef>
              <a:spcAft>
                <a:spcPct val="0"/>
              </a:spcAft>
              <a:defRPr sz="2400">
                <a:solidFill>
                  <a:srgbClr val="005595"/>
                </a:solidFill>
                <a:latin typeface="Arial" charset="0"/>
                <a:ea typeface="ＭＳ Ｐゴシック" charset="0"/>
              </a:defRPr>
            </a:lvl6pPr>
            <a:lvl7pPr marL="2971800" indent="-228600" eaLnBrk="0" fontAlgn="base" hangingPunct="0">
              <a:spcBef>
                <a:spcPct val="0"/>
              </a:spcBef>
              <a:spcAft>
                <a:spcPct val="0"/>
              </a:spcAft>
              <a:defRPr sz="2400">
                <a:solidFill>
                  <a:srgbClr val="005595"/>
                </a:solidFill>
                <a:latin typeface="Arial" charset="0"/>
                <a:ea typeface="ＭＳ Ｐゴシック" charset="0"/>
              </a:defRPr>
            </a:lvl7pPr>
            <a:lvl8pPr marL="3429000" indent="-228600" eaLnBrk="0" fontAlgn="base" hangingPunct="0">
              <a:spcBef>
                <a:spcPct val="0"/>
              </a:spcBef>
              <a:spcAft>
                <a:spcPct val="0"/>
              </a:spcAft>
              <a:defRPr sz="2400">
                <a:solidFill>
                  <a:srgbClr val="005595"/>
                </a:solidFill>
                <a:latin typeface="Arial" charset="0"/>
                <a:ea typeface="ＭＳ Ｐゴシック" charset="0"/>
              </a:defRPr>
            </a:lvl8pPr>
            <a:lvl9pPr marL="3886200" indent="-228600" eaLnBrk="0" fontAlgn="base" hangingPunct="0">
              <a:spcBef>
                <a:spcPct val="0"/>
              </a:spcBef>
              <a:spcAft>
                <a:spcPct val="0"/>
              </a:spcAft>
              <a:defRPr sz="2400">
                <a:solidFill>
                  <a:srgbClr val="005595"/>
                </a:solidFill>
                <a:latin typeface="Arial" charset="0"/>
                <a:ea typeface="ＭＳ Ｐゴシック" charset="0"/>
              </a:defRPr>
            </a:lvl9pPr>
          </a:lstStyle>
          <a:p>
            <a:fld id="{16B58001-F59B-3849-80E8-AB75142475F6}" type="slidenum">
              <a:rPr lang="en-US" sz="1200">
                <a:solidFill>
                  <a:schemeClr val="tx1"/>
                </a:solidFill>
                <a:latin typeface="Times" charset="0"/>
              </a:rPr>
              <a:pPr/>
              <a:t>4</a:t>
            </a:fld>
            <a:endParaRPr lang="en-US" sz="1200" dirty="0">
              <a:solidFill>
                <a:schemeClr val="tx1"/>
              </a:solidFill>
              <a:latin typeface="Times" charset="0"/>
            </a:endParaRPr>
          </a:p>
        </p:txBody>
      </p:sp>
    </p:spTree>
    <p:extLst>
      <p:ext uri="{BB962C8B-B14F-4D97-AF65-F5344CB8AC3E}">
        <p14:creationId xmlns:p14="http://schemas.microsoft.com/office/powerpoint/2010/main" val="149572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43000" y="685800"/>
            <a:ext cx="4572000" cy="3429000"/>
          </a:xfrm>
          <a:ln/>
        </p:spPr>
      </p:sp>
      <p:sp>
        <p:nvSpPr>
          <p:cNvPr id="36867" name="Notes Placeholder 2"/>
          <p:cNvSpPr>
            <a:spLocks noGrp="1"/>
          </p:cNvSpPr>
          <p:nvPr>
            <p:ph type="body" idx="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r>
              <a:rPr lang="en-US" dirty="0" smtClean="0">
                <a:latin typeface="Times" charset="0"/>
              </a:rPr>
              <a:t>States must come into compliance by March</a:t>
            </a:r>
            <a:r>
              <a:rPr lang="en-US" baseline="0" dirty="0" smtClean="0">
                <a:latin typeface="Times" charset="0"/>
              </a:rPr>
              <a:t> 2019 to retain HCBS funding</a:t>
            </a:r>
            <a:endParaRPr lang="en-US" dirty="0">
              <a:latin typeface="Times" charset="0"/>
            </a:endParaRPr>
          </a:p>
        </p:txBody>
      </p:sp>
      <p:sp>
        <p:nvSpPr>
          <p:cNvPr id="36868" name="Header Placeholder 3"/>
          <p:cNvSpPr>
            <a:spLocks noGrp="1"/>
          </p:cNvSpPr>
          <p:nvPr>
            <p:ph type="hdr" sz="quarter"/>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defRPr sz="2400">
                <a:solidFill>
                  <a:srgbClr val="005595"/>
                </a:solidFill>
                <a:latin typeface="Arial" charset="0"/>
                <a:ea typeface="ＭＳ Ｐゴシック" charset="0"/>
              </a:defRPr>
            </a:lvl1pPr>
            <a:lvl2pPr marL="742950" indent="-285750" eaLnBrk="0" hangingPunct="0">
              <a:defRPr sz="2400">
                <a:solidFill>
                  <a:srgbClr val="005595"/>
                </a:solidFill>
                <a:latin typeface="Arial" charset="0"/>
                <a:ea typeface="ＭＳ Ｐゴシック" charset="0"/>
              </a:defRPr>
            </a:lvl2pPr>
            <a:lvl3pPr marL="1143000" indent="-228600" eaLnBrk="0" hangingPunct="0">
              <a:defRPr sz="2400">
                <a:solidFill>
                  <a:srgbClr val="005595"/>
                </a:solidFill>
                <a:latin typeface="Arial" charset="0"/>
                <a:ea typeface="ＭＳ Ｐゴシック" charset="0"/>
              </a:defRPr>
            </a:lvl3pPr>
            <a:lvl4pPr marL="1600200" indent="-228600" eaLnBrk="0" hangingPunct="0">
              <a:defRPr sz="2400">
                <a:solidFill>
                  <a:srgbClr val="005595"/>
                </a:solidFill>
                <a:latin typeface="Arial" charset="0"/>
                <a:ea typeface="ＭＳ Ｐゴシック" charset="0"/>
              </a:defRPr>
            </a:lvl4pPr>
            <a:lvl5pPr marL="2057400" indent="-228600" eaLnBrk="0" hangingPunct="0">
              <a:defRPr sz="2400">
                <a:solidFill>
                  <a:srgbClr val="005595"/>
                </a:solidFill>
                <a:latin typeface="Arial" charset="0"/>
                <a:ea typeface="ＭＳ Ｐゴシック" charset="0"/>
              </a:defRPr>
            </a:lvl5pPr>
            <a:lvl6pPr marL="2514600" indent="-228600" eaLnBrk="0" fontAlgn="base" hangingPunct="0">
              <a:spcBef>
                <a:spcPct val="0"/>
              </a:spcBef>
              <a:spcAft>
                <a:spcPct val="0"/>
              </a:spcAft>
              <a:defRPr sz="2400">
                <a:solidFill>
                  <a:srgbClr val="005595"/>
                </a:solidFill>
                <a:latin typeface="Arial" charset="0"/>
                <a:ea typeface="ＭＳ Ｐゴシック" charset="0"/>
              </a:defRPr>
            </a:lvl6pPr>
            <a:lvl7pPr marL="2971800" indent="-228600" eaLnBrk="0" fontAlgn="base" hangingPunct="0">
              <a:spcBef>
                <a:spcPct val="0"/>
              </a:spcBef>
              <a:spcAft>
                <a:spcPct val="0"/>
              </a:spcAft>
              <a:defRPr sz="2400">
                <a:solidFill>
                  <a:srgbClr val="005595"/>
                </a:solidFill>
                <a:latin typeface="Arial" charset="0"/>
                <a:ea typeface="ＭＳ Ｐゴシック" charset="0"/>
              </a:defRPr>
            </a:lvl7pPr>
            <a:lvl8pPr marL="3429000" indent="-228600" eaLnBrk="0" fontAlgn="base" hangingPunct="0">
              <a:spcBef>
                <a:spcPct val="0"/>
              </a:spcBef>
              <a:spcAft>
                <a:spcPct val="0"/>
              </a:spcAft>
              <a:defRPr sz="2400">
                <a:solidFill>
                  <a:srgbClr val="005595"/>
                </a:solidFill>
                <a:latin typeface="Arial" charset="0"/>
                <a:ea typeface="ＭＳ Ｐゴシック" charset="0"/>
              </a:defRPr>
            </a:lvl8pPr>
            <a:lvl9pPr marL="3886200" indent="-228600" eaLnBrk="0" fontAlgn="base" hangingPunct="0">
              <a:spcBef>
                <a:spcPct val="0"/>
              </a:spcBef>
              <a:spcAft>
                <a:spcPct val="0"/>
              </a:spcAft>
              <a:defRPr sz="2400">
                <a:solidFill>
                  <a:srgbClr val="005595"/>
                </a:solidFill>
                <a:latin typeface="Arial" charset="0"/>
                <a:ea typeface="ＭＳ Ｐゴシック" charset="0"/>
              </a:defRPr>
            </a:lvl9pPr>
          </a:lstStyle>
          <a:p>
            <a:r>
              <a:rPr lang="en-US" sz="1200" dirty="0">
                <a:solidFill>
                  <a:schemeClr val="tx1"/>
                </a:solidFill>
                <a:latin typeface="Times" charset="0"/>
              </a:rPr>
              <a:t>Oregon Department of Human Services and Oregon Health Authority - HCBS Transition Plan</a:t>
            </a:r>
          </a:p>
        </p:txBody>
      </p:sp>
      <p:sp>
        <p:nvSpPr>
          <p:cNvPr id="36869" name="Date Placeholder 4"/>
          <p:cNvSpPr>
            <a:spLocks noGrp="1"/>
          </p:cNvSpPr>
          <p:nvPr>
            <p:ph type="dt" sz="quarter" idx="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defRPr sz="2400">
                <a:solidFill>
                  <a:srgbClr val="005595"/>
                </a:solidFill>
                <a:latin typeface="Arial" charset="0"/>
                <a:ea typeface="ＭＳ Ｐゴシック" charset="0"/>
              </a:defRPr>
            </a:lvl1pPr>
            <a:lvl2pPr marL="742950" indent="-285750" eaLnBrk="0" hangingPunct="0">
              <a:defRPr sz="2400">
                <a:solidFill>
                  <a:srgbClr val="005595"/>
                </a:solidFill>
                <a:latin typeface="Arial" charset="0"/>
                <a:ea typeface="ＭＳ Ｐゴシック" charset="0"/>
              </a:defRPr>
            </a:lvl2pPr>
            <a:lvl3pPr marL="1143000" indent="-228600" eaLnBrk="0" hangingPunct="0">
              <a:defRPr sz="2400">
                <a:solidFill>
                  <a:srgbClr val="005595"/>
                </a:solidFill>
                <a:latin typeface="Arial" charset="0"/>
                <a:ea typeface="ＭＳ Ｐゴシック" charset="0"/>
              </a:defRPr>
            </a:lvl3pPr>
            <a:lvl4pPr marL="1600200" indent="-228600" eaLnBrk="0" hangingPunct="0">
              <a:defRPr sz="2400">
                <a:solidFill>
                  <a:srgbClr val="005595"/>
                </a:solidFill>
                <a:latin typeface="Arial" charset="0"/>
                <a:ea typeface="ＭＳ Ｐゴシック" charset="0"/>
              </a:defRPr>
            </a:lvl4pPr>
            <a:lvl5pPr marL="2057400" indent="-228600" eaLnBrk="0" hangingPunct="0">
              <a:defRPr sz="2400">
                <a:solidFill>
                  <a:srgbClr val="005595"/>
                </a:solidFill>
                <a:latin typeface="Arial" charset="0"/>
                <a:ea typeface="ＭＳ Ｐゴシック" charset="0"/>
              </a:defRPr>
            </a:lvl5pPr>
            <a:lvl6pPr marL="2514600" indent="-228600" eaLnBrk="0" fontAlgn="base" hangingPunct="0">
              <a:spcBef>
                <a:spcPct val="0"/>
              </a:spcBef>
              <a:spcAft>
                <a:spcPct val="0"/>
              </a:spcAft>
              <a:defRPr sz="2400">
                <a:solidFill>
                  <a:srgbClr val="005595"/>
                </a:solidFill>
                <a:latin typeface="Arial" charset="0"/>
                <a:ea typeface="ＭＳ Ｐゴシック" charset="0"/>
              </a:defRPr>
            </a:lvl6pPr>
            <a:lvl7pPr marL="2971800" indent="-228600" eaLnBrk="0" fontAlgn="base" hangingPunct="0">
              <a:spcBef>
                <a:spcPct val="0"/>
              </a:spcBef>
              <a:spcAft>
                <a:spcPct val="0"/>
              </a:spcAft>
              <a:defRPr sz="2400">
                <a:solidFill>
                  <a:srgbClr val="005595"/>
                </a:solidFill>
                <a:latin typeface="Arial" charset="0"/>
                <a:ea typeface="ＭＳ Ｐゴシック" charset="0"/>
              </a:defRPr>
            </a:lvl7pPr>
            <a:lvl8pPr marL="3429000" indent="-228600" eaLnBrk="0" fontAlgn="base" hangingPunct="0">
              <a:spcBef>
                <a:spcPct val="0"/>
              </a:spcBef>
              <a:spcAft>
                <a:spcPct val="0"/>
              </a:spcAft>
              <a:defRPr sz="2400">
                <a:solidFill>
                  <a:srgbClr val="005595"/>
                </a:solidFill>
                <a:latin typeface="Arial" charset="0"/>
                <a:ea typeface="ＭＳ Ｐゴシック" charset="0"/>
              </a:defRPr>
            </a:lvl8pPr>
            <a:lvl9pPr marL="3886200" indent="-228600" eaLnBrk="0" fontAlgn="base" hangingPunct="0">
              <a:spcBef>
                <a:spcPct val="0"/>
              </a:spcBef>
              <a:spcAft>
                <a:spcPct val="0"/>
              </a:spcAft>
              <a:defRPr sz="2400">
                <a:solidFill>
                  <a:srgbClr val="005595"/>
                </a:solidFill>
                <a:latin typeface="Arial" charset="0"/>
                <a:ea typeface="ＭＳ Ｐゴシック" charset="0"/>
              </a:defRPr>
            </a:lvl9pPr>
          </a:lstStyle>
          <a:p>
            <a:fld id="{E33FE17A-85E7-EC43-AAAB-E57C617487D9}" type="datetime4">
              <a:rPr lang="en-US" sz="1200">
                <a:solidFill>
                  <a:schemeClr val="tx1"/>
                </a:solidFill>
                <a:latin typeface="Times" charset="0"/>
              </a:rPr>
              <a:pPr/>
              <a:t>November 21, 2016</a:t>
            </a:fld>
            <a:endParaRPr lang="en-US" sz="1200" dirty="0">
              <a:solidFill>
                <a:schemeClr val="tx1"/>
              </a:solidFill>
              <a:latin typeface="Times" charset="0"/>
            </a:endParaRPr>
          </a:p>
        </p:txBody>
      </p:sp>
      <p:sp>
        <p:nvSpPr>
          <p:cNvPr id="36870" name="Footer Placeholder 5"/>
          <p:cNvSpPr>
            <a:spLocks noGrp="1"/>
          </p:cNvSpPr>
          <p:nvPr>
            <p:ph type="ftr" sz="quarter" idx="4"/>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defRPr sz="2400">
                <a:solidFill>
                  <a:srgbClr val="005595"/>
                </a:solidFill>
                <a:latin typeface="Arial" charset="0"/>
                <a:ea typeface="ＭＳ Ｐゴシック" charset="0"/>
              </a:defRPr>
            </a:lvl1pPr>
            <a:lvl2pPr marL="742950" indent="-285750" eaLnBrk="0" hangingPunct="0">
              <a:defRPr sz="2400">
                <a:solidFill>
                  <a:srgbClr val="005595"/>
                </a:solidFill>
                <a:latin typeface="Arial" charset="0"/>
                <a:ea typeface="ＭＳ Ｐゴシック" charset="0"/>
              </a:defRPr>
            </a:lvl2pPr>
            <a:lvl3pPr marL="1143000" indent="-228600" eaLnBrk="0" hangingPunct="0">
              <a:defRPr sz="2400">
                <a:solidFill>
                  <a:srgbClr val="005595"/>
                </a:solidFill>
                <a:latin typeface="Arial" charset="0"/>
                <a:ea typeface="ＭＳ Ｐゴシック" charset="0"/>
              </a:defRPr>
            </a:lvl3pPr>
            <a:lvl4pPr marL="1600200" indent="-228600" eaLnBrk="0" hangingPunct="0">
              <a:defRPr sz="2400">
                <a:solidFill>
                  <a:srgbClr val="005595"/>
                </a:solidFill>
                <a:latin typeface="Arial" charset="0"/>
                <a:ea typeface="ＭＳ Ｐゴシック" charset="0"/>
              </a:defRPr>
            </a:lvl4pPr>
            <a:lvl5pPr marL="2057400" indent="-228600" eaLnBrk="0" hangingPunct="0">
              <a:defRPr sz="2400">
                <a:solidFill>
                  <a:srgbClr val="005595"/>
                </a:solidFill>
                <a:latin typeface="Arial" charset="0"/>
                <a:ea typeface="ＭＳ Ｐゴシック" charset="0"/>
              </a:defRPr>
            </a:lvl5pPr>
            <a:lvl6pPr marL="2514600" indent="-228600" eaLnBrk="0" fontAlgn="base" hangingPunct="0">
              <a:spcBef>
                <a:spcPct val="0"/>
              </a:spcBef>
              <a:spcAft>
                <a:spcPct val="0"/>
              </a:spcAft>
              <a:defRPr sz="2400">
                <a:solidFill>
                  <a:srgbClr val="005595"/>
                </a:solidFill>
                <a:latin typeface="Arial" charset="0"/>
                <a:ea typeface="ＭＳ Ｐゴシック" charset="0"/>
              </a:defRPr>
            </a:lvl6pPr>
            <a:lvl7pPr marL="2971800" indent="-228600" eaLnBrk="0" fontAlgn="base" hangingPunct="0">
              <a:spcBef>
                <a:spcPct val="0"/>
              </a:spcBef>
              <a:spcAft>
                <a:spcPct val="0"/>
              </a:spcAft>
              <a:defRPr sz="2400">
                <a:solidFill>
                  <a:srgbClr val="005595"/>
                </a:solidFill>
                <a:latin typeface="Arial" charset="0"/>
                <a:ea typeface="ＭＳ Ｐゴシック" charset="0"/>
              </a:defRPr>
            </a:lvl7pPr>
            <a:lvl8pPr marL="3429000" indent="-228600" eaLnBrk="0" fontAlgn="base" hangingPunct="0">
              <a:spcBef>
                <a:spcPct val="0"/>
              </a:spcBef>
              <a:spcAft>
                <a:spcPct val="0"/>
              </a:spcAft>
              <a:defRPr sz="2400">
                <a:solidFill>
                  <a:srgbClr val="005595"/>
                </a:solidFill>
                <a:latin typeface="Arial" charset="0"/>
                <a:ea typeface="ＭＳ Ｐゴシック" charset="0"/>
              </a:defRPr>
            </a:lvl8pPr>
            <a:lvl9pPr marL="3886200" indent="-228600" eaLnBrk="0" fontAlgn="base" hangingPunct="0">
              <a:spcBef>
                <a:spcPct val="0"/>
              </a:spcBef>
              <a:spcAft>
                <a:spcPct val="0"/>
              </a:spcAft>
              <a:defRPr sz="2400">
                <a:solidFill>
                  <a:srgbClr val="005595"/>
                </a:solidFill>
                <a:latin typeface="Arial" charset="0"/>
                <a:ea typeface="ＭＳ Ｐゴシック" charset="0"/>
              </a:defRPr>
            </a:lvl9pPr>
          </a:lstStyle>
          <a:p>
            <a:endParaRPr lang="en-US" sz="1200" dirty="0">
              <a:solidFill>
                <a:schemeClr val="tx1"/>
              </a:solidFill>
              <a:latin typeface="Times" charset="0"/>
            </a:endParaRPr>
          </a:p>
        </p:txBody>
      </p:sp>
      <p:sp>
        <p:nvSpPr>
          <p:cNvPr id="36871" name="Slide Number Placeholder 6"/>
          <p:cNvSpPr>
            <a:spLocks noGrp="1"/>
          </p:cNvSpPr>
          <p:nvPr>
            <p:ph type="sldNum" sz="quarter" idx="5"/>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defRPr sz="2400">
                <a:solidFill>
                  <a:srgbClr val="005595"/>
                </a:solidFill>
                <a:latin typeface="Arial" charset="0"/>
                <a:ea typeface="ＭＳ Ｐゴシック" charset="0"/>
              </a:defRPr>
            </a:lvl1pPr>
            <a:lvl2pPr marL="742950" indent="-285750" eaLnBrk="0" hangingPunct="0">
              <a:defRPr sz="2400">
                <a:solidFill>
                  <a:srgbClr val="005595"/>
                </a:solidFill>
                <a:latin typeface="Arial" charset="0"/>
                <a:ea typeface="ＭＳ Ｐゴシック" charset="0"/>
              </a:defRPr>
            </a:lvl2pPr>
            <a:lvl3pPr marL="1143000" indent="-228600" eaLnBrk="0" hangingPunct="0">
              <a:defRPr sz="2400">
                <a:solidFill>
                  <a:srgbClr val="005595"/>
                </a:solidFill>
                <a:latin typeface="Arial" charset="0"/>
                <a:ea typeface="ＭＳ Ｐゴシック" charset="0"/>
              </a:defRPr>
            </a:lvl3pPr>
            <a:lvl4pPr marL="1600200" indent="-228600" eaLnBrk="0" hangingPunct="0">
              <a:defRPr sz="2400">
                <a:solidFill>
                  <a:srgbClr val="005595"/>
                </a:solidFill>
                <a:latin typeface="Arial" charset="0"/>
                <a:ea typeface="ＭＳ Ｐゴシック" charset="0"/>
              </a:defRPr>
            </a:lvl4pPr>
            <a:lvl5pPr marL="2057400" indent="-228600" eaLnBrk="0" hangingPunct="0">
              <a:defRPr sz="2400">
                <a:solidFill>
                  <a:srgbClr val="005595"/>
                </a:solidFill>
                <a:latin typeface="Arial" charset="0"/>
                <a:ea typeface="ＭＳ Ｐゴシック" charset="0"/>
              </a:defRPr>
            </a:lvl5pPr>
            <a:lvl6pPr marL="2514600" indent="-228600" eaLnBrk="0" fontAlgn="base" hangingPunct="0">
              <a:spcBef>
                <a:spcPct val="0"/>
              </a:spcBef>
              <a:spcAft>
                <a:spcPct val="0"/>
              </a:spcAft>
              <a:defRPr sz="2400">
                <a:solidFill>
                  <a:srgbClr val="005595"/>
                </a:solidFill>
                <a:latin typeface="Arial" charset="0"/>
                <a:ea typeface="ＭＳ Ｐゴシック" charset="0"/>
              </a:defRPr>
            </a:lvl6pPr>
            <a:lvl7pPr marL="2971800" indent="-228600" eaLnBrk="0" fontAlgn="base" hangingPunct="0">
              <a:spcBef>
                <a:spcPct val="0"/>
              </a:spcBef>
              <a:spcAft>
                <a:spcPct val="0"/>
              </a:spcAft>
              <a:defRPr sz="2400">
                <a:solidFill>
                  <a:srgbClr val="005595"/>
                </a:solidFill>
                <a:latin typeface="Arial" charset="0"/>
                <a:ea typeface="ＭＳ Ｐゴシック" charset="0"/>
              </a:defRPr>
            </a:lvl7pPr>
            <a:lvl8pPr marL="3429000" indent="-228600" eaLnBrk="0" fontAlgn="base" hangingPunct="0">
              <a:spcBef>
                <a:spcPct val="0"/>
              </a:spcBef>
              <a:spcAft>
                <a:spcPct val="0"/>
              </a:spcAft>
              <a:defRPr sz="2400">
                <a:solidFill>
                  <a:srgbClr val="005595"/>
                </a:solidFill>
                <a:latin typeface="Arial" charset="0"/>
                <a:ea typeface="ＭＳ Ｐゴシック" charset="0"/>
              </a:defRPr>
            </a:lvl8pPr>
            <a:lvl9pPr marL="3886200" indent="-228600" eaLnBrk="0" fontAlgn="base" hangingPunct="0">
              <a:spcBef>
                <a:spcPct val="0"/>
              </a:spcBef>
              <a:spcAft>
                <a:spcPct val="0"/>
              </a:spcAft>
              <a:defRPr sz="2400">
                <a:solidFill>
                  <a:srgbClr val="005595"/>
                </a:solidFill>
                <a:latin typeface="Arial" charset="0"/>
                <a:ea typeface="ＭＳ Ｐゴシック" charset="0"/>
              </a:defRPr>
            </a:lvl9pPr>
          </a:lstStyle>
          <a:p>
            <a:fld id="{F952BDCF-E7B2-8645-A533-0F646B30A7F1}" type="slidenum">
              <a:rPr lang="en-US" sz="1200">
                <a:solidFill>
                  <a:schemeClr val="tx1"/>
                </a:solidFill>
                <a:latin typeface="Times" charset="0"/>
              </a:rPr>
              <a:pPr/>
              <a:t>7</a:t>
            </a:fld>
            <a:endParaRPr lang="en-US" sz="1200" dirty="0">
              <a:solidFill>
                <a:schemeClr val="tx1"/>
              </a:solidFill>
              <a:latin typeface="Times" charset="0"/>
            </a:endParaRPr>
          </a:p>
        </p:txBody>
      </p:sp>
    </p:spTree>
    <p:extLst>
      <p:ext uri="{BB962C8B-B14F-4D97-AF65-F5344CB8AC3E}">
        <p14:creationId xmlns:p14="http://schemas.microsoft.com/office/powerpoint/2010/main" val="1770025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43000" y="685800"/>
            <a:ext cx="4572000" cy="3429000"/>
          </a:xfrm>
          <a:ln/>
        </p:spPr>
      </p:sp>
      <p:sp>
        <p:nvSpPr>
          <p:cNvPr id="36867" name="Notes Placeholder 2"/>
          <p:cNvSpPr>
            <a:spLocks noGrp="1"/>
          </p:cNvSpPr>
          <p:nvPr>
            <p:ph type="body" idx="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endParaRPr lang="en-US" dirty="0">
              <a:latin typeface="Times" charset="0"/>
            </a:endParaRPr>
          </a:p>
        </p:txBody>
      </p:sp>
      <p:sp>
        <p:nvSpPr>
          <p:cNvPr id="36868" name="Header Placeholder 3"/>
          <p:cNvSpPr>
            <a:spLocks noGrp="1"/>
          </p:cNvSpPr>
          <p:nvPr>
            <p:ph type="hdr" sz="quarter"/>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defRPr sz="2400">
                <a:solidFill>
                  <a:srgbClr val="005595"/>
                </a:solidFill>
                <a:latin typeface="Arial" charset="0"/>
                <a:ea typeface="ＭＳ Ｐゴシック" charset="0"/>
              </a:defRPr>
            </a:lvl1pPr>
            <a:lvl2pPr marL="742950" indent="-285750" eaLnBrk="0" hangingPunct="0">
              <a:defRPr sz="2400">
                <a:solidFill>
                  <a:srgbClr val="005595"/>
                </a:solidFill>
                <a:latin typeface="Arial" charset="0"/>
                <a:ea typeface="ＭＳ Ｐゴシック" charset="0"/>
              </a:defRPr>
            </a:lvl2pPr>
            <a:lvl3pPr marL="1143000" indent="-228600" eaLnBrk="0" hangingPunct="0">
              <a:defRPr sz="2400">
                <a:solidFill>
                  <a:srgbClr val="005595"/>
                </a:solidFill>
                <a:latin typeface="Arial" charset="0"/>
                <a:ea typeface="ＭＳ Ｐゴシック" charset="0"/>
              </a:defRPr>
            </a:lvl3pPr>
            <a:lvl4pPr marL="1600200" indent="-228600" eaLnBrk="0" hangingPunct="0">
              <a:defRPr sz="2400">
                <a:solidFill>
                  <a:srgbClr val="005595"/>
                </a:solidFill>
                <a:latin typeface="Arial" charset="0"/>
                <a:ea typeface="ＭＳ Ｐゴシック" charset="0"/>
              </a:defRPr>
            </a:lvl4pPr>
            <a:lvl5pPr marL="2057400" indent="-228600" eaLnBrk="0" hangingPunct="0">
              <a:defRPr sz="2400">
                <a:solidFill>
                  <a:srgbClr val="005595"/>
                </a:solidFill>
                <a:latin typeface="Arial" charset="0"/>
                <a:ea typeface="ＭＳ Ｐゴシック" charset="0"/>
              </a:defRPr>
            </a:lvl5pPr>
            <a:lvl6pPr marL="2514600" indent="-228600" eaLnBrk="0" fontAlgn="base" hangingPunct="0">
              <a:spcBef>
                <a:spcPct val="0"/>
              </a:spcBef>
              <a:spcAft>
                <a:spcPct val="0"/>
              </a:spcAft>
              <a:defRPr sz="2400">
                <a:solidFill>
                  <a:srgbClr val="005595"/>
                </a:solidFill>
                <a:latin typeface="Arial" charset="0"/>
                <a:ea typeface="ＭＳ Ｐゴシック" charset="0"/>
              </a:defRPr>
            </a:lvl6pPr>
            <a:lvl7pPr marL="2971800" indent="-228600" eaLnBrk="0" fontAlgn="base" hangingPunct="0">
              <a:spcBef>
                <a:spcPct val="0"/>
              </a:spcBef>
              <a:spcAft>
                <a:spcPct val="0"/>
              </a:spcAft>
              <a:defRPr sz="2400">
                <a:solidFill>
                  <a:srgbClr val="005595"/>
                </a:solidFill>
                <a:latin typeface="Arial" charset="0"/>
                <a:ea typeface="ＭＳ Ｐゴシック" charset="0"/>
              </a:defRPr>
            </a:lvl7pPr>
            <a:lvl8pPr marL="3429000" indent="-228600" eaLnBrk="0" fontAlgn="base" hangingPunct="0">
              <a:spcBef>
                <a:spcPct val="0"/>
              </a:spcBef>
              <a:spcAft>
                <a:spcPct val="0"/>
              </a:spcAft>
              <a:defRPr sz="2400">
                <a:solidFill>
                  <a:srgbClr val="005595"/>
                </a:solidFill>
                <a:latin typeface="Arial" charset="0"/>
                <a:ea typeface="ＭＳ Ｐゴシック" charset="0"/>
              </a:defRPr>
            </a:lvl8pPr>
            <a:lvl9pPr marL="3886200" indent="-228600" eaLnBrk="0" fontAlgn="base" hangingPunct="0">
              <a:spcBef>
                <a:spcPct val="0"/>
              </a:spcBef>
              <a:spcAft>
                <a:spcPct val="0"/>
              </a:spcAft>
              <a:defRPr sz="2400">
                <a:solidFill>
                  <a:srgbClr val="005595"/>
                </a:solidFill>
                <a:latin typeface="Arial" charset="0"/>
                <a:ea typeface="ＭＳ Ｐゴシック" charset="0"/>
              </a:defRPr>
            </a:lvl9pPr>
          </a:lstStyle>
          <a:p>
            <a:r>
              <a:rPr lang="en-US" sz="1200" dirty="0">
                <a:solidFill>
                  <a:schemeClr val="tx1"/>
                </a:solidFill>
                <a:latin typeface="Times" charset="0"/>
              </a:rPr>
              <a:t>Oregon Department of Human Services and Oregon Health Authority - HCBS Transition Plan</a:t>
            </a:r>
          </a:p>
        </p:txBody>
      </p:sp>
      <p:sp>
        <p:nvSpPr>
          <p:cNvPr id="36869" name="Date Placeholder 4"/>
          <p:cNvSpPr>
            <a:spLocks noGrp="1"/>
          </p:cNvSpPr>
          <p:nvPr>
            <p:ph type="dt" sz="quarter" idx="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defRPr sz="2400">
                <a:solidFill>
                  <a:srgbClr val="005595"/>
                </a:solidFill>
                <a:latin typeface="Arial" charset="0"/>
                <a:ea typeface="ＭＳ Ｐゴシック" charset="0"/>
              </a:defRPr>
            </a:lvl1pPr>
            <a:lvl2pPr marL="742950" indent="-285750" eaLnBrk="0" hangingPunct="0">
              <a:defRPr sz="2400">
                <a:solidFill>
                  <a:srgbClr val="005595"/>
                </a:solidFill>
                <a:latin typeface="Arial" charset="0"/>
                <a:ea typeface="ＭＳ Ｐゴシック" charset="0"/>
              </a:defRPr>
            </a:lvl2pPr>
            <a:lvl3pPr marL="1143000" indent="-228600" eaLnBrk="0" hangingPunct="0">
              <a:defRPr sz="2400">
                <a:solidFill>
                  <a:srgbClr val="005595"/>
                </a:solidFill>
                <a:latin typeface="Arial" charset="0"/>
                <a:ea typeface="ＭＳ Ｐゴシック" charset="0"/>
              </a:defRPr>
            </a:lvl3pPr>
            <a:lvl4pPr marL="1600200" indent="-228600" eaLnBrk="0" hangingPunct="0">
              <a:defRPr sz="2400">
                <a:solidFill>
                  <a:srgbClr val="005595"/>
                </a:solidFill>
                <a:latin typeface="Arial" charset="0"/>
                <a:ea typeface="ＭＳ Ｐゴシック" charset="0"/>
              </a:defRPr>
            </a:lvl4pPr>
            <a:lvl5pPr marL="2057400" indent="-228600" eaLnBrk="0" hangingPunct="0">
              <a:defRPr sz="2400">
                <a:solidFill>
                  <a:srgbClr val="005595"/>
                </a:solidFill>
                <a:latin typeface="Arial" charset="0"/>
                <a:ea typeface="ＭＳ Ｐゴシック" charset="0"/>
              </a:defRPr>
            </a:lvl5pPr>
            <a:lvl6pPr marL="2514600" indent="-228600" eaLnBrk="0" fontAlgn="base" hangingPunct="0">
              <a:spcBef>
                <a:spcPct val="0"/>
              </a:spcBef>
              <a:spcAft>
                <a:spcPct val="0"/>
              </a:spcAft>
              <a:defRPr sz="2400">
                <a:solidFill>
                  <a:srgbClr val="005595"/>
                </a:solidFill>
                <a:latin typeface="Arial" charset="0"/>
                <a:ea typeface="ＭＳ Ｐゴシック" charset="0"/>
              </a:defRPr>
            </a:lvl6pPr>
            <a:lvl7pPr marL="2971800" indent="-228600" eaLnBrk="0" fontAlgn="base" hangingPunct="0">
              <a:spcBef>
                <a:spcPct val="0"/>
              </a:spcBef>
              <a:spcAft>
                <a:spcPct val="0"/>
              </a:spcAft>
              <a:defRPr sz="2400">
                <a:solidFill>
                  <a:srgbClr val="005595"/>
                </a:solidFill>
                <a:latin typeface="Arial" charset="0"/>
                <a:ea typeface="ＭＳ Ｐゴシック" charset="0"/>
              </a:defRPr>
            </a:lvl7pPr>
            <a:lvl8pPr marL="3429000" indent="-228600" eaLnBrk="0" fontAlgn="base" hangingPunct="0">
              <a:spcBef>
                <a:spcPct val="0"/>
              </a:spcBef>
              <a:spcAft>
                <a:spcPct val="0"/>
              </a:spcAft>
              <a:defRPr sz="2400">
                <a:solidFill>
                  <a:srgbClr val="005595"/>
                </a:solidFill>
                <a:latin typeface="Arial" charset="0"/>
                <a:ea typeface="ＭＳ Ｐゴシック" charset="0"/>
              </a:defRPr>
            </a:lvl8pPr>
            <a:lvl9pPr marL="3886200" indent="-228600" eaLnBrk="0" fontAlgn="base" hangingPunct="0">
              <a:spcBef>
                <a:spcPct val="0"/>
              </a:spcBef>
              <a:spcAft>
                <a:spcPct val="0"/>
              </a:spcAft>
              <a:defRPr sz="2400">
                <a:solidFill>
                  <a:srgbClr val="005595"/>
                </a:solidFill>
                <a:latin typeface="Arial" charset="0"/>
                <a:ea typeface="ＭＳ Ｐゴシック" charset="0"/>
              </a:defRPr>
            </a:lvl9pPr>
          </a:lstStyle>
          <a:p>
            <a:fld id="{E33FE17A-85E7-EC43-AAAB-E57C617487D9}" type="datetime4">
              <a:rPr lang="en-US" sz="1200">
                <a:solidFill>
                  <a:schemeClr val="tx1"/>
                </a:solidFill>
                <a:latin typeface="Times" charset="0"/>
              </a:rPr>
              <a:pPr/>
              <a:t>November 21, 2016</a:t>
            </a:fld>
            <a:endParaRPr lang="en-US" sz="1200" dirty="0">
              <a:solidFill>
                <a:schemeClr val="tx1"/>
              </a:solidFill>
              <a:latin typeface="Times" charset="0"/>
            </a:endParaRPr>
          </a:p>
        </p:txBody>
      </p:sp>
      <p:sp>
        <p:nvSpPr>
          <p:cNvPr id="36870" name="Footer Placeholder 5"/>
          <p:cNvSpPr>
            <a:spLocks noGrp="1"/>
          </p:cNvSpPr>
          <p:nvPr>
            <p:ph type="ftr" sz="quarter" idx="4"/>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defRPr sz="2400">
                <a:solidFill>
                  <a:srgbClr val="005595"/>
                </a:solidFill>
                <a:latin typeface="Arial" charset="0"/>
                <a:ea typeface="ＭＳ Ｐゴシック" charset="0"/>
              </a:defRPr>
            </a:lvl1pPr>
            <a:lvl2pPr marL="742950" indent="-285750" eaLnBrk="0" hangingPunct="0">
              <a:defRPr sz="2400">
                <a:solidFill>
                  <a:srgbClr val="005595"/>
                </a:solidFill>
                <a:latin typeface="Arial" charset="0"/>
                <a:ea typeface="ＭＳ Ｐゴシック" charset="0"/>
              </a:defRPr>
            </a:lvl2pPr>
            <a:lvl3pPr marL="1143000" indent="-228600" eaLnBrk="0" hangingPunct="0">
              <a:defRPr sz="2400">
                <a:solidFill>
                  <a:srgbClr val="005595"/>
                </a:solidFill>
                <a:latin typeface="Arial" charset="0"/>
                <a:ea typeface="ＭＳ Ｐゴシック" charset="0"/>
              </a:defRPr>
            </a:lvl3pPr>
            <a:lvl4pPr marL="1600200" indent="-228600" eaLnBrk="0" hangingPunct="0">
              <a:defRPr sz="2400">
                <a:solidFill>
                  <a:srgbClr val="005595"/>
                </a:solidFill>
                <a:latin typeface="Arial" charset="0"/>
                <a:ea typeface="ＭＳ Ｐゴシック" charset="0"/>
              </a:defRPr>
            </a:lvl4pPr>
            <a:lvl5pPr marL="2057400" indent="-228600" eaLnBrk="0" hangingPunct="0">
              <a:defRPr sz="2400">
                <a:solidFill>
                  <a:srgbClr val="005595"/>
                </a:solidFill>
                <a:latin typeface="Arial" charset="0"/>
                <a:ea typeface="ＭＳ Ｐゴシック" charset="0"/>
              </a:defRPr>
            </a:lvl5pPr>
            <a:lvl6pPr marL="2514600" indent="-228600" eaLnBrk="0" fontAlgn="base" hangingPunct="0">
              <a:spcBef>
                <a:spcPct val="0"/>
              </a:spcBef>
              <a:spcAft>
                <a:spcPct val="0"/>
              </a:spcAft>
              <a:defRPr sz="2400">
                <a:solidFill>
                  <a:srgbClr val="005595"/>
                </a:solidFill>
                <a:latin typeface="Arial" charset="0"/>
                <a:ea typeface="ＭＳ Ｐゴシック" charset="0"/>
              </a:defRPr>
            </a:lvl6pPr>
            <a:lvl7pPr marL="2971800" indent="-228600" eaLnBrk="0" fontAlgn="base" hangingPunct="0">
              <a:spcBef>
                <a:spcPct val="0"/>
              </a:spcBef>
              <a:spcAft>
                <a:spcPct val="0"/>
              </a:spcAft>
              <a:defRPr sz="2400">
                <a:solidFill>
                  <a:srgbClr val="005595"/>
                </a:solidFill>
                <a:latin typeface="Arial" charset="0"/>
                <a:ea typeface="ＭＳ Ｐゴシック" charset="0"/>
              </a:defRPr>
            </a:lvl7pPr>
            <a:lvl8pPr marL="3429000" indent="-228600" eaLnBrk="0" fontAlgn="base" hangingPunct="0">
              <a:spcBef>
                <a:spcPct val="0"/>
              </a:spcBef>
              <a:spcAft>
                <a:spcPct val="0"/>
              </a:spcAft>
              <a:defRPr sz="2400">
                <a:solidFill>
                  <a:srgbClr val="005595"/>
                </a:solidFill>
                <a:latin typeface="Arial" charset="0"/>
                <a:ea typeface="ＭＳ Ｐゴシック" charset="0"/>
              </a:defRPr>
            </a:lvl8pPr>
            <a:lvl9pPr marL="3886200" indent="-228600" eaLnBrk="0" fontAlgn="base" hangingPunct="0">
              <a:spcBef>
                <a:spcPct val="0"/>
              </a:spcBef>
              <a:spcAft>
                <a:spcPct val="0"/>
              </a:spcAft>
              <a:defRPr sz="2400">
                <a:solidFill>
                  <a:srgbClr val="005595"/>
                </a:solidFill>
                <a:latin typeface="Arial" charset="0"/>
                <a:ea typeface="ＭＳ Ｐゴシック" charset="0"/>
              </a:defRPr>
            </a:lvl9pPr>
          </a:lstStyle>
          <a:p>
            <a:endParaRPr lang="en-US" sz="1200" dirty="0">
              <a:solidFill>
                <a:schemeClr val="tx1"/>
              </a:solidFill>
              <a:latin typeface="Times" charset="0"/>
            </a:endParaRPr>
          </a:p>
        </p:txBody>
      </p:sp>
      <p:sp>
        <p:nvSpPr>
          <p:cNvPr id="36871" name="Slide Number Placeholder 6"/>
          <p:cNvSpPr>
            <a:spLocks noGrp="1"/>
          </p:cNvSpPr>
          <p:nvPr>
            <p:ph type="sldNum" sz="quarter" idx="5"/>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defRPr sz="2400">
                <a:solidFill>
                  <a:srgbClr val="005595"/>
                </a:solidFill>
                <a:latin typeface="Arial" charset="0"/>
                <a:ea typeface="ＭＳ Ｐゴシック" charset="0"/>
              </a:defRPr>
            </a:lvl1pPr>
            <a:lvl2pPr marL="742950" indent="-285750" eaLnBrk="0" hangingPunct="0">
              <a:defRPr sz="2400">
                <a:solidFill>
                  <a:srgbClr val="005595"/>
                </a:solidFill>
                <a:latin typeface="Arial" charset="0"/>
                <a:ea typeface="ＭＳ Ｐゴシック" charset="0"/>
              </a:defRPr>
            </a:lvl2pPr>
            <a:lvl3pPr marL="1143000" indent="-228600" eaLnBrk="0" hangingPunct="0">
              <a:defRPr sz="2400">
                <a:solidFill>
                  <a:srgbClr val="005595"/>
                </a:solidFill>
                <a:latin typeface="Arial" charset="0"/>
                <a:ea typeface="ＭＳ Ｐゴシック" charset="0"/>
              </a:defRPr>
            </a:lvl3pPr>
            <a:lvl4pPr marL="1600200" indent="-228600" eaLnBrk="0" hangingPunct="0">
              <a:defRPr sz="2400">
                <a:solidFill>
                  <a:srgbClr val="005595"/>
                </a:solidFill>
                <a:latin typeface="Arial" charset="0"/>
                <a:ea typeface="ＭＳ Ｐゴシック" charset="0"/>
              </a:defRPr>
            </a:lvl4pPr>
            <a:lvl5pPr marL="2057400" indent="-228600" eaLnBrk="0" hangingPunct="0">
              <a:defRPr sz="2400">
                <a:solidFill>
                  <a:srgbClr val="005595"/>
                </a:solidFill>
                <a:latin typeface="Arial" charset="0"/>
                <a:ea typeface="ＭＳ Ｐゴシック" charset="0"/>
              </a:defRPr>
            </a:lvl5pPr>
            <a:lvl6pPr marL="2514600" indent="-228600" eaLnBrk="0" fontAlgn="base" hangingPunct="0">
              <a:spcBef>
                <a:spcPct val="0"/>
              </a:spcBef>
              <a:spcAft>
                <a:spcPct val="0"/>
              </a:spcAft>
              <a:defRPr sz="2400">
                <a:solidFill>
                  <a:srgbClr val="005595"/>
                </a:solidFill>
                <a:latin typeface="Arial" charset="0"/>
                <a:ea typeface="ＭＳ Ｐゴシック" charset="0"/>
              </a:defRPr>
            </a:lvl6pPr>
            <a:lvl7pPr marL="2971800" indent="-228600" eaLnBrk="0" fontAlgn="base" hangingPunct="0">
              <a:spcBef>
                <a:spcPct val="0"/>
              </a:spcBef>
              <a:spcAft>
                <a:spcPct val="0"/>
              </a:spcAft>
              <a:defRPr sz="2400">
                <a:solidFill>
                  <a:srgbClr val="005595"/>
                </a:solidFill>
                <a:latin typeface="Arial" charset="0"/>
                <a:ea typeface="ＭＳ Ｐゴシック" charset="0"/>
              </a:defRPr>
            </a:lvl7pPr>
            <a:lvl8pPr marL="3429000" indent="-228600" eaLnBrk="0" fontAlgn="base" hangingPunct="0">
              <a:spcBef>
                <a:spcPct val="0"/>
              </a:spcBef>
              <a:spcAft>
                <a:spcPct val="0"/>
              </a:spcAft>
              <a:defRPr sz="2400">
                <a:solidFill>
                  <a:srgbClr val="005595"/>
                </a:solidFill>
                <a:latin typeface="Arial" charset="0"/>
                <a:ea typeface="ＭＳ Ｐゴシック" charset="0"/>
              </a:defRPr>
            </a:lvl8pPr>
            <a:lvl9pPr marL="3886200" indent="-228600" eaLnBrk="0" fontAlgn="base" hangingPunct="0">
              <a:spcBef>
                <a:spcPct val="0"/>
              </a:spcBef>
              <a:spcAft>
                <a:spcPct val="0"/>
              </a:spcAft>
              <a:defRPr sz="2400">
                <a:solidFill>
                  <a:srgbClr val="005595"/>
                </a:solidFill>
                <a:latin typeface="Arial" charset="0"/>
                <a:ea typeface="ＭＳ Ｐゴシック" charset="0"/>
              </a:defRPr>
            </a:lvl9pPr>
          </a:lstStyle>
          <a:p>
            <a:fld id="{F952BDCF-E7B2-8645-A533-0F646B30A7F1}" type="slidenum">
              <a:rPr lang="en-US" sz="1200">
                <a:solidFill>
                  <a:schemeClr val="tx1"/>
                </a:solidFill>
                <a:latin typeface="Times" charset="0"/>
              </a:rPr>
              <a:pPr/>
              <a:t>8</a:t>
            </a:fld>
            <a:endParaRPr lang="en-US" sz="1200" dirty="0">
              <a:solidFill>
                <a:schemeClr val="tx1"/>
              </a:solidFill>
              <a:latin typeface="Times" charset="0"/>
            </a:endParaRPr>
          </a:p>
        </p:txBody>
      </p:sp>
    </p:spTree>
    <p:extLst>
      <p:ext uri="{BB962C8B-B14F-4D97-AF65-F5344CB8AC3E}">
        <p14:creationId xmlns:p14="http://schemas.microsoft.com/office/powerpoint/2010/main" val="32812347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OHA-DHSshared_fina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
            <a:ext cx="9144000" cy="6862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14"/>
          <p:cNvSpPr>
            <a:spLocks noChangeArrowheads="1"/>
          </p:cNvSpPr>
          <p:nvPr userDrawn="1"/>
        </p:nvSpPr>
        <p:spPr bwMode="auto">
          <a:xfrm>
            <a:off x="3124200" y="59436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0" hangingPunct="0">
              <a:defRPr sz="2400">
                <a:solidFill>
                  <a:srgbClr val="005595"/>
                </a:solidFill>
                <a:latin typeface="Arial" charset="0"/>
              </a:defRPr>
            </a:lvl1pPr>
            <a:lvl2pPr marL="742950" indent="-285750" eaLnBrk="0" hangingPunct="0">
              <a:defRPr sz="2400">
                <a:solidFill>
                  <a:srgbClr val="005595"/>
                </a:solidFill>
                <a:latin typeface="Arial" charset="0"/>
              </a:defRPr>
            </a:lvl2pPr>
            <a:lvl3pPr marL="1143000" indent="-228600" eaLnBrk="0" hangingPunct="0">
              <a:defRPr sz="2400">
                <a:solidFill>
                  <a:srgbClr val="005595"/>
                </a:solidFill>
                <a:latin typeface="Arial" charset="0"/>
              </a:defRPr>
            </a:lvl3pPr>
            <a:lvl4pPr marL="1600200" indent="-228600" eaLnBrk="0" hangingPunct="0">
              <a:defRPr sz="2400">
                <a:solidFill>
                  <a:srgbClr val="005595"/>
                </a:solidFill>
                <a:latin typeface="Arial" charset="0"/>
              </a:defRPr>
            </a:lvl4pPr>
            <a:lvl5pPr marL="2057400" indent="-228600" eaLnBrk="0" hangingPunct="0">
              <a:defRPr sz="2400">
                <a:solidFill>
                  <a:srgbClr val="005595"/>
                </a:solidFill>
                <a:latin typeface="Arial" charset="0"/>
              </a:defRPr>
            </a:lvl5pPr>
            <a:lvl6pPr marL="2514600" indent="-228600" eaLnBrk="0" fontAlgn="base" hangingPunct="0">
              <a:spcBef>
                <a:spcPct val="0"/>
              </a:spcBef>
              <a:spcAft>
                <a:spcPct val="0"/>
              </a:spcAft>
              <a:defRPr sz="2400">
                <a:solidFill>
                  <a:srgbClr val="005595"/>
                </a:solidFill>
                <a:latin typeface="Arial" charset="0"/>
              </a:defRPr>
            </a:lvl6pPr>
            <a:lvl7pPr marL="2971800" indent="-228600" eaLnBrk="0" fontAlgn="base" hangingPunct="0">
              <a:spcBef>
                <a:spcPct val="0"/>
              </a:spcBef>
              <a:spcAft>
                <a:spcPct val="0"/>
              </a:spcAft>
              <a:defRPr sz="2400">
                <a:solidFill>
                  <a:srgbClr val="005595"/>
                </a:solidFill>
                <a:latin typeface="Arial" charset="0"/>
              </a:defRPr>
            </a:lvl7pPr>
            <a:lvl8pPr marL="3429000" indent="-228600" eaLnBrk="0" fontAlgn="base" hangingPunct="0">
              <a:spcBef>
                <a:spcPct val="0"/>
              </a:spcBef>
              <a:spcAft>
                <a:spcPct val="0"/>
              </a:spcAft>
              <a:defRPr sz="2400">
                <a:solidFill>
                  <a:srgbClr val="005595"/>
                </a:solidFill>
                <a:latin typeface="Arial" charset="0"/>
              </a:defRPr>
            </a:lvl8pPr>
            <a:lvl9pPr marL="3886200" indent="-228600" eaLnBrk="0" fontAlgn="base" hangingPunct="0">
              <a:spcBef>
                <a:spcPct val="0"/>
              </a:spcBef>
              <a:spcAft>
                <a:spcPct val="0"/>
              </a:spcAft>
              <a:defRPr sz="2400">
                <a:solidFill>
                  <a:srgbClr val="005595"/>
                </a:solidFill>
                <a:latin typeface="Arial" charset="0"/>
              </a:defRPr>
            </a:lvl9pPr>
          </a:lstStyle>
          <a:p>
            <a:pPr defTabSz="914400" eaLnBrk="1" fontAlgn="base" hangingPunct="1">
              <a:spcBef>
                <a:spcPct val="0"/>
              </a:spcBef>
              <a:spcAft>
                <a:spcPct val="0"/>
              </a:spcAft>
              <a:defRPr/>
            </a:pPr>
            <a:endParaRPr lang="en-US" altLang="en-US" sz="600" dirty="0" smtClean="0">
              <a:ea typeface="ＭＳ Ｐゴシック" charset="0"/>
            </a:endParaRPr>
          </a:p>
        </p:txBody>
      </p:sp>
      <p:sp>
        <p:nvSpPr>
          <p:cNvPr id="8194" name="Rectangle 2"/>
          <p:cNvSpPr>
            <a:spLocks noGrp="1" noChangeArrowheads="1"/>
          </p:cNvSpPr>
          <p:nvPr>
            <p:ph type="ctrTitle"/>
          </p:nvPr>
        </p:nvSpPr>
        <p:spPr>
          <a:xfrm>
            <a:off x="685800" y="533402"/>
            <a:ext cx="7772400" cy="1470025"/>
          </a:xfrm>
        </p:spPr>
        <p:txBody>
          <a:bodyPr/>
          <a:lstStyle>
            <a:lvl1pPr algn="ctr">
              <a:defRPr sz="3200"/>
            </a:lvl1pPr>
          </a:lstStyle>
          <a:p>
            <a:pPr lvl="0"/>
            <a:r>
              <a:rPr lang="en-US" noProof="0" smtClean="0"/>
              <a:t>Title Page</a:t>
            </a:r>
          </a:p>
        </p:txBody>
      </p:sp>
      <p:sp>
        <p:nvSpPr>
          <p:cNvPr id="8195" name="Rectangle 3"/>
          <p:cNvSpPr>
            <a:spLocks noGrp="1" noChangeArrowheads="1"/>
          </p:cNvSpPr>
          <p:nvPr>
            <p:ph type="subTitle" idx="1"/>
          </p:nvPr>
        </p:nvSpPr>
        <p:spPr>
          <a:xfrm>
            <a:off x="1371600" y="2289175"/>
            <a:ext cx="6400800" cy="1752600"/>
          </a:xfrm>
        </p:spPr>
        <p:txBody>
          <a:bodyPr/>
          <a:lstStyle>
            <a:lvl1pPr marL="0" indent="0" algn="ctr">
              <a:buFontTx/>
              <a:buNone/>
              <a:defRPr sz="1800"/>
            </a:lvl1pPr>
          </a:lstStyle>
          <a:p>
            <a:pPr lvl="0"/>
            <a:r>
              <a:rPr lang="en-US" noProof="0" smtClean="0"/>
              <a:t>Click to edit Master subtitle style</a:t>
            </a:r>
          </a:p>
        </p:txBody>
      </p:sp>
    </p:spTree>
    <p:extLst>
      <p:ext uri="{BB962C8B-B14F-4D97-AF65-F5344CB8AC3E}">
        <p14:creationId xmlns:p14="http://schemas.microsoft.com/office/powerpoint/2010/main" val="48859015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13"/>
          <p:cNvSpPr>
            <a:spLocks noGrp="1" noChangeArrowheads="1"/>
          </p:cNvSpPr>
          <p:nvPr>
            <p:ph type="sldNum" sz="quarter" idx="11"/>
          </p:nvPr>
        </p:nvSpPr>
        <p:spPr>
          <a:ln/>
        </p:spPr>
        <p:txBody>
          <a:bodyPr/>
          <a:lstStyle>
            <a:lvl1pPr>
              <a:defRPr/>
            </a:lvl1pPr>
          </a:lstStyle>
          <a:p>
            <a:fld id="{FD5D0C84-B853-B042-988B-6495661A5164}" type="slidenum">
              <a:rPr lang="en-US"/>
              <a:pPr/>
              <a:t>‹#›</a:t>
            </a:fld>
            <a:endParaRPr lang="en-US" dirty="0"/>
          </a:p>
        </p:txBody>
      </p:sp>
    </p:spTree>
    <p:extLst>
      <p:ext uri="{BB962C8B-B14F-4D97-AF65-F5344CB8AC3E}">
        <p14:creationId xmlns:p14="http://schemas.microsoft.com/office/powerpoint/2010/main" val="3727129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7"/>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7"/>
            <a:ext cx="6019800"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13"/>
          <p:cNvSpPr>
            <a:spLocks noGrp="1" noChangeArrowheads="1"/>
          </p:cNvSpPr>
          <p:nvPr>
            <p:ph type="sldNum" sz="quarter" idx="11"/>
          </p:nvPr>
        </p:nvSpPr>
        <p:spPr>
          <a:ln/>
        </p:spPr>
        <p:txBody>
          <a:bodyPr/>
          <a:lstStyle>
            <a:lvl1pPr>
              <a:defRPr/>
            </a:lvl1pPr>
          </a:lstStyle>
          <a:p>
            <a:fld id="{3D79A5D1-A5B2-DD42-AFC6-975EB330F4CE}" type="slidenum">
              <a:rPr lang="en-US"/>
              <a:pPr/>
              <a:t>‹#›</a:t>
            </a:fld>
            <a:endParaRPr lang="en-US" dirty="0"/>
          </a:p>
        </p:txBody>
      </p:sp>
    </p:spTree>
    <p:extLst>
      <p:ext uri="{BB962C8B-B14F-4D97-AF65-F5344CB8AC3E}">
        <p14:creationId xmlns:p14="http://schemas.microsoft.com/office/powerpoint/2010/main" val="3956798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atin typeface="Calibri" pitchFamily="34" charset="0"/>
                <a:cs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3200">
                <a:latin typeface="Calibri" pitchFamily="34" charset="0"/>
                <a:cs typeface="Calibri" pitchFamily="34" charset="0"/>
              </a:defRPr>
            </a:lvl1pPr>
            <a:lvl2pPr>
              <a:defRPr sz="2800">
                <a:latin typeface="Calibri" pitchFamily="34" charset="0"/>
                <a:cs typeface="Calibri" pitchFamily="34" charset="0"/>
              </a:defRPr>
            </a:lvl2pPr>
            <a:lvl3pPr>
              <a:defRPr sz="2400">
                <a:latin typeface="Calibri" pitchFamily="34" charset="0"/>
                <a:cs typeface="Calibri" pitchFamily="34" charset="0"/>
              </a:defRPr>
            </a:lvl3pPr>
            <a:lvl4pPr>
              <a:defRPr sz="2000">
                <a:latin typeface="Calibri" pitchFamily="34" charset="0"/>
                <a:cs typeface="Calibri" pitchFamily="34" charset="0"/>
              </a:defRPr>
            </a:lvl4pPr>
            <a:lvl5pPr>
              <a:defRPr sz="1800">
                <a:latin typeface="Calibri" pitchFamily="34" charset="0"/>
                <a:cs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13"/>
          <p:cNvSpPr>
            <a:spLocks noGrp="1" noChangeArrowheads="1"/>
          </p:cNvSpPr>
          <p:nvPr>
            <p:ph type="sldNum" sz="quarter" idx="11"/>
          </p:nvPr>
        </p:nvSpPr>
        <p:spPr>
          <a:ln/>
        </p:spPr>
        <p:txBody>
          <a:bodyPr/>
          <a:lstStyle>
            <a:lvl1pPr>
              <a:defRPr/>
            </a:lvl1pPr>
          </a:lstStyle>
          <a:p>
            <a:fld id="{DA448421-94DC-C84B-8930-0A8D0E3194DD}" type="slidenum">
              <a:rPr lang="en-US"/>
              <a:pPr/>
              <a:t>‹#›</a:t>
            </a:fld>
            <a:endParaRPr lang="en-US" dirty="0"/>
          </a:p>
        </p:txBody>
      </p:sp>
    </p:spTree>
    <p:extLst>
      <p:ext uri="{BB962C8B-B14F-4D97-AF65-F5344CB8AC3E}">
        <p14:creationId xmlns:p14="http://schemas.microsoft.com/office/powerpoint/2010/main" val="104145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4"/>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13"/>
          <p:cNvSpPr>
            <a:spLocks noGrp="1" noChangeArrowheads="1"/>
          </p:cNvSpPr>
          <p:nvPr>
            <p:ph type="sldNum" sz="quarter" idx="11"/>
          </p:nvPr>
        </p:nvSpPr>
        <p:spPr>
          <a:ln/>
        </p:spPr>
        <p:txBody>
          <a:bodyPr/>
          <a:lstStyle>
            <a:lvl1pPr>
              <a:defRPr/>
            </a:lvl1pPr>
          </a:lstStyle>
          <a:p>
            <a:fld id="{D86E9F4E-52D5-AC49-9075-751F744FF4D4}" type="slidenum">
              <a:rPr lang="en-US"/>
              <a:pPr/>
              <a:t>‹#›</a:t>
            </a:fld>
            <a:endParaRPr lang="en-US" dirty="0"/>
          </a:p>
        </p:txBody>
      </p:sp>
    </p:spTree>
    <p:extLst>
      <p:ext uri="{BB962C8B-B14F-4D97-AF65-F5344CB8AC3E}">
        <p14:creationId xmlns:p14="http://schemas.microsoft.com/office/powerpoint/2010/main" val="3823729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1"/>
          </p:nvPr>
        </p:nvSpPr>
        <p:spPr>
          <a:ln/>
        </p:spPr>
        <p:txBody>
          <a:bodyPr/>
          <a:lstStyle>
            <a:lvl1pPr>
              <a:defRPr/>
            </a:lvl1pPr>
          </a:lstStyle>
          <a:p>
            <a:fld id="{71A7ED93-D37F-3247-BC97-D2E24A16FC57}" type="slidenum">
              <a:rPr lang="en-US"/>
              <a:pPr/>
              <a:t>‹#›</a:t>
            </a:fld>
            <a:endParaRPr lang="en-US" dirty="0"/>
          </a:p>
        </p:txBody>
      </p:sp>
    </p:spTree>
    <p:extLst>
      <p:ext uri="{BB962C8B-B14F-4D97-AF65-F5344CB8AC3E}">
        <p14:creationId xmlns:p14="http://schemas.microsoft.com/office/powerpoint/2010/main" val="1275117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ftr" sz="quarter" idx="10"/>
          </p:nvPr>
        </p:nvSpPr>
        <p:spPr>
          <a:ln/>
        </p:spPr>
        <p:txBody>
          <a:bodyPr/>
          <a:lstStyle>
            <a:lvl1pPr>
              <a:defRPr/>
            </a:lvl1pPr>
          </a:lstStyle>
          <a:p>
            <a:pPr>
              <a:defRPr/>
            </a:pPr>
            <a:endParaRPr lang="en-US" dirty="0"/>
          </a:p>
        </p:txBody>
      </p:sp>
      <p:sp>
        <p:nvSpPr>
          <p:cNvPr id="8" name="Rectangle 13"/>
          <p:cNvSpPr>
            <a:spLocks noGrp="1" noChangeArrowheads="1"/>
          </p:cNvSpPr>
          <p:nvPr>
            <p:ph type="sldNum" sz="quarter" idx="11"/>
          </p:nvPr>
        </p:nvSpPr>
        <p:spPr>
          <a:ln/>
        </p:spPr>
        <p:txBody>
          <a:bodyPr/>
          <a:lstStyle>
            <a:lvl1pPr>
              <a:defRPr/>
            </a:lvl1pPr>
          </a:lstStyle>
          <a:p>
            <a:fld id="{235942A4-E777-E243-9CA6-D3221AC69846}" type="slidenum">
              <a:rPr lang="en-US"/>
              <a:pPr/>
              <a:t>‹#›</a:t>
            </a:fld>
            <a:endParaRPr lang="en-US" dirty="0"/>
          </a:p>
        </p:txBody>
      </p:sp>
    </p:spTree>
    <p:extLst>
      <p:ext uri="{BB962C8B-B14F-4D97-AF65-F5344CB8AC3E}">
        <p14:creationId xmlns:p14="http://schemas.microsoft.com/office/powerpoint/2010/main" val="4065033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ftr" sz="quarter" idx="10"/>
          </p:nvPr>
        </p:nvSpPr>
        <p:spPr>
          <a:ln/>
        </p:spPr>
        <p:txBody>
          <a:bodyPr/>
          <a:lstStyle>
            <a:lvl1pPr>
              <a:defRPr/>
            </a:lvl1pPr>
          </a:lstStyle>
          <a:p>
            <a:pPr>
              <a:defRPr/>
            </a:pPr>
            <a:endParaRPr lang="en-US" dirty="0"/>
          </a:p>
        </p:txBody>
      </p:sp>
      <p:sp>
        <p:nvSpPr>
          <p:cNvPr id="4" name="Rectangle 13"/>
          <p:cNvSpPr>
            <a:spLocks noGrp="1" noChangeArrowheads="1"/>
          </p:cNvSpPr>
          <p:nvPr>
            <p:ph type="sldNum" sz="quarter" idx="11"/>
          </p:nvPr>
        </p:nvSpPr>
        <p:spPr>
          <a:ln/>
        </p:spPr>
        <p:txBody>
          <a:bodyPr/>
          <a:lstStyle>
            <a:lvl1pPr>
              <a:defRPr/>
            </a:lvl1pPr>
          </a:lstStyle>
          <a:p>
            <a:fld id="{4C36C0A9-9F01-8444-8864-74DDFE7041BA}" type="slidenum">
              <a:rPr lang="en-US"/>
              <a:pPr/>
              <a:t>‹#›</a:t>
            </a:fld>
            <a:endParaRPr lang="en-US" dirty="0"/>
          </a:p>
        </p:txBody>
      </p:sp>
    </p:spTree>
    <p:extLst>
      <p:ext uri="{BB962C8B-B14F-4D97-AF65-F5344CB8AC3E}">
        <p14:creationId xmlns:p14="http://schemas.microsoft.com/office/powerpoint/2010/main" val="4153759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ln/>
        </p:spPr>
        <p:txBody>
          <a:bodyPr/>
          <a:lstStyle>
            <a:lvl1pPr>
              <a:defRPr/>
            </a:lvl1pPr>
          </a:lstStyle>
          <a:p>
            <a:pPr>
              <a:defRPr/>
            </a:pPr>
            <a:endParaRPr lang="en-US" dirty="0"/>
          </a:p>
        </p:txBody>
      </p:sp>
      <p:sp>
        <p:nvSpPr>
          <p:cNvPr id="3" name="Rectangle 13"/>
          <p:cNvSpPr>
            <a:spLocks noGrp="1" noChangeArrowheads="1"/>
          </p:cNvSpPr>
          <p:nvPr>
            <p:ph type="sldNum" sz="quarter" idx="11"/>
          </p:nvPr>
        </p:nvSpPr>
        <p:spPr>
          <a:ln/>
        </p:spPr>
        <p:txBody>
          <a:bodyPr/>
          <a:lstStyle>
            <a:lvl1pPr>
              <a:defRPr/>
            </a:lvl1pPr>
          </a:lstStyle>
          <a:p>
            <a:fld id="{86F88137-42DC-B64C-85B0-76AF3C536681}" type="slidenum">
              <a:rPr lang="en-US"/>
              <a:pPr/>
              <a:t>‹#›</a:t>
            </a:fld>
            <a:endParaRPr lang="en-US" dirty="0"/>
          </a:p>
        </p:txBody>
      </p:sp>
    </p:spTree>
    <p:extLst>
      <p:ext uri="{BB962C8B-B14F-4D97-AF65-F5344CB8AC3E}">
        <p14:creationId xmlns:p14="http://schemas.microsoft.com/office/powerpoint/2010/main" val="3121025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3"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1"/>
          </p:nvPr>
        </p:nvSpPr>
        <p:spPr>
          <a:ln/>
        </p:spPr>
        <p:txBody>
          <a:bodyPr/>
          <a:lstStyle>
            <a:lvl1pPr>
              <a:defRPr/>
            </a:lvl1pPr>
          </a:lstStyle>
          <a:p>
            <a:fld id="{5041A0C1-38E4-674B-837D-404BF7623A04}" type="slidenum">
              <a:rPr lang="en-US"/>
              <a:pPr/>
              <a:t>‹#›</a:t>
            </a:fld>
            <a:endParaRPr lang="en-US" dirty="0"/>
          </a:p>
        </p:txBody>
      </p:sp>
    </p:spTree>
    <p:extLst>
      <p:ext uri="{BB962C8B-B14F-4D97-AF65-F5344CB8AC3E}">
        <p14:creationId xmlns:p14="http://schemas.microsoft.com/office/powerpoint/2010/main" val="3851211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1"/>
          </p:nvPr>
        </p:nvSpPr>
        <p:spPr>
          <a:ln/>
        </p:spPr>
        <p:txBody>
          <a:bodyPr/>
          <a:lstStyle>
            <a:lvl1pPr>
              <a:defRPr/>
            </a:lvl1pPr>
          </a:lstStyle>
          <a:p>
            <a:fld id="{C4F3427F-337C-1941-9458-9E2EF9516AB7}" type="slidenum">
              <a:rPr lang="en-US"/>
              <a:pPr/>
              <a:t>‹#›</a:t>
            </a:fld>
            <a:endParaRPr lang="en-US" dirty="0"/>
          </a:p>
        </p:txBody>
      </p:sp>
    </p:spTree>
    <p:extLst>
      <p:ext uri="{BB962C8B-B14F-4D97-AF65-F5344CB8AC3E}">
        <p14:creationId xmlns:p14="http://schemas.microsoft.com/office/powerpoint/2010/main" val="2953928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7" descr="OHADHS_dualbrand_Power Point Template PG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64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9"/>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1600200"/>
            <a:ext cx="8229600" cy="4191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52" name="Rectangle 8"/>
          <p:cNvSpPr>
            <a:spLocks noGrp="1" noChangeArrowheads="1"/>
          </p:cNvSpPr>
          <p:nvPr>
            <p:ph type="ftr" sz="quarter" idx="3"/>
          </p:nvPr>
        </p:nvSpPr>
        <p:spPr bwMode="auto">
          <a:xfrm>
            <a:off x="2895600" y="6553200"/>
            <a:ext cx="3352800" cy="228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spcBef>
                <a:spcPct val="50000"/>
              </a:spcBef>
              <a:defRPr sz="1200">
                <a:ea typeface="+mn-ea"/>
              </a:defRPr>
            </a:lvl1pPr>
          </a:lstStyle>
          <a:p>
            <a:pPr defTabSz="914400" fontAlgn="base">
              <a:spcAft>
                <a:spcPct val="0"/>
              </a:spcAft>
              <a:defRPr/>
            </a:pPr>
            <a:endParaRPr lang="en-US" dirty="0">
              <a:solidFill>
                <a:srgbClr val="005595"/>
              </a:solidFill>
              <a:latin typeface="Arial" charset="0"/>
            </a:endParaRPr>
          </a:p>
        </p:txBody>
      </p:sp>
      <p:sp>
        <p:nvSpPr>
          <p:cNvPr id="6157" name="Rectangle 13"/>
          <p:cNvSpPr>
            <a:spLocks noGrp="1" noChangeArrowheads="1"/>
          </p:cNvSpPr>
          <p:nvPr>
            <p:ph type="sldNum" sz="quarter" idx="4"/>
          </p:nvPr>
        </p:nvSpPr>
        <p:spPr bwMode="auto">
          <a:xfrm>
            <a:off x="152400" y="6553200"/>
            <a:ext cx="2133600" cy="1714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pPr defTabSz="914400" fontAlgn="base">
              <a:spcBef>
                <a:spcPct val="0"/>
              </a:spcBef>
              <a:spcAft>
                <a:spcPct val="0"/>
              </a:spcAft>
            </a:pPr>
            <a:fld id="{028FC6FD-B84E-DA41-9C1E-B359950ED852}" type="slidenum">
              <a:rPr lang="en-US">
                <a:solidFill>
                  <a:srgbClr val="005595"/>
                </a:solidFill>
                <a:latin typeface="Arial" charset="0"/>
                <a:ea typeface="ＭＳ Ｐゴシック" charset="0"/>
              </a:rPr>
              <a:pPr defTabSz="914400" fontAlgn="base">
                <a:spcBef>
                  <a:spcPct val="0"/>
                </a:spcBef>
                <a:spcAft>
                  <a:spcPct val="0"/>
                </a:spcAft>
              </a:pPr>
              <a:t>‹#›</a:t>
            </a:fld>
            <a:endParaRPr lang="en-US" dirty="0">
              <a:solidFill>
                <a:srgbClr val="005595"/>
              </a:solidFill>
              <a:latin typeface="Arial" charset="0"/>
              <a:ea typeface="ＭＳ Ｐゴシック" charset="0"/>
            </a:endParaRPr>
          </a:p>
        </p:txBody>
      </p:sp>
      <p:sp>
        <p:nvSpPr>
          <p:cNvPr id="1031" name="Rectangle 14"/>
          <p:cNvSpPr>
            <a:spLocks noChangeArrowheads="1"/>
          </p:cNvSpPr>
          <p:nvPr/>
        </p:nvSpPr>
        <p:spPr bwMode="auto">
          <a:xfrm>
            <a:off x="3124200" y="59436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eaLnBrk="0" hangingPunct="0">
              <a:defRPr sz="2400">
                <a:solidFill>
                  <a:srgbClr val="005595"/>
                </a:solidFill>
                <a:latin typeface="Arial" charset="0"/>
              </a:defRPr>
            </a:lvl1pPr>
            <a:lvl2pPr marL="742950" indent="-285750" eaLnBrk="0" hangingPunct="0">
              <a:defRPr sz="2400">
                <a:solidFill>
                  <a:srgbClr val="005595"/>
                </a:solidFill>
                <a:latin typeface="Arial" charset="0"/>
              </a:defRPr>
            </a:lvl2pPr>
            <a:lvl3pPr marL="1143000" indent="-228600" eaLnBrk="0" hangingPunct="0">
              <a:defRPr sz="2400">
                <a:solidFill>
                  <a:srgbClr val="005595"/>
                </a:solidFill>
                <a:latin typeface="Arial" charset="0"/>
              </a:defRPr>
            </a:lvl3pPr>
            <a:lvl4pPr marL="1600200" indent="-228600" eaLnBrk="0" hangingPunct="0">
              <a:defRPr sz="2400">
                <a:solidFill>
                  <a:srgbClr val="005595"/>
                </a:solidFill>
                <a:latin typeface="Arial" charset="0"/>
              </a:defRPr>
            </a:lvl4pPr>
            <a:lvl5pPr marL="2057400" indent="-228600" eaLnBrk="0" hangingPunct="0">
              <a:defRPr sz="2400">
                <a:solidFill>
                  <a:srgbClr val="005595"/>
                </a:solidFill>
                <a:latin typeface="Arial" charset="0"/>
              </a:defRPr>
            </a:lvl5pPr>
            <a:lvl6pPr marL="2514600" indent="-228600" eaLnBrk="0" fontAlgn="base" hangingPunct="0">
              <a:spcBef>
                <a:spcPct val="0"/>
              </a:spcBef>
              <a:spcAft>
                <a:spcPct val="0"/>
              </a:spcAft>
              <a:defRPr sz="2400">
                <a:solidFill>
                  <a:srgbClr val="005595"/>
                </a:solidFill>
                <a:latin typeface="Arial" charset="0"/>
              </a:defRPr>
            </a:lvl6pPr>
            <a:lvl7pPr marL="2971800" indent="-228600" eaLnBrk="0" fontAlgn="base" hangingPunct="0">
              <a:spcBef>
                <a:spcPct val="0"/>
              </a:spcBef>
              <a:spcAft>
                <a:spcPct val="0"/>
              </a:spcAft>
              <a:defRPr sz="2400">
                <a:solidFill>
                  <a:srgbClr val="005595"/>
                </a:solidFill>
                <a:latin typeface="Arial" charset="0"/>
              </a:defRPr>
            </a:lvl7pPr>
            <a:lvl8pPr marL="3429000" indent="-228600" eaLnBrk="0" fontAlgn="base" hangingPunct="0">
              <a:spcBef>
                <a:spcPct val="0"/>
              </a:spcBef>
              <a:spcAft>
                <a:spcPct val="0"/>
              </a:spcAft>
              <a:defRPr sz="2400">
                <a:solidFill>
                  <a:srgbClr val="005595"/>
                </a:solidFill>
                <a:latin typeface="Arial" charset="0"/>
              </a:defRPr>
            </a:lvl8pPr>
            <a:lvl9pPr marL="3886200" indent="-228600" eaLnBrk="0" fontAlgn="base" hangingPunct="0">
              <a:spcBef>
                <a:spcPct val="0"/>
              </a:spcBef>
              <a:spcAft>
                <a:spcPct val="0"/>
              </a:spcAft>
              <a:defRPr sz="2400">
                <a:solidFill>
                  <a:srgbClr val="005595"/>
                </a:solidFill>
                <a:latin typeface="Arial" charset="0"/>
              </a:defRPr>
            </a:lvl9pPr>
          </a:lstStyle>
          <a:p>
            <a:pPr defTabSz="914400" eaLnBrk="1" fontAlgn="base" hangingPunct="1">
              <a:spcBef>
                <a:spcPct val="0"/>
              </a:spcBef>
              <a:spcAft>
                <a:spcPct val="0"/>
              </a:spcAft>
              <a:defRPr/>
            </a:pPr>
            <a:endParaRPr lang="en-US" altLang="en-US" sz="1200" dirty="0" smtClean="0">
              <a:ea typeface="ＭＳ Ｐゴシック" charset="0"/>
            </a:endParaRPr>
          </a:p>
          <a:p>
            <a:pPr algn="ctr" defTabSz="914400" fontAlgn="base">
              <a:spcBef>
                <a:spcPct val="50000"/>
              </a:spcBef>
              <a:spcAft>
                <a:spcPct val="0"/>
              </a:spcAft>
              <a:defRPr/>
            </a:pPr>
            <a:endParaRPr lang="en-US" altLang="en-US" sz="600" dirty="0" smtClean="0">
              <a:ea typeface="ＭＳ Ｐゴシック" charset="0"/>
            </a:endParaRPr>
          </a:p>
        </p:txBody>
      </p:sp>
    </p:spTree>
    <p:extLst>
      <p:ext uri="{BB962C8B-B14F-4D97-AF65-F5344CB8AC3E}">
        <p14:creationId xmlns:p14="http://schemas.microsoft.com/office/powerpoint/2010/main" val="1208380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sz="2400" b="1">
          <a:solidFill>
            <a:srgbClr val="005595"/>
          </a:solidFill>
          <a:latin typeface="+mj-lt"/>
          <a:ea typeface="ＭＳ Ｐゴシック" charset="0"/>
          <a:cs typeface="+mj-cs"/>
        </a:defRPr>
      </a:lvl1pPr>
      <a:lvl2pPr algn="l" rtl="0" eaLnBrk="0" fontAlgn="base" hangingPunct="0">
        <a:spcBef>
          <a:spcPct val="0"/>
        </a:spcBef>
        <a:spcAft>
          <a:spcPct val="0"/>
        </a:spcAft>
        <a:defRPr sz="2400" b="1">
          <a:solidFill>
            <a:srgbClr val="005595"/>
          </a:solidFill>
          <a:latin typeface="Arial" charset="0"/>
          <a:ea typeface="ＭＳ Ｐゴシック" charset="0"/>
        </a:defRPr>
      </a:lvl2pPr>
      <a:lvl3pPr algn="l" rtl="0" eaLnBrk="0" fontAlgn="base" hangingPunct="0">
        <a:spcBef>
          <a:spcPct val="0"/>
        </a:spcBef>
        <a:spcAft>
          <a:spcPct val="0"/>
        </a:spcAft>
        <a:defRPr sz="2400" b="1">
          <a:solidFill>
            <a:srgbClr val="005595"/>
          </a:solidFill>
          <a:latin typeface="Arial" charset="0"/>
          <a:ea typeface="ＭＳ Ｐゴシック" charset="0"/>
        </a:defRPr>
      </a:lvl3pPr>
      <a:lvl4pPr algn="l" rtl="0" eaLnBrk="0" fontAlgn="base" hangingPunct="0">
        <a:spcBef>
          <a:spcPct val="0"/>
        </a:spcBef>
        <a:spcAft>
          <a:spcPct val="0"/>
        </a:spcAft>
        <a:defRPr sz="2400" b="1">
          <a:solidFill>
            <a:srgbClr val="005595"/>
          </a:solidFill>
          <a:latin typeface="Arial" charset="0"/>
          <a:ea typeface="ＭＳ Ｐゴシック" charset="0"/>
        </a:defRPr>
      </a:lvl4pPr>
      <a:lvl5pPr algn="l" rtl="0" eaLnBrk="0" fontAlgn="base" hangingPunct="0">
        <a:spcBef>
          <a:spcPct val="0"/>
        </a:spcBef>
        <a:spcAft>
          <a:spcPct val="0"/>
        </a:spcAft>
        <a:defRPr sz="2400" b="1">
          <a:solidFill>
            <a:srgbClr val="005595"/>
          </a:solidFill>
          <a:latin typeface="Arial" charset="0"/>
          <a:ea typeface="ＭＳ Ｐゴシック" charset="0"/>
        </a:defRPr>
      </a:lvl5pPr>
      <a:lvl6pPr marL="457200" algn="l" rtl="0" fontAlgn="base">
        <a:spcBef>
          <a:spcPct val="0"/>
        </a:spcBef>
        <a:spcAft>
          <a:spcPct val="0"/>
        </a:spcAft>
        <a:defRPr sz="2400" b="1">
          <a:solidFill>
            <a:srgbClr val="005595"/>
          </a:solidFill>
          <a:latin typeface="Arial" charset="0"/>
        </a:defRPr>
      </a:lvl6pPr>
      <a:lvl7pPr marL="914400" algn="l" rtl="0" fontAlgn="base">
        <a:spcBef>
          <a:spcPct val="0"/>
        </a:spcBef>
        <a:spcAft>
          <a:spcPct val="0"/>
        </a:spcAft>
        <a:defRPr sz="2400" b="1">
          <a:solidFill>
            <a:srgbClr val="005595"/>
          </a:solidFill>
          <a:latin typeface="Arial" charset="0"/>
        </a:defRPr>
      </a:lvl7pPr>
      <a:lvl8pPr marL="1371600" algn="l" rtl="0" fontAlgn="base">
        <a:spcBef>
          <a:spcPct val="0"/>
        </a:spcBef>
        <a:spcAft>
          <a:spcPct val="0"/>
        </a:spcAft>
        <a:defRPr sz="2400" b="1">
          <a:solidFill>
            <a:srgbClr val="005595"/>
          </a:solidFill>
          <a:latin typeface="Arial" charset="0"/>
        </a:defRPr>
      </a:lvl8pPr>
      <a:lvl9pPr marL="1828800" algn="l" rtl="0" fontAlgn="base">
        <a:spcBef>
          <a:spcPct val="0"/>
        </a:spcBef>
        <a:spcAft>
          <a:spcPct val="0"/>
        </a:spcAft>
        <a:defRPr sz="2400" b="1">
          <a:solidFill>
            <a:srgbClr val="005595"/>
          </a:solidFill>
          <a:latin typeface="Arial" charset="0"/>
        </a:defRPr>
      </a:lvl9pPr>
    </p:titleStyle>
    <p:bodyStyle>
      <a:lvl1pPr marL="342900" indent="-342900" algn="l" rtl="0" eaLnBrk="0" fontAlgn="base" hangingPunct="0">
        <a:spcBef>
          <a:spcPct val="20000"/>
        </a:spcBef>
        <a:spcAft>
          <a:spcPct val="0"/>
        </a:spcAft>
        <a:buChar char="•"/>
        <a:defRPr sz="2000">
          <a:solidFill>
            <a:srgbClr val="005595"/>
          </a:solidFill>
          <a:latin typeface="+mn-lt"/>
          <a:ea typeface="ＭＳ Ｐゴシック" charset="0"/>
          <a:cs typeface="+mn-cs"/>
        </a:defRPr>
      </a:lvl1pPr>
      <a:lvl2pPr marL="742950" indent="-285750" algn="l" rtl="0" eaLnBrk="0" fontAlgn="base" hangingPunct="0">
        <a:spcBef>
          <a:spcPct val="20000"/>
        </a:spcBef>
        <a:spcAft>
          <a:spcPct val="0"/>
        </a:spcAft>
        <a:buChar char="–"/>
        <a:defRPr>
          <a:solidFill>
            <a:srgbClr val="005595"/>
          </a:solidFill>
          <a:latin typeface="+mn-lt"/>
          <a:ea typeface="ＭＳ Ｐゴシック" charset="0"/>
        </a:defRPr>
      </a:lvl2pPr>
      <a:lvl3pPr marL="1143000" indent="-228600" algn="l" rtl="0" eaLnBrk="0" fontAlgn="base" hangingPunct="0">
        <a:spcBef>
          <a:spcPct val="20000"/>
        </a:spcBef>
        <a:spcAft>
          <a:spcPct val="0"/>
        </a:spcAft>
        <a:buChar char="•"/>
        <a:defRPr sz="1600">
          <a:solidFill>
            <a:srgbClr val="005595"/>
          </a:solidFill>
          <a:latin typeface="+mn-lt"/>
          <a:ea typeface="ＭＳ Ｐゴシック" charset="0"/>
        </a:defRPr>
      </a:lvl3pPr>
      <a:lvl4pPr marL="1600200" indent="-228600" algn="l" rtl="0" eaLnBrk="0" fontAlgn="base" hangingPunct="0">
        <a:spcBef>
          <a:spcPct val="20000"/>
        </a:spcBef>
        <a:spcAft>
          <a:spcPct val="0"/>
        </a:spcAft>
        <a:buChar char="–"/>
        <a:defRPr sz="1400">
          <a:solidFill>
            <a:srgbClr val="005595"/>
          </a:solidFill>
          <a:latin typeface="+mn-lt"/>
          <a:ea typeface="ＭＳ Ｐゴシック" charset="0"/>
        </a:defRPr>
      </a:lvl4pPr>
      <a:lvl5pPr marL="2057400" indent="-228600" algn="l" rtl="0" eaLnBrk="0" fontAlgn="base" hangingPunct="0">
        <a:spcBef>
          <a:spcPct val="20000"/>
        </a:spcBef>
        <a:spcAft>
          <a:spcPct val="0"/>
        </a:spcAft>
        <a:buChar char="»"/>
        <a:defRPr sz="1400">
          <a:solidFill>
            <a:srgbClr val="005595"/>
          </a:solidFill>
          <a:latin typeface="+mn-lt"/>
          <a:ea typeface="ＭＳ Ｐゴシック" charset="0"/>
        </a:defRPr>
      </a:lvl5pPr>
      <a:lvl6pPr marL="2514600" indent="-228600" algn="l" rtl="0" fontAlgn="base">
        <a:spcBef>
          <a:spcPct val="20000"/>
        </a:spcBef>
        <a:spcAft>
          <a:spcPct val="0"/>
        </a:spcAft>
        <a:buChar char="»"/>
        <a:defRPr sz="1400">
          <a:solidFill>
            <a:srgbClr val="005595"/>
          </a:solidFill>
          <a:latin typeface="+mn-lt"/>
        </a:defRPr>
      </a:lvl6pPr>
      <a:lvl7pPr marL="2971800" indent="-228600" algn="l" rtl="0" fontAlgn="base">
        <a:spcBef>
          <a:spcPct val="20000"/>
        </a:spcBef>
        <a:spcAft>
          <a:spcPct val="0"/>
        </a:spcAft>
        <a:buChar char="»"/>
        <a:defRPr sz="1400">
          <a:solidFill>
            <a:srgbClr val="005595"/>
          </a:solidFill>
          <a:latin typeface="+mn-lt"/>
        </a:defRPr>
      </a:lvl7pPr>
      <a:lvl8pPr marL="3429000" indent="-228600" algn="l" rtl="0" fontAlgn="base">
        <a:spcBef>
          <a:spcPct val="20000"/>
        </a:spcBef>
        <a:spcAft>
          <a:spcPct val="0"/>
        </a:spcAft>
        <a:buChar char="»"/>
        <a:defRPr sz="1400">
          <a:solidFill>
            <a:srgbClr val="005595"/>
          </a:solidFill>
          <a:latin typeface="+mn-lt"/>
        </a:defRPr>
      </a:lvl8pPr>
      <a:lvl9pPr marL="3886200" indent="-228600" algn="l" rtl="0" fontAlgn="base">
        <a:spcBef>
          <a:spcPct val="20000"/>
        </a:spcBef>
        <a:spcAft>
          <a:spcPct val="0"/>
        </a:spcAft>
        <a:buChar char="»"/>
        <a:defRPr sz="1400">
          <a:solidFill>
            <a:srgbClr val="00559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2.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2.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2.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2.xml"/><Relationship Id="rId6" Type="http://schemas.microsoft.com/office/2007/relationships/diagramDrawing" Target="../diagrams/drawing35.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36.xml"/><Relationship Id="rId2" Type="http://schemas.openxmlformats.org/officeDocument/2006/relationships/diagramData" Target="../diagrams/data36.xml"/><Relationship Id="rId1" Type="http://schemas.openxmlformats.org/officeDocument/2006/relationships/slideLayout" Target="../slideLayouts/slideLayout2.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37.xml"/><Relationship Id="rId2" Type="http://schemas.openxmlformats.org/officeDocument/2006/relationships/diagramData" Target="../diagrams/data37.xml"/><Relationship Id="rId1" Type="http://schemas.openxmlformats.org/officeDocument/2006/relationships/slideLayout" Target="../slideLayouts/slideLayout2.xml"/><Relationship Id="rId6" Type="http://schemas.microsoft.com/office/2007/relationships/diagramDrawing" Target="../diagrams/drawing37.xml"/><Relationship Id="rId5" Type="http://schemas.openxmlformats.org/officeDocument/2006/relationships/diagramColors" Target="../diagrams/colors37.xml"/><Relationship Id="rId4" Type="http://schemas.openxmlformats.org/officeDocument/2006/relationships/diagramQuickStyle" Target="../diagrams/quickStyle37.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38.xml"/><Relationship Id="rId2" Type="http://schemas.openxmlformats.org/officeDocument/2006/relationships/diagramData" Target="../diagrams/data38.xml"/><Relationship Id="rId1" Type="http://schemas.openxmlformats.org/officeDocument/2006/relationships/slideLayout" Target="../slideLayouts/slideLayout2.xml"/><Relationship Id="rId6" Type="http://schemas.microsoft.com/office/2007/relationships/diagramDrawing" Target="../diagrams/drawing38.xml"/><Relationship Id="rId5" Type="http://schemas.openxmlformats.org/officeDocument/2006/relationships/diagramColors" Target="../diagrams/colors38.xml"/><Relationship Id="rId4" Type="http://schemas.openxmlformats.org/officeDocument/2006/relationships/diagramQuickStyle" Target="../diagrams/quickStyle38.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39.xml"/><Relationship Id="rId2" Type="http://schemas.openxmlformats.org/officeDocument/2006/relationships/diagramData" Target="../diagrams/data39.xml"/><Relationship Id="rId1" Type="http://schemas.openxmlformats.org/officeDocument/2006/relationships/slideLayout" Target="../slideLayouts/slideLayout2.xml"/><Relationship Id="rId6" Type="http://schemas.microsoft.com/office/2007/relationships/diagramDrawing" Target="../diagrams/drawing39.xml"/><Relationship Id="rId5" Type="http://schemas.openxmlformats.org/officeDocument/2006/relationships/diagramColors" Target="../diagrams/colors39.xml"/><Relationship Id="rId4" Type="http://schemas.openxmlformats.org/officeDocument/2006/relationships/diagramQuickStyle" Target="../diagrams/quickStyle39.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40.xml"/><Relationship Id="rId2" Type="http://schemas.openxmlformats.org/officeDocument/2006/relationships/diagramData" Target="../diagrams/data40.xml"/><Relationship Id="rId1" Type="http://schemas.openxmlformats.org/officeDocument/2006/relationships/slideLayout" Target="../slideLayouts/slideLayout2.xml"/><Relationship Id="rId6" Type="http://schemas.microsoft.com/office/2007/relationships/diagramDrawing" Target="../diagrams/drawing40.xml"/><Relationship Id="rId5" Type="http://schemas.openxmlformats.org/officeDocument/2006/relationships/diagramColors" Target="../diagrams/colors40.xml"/><Relationship Id="rId4" Type="http://schemas.openxmlformats.org/officeDocument/2006/relationships/diagramQuickStyle" Target="../diagrams/quickStyle40.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41.xml"/><Relationship Id="rId2" Type="http://schemas.openxmlformats.org/officeDocument/2006/relationships/diagramData" Target="../diagrams/data41.xml"/><Relationship Id="rId1" Type="http://schemas.openxmlformats.org/officeDocument/2006/relationships/slideLayout" Target="../slideLayouts/slideLayout2.xml"/><Relationship Id="rId6" Type="http://schemas.microsoft.com/office/2007/relationships/diagramDrawing" Target="../diagrams/drawing41.xml"/><Relationship Id="rId5" Type="http://schemas.openxmlformats.org/officeDocument/2006/relationships/diagramColors" Target="../diagrams/colors41.xml"/><Relationship Id="rId4" Type="http://schemas.openxmlformats.org/officeDocument/2006/relationships/diagramQuickStyle" Target="../diagrams/quickStyle41.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42.xml"/><Relationship Id="rId2" Type="http://schemas.openxmlformats.org/officeDocument/2006/relationships/diagramData" Target="../diagrams/data42.xml"/><Relationship Id="rId1" Type="http://schemas.openxmlformats.org/officeDocument/2006/relationships/slideLayout" Target="../slideLayouts/slideLayout2.xml"/><Relationship Id="rId6" Type="http://schemas.microsoft.com/office/2007/relationships/diagramDrawing" Target="../diagrams/drawing42.xml"/><Relationship Id="rId5" Type="http://schemas.openxmlformats.org/officeDocument/2006/relationships/diagramColors" Target="../diagrams/colors42.xml"/><Relationship Id="rId4" Type="http://schemas.openxmlformats.org/officeDocument/2006/relationships/diagramQuickStyle" Target="../diagrams/quickStyle42.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43.xml"/><Relationship Id="rId2" Type="http://schemas.openxmlformats.org/officeDocument/2006/relationships/diagramData" Target="../diagrams/data43.xml"/><Relationship Id="rId1" Type="http://schemas.openxmlformats.org/officeDocument/2006/relationships/slideLayout" Target="../slideLayouts/slideLayout2.xml"/><Relationship Id="rId6" Type="http://schemas.microsoft.com/office/2007/relationships/diagramDrawing" Target="../diagrams/drawing43.xml"/><Relationship Id="rId5" Type="http://schemas.openxmlformats.org/officeDocument/2006/relationships/diagramColors" Target="../diagrams/colors43.xml"/><Relationship Id="rId4" Type="http://schemas.openxmlformats.org/officeDocument/2006/relationships/diagramQuickStyle" Target="../diagrams/quickStyle43.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44.xml"/><Relationship Id="rId2" Type="http://schemas.openxmlformats.org/officeDocument/2006/relationships/diagramData" Target="../diagrams/data44.xml"/><Relationship Id="rId1" Type="http://schemas.openxmlformats.org/officeDocument/2006/relationships/slideLayout" Target="../slideLayouts/slideLayout2.xml"/><Relationship Id="rId6" Type="http://schemas.microsoft.com/office/2007/relationships/diagramDrawing" Target="../diagrams/drawing44.xml"/><Relationship Id="rId5" Type="http://schemas.openxmlformats.org/officeDocument/2006/relationships/diagramColors" Target="../diagrams/colors44.xml"/><Relationship Id="rId4" Type="http://schemas.openxmlformats.org/officeDocument/2006/relationships/diagramQuickStyle" Target="../diagrams/quickStyle44.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45.xml"/><Relationship Id="rId2" Type="http://schemas.openxmlformats.org/officeDocument/2006/relationships/diagramData" Target="../diagrams/data45.xml"/><Relationship Id="rId1" Type="http://schemas.openxmlformats.org/officeDocument/2006/relationships/slideLayout" Target="../slideLayouts/slideLayout2.xml"/><Relationship Id="rId6" Type="http://schemas.microsoft.com/office/2007/relationships/diagramDrawing" Target="../diagrams/drawing45.xml"/><Relationship Id="rId5" Type="http://schemas.openxmlformats.org/officeDocument/2006/relationships/diagramColors" Target="../diagrams/colors45.xml"/><Relationship Id="rId4" Type="http://schemas.openxmlformats.org/officeDocument/2006/relationships/diagramQuickStyle" Target="../diagrams/quickStyle45.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46.xml"/><Relationship Id="rId2" Type="http://schemas.openxmlformats.org/officeDocument/2006/relationships/diagramData" Target="../diagrams/data46.xml"/><Relationship Id="rId1" Type="http://schemas.openxmlformats.org/officeDocument/2006/relationships/slideLayout" Target="../slideLayouts/slideLayout2.xml"/><Relationship Id="rId6" Type="http://schemas.microsoft.com/office/2007/relationships/diagramDrawing" Target="../diagrams/drawing46.xml"/><Relationship Id="rId5" Type="http://schemas.openxmlformats.org/officeDocument/2006/relationships/diagramColors" Target="../diagrams/colors46.xml"/><Relationship Id="rId4" Type="http://schemas.openxmlformats.org/officeDocument/2006/relationships/diagramQuickStyle" Target="../diagrams/quickStyle46.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47.xml"/><Relationship Id="rId2" Type="http://schemas.openxmlformats.org/officeDocument/2006/relationships/diagramData" Target="../diagrams/data47.xml"/><Relationship Id="rId1" Type="http://schemas.openxmlformats.org/officeDocument/2006/relationships/slideLayout" Target="../slideLayouts/slideLayout2.xml"/><Relationship Id="rId6" Type="http://schemas.microsoft.com/office/2007/relationships/diagramDrawing" Target="../diagrams/drawing47.xml"/><Relationship Id="rId5" Type="http://schemas.openxmlformats.org/officeDocument/2006/relationships/diagramColors" Target="../diagrams/colors47.xml"/><Relationship Id="rId4" Type="http://schemas.openxmlformats.org/officeDocument/2006/relationships/diagramQuickStyle" Target="../diagrams/quickStyle4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p:txBody>
          <a:bodyPr/>
          <a:lstStyle/>
          <a:p>
            <a:pPr eaLnBrk="1" hangingPunct="1"/>
            <a:r>
              <a:rPr lang="en-US" sz="2800" dirty="0">
                <a:latin typeface="Calibri" charset="0"/>
                <a:cs typeface="Calibri" charset="0"/>
              </a:rPr>
              <a:t>Implementation of the Requirements for Medicaid Home and Community-Based Services (HCBS) Settings</a:t>
            </a:r>
          </a:p>
        </p:txBody>
      </p:sp>
      <p:sp>
        <p:nvSpPr>
          <p:cNvPr id="3074" name="Rectangle 2"/>
          <p:cNvSpPr>
            <a:spLocks noGrp="1" noChangeArrowheads="1"/>
          </p:cNvSpPr>
          <p:nvPr>
            <p:ph type="ctrTitle"/>
          </p:nvPr>
        </p:nvSpPr>
        <p:spPr/>
        <p:txBody>
          <a:bodyPr/>
          <a:lstStyle/>
          <a:p>
            <a:pPr eaLnBrk="1" hangingPunct="1"/>
            <a:r>
              <a:rPr lang="en-US" sz="3600" dirty="0">
                <a:latin typeface="Arial" charset="0"/>
              </a:rPr>
              <a:t>Oregon’s  Home and Community- Based Services and Settings</a:t>
            </a:r>
          </a:p>
        </p:txBody>
      </p:sp>
    </p:spTree>
    <p:extLst>
      <p:ext uri="{BB962C8B-B14F-4D97-AF65-F5344CB8AC3E}">
        <p14:creationId xmlns:p14="http://schemas.microsoft.com/office/powerpoint/2010/main" val="26088357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eaLnBrk="1" hangingPunct="1"/>
            <a:r>
              <a:rPr lang="en-US" dirty="0">
                <a:latin typeface="Calibri" charset="0"/>
                <a:cs typeface="Calibri" charset="0"/>
              </a:rPr>
              <a:t>HCBS Setting Requirements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415363995"/>
              </p:ext>
            </p:extLst>
          </p:nvPr>
        </p:nvGraphicFramePr>
        <p:xfrm>
          <a:off x="457200" y="1600200"/>
          <a:ext cx="8229600" cy="34795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172" name="Slide Number Placeholder 3"/>
          <p:cNvSpPr>
            <a:spLocks noGrp="1"/>
          </p:cNvSpPr>
          <p:nvPr>
            <p:ph type="sldNum" sz="quarter" idx="1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a:solidFill>
                  <a:srgbClr val="005595"/>
                </a:solidFill>
                <a:latin typeface="Arial" charset="0"/>
                <a:ea typeface="ＭＳ Ｐゴシック" charset="0"/>
              </a:defRPr>
            </a:lvl1pPr>
            <a:lvl2pPr>
              <a:defRPr>
                <a:solidFill>
                  <a:srgbClr val="005595"/>
                </a:solidFill>
                <a:latin typeface="Arial" charset="0"/>
                <a:ea typeface="ＭＳ Ｐゴシック" charset="0"/>
              </a:defRPr>
            </a:lvl2pPr>
            <a:lvl3pPr>
              <a:defRPr sz="1600">
                <a:solidFill>
                  <a:srgbClr val="005595"/>
                </a:solidFill>
                <a:latin typeface="Arial" charset="0"/>
                <a:ea typeface="ＭＳ Ｐゴシック" charset="0"/>
              </a:defRPr>
            </a:lvl3pPr>
            <a:lvl4pPr>
              <a:defRPr sz="1400">
                <a:solidFill>
                  <a:srgbClr val="005595"/>
                </a:solidFill>
                <a:latin typeface="Arial" charset="0"/>
                <a:ea typeface="ＭＳ Ｐゴシック" charset="0"/>
              </a:defRPr>
            </a:lvl4pPr>
            <a:lvl5pPr>
              <a:defRPr sz="1400">
                <a:solidFill>
                  <a:srgbClr val="005595"/>
                </a:solidFill>
                <a:latin typeface="Arial" charset="0"/>
                <a:ea typeface="ＭＳ Ｐゴシック" charset="0"/>
              </a:defRPr>
            </a:lvl5pPr>
            <a:lvl6pPr eaLnBrk="0" hangingPunct="0">
              <a:defRPr sz="1400">
                <a:solidFill>
                  <a:srgbClr val="005595"/>
                </a:solidFill>
                <a:latin typeface="Arial" charset="0"/>
                <a:ea typeface="ＭＳ Ｐゴシック" charset="0"/>
              </a:defRPr>
            </a:lvl6pPr>
            <a:lvl7pPr eaLnBrk="0" hangingPunct="0">
              <a:defRPr sz="1400">
                <a:solidFill>
                  <a:srgbClr val="005595"/>
                </a:solidFill>
                <a:latin typeface="Arial" charset="0"/>
                <a:ea typeface="ＭＳ Ｐゴシック" charset="0"/>
              </a:defRPr>
            </a:lvl7pPr>
            <a:lvl8pPr eaLnBrk="0" hangingPunct="0">
              <a:defRPr sz="1400">
                <a:solidFill>
                  <a:srgbClr val="005595"/>
                </a:solidFill>
                <a:latin typeface="Arial" charset="0"/>
                <a:ea typeface="ＭＳ Ｐゴシック" charset="0"/>
              </a:defRPr>
            </a:lvl8pPr>
            <a:lvl9pPr eaLnBrk="0" hangingPunct="0">
              <a:defRPr sz="1400">
                <a:solidFill>
                  <a:srgbClr val="005595"/>
                </a:solidFill>
                <a:latin typeface="Arial" charset="0"/>
                <a:ea typeface="ＭＳ Ｐゴシック" charset="0"/>
              </a:defRPr>
            </a:lvl9pPr>
          </a:lstStyle>
          <a:p>
            <a:fld id="{17A1F5E9-A237-BD43-B625-E082FDA66B31}" type="slidenum">
              <a:rPr lang="en-US" sz="1000"/>
              <a:pPr/>
              <a:t>10</a:t>
            </a:fld>
            <a:endParaRPr lang="en-US" sz="1000" dirty="0"/>
          </a:p>
        </p:txBody>
      </p:sp>
    </p:spTree>
    <p:extLst>
      <p:ext uri="{BB962C8B-B14F-4D97-AF65-F5344CB8AC3E}">
        <p14:creationId xmlns:p14="http://schemas.microsoft.com/office/powerpoint/2010/main" val="40480616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ctr" eaLnBrk="1" hangingPunct="1"/>
            <a:r>
              <a:rPr lang="en-US" dirty="0">
                <a:latin typeface="Calibri" charset="0"/>
                <a:cs typeface="Calibri" charset="0"/>
              </a:rPr>
              <a:t>HCBS Setting Requirements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147644842"/>
              </p:ext>
            </p:extLst>
          </p:nvPr>
        </p:nvGraphicFramePr>
        <p:xfrm>
          <a:off x="457200" y="1182250"/>
          <a:ext cx="82296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196" name="Slide Number Placeholder 3"/>
          <p:cNvSpPr>
            <a:spLocks noGrp="1"/>
          </p:cNvSpPr>
          <p:nvPr>
            <p:ph type="sldNum" sz="quarter" idx="1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a:solidFill>
                  <a:srgbClr val="005595"/>
                </a:solidFill>
                <a:latin typeface="Arial" charset="0"/>
                <a:ea typeface="ＭＳ Ｐゴシック" charset="0"/>
              </a:defRPr>
            </a:lvl1pPr>
            <a:lvl2pPr>
              <a:defRPr>
                <a:solidFill>
                  <a:srgbClr val="005595"/>
                </a:solidFill>
                <a:latin typeface="Arial" charset="0"/>
                <a:ea typeface="ＭＳ Ｐゴシック" charset="0"/>
              </a:defRPr>
            </a:lvl2pPr>
            <a:lvl3pPr>
              <a:defRPr sz="1600">
                <a:solidFill>
                  <a:srgbClr val="005595"/>
                </a:solidFill>
                <a:latin typeface="Arial" charset="0"/>
                <a:ea typeface="ＭＳ Ｐゴシック" charset="0"/>
              </a:defRPr>
            </a:lvl3pPr>
            <a:lvl4pPr>
              <a:defRPr sz="1400">
                <a:solidFill>
                  <a:srgbClr val="005595"/>
                </a:solidFill>
                <a:latin typeface="Arial" charset="0"/>
                <a:ea typeface="ＭＳ Ｐゴシック" charset="0"/>
              </a:defRPr>
            </a:lvl4pPr>
            <a:lvl5pPr>
              <a:defRPr sz="1400">
                <a:solidFill>
                  <a:srgbClr val="005595"/>
                </a:solidFill>
                <a:latin typeface="Arial" charset="0"/>
                <a:ea typeface="ＭＳ Ｐゴシック" charset="0"/>
              </a:defRPr>
            </a:lvl5pPr>
            <a:lvl6pPr eaLnBrk="0" hangingPunct="0">
              <a:defRPr sz="1400">
                <a:solidFill>
                  <a:srgbClr val="005595"/>
                </a:solidFill>
                <a:latin typeface="Arial" charset="0"/>
                <a:ea typeface="ＭＳ Ｐゴシック" charset="0"/>
              </a:defRPr>
            </a:lvl6pPr>
            <a:lvl7pPr eaLnBrk="0" hangingPunct="0">
              <a:defRPr sz="1400">
                <a:solidFill>
                  <a:srgbClr val="005595"/>
                </a:solidFill>
                <a:latin typeface="Arial" charset="0"/>
                <a:ea typeface="ＭＳ Ｐゴシック" charset="0"/>
              </a:defRPr>
            </a:lvl7pPr>
            <a:lvl8pPr eaLnBrk="0" hangingPunct="0">
              <a:defRPr sz="1400">
                <a:solidFill>
                  <a:srgbClr val="005595"/>
                </a:solidFill>
                <a:latin typeface="Arial" charset="0"/>
                <a:ea typeface="ＭＳ Ｐゴシック" charset="0"/>
              </a:defRPr>
            </a:lvl8pPr>
            <a:lvl9pPr eaLnBrk="0" hangingPunct="0">
              <a:defRPr sz="1400">
                <a:solidFill>
                  <a:srgbClr val="005595"/>
                </a:solidFill>
                <a:latin typeface="Arial" charset="0"/>
                <a:ea typeface="ＭＳ Ｐゴシック" charset="0"/>
              </a:defRPr>
            </a:lvl9pPr>
          </a:lstStyle>
          <a:p>
            <a:fld id="{1C9F54E6-1CD7-1C41-9038-4ED083E56055}" type="slidenum">
              <a:rPr lang="en-US" sz="1000"/>
              <a:pPr/>
              <a:t>11</a:t>
            </a:fld>
            <a:endParaRPr lang="en-US" sz="1000" dirty="0"/>
          </a:p>
        </p:txBody>
      </p:sp>
    </p:spTree>
    <p:extLst>
      <p:ext uri="{BB962C8B-B14F-4D97-AF65-F5344CB8AC3E}">
        <p14:creationId xmlns:p14="http://schemas.microsoft.com/office/powerpoint/2010/main" val="22959021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ctr" eaLnBrk="1" hangingPunct="1"/>
            <a:r>
              <a:rPr lang="en-US" dirty="0">
                <a:latin typeface="Calibri" charset="0"/>
                <a:cs typeface="Calibri" charset="0"/>
              </a:rPr>
              <a:t>HCBS Setting Requirements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006267891"/>
              </p:ext>
            </p:extLst>
          </p:nvPr>
        </p:nvGraphicFramePr>
        <p:xfrm>
          <a:off x="473278" y="1687876"/>
          <a:ext cx="8229600" cy="34281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220" name="Slide Number Placeholder 3"/>
          <p:cNvSpPr>
            <a:spLocks noGrp="1"/>
          </p:cNvSpPr>
          <p:nvPr>
            <p:ph type="sldNum" sz="quarter" idx="1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a:solidFill>
                  <a:srgbClr val="005595"/>
                </a:solidFill>
                <a:latin typeface="Arial" charset="0"/>
                <a:ea typeface="ＭＳ Ｐゴシック" charset="0"/>
              </a:defRPr>
            </a:lvl1pPr>
            <a:lvl2pPr>
              <a:defRPr>
                <a:solidFill>
                  <a:srgbClr val="005595"/>
                </a:solidFill>
                <a:latin typeface="Arial" charset="0"/>
                <a:ea typeface="ＭＳ Ｐゴシック" charset="0"/>
              </a:defRPr>
            </a:lvl2pPr>
            <a:lvl3pPr>
              <a:defRPr sz="1600">
                <a:solidFill>
                  <a:srgbClr val="005595"/>
                </a:solidFill>
                <a:latin typeface="Arial" charset="0"/>
                <a:ea typeface="ＭＳ Ｐゴシック" charset="0"/>
              </a:defRPr>
            </a:lvl3pPr>
            <a:lvl4pPr>
              <a:defRPr sz="1400">
                <a:solidFill>
                  <a:srgbClr val="005595"/>
                </a:solidFill>
                <a:latin typeface="Arial" charset="0"/>
                <a:ea typeface="ＭＳ Ｐゴシック" charset="0"/>
              </a:defRPr>
            </a:lvl4pPr>
            <a:lvl5pPr>
              <a:defRPr sz="1400">
                <a:solidFill>
                  <a:srgbClr val="005595"/>
                </a:solidFill>
                <a:latin typeface="Arial" charset="0"/>
                <a:ea typeface="ＭＳ Ｐゴシック" charset="0"/>
              </a:defRPr>
            </a:lvl5pPr>
            <a:lvl6pPr eaLnBrk="0" hangingPunct="0">
              <a:defRPr sz="1400">
                <a:solidFill>
                  <a:srgbClr val="005595"/>
                </a:solidFill>
                <a:latin typeface="Arial" charset="0"/>
                <a:ea typeface="ＭＳ Ｐゴシック" charset="0"/>
              </a:defRPr>
            </a:lvl6pPr>
            <a:lvl7pPr eaLnBrk="0" hangingPunct="0">
              <a:defRPr sz="1400">
                <a:solidFill>
                  <a:srgbClr val="005595"/>
                </a:solidFill>
                <a:latin typeface="Arial" charset="0"/>
                <a:ea typeface="ＭＳ Ｐゴシック" charset="0"/>
              </a:defRPr>
            </a:lvl7pPr>
            <a:lvl8pPr eaLnBrk="0" hangingPunct="0">
              <a:defRPr sz="1400">
                <a:solidFill>
                  <a:srgbClr val="005595"/>
                </a:solidFill>
                <a:latin typeface="Arial" charset="0"/>
                <a:ea typeface="ＭＳ Ｐゴシック" charset="0"/>
              </a:defRPr>
            </a:lvl8pPr>
            <a:lvl9pPr eaLnBrk="0" hangingPunct="0">
              <a:defRPr sz="1400">
                <a:solidFill>
                  <a:srgbClr val="005595"/>
                </a:solidFill>
                <a:latin typeface="Arial" charset="0"/>
                <a:ea typeface="ＭＳ Ｐゴシック" charset="0"/>
              </a:defRPr>
            </a:lvl9pPr>
          </a:lstStyle>
          <a:p>
            <a:fld id="{6791C288-B198-BE4D-B730-EC60B25C430B}" type="slidenum">
              <a:rPr lang="en-US" sz="1000"/>
              <a:pPr/>
              <a:t>12</a:t>
            </a:fld>
            <a:endParaRPr lang="en-US" sz="1000" dirty="0"/>
          </a:p>
        </p:txBody>
      </p:sp>
    </p:spTree>
    <p:extLst>
      <p:ext uri="{BB962C8B-B14F-4D97-AF65-F5344CB8AC3E}">
        <p14:creationId xmlns:p14="http://schemas.microsoft.com/office/powerpoint/2010/main" val="37184874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rmAutofit/>
          </a:bodyPr>
          <a:lstStyle/>
          <a:p>
            <a:pPr algn="ctr" eaLnBrk="1" hangingPunct="1"/>
            <a:r>
              <a:rPr lang="en-US" dirty="0">
                <a:latin typeface="Calibri" charset="0"/>
                <a:cs typeface="Calibri" charset="0"/>
              </a:rPr>
              <a:t>Home and Community-Based Setting </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997908787"/>
              </p:ext>
            </p:extLst>
          </p:nvPr>
        </p:nvGraphicFramePr>
        <p:xfrm>
          <a:off x="457200" y="1530163"/>
          <a:ext cx="8229600" cy="38300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244" name="Slide Number Placeholder 3"/>
          <p:cNvSpPr>
            <a:spLocks noGrp="1"/>
          </p:cNvSpPr>
          <p:nvPr>
            <p:ph type="sldNum" sz="quarter" idx="1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a:solidFill>
                  <a:srgbClr val="005595"/>
                </a:solidFill>
                <a:latin typeface="Arial" charset="0"/>
                <a:ea typeface="ＭＳ Ｐゴシック" charset="0"/>
              </a:defRPr>
            </a:lvl1pPr>
            <a:lvl2pPr>
              <a:defRPr>
                <a:solidFill>
                  <a:srgbClr val="005595"/>
                </a:solidFill>
                <a:latin typeface="Arial" charset="0"/>
                <a:ea typeface="ＭＳ Ｐゴシック" charset="0"/>
              </a:defRPr>
            </a:lvl2pPr>
            <a:lvl3pPr>
              <a:defRPr sz="1600">
                <a:solidFill>
                  <a:srgbClr val="005595"/>
                </a:solidFill>
                <a:latin typeface="Arial" charset="0"/>
                <a:ea typeface="ＭＳ Ｐゴシック" charset="0"/>
              </a:defRPr>
            </a:lvl3pPr>
            <a:lvl4pPr>
              <a:defRPr sz="1400">
                <a:solidFill>
                  <a:srgbClr val="005595"/>
                </a:solidFill>
                <a:latin typeface="Arial" charset="0"/>
                <a:ea typeface="ＭＳ Ｐゴシック" charset="0"/>
              </a:defRPr>
            </a:lvl4pPr>
            <a:lvl5pPr>
              <a:defRPr sz="1400">
                <a:solidFill>
                  <a:srgbClr val="005595"/>
                </a:solidFill>
                <a:latin typeface="Arial" charset="0"/>
                <a:ea typeface="ＭＳ Ｐゴシック" charset="0"/>
              </a:defRPr>
            </a:lvl5pPr>
            <a:lvl6pPr eaLnBrk="0" hangingPunct="0">
              <a:defRPr sz="1400">
                <a:solidFill>
                  <a:srgbClr val="005595"/>
                </a:solidFill>
                <a:latin typeface="Arial" charset="0"/>
                <a:ea typeface="ＭＳ Ｐゴシック" charset="0"/>
              </a:defRPr>
            </a:lvl6pPr>
            <a:lvl7pPr eaLnBrk="0" hangingPunct="0">
              <a:defRPr sz="1400">
                <a:solidFill>
                  <a:srgbClr val="005595"/>
                </a:solidFill>
                <a:latin typeface="Arial" charset="0"/>
                <a:ea typeface="ＭＳ Ｐゴシック" charset="0"/>
              </a:defRPr>
            </a:lvl7pPr>
            <a:lvl8pPr eaLnBrk="0" hangingPunct="0">
              <a:defRPr sz="1400">
                <a:solidFill>
                  <a:srgbClr val="005595"/>
                </a:solidFill>
                <a:latin typeface="Arial" charset="0"/>
                <a:ea typeface="ＭＳ Ｐゴシック" charset="0"/>
              </a:defRPr>
            </a:lvl8pPr>
            <a:lvl9pPr eaLnBrk="0" hangingPunct="0">
              <a:defRPr sz="1400">
                <a:solidFill>
                  <a:srgbClr val="005595"/>
                </a:solidFill>
                <a:latin typeface="Arial" charset="0"/>
                <a:ea typeface="ＭＳ Ｐゴシック" charset="0"/>
              </a:defRPr>
            </a:lvl9pPr>
          </a:lstStyle>
          <a:p>
            <a:fld id="{D571DEEF-09AB-764E-BD07-035723BC14BA}" type="slidenum">
              <a:rPr lang="en-US" sz="1000"/>
              <a:pPr/>
              <a:t>13</a:t>
            </a:fld>
            <a:endParaRPr lang="en-US" sz="1000" dirty="0"/>
          </a:p>
        </p:txBody>
      </p:sp>
    </p:spTree>
    <p:extLst>
      <p:ext uri="{BB962C8B-B14F-4D97-AF65-F5344CB8AC3E}">
        <p14:creationId xmlns:p14="http://schemas.microsoft.com/office/powerpoint/2010/main" val="10563969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a:bodyPr>
          <a:lstStyle/>
          <a:p>
            <a:pPr algn="ctr" eaLnBrk="1" hangingPunct="1"/>
            <a:r>
              <a:rPr lang="en-US" dirty="0">
                <a:latin typeface="Calibri" charset="0"/>
                <a:cs typeface="Calibri" charset="0"/>
              </a:rPr>
              <a:t>Home and Community-Based Setting </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855746460"/>
              </p:ext>
            </p:extLst>
          </p:nvPr>
        </p:nvGraphicFramePr>
        <p:xfrm>
          <a:off x="457200" y="1600200"/>
          <a:ext cx="82296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268" name="Slide Number Placeholder 3"/>
          <p:cNvSpPr>
            <a:spLocks noGrp="1"/>
          </p:cNvSpPr>
          <p:nvPr>
            <p:ph type="sldNum" sz="quarter" idx="1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a:solidFill>
                  <a:srgbClr val="005595"/>
                </a:solidFill>
                <a:latin typeface="Arial" charset="0"/>
                <a:ea typeface="ＭＳ Ｐゴシック" charset="0"/>
              </a:defRPr>
            </a:lvl1pPr>
            <a:lvl2pPr>
              <a:defRPr>
                <a:solidFill>
                  <a:srgbClr val="005595"/>
                </a:solidFill>
                <a:latin typeface="Arial" charset="0"/>
                <a:ea typeface="ＭＳ Ｐゴシック" charset="0"/>
              </a:defRPr>
            </a:lvl2pPr>
            <a:lvl3pPr>
              <a:defRPr sz="1600">
                <a:solidFill>
                  <a:srgbClr val="005595"/>
                </a:solidFill>
                <a:latin typeface="Arial" charset="0"/>
                <a:ea typeface="ＭＳ Ｐゴシック" charset="0"/>
              </a:defRPr>
            </a:lvl3pPr>
            <a:lvl4pPr>
              <a:defRPr sz="1400">
                <a:solidFill>
                  <a:srgbClr val="005595"/>
                </a:solidFill>
                <a:latin typeface="Arial" charset="0"/>
                <a:ea typeface="ＭＳ Ｐゴシック" charset="0"/>
              </a:defRPr>
            </a:lvl4pPr>
            <a:lvl5pPr>
              <a:defRPr sz="1400">
                <a:solidFill>
                  <a:srgbClr val="005595"/>
                </a:solidFill>
                <a:latin typeface="Arial" charset="0"/>
                <a:ea typeface="ＭＳ Ｐゴシック" charset="0"/>
              </a:defRPr>
            </a:lvl5pPr>
            <a:lvl6pPr eaLnBrk="0" hangingPunct="0">
              <a:defRPr sz="1400">
                <a:solidFill>
                  <a:srgbClr val="005595"/>
                </a:solidFill>
                <a:latin typeface="Arial" charset="0"/>
                <a:ea typeface="ＭＳ Ｐゴシック" charset="0"/>
              </a:defRPr>
            </a:lvl6pPr>
            <a:lvl7pPr eaLnBrk="0" hangingPunct="0">
              <a:defRPr sz="1400">
                <a:solidFill>
                  <a:srgbClr val="005595"/>
                </a:solidFill>
                <a:latin typeface="Arial" charset="0"/>
                <a:ea typeface="ＭＳ Ｐゴシック" charset="0"/>
              </a:defRPr>
            </a:lvl7pPr>
            <a:lvl8pPr eaLnBrk="0" hangingPunct="0">
              <a:defRPr sz="1400">
                <a:solidFill>
                  <a:srgbClr val="005595"/>
                </a:solidFill>
                <a:latin typeface="Arial" charset="0"/>
                <a:ea typeface="ＭＳ Ｐゴシック" charset="0"/>
              </a:defRPr>
            </a:lvl8pPr>
            <a:lvl9pPr eaLnBrk="0" hangingPunct="0">
              <a:defRPr sz="1400">
                <a:solidFill>
                  <a:srgbClr val="005595"/>
                </a:solidFill>
                <a:latin typeface="Arial" charset="0"/>
                <a:ea typeface="ＭＳ Ｐゴシック" charset="0"/>
              </a:defRPr>
            </a:lvl9pPr>
          </a:lstStyle>
          <a:p>
            <a:fld id="{85ADA840-1E97-8D44-B82B-9C7E1A9E6EDA}" type="slidenum">
              <a:rPr lang="en-US" sz="1000"/>
              <a:pPr/>
              <a:t>14</a:t>
            </a:fld>
            <a:endParaRPr lang="en-US" sz="1000" dirty="0"/>
          </a:p>
        </p:txBody>
      </p:sp>
    </p:spTree>
    <p:extLst>
      <p:ext uri="{BB962C8B-B14F-4D97-AF65-F5344CB8AC3E}">
        <p14:creationId xmlns:p14="http://schemas.microsoft.com/office/powerpoint/2010/main" val="12623382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a:bodyPr>
          <a:lstStyle/>
          <a:p>
            <a:pPr algn="ctr" eaLnBrk="1" hangingPunct="1"/>
            <a:r>
              <a:rPr lang="en-US" dirty="0">
                <a:latin typeface="Calibri" charset="0"/>
                <a:cs typeface="Calibri" charset="0"/>
              </a:rPr>
              <a:t>Home and Community-Based Setting </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110610518"/>
              </p:ext>
            </p:extLst>
          </p:nvPr>
        </p:nvGraphicFramePr>
        <p:xfrm>
          <a:off x="457200" y="1600200"/>
          <a:ext cx="82296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292" name="Slide Number Placeholder 3"/>
          <p:cNvSpPr>
            <a:spLocks noGrp="1"/>
          </p:cNvSpPr>
          <p:nvPr>
            <p:ph type="sldNum" sz="quarter" idx="1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a:solidFill>
                  <a:srgbClr val="005595"/>
                </a:solidFill>
                <a:latin typeface="Arial" charset="0"/>
                <a:ea typeface="ＭＳ Ｐゴシック" charset="0"/>
              </a:defRPr>
            </a:lvl1pPr>
            <a:lvl2pPr>
              <a:defRPr>
                <a:solidFill>
                  <a:srgbClr val="005595"/>
                </a:solidFill>
                <a:latin typeface="Arial" charset="0"/>
                <a:ea typeface="ＭＳ Ｐゴシック" charset="0"/>
              </a:defRPr>
            </a:lvl2pPr>
            <a:lvl3pPr>
              <a:defRPr sz="1600">
                <a:solidFill>
                  <a:srgbClr val="005595"/>
                </a:solidFill>
                <a:latin typeface="Arial" charset="0"/>
                <a:ea typeface="ＭＳ Ｐゴシック" charset="0"/>
              </a:defRPr>
            </a:lvl3pPr>
            <a:lvl4pPr>
              <a:defRPr sz="1400">
                <a:solidFill>
                  <a:srgbClr val="005595"/>
                </a:solidFill>
                <a:latin typeface="Arial" charset="0"/>
                <a:ea typeface="ＭＳ Ｐゴシック" charset="0"/>
              </a:defRPr>
            </a:lvl4pPr>
            <a:lvl5pPr>
              <a:defRPr sz="1400">
                <a:solidFill>
                  <a:srgbClr val="005595"/>
                </a:solidFill>
                <a:latin typeface="Arial" charset="0"/>
                <a:ea typeface="ＭＳ Ｐゴシック" charset="0"/>
              </a:defRPr>
            </a:lvl5pPr>
            <a:lvl6pPr eaLnBrk="0" hangingPunct="0">
              <a:defRPr sz="1400">
                <a:solidFill>
                  <a:srgbClr val="005595"/>
                </a:solidFill>
                <a:latin typeface="Arial" charset="0"/>
                <a:ea typeface="ＭＳ Ｐゴシック" charset="0"/>
              </a:defRPr>
            </a:lvl6pPr>
            <a:lvl7pPr eaLnBrk="0" hangingPunct="0">
              <a:defRPr sz="1400">
                <a:solidFill>
                  <a:srgbClr val="005595"/>
                </a:solidFill>
                <a:latin typeface="Arial" charset="0"/>
                <a:ea typeface="ＭＳ Ｐゴシック" charset="0"/>
              </a:defRPr>
            </a:lvl7pPr>
            <a:lvl8pPr eaLnBrk="0" hangingPunct="0">
              <a:defRPr sz="1400">
                <a:solidFill>
                  <a:srgbClr val="005595"/>
                </a:solidFill>
                <a:latin typeface="Arial" charset="0"/>
                <a:ea typeface="ＭＳ Ｐゴシック" charset="0"/>
              </a:defRPr>
            </a:lvl8pPr>
            <a:lvl9pPr eaLnBrk="0" hangingPunct="0">
              <a:defRPr sz="1400">
                <a:solidFill>
                  <a:srgbClr val="005595"/>
                </a:solidFill>
                <a:latin typeface="Arial" charset="0"/>
                <a:ea typeface="ＭＳ Ｐゴシック" charset="0"/>
              </a:defRPr>
            </a:lvl9pPr>
          </a:lstStyle>
          <a:p>
            <a:fld id="{BDCB794D-13C1-5346-B4A7-B2449D88FFB5}" type="slidenum">
              <a:rPr lang="en-US" sz="1000"/>
              <a:pPr/>
              <a:t>15</a:t>
            </a:fld>
            <a:endParaRPr lang="en-US" sz="1000" dirty="0"/>
          </a:p>
        </p:txBody>
      </p:sp>
    </p:spTree>
    <p:extLst>
      <p:ext uri="{BB962C8B-B14F-4D97-AF65-F5344CB8AC3E}">
        <p14:creationId xmlns:p14="http://schemas.microsoft.com/office/powerpoint/2010/main" val="1346133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Autofit/>
          </a:bodyPr>
          <a:lstStyle/>
          <a:p>
            <a:pPr algn="ctr" eaLnBrk="1" hangingPunct="1"/>
            <a:r>
              <a:rPr lang="en-US" dirty="0">
                <a:latin typeface="Calibri" charset="0"/>
                <a:cs typeface="Calibri" charset="0"/>
              </a:rPr>
              <a:t>Provider-owned, Controlled, or Operated Setting Requirements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99553500"/>
              </p:ext>
            </p:extLst>
          </p:nvPr>
        </p:nvGraphicFramePr>
        <p:xfrm>
          <a:off x="457200" y="1600200"/>
          <a:ext cx="82296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316" name="Slide Number Placeholder 3"/>
          <p:cNvSpPr>
            <a:spLocks noGrp="1"/>
          </p:cNvSpPr>
          <p:nvPr>
            <p:ph type="sldNum" sz="quarter" idx="1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a:solidFill>
                  <a:srgbClr val="005595"/>
                </a:solidFill>
                <a:latin typeface="Arial" charset="0"/>
                <a:ea typeface="ＭＳ Ｐゴシック" charset="0"/>
              </a:defRPr>
            </a:lvl1pPr>
            <a:lvl2pPr>
              <a:defRPr>
                <a:solidFill>
                  <a:srgbClr val="005595"/>
                </a:solidFill>
                <a:latin typeface="Arial" charset="0"/>
                <a:ea typeface="ＭＳ Ｐゴシック" charset="0"/>
              </a:defRPr>
            </a:lvl2pPr>
            <a:lvl3pPr>
              <a:defRPr sz="1600">
                <a:solidFill>
                  <a:srgbClr val="005595"/>
                </a:solidFill>
                <a:latin typeface="Arial" charset="0"/>
                <a:ea typeface="ＭＳ Ｐゴシック" charset="0"/>
              </a:defRPr>
            </a:lvl3pPr>
            <a:lvl4pPr>
              <a:defRPr sz="1400">
                <a:solidFill>
                  <a:srgbClr val="005595"/>
                </a:solidFill>
                <a:latin typeface="Arial" charset="0"/>
                <a:ea typeface="ＭＳ Ｐゴシック" charset="0"/>
              </a:defRPr>
            </a:lvl4pPr>
            <a:lvl5pPr>
              <a:defRPr sz="1400">
                <a:solidFill>
                  <a:srgbClr val="005595"/>
                </a:solidFill>
                <a:latin typeface="Arial" charset="0"/>
                <a:ea typeface="ＭＳ Ｐゴシック" charset="0"/>
              </a:defRPr>
            </a:lvl5pPr>
            <a:lvl6pPr eaLnBrk="0" hangingPunct="0">
              <a:defRPr sz="1400">
                <a:solidFill>
                  <a:srgbClr val="005595"/>
                </a:solidFill>
                <a:latin typeface="Arial" charset="0"/>
                <a:ea typeface="ＭＳ Ｐゴシック" charset="0"/>
              </a:defRPr>
            </a:lvl6pPr>
            <a:lvl7pPr eaLnBrk="0" hangingPunct="0">
              <a:defRPr sz="1400">
                <a:solidFill>
                  <a:srgbClr val="005595"/>
                </a:solidFill>
                <a:latin typeface="Arial" charset="0"/>
                <a:ea typeface="ＭＳ Ｐゴシック" charset="0"/>
              </a:defRPr>
            </a:lvl7pPr>
            <a:lvl8pPr eaLnBrk="0" hangingPunct="0">
              <a:defRPr sz="1400">
                <a:solidFill>
                  <a:srgbClr val="005595"/>
                </a:solidFill>
                <a:latin typeface="Arial" charset="0"/>
                <a:ea typeface="ＭＳ Ｐゴシック" charset="0"/>
              </a:defRPr>
            </a:lvl8pPr>
            <a:lvl9pPr eaLnBrk="0" hangingPunct="0">
              <a:defRPr sz="1400">
                <a:solidFill>
                  <a:srgbClr val="005595"/>
                </a:solidFill>
                <a:latin typeface="Arial" charset="0"/>
                <a:ea typeface="ＭＳ Ｐゴシック" charset="0"/>
              </a:defRPr>
            </a:lvl9pPr>
          </a:lstStyle>
          <a:p>
            <a:fld id="{E88D1430-BD16-0C48-94E2-5EE5FE54E5B2}" type="slidenum">
              <a:rPr lang="en-US" sz="1000"/>
              <a:pPr/>
              <a:t>16</a:t>
            </a:fld>
            <a:endParaRPr lang="en-US" sz="1000" dirty="0"/>
          </a:p>
        </p:txBody>
      </p:sp>
    </p:spTree>
    <p:extLst>
      <p:ext uri="{BB962C8B-B14F-4D97-AF65-F5344CB8AC3E}">
        <p14:creationId xmlns:p14="http://schemas.microsoft.com/office/powerpoint/2010/main" val="36482378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3"/>
          <p:cNvSpPr>
            <a:spLocks noGrp="1"/>
          </p:cNvSpPr>
          <p:nvPr>
            <p:ph type="title"/>
          </p:nvPr>
        </p:nvSpPr>
        <p:spPr/>
        <p:txBody>
          <a:bodyPr>
            <a:noAutofit/>
          </a:bodyPr>
          <a:lstStyle/>
          <a:p>
            <a:pPr algn="ctr"/>
            <a:r>
              <a:rPr lang="en-US" dirty="0">
                <a:latin typeface="Calibri" charset="0"/>
                <a:cs typeface="Calibri" charset="0"/>
              </a:rPr>
              <a:t>Provider-owned, Controlled, or Operated Setting Requirements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673442756"/>
              </p:ext>
            </p:extLst>
          </p:nvPr>
        </p:nvGraphicFramePr>
        <p:xfrm>
          <a:off x="457200" y="1600200"/>
          <a:ext cx="82296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340" name="Slide Number Placeholder 1"/>
          <p:cNvSpPr>
            <a:spLocks noGrp="1"/>
          </p:cNvSpPr>
          <p:nvPr>
            <p:ph type="sldNum" sz="quarter" idx="1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a:solidFill>
                  <a:srgbClr val="005595"/>
                </a:solidFill>
                <a:latin typeface="Arial" charset="0"/>
                <a:ea typeface="ＭＳ Ｐゴシック" charset="0"/>
              </a:defRPr>
            </a:lvl1pPr>
            <a:lvl2pPr>
              <a:defRPr>
                <a:solidFill>
                  <a:srgbClr val="005595"/>
                </a:solidFill>
                <a:latin typeface="Arial" charset="0"/>
                <a:ea typeface="ＭＳ Ｐゴシック" charset="0"/>
              </a:defRPr>
            </a:lvl2pPr>
            <a:lvl3pPr>
              <a:defRPr sz="1600">
                <a:solidFill>
                  <a:srgbClr val="005595"/>
                </a:solidFill>
                <a:latin typeface="Arial" charset="0"/>
                <a:ea typeface="ＭＳ Ｐゴシック" charset="0"/>
              </a:defRPr>
            </a:lvl3pPr>
            <a:lvl4pPr>
              <a:defRPr sz="1400">
                <a:solidFill>
                  <a:srgbClr val="005595"/>
                </a:solidFill>
                <a:latin typeface="Arial" charset="0"/>
                <a:ea typeface="ＭＳ Ｐゴシック" charset="0"/>
              </a:defRPr>
            </a:lvl4pPr>
            <a:lvl5pPr>
              <a:defRPr sz="1400">
                <a:solidFill>
                  <a:srgbClr val="005595"/>
                </a:solidFill>
                <a:latin typeface="Arial" charset="0"/>
                <a:ea typeface="ＭＳ Ｐゴシック" charset="0"/>
              </a:defRPr>
            </a:lvl5pPr>
            <a:lvl6pPr eaLnBrk="0" hangingPunct="0">
              <a:defRPr sz="1400">
                <a:solidFill>
                  <a:srgbClr val="005595"/>
                </a:solidFill>
                <a:latin typeface="Arial" charset="0"/>
                <a:ea typeface="ＭＳ Ｐゴシック" charset="0"/>
              </a:defRPr>
            </a:lvl6pPr>
            <a:lvl7pPr eaLnBrk="0" hangingPunct="0">
              <a:defRPr sz="1400">
                <a:solidFill>
                  <a:srgbClr val="005595"/>
                </a:solidFill>
                <a:latin typeface="Arial" charset="0"/>
                <a:ea typeface="ＭＳ Ｐゴシック" charset="0"/>
              </a:defRPr>
            </a:lvl7pPr>
            <a:lvl8pPr eaLnBrk="0" hangingPunct="0">
              <a:defRPr sz="1400">
                <a:solidFill>
                  <a:srgbClr val="005595"/>
                </a:solidFill>
                <a:latin typeface="Arial" charset="0"/>
                <a:ea typeface="ＭＳ Ｐゴシック" charset="0"/>
              </a:defRPr>
            </a:lvl8pPr>
            <a:lvl9pPr eaLnBrk="0" hangingPunct="0">
              <a:defRPr sz="1400">
                <a:solidFill>
                  <a:srgbClr val="005595"/>
                </a:solidFill>
                <a:latin typeface="Arial" charset="0"/>
                <a:ea typeface="ＭＳ Ｐゴシック" charset="0"/>
              </a:defRPr>
            </a:lvl9pPr>
          </a:lstStyle>
          <a:p>
            <a:pPr eaLnBrk="0" hangingPunct="0"/>
            <a:fld id="{E4748BDB-893D-1B47-8789-B09B8FD31FFB}" type="slidenum">
              <a:rPr lang="en-US" sz="2400"/>
              <a:pPr eaLnBrk="0" hangingPunct="0"/>
              <a:t>17</a:t>
            </a:fld>
            <a:endParaRPr lang="en-US" sz="2400" dirty="0"/>
          </a:p>
        </p:txBody>
      </p:sp>
    </p:spTree>
    <p:extLst>
      <p:ext uri="{BB962C8B-B14F-4D97-AF65-F5344CB8AC3E}">
        <p14:creationId xmlns:p14="http://schemas.microsoft.com/office/powerpoint/2010/main" val="1661974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lgn="ctr"/>
            <a:r>
              <a:rPr lang="en-US" dirty="0" smtClean="0">
                <a:latin typeface="Calibri" charset="0"/>
                <a:cs typeface="Calibri" charset="0"/>
              </a:rPr>
              <a:t>Individual Rights </a:t>
            </a:r>
            <a:endParaRPr lang="en-US" dirty="0">
              <a:latin typeface="Calibri" charset="0"/>
              <a:cs typeface="Calibri" charset="0"/>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642751595"/>
              </p:ext>
            </p:extLst>
          </p:nvPr>
        </p:nvGraphicFramePr>
        <p:xfrm>
          <a:off x="457200" y="1253851"/>
          <a:ext cx="8229600" cy="49671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388" name="Slide Number Placeholder 3"/>
          <p:cNvSpPr>
            <a:spLocks noGrp="1"/>
          </p:cNvSpPr>
          <p:nvPr>
            <p:ph type="sldNum" sz="quarter" idx="1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a:solidFill>
                  <a:srgbClr val="005595"/>
                </a:solidFill>
                <a:latin typeface="Arial" charset="0"/>
                <a:ea typeface="ＭＳ Ｐゴシック" charset="0"/>
              </a:defRPr>
            </a:lvl1pPr>
            <a:lvl2pPr>
              <a:defRPr>
                <a:solidFill>
                  <a:srgbClr val="005595"/>
                </a:solidFill>
                <a:latin typeface="Arial" charset="0"/>
                <a:ea typeface="ＭＳ Ｐゴシック" charset="0"/>
              </a:defRPr>
            </a:lvl2pPr>
            <a:lvl3pPr>
              <a:defRPr sz="1600">
                <a:solidFill>
                  <a:srgbClr val="005595"/>
                </a:solidFill>
                <a:latin typeface="Arial" charset="0"/>
                <a:ea typeface="ＭＳ Ｐゴシック" charset="0"/>
              </a:defRPr>
            </a:lvl3pPr>
            <a:lvl4pPr>
              <a:defRPr sz="1400">
                <a:solidFill>
                  <a:srgbClr val="005595"/>
                </a:solidFill>
                <a:latin typeface="Arial" charset="0"/>
                <a:ea typeface="ＭＳ Ｐゴシック" charset="0"/>
              </a:defRPr>
            </a:lvl4pPr>
            <a:lvl5pPr>
              <a:defRPr sz="1400">
                <a:solidFill>
                  <a:srgbClr val="005595"/>
                </a:solidFill>
                <a:latin typeface="Arial" charset="0"/>
                <a:ea typeface="ＭＳ Ｐゴシック" charset="0"/>
              </a:defRPr>
            </a:lvl5pPr>
            <a:lvl6pPr eaLnBrk="0" hangingPunct="0">
              <a:defRPr sz="1400">
                <a:solidFill>
                  <a:srgbClr val="005595"/>
                </a:solidFill>
                <a:latin typeface="Arial" charset="0"/>
                <a:ea typeface="ＭＳ Ｐゴシック" charset="0"/>
              </a:defRPr>
            </a:lvl6pPr>
            <a:lvl7pPr eaLnBrk="0" hangingPunct="0">
              <a:defRPr sz="1400">
                <a:solidFill>
                  <a:srgbClr val="005595"/>
                </a:solidFill>
                <a:latin typeface="Arial" charset="0"/>
                <a:ea typeface="ＭＳ Ｐゴシック" charset="0"/>
              </a:defRPr>
            </a:lvl7pPr>
            <a:lvl8pPr eaLnBrk="0" hangingPunct="0">
              <a:defRPr sz="1400">
                <a:solidFill>
                  <a:srgbClr val="005595"/>
                </a:solidFill>
                <a:latin typeface="Arial" charset="0"/>
                <a:ea typeface="ＭＳ Ｐゴシック" charset="0"/>
              </a:defRPr>
            </a:lvl8pPr>
            <a:lvl9pPr eaLnBrk="0" hangingPunct="0">
              <a:defRPr sz="1400">
                <a:solidFill>
                  <a:srgbClr val="005595"/>
                </a:solidFill>
                <a:latin typeface="Arial" charset="0"/>
                <a:ea typeface="ＭＳ Ｐゴシック" charset="0"/>
              </a:defRPr>
            </a:lvl9pPr>
          </a:lstStyle>
          <a:p>
            <a:fld id="{E05F4F36-07F8-044C-8DF0-8EC5E3DEC350}" type="slidenum">
              <a:rPr lang="en-US" sz="1000"/>
              <a:pPr/>
              <a:t>18</a:t>
            </a:fld>
            <a:endParaRPr lang="en-US" sz="1000" dirty="0"/>
          </a:p>
        </p:txBody>
      </p:sp>
    </p:spTree>
    <p:extLst>
      <p:ext uri="{BB962C8B-B14F-4D97-AF65-F5344CB8AC3E}">
        <p14:creationId xmlns:p14="http://schemas.microsoft.com/office/powerpoint/2010/main" val="26260129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a:bodyPr>
          <a:lstStyle/>
          <a:p>
            <a:pPr algn="ctr"/>
            <a:r>
              <a:rPr lang="en-US" dirty="0" smtClean="0">
                <a:latin typeface="Calibri" charset="0"/>
                <a:cs typeface="Calibri" charset="0"/>
              </a:rPr>
              <a:t>Oregon Administrative Rule Updates</a:t>
            </a:r>
            <a:endParaRPr lang="en-US" dirty="0">
              <a:latin typeface="Calibri" charset="0"/>
              <a:cs typeface="Calibri" charset="0"/>
            </a:endParaRPr>
          </a:p>
        </p:txBody>
      </p:sp>
      <p:sp>
        <p:nvSpPr>
          <p:cNvPr id="16388" name="Slide Number Placeholder 3"/>
          <p:cNvSpPr>
            <a:spLocks noGrp="1"/>
          </p:cNvSpPr>
          <p:nvPr>
            <p:ph type="sldNum" sz="quarter" idx="1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a:solidFill>
                  <a:srgbClr val="005595"/>
                </a:solidFill>
                <a:latin typeface="Arial" charset="0"/>
                <a:ea typeface="ＭＳ Ｐゴシック" charset="0"/>
              </a:defRPr>
            </a:lvl1pPr>
            <a:lvl2pPr>
              <a:defRPr>
                <a:solidFill>
                  <a:srgbClr val="005595"/>
                </a:solidFill>
                <a:latin typeface="Arial" charset="0"/>
                <a:ea typeface="ＭＳ Ｐゴシック" charset="0"/>
              </a:defRPr>
            </a:lvl2pPr>
            <a:lvl3pPr>
              <a:defRPr sz="1600">
                <a:solidFill>
                  <a:srgbClr val="005595"/>
                </a:solidFill>
                <a:latin typeface="Arial" charset="0"/>
                <a:ea typeface="ＭＳ Ｐゴシック" charset="0"/>
              </a:defRPr>
            </a:lvl3pPr>
            <a:lvl4pPr>
              <a:defRPr sz="1400">
                <a:solidFill>
                  <a:srgbClr val="005595"/>
                </a:solidFill>
                <a:latin typeface="Arial" charset="0"/>
                <a:ea typeface="ＭＳ Ｐゴシック" charset="0"/>
              </a:defRPr>
            </a:lvl4pPr>
            <a:lvl5pPr>
              <a:defRPr sz="1400">
                <a:solidFill>
                  <a:srgbClr val="005595"/>
                </a:solidFill>
                <a:latin typeface="Arial" charset="0"/>
                <a:ea typeface="ＭＳ Ｐゴシック" charset="0"/>
              </a:defRPr>
            </a:lvl5pPr>
            <a:lvl6pPr eaLnBrk="0" hangingPunct="0">
              <a:defRPr sz="1400">
                <a:solidFill>
                  <a:srgbClr val="005595"/>
                </a:solidFill>
                <a:latin typeface="Arial" charset="0"/>
                <a:ea typeface="ＭＳ Ｐゴシック" charset="0"/>
              </a:defRPr>
            </a:lvl6pPr>
            <a:lvl7pPr eaLnBrk="0" hangingPunct="0">
              <a:defRPr sz="1400">
                <a:solidFill>
                  <a:srgbClr val="005595"/>
                </a:solidFill>
                <a:latin typeface="Arial" charset="0"/>
                <a:ea typeface="ＭＳ Ｐゴシック" charset="0"/>
              </a:defRPr>
            </a:lvl7pPr>
            <a:lvl8pPr eaLnBrk="0" hangingPunct="0">
              <a:defRPr sz="1400">
                <a:solidFill>
                  <a:srgbClr val="005595"/>
                </a:solidFill>
                <a:latin typeface="Arial" charset="0"/>
                <a:ea typeface="ＭＳ Ｐゴシック" charset="0"/>
              </a:defRPr>
            </a:lvl8pPr>
            <a:lvl9pPr eaLnBrk="0" hangingPunct="0">
              <a:defRPr sz="1400">
                <a:solidFill>
                  <a:srgbClr val="005595"/>
                </a:solidFill>
                <a:latin typeface="Arial" charset="0"/>
                <a:ea typeface="ＭＳ Ｐゴシック" charset="0"/>
              </a:defRPr>
            </a:lvl9pPr>
          </a:lstStyle>
          <a:p>
            <a:fld id="{E05F4F36-07F8-044C-8DF0-8EC5E3DEC350}" type="slidenum">
              <a:rPr lang="en-US" sz="1000"/>
              <a:pPr/>
              <a:t>19</a:t>
            </a:fld>
            <a:endParaRPr lang="en-US" sz="1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84730617"/>
              </p:ext>
            </p:extLst>
          </p:nvPr>
        </p:nvGraphicFramePr>
        <p:xfrm>
          <a:off x="457200" y="1417639"/>
          <a:ext cx="8229600" cy="48998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1069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CMS HCBS Regulations Updated </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094444113"/>
              </p:ext>
            </p:extLst>
          </p:nvPr>
        </p:nvGraphicFramePr>
        <p:xfrm>
          <a:off x="457200" y="1600200"/>
          <a:ext cx="82296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1"/>
          </p:nvPr>
        </p:nvSpPr>
        <p:spPr/>
        <p:txBody>
          <a:bodyPr/>
          <a:lstStyle/>
          <a:p>
            <a:fld id="{DA448421-94DC-C84B-8930-0A8D0E3194DD}" type="slidenum">
              <a:rPr lang="en-US" smtClean="0"/>
              <a:pPr/>
              <a:t>2</a:t>
            </a:fld>
            <a:endParaRPr lang="en-US" dirty="0"/>
          </a:p>
        </p:txBody>
      </p:sp>
      <p:sp>
        <p:nvSpPr>
          <p:cNvPr id="5" name="TextBox 4"/>
          <p:cNvSpPr txBox="1"/>
          <p:nvPr/>
        </p:nvSpPr>
        <p:spPr>
          <a:xfrm>
            <a:off x="2038498" y="626683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7176431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Autofit/>
          </a:bodyPr>
          <a:lstStyle/>
          <a:p>
            <a:pPr algn="ctr"/>
            <a:r>
              <a:rPr lang="en-US" dirty="0" smtClean="0">
                <a:latin typeface="Calibri" charset="0"/>
                <a:cs typeface="Calibri" charset="0"/>
              </a:rPr>
              <a:t>Oregon Administrative Rule Updates: Global OARs</a:t>
            </a:r>
            <a:endParaRPr lang="en-US" dirty="0">
              <a:latin typeface="Calibri" charset="0"/>
              <a:cs typeface="Calibri" charset="0"/>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166025393"/>
              </p:ext>
            </p:extLst>
          </p:nvPr>
        </p:nvGraphicFramePr>
        <p:xfrm>
          <a:off x="457200" y="1600200"/>
          <a:ext cx="82296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388" name="Slide Number Placeholder 3"/>
          <p:cNvSpPr>
            <a:spLocks noGrp="1"/>
          </p:cNvSpPr>
          <p:nvPr>
            <p:ph type="sldNum" sz="quarter" idx="1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a:solidFill>
                  <a:srgbClr val="005595"/>
                </a:solidFill>
                <a:latin typeface="Arial" charset="0"/>
                <a:ea typeface="ＭＳ Ｐゴシック" charset="0"/>
              </a:defRPr>
            </a:lvl1pPr>
            <a:lvl2pPr>
              <a:defRPr>
                <a:solidFill>
                  <a:srgbClr val="005595"/>
                </a:solidFill>
                <a:latin typeface="Arial" charset="0"/>
                <a:ea typeface="ＭＳ Ｐゴシック" charset="0"/>
              </a:defRPr>
            </a:lvl2pPr>
            <a:lvl3pPr>
              <a:defRPr sz="1600">
                <a:solidFill>
                  <a:srgbClr val="005595"/>
                </a:solidFill>
                <a:latin typeface="Arial" charset="0"/>
                <a:ea typeface="ＭＳ Ｐゴシック" charset="0"/>
              </a:defRPr>
            </a:lvl3pPr>
            <a:lvl4pPr>
              <a:defRPr sz="1400">
                <a:solidFill>
                  <a:srgbClr val="005595"/>
                </a:solidFill>
                <a:latin typeface="Arial" charset="0"/>
                <a:ea typeface="ＭＳ Ｐゴシック" charset="0"/>
              </a:defRPr>
            </a:lvl4pPr>
            <a:lvl5pPr>
              <a:defRPr sz="1400">
                <a:solidFill>
                  <a:srgbClr val="005595"/>
                </a:solidFill>
                <a:latin typeface="Arial" charset="0"/>
                <a:ea typeface="ＭＳ Ｐゴシック" charset="0"/>
              </a:defRPr>
            </a:lvl5pPr>
            <a:lvl6pPr eaLnBrk="0" hangingPunct="0">
              <a:defRPr sz="1400">
                <a:solidFill>
                  <a:srgbClr val="005595"/>
                </a:solidFill>
                <a:latin typeface="Arial" charset="0"/>
                <a:ea typeface="ＭＳ Ｐゴシック" charset="0"/>
              </a:defRPr>
            </a:lvl6pPr>
            <a:lvl7pPr eaLnBrk="0" hangingPunct="0">
              <a:defRPr sz="1400">
                <a:solidFill>
                  <a:srgbClr val="005595"/>
                </a:solidFill>
                <a:latin typeface="Arial" charset="0"/>
                <a:ea typeface="ＭＳ Ｐゴシック" charset="0"/>
              </a:defRPr>
            </a:lvl7pPr>
            <a:lvl8pPr eaLnBrk="0" hangingPunct="0">
              <a:defRPr sz="1400">
                <a:solidFill>
                  <a:srgbClr val="005595"/>
                </a:solidFill>
                <a:latin typeface="Arial" charset="0"/>
                <a:ea typeface="ＭＳ Ｐゴシック" charset="0"/>
              </a:defRPr>
            </a:lvl8pPr>
            <a:lvl9pPr eaLnBrk="0" hangingPunct="0">
              <a:defRPr sz="1400">
                <a:solidFill>
                  <a:srgbClr val="005595"/>
                </a:solidFill>
                <a:latin typeface="Arial" charset="0"/>
                <a:ea typeface="ＭＳ Ｐゴシック" charset="0"/>
              </a:defRPr>
            </a:lvl9pPr>
          </a:lstStyle>
          <a:p>
            <a:fld id="{E05F4F36-07F8-044C-8DF0-8EC5E3DEC350}" type="slidenum">
              <a:rPr lang="en-US" sz="1000"/>
              <a:pPr/>
              <a:t>20</a:t>
            </a:fld>
            <a:endParaRPr lang="en-US" sz="1000" dirty="0"/>
          </a:p>
        </p:txBody>
      </p:sp>
    </p:spTree>
    <p:extLst>
      <p:ext uri="{BB962C8B-B14F-4D97-AF65-F5344CB8AC3E}">
        <p14:creationId xmlns:p14="http://schemas.microsoft.com/office/powerpoint/2010/main" val="22094240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a:bodyPr>
          <a:lstStyle/>
          <a:p>
            <a:pPr algn="ctr"/>
            <a:r>
              <a:rPr lang="en-US" dirty="0" smtClean="0">
                <a:latin typeface="Calibri" charset="0"/>
                <a:cs typeface="Calibri" charset="0"/>
              </a:rPr>
              <a:t>Global OAR</a:t>
            </a:r>
            <a:endParaRPr lang="en-US" dirty="0">
              <a:latin typeface="Calibri" charset="0"/>
              <a:cs typeface="Calibri" charset="0"/>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303279384"/>
              </p:ext>
            </p:extLst>
          </p:nvPr>
        </p:nvGraphicFramePr>
        <p:xfrm>
          <a:off x="457200" y="1600200"/>
          <a:ext cx="82296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388" name="Slide Number Placeholder 3"/>
          <p:cNvSpPr>
            <a:spLocks noGrp="1"/>
          </p:cNvSpPr>
          <p:nvPr>
            <p:ph type="sldNum" sz="quarter" idx="1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a:solidFill>
                  <a:srgbClr val="005595"/>
                </a:solidFill>
                <a:latin typeface="Arial" charset="0"/>
                <a:ea typeface="ＭＳ Ｐゴシック" charset="0"/>
              </a:defRPr>
            </a:lvl1pPr>
            <a:lvl2pPr>
              <a:defRPr>
                <a:solidFill>
                  <a:srgbClr val="005595"/>
                </a:solidFill>
                <a:latin typeface="Arial" charset="0"/>
                <a:ea typeface="ＭＳ Ｐゴシック" charset="0"/>
              </a:defRPr>
            </a:lvl2pPr>
            <a:lvl3pPr>
              <a:defRPr sz="1600">
                <a:solidFill>
                  <a:srgbClr val="005595"/>
                </a:solidFill>
                <a:latin typeface="Arial" charset="0"/>
                <a:ea typeface="ＭＳ Ｐゴシック" charset="0"/>
              </a:defRPr>
            </a:lvl3pPr>
            <a:lvl4pPr>
              <a:defRPr sz="1400">
                <a:solidFill>
                  <a:srgbClr val="005595"/>
                </a:solidFill>
                <a:latin typeface="Arial" charset="0"/>
                <a:ea typeface="ＭＳ Ｐゴシック" charset="0"/>
              </a:defRPr>
            </a:lvl4pPr>
            <a:lvl5pPr>
              <a:defRPr sz="1400">
                <a:solidFill>
                  <a:srgbClr val="005595"/>
                </a:solidFill>
                <a:latin typeface="Arial" charset="0"/>
                <a:ea typeface="ＭＳ Ｐゴシック" charset="0"/>
              </a:defRPr>
            </a:lvl5pPr>
            <a:lvl6pPr eaLnBrk="0" hangingPunct="0">
              <a:defRPr sz="1400">
                <a:solidFill>
                  <a:srgbClr val="005595"/>
                </a:solidFill>
                <a:latin typeface="Arial" charset="0"/>
                <a:ea typeface="ＭＳ Ｐゴシック" charset="0"/>
              </a:defRPr>
            </a:lvl6pPr>
            <a:lvl7pPr eaLnBrk="0" hangingPunct="0">
              <a:defRPr sz="1400">
                <a:solidFill>
                  <a:srgbClr val="005595"/>
                </a:solidFill>
                <a:latin typeface="Arial" charset="0"/>
                <a:ea typeface="ＭＳ Ｐゴシック" charset="0"/>
              </a:defRPr>
            </a:lvl7pPr>
            <a:lvl8pPr eaLnBrk="0" hangingPunct="0">
              <a:defRPr sz="1400">
                <a:solidFill>
                  <a:srgbClr val="005595"/>
                </a:solidFill>
                <a:latin typeface="Arial" charset="0"/>
                <a:ea typeface="ＭＳ Ｐゴシック" charset="0"/>
              </a:defRPr>
            </a:lvl8pPr>
            <a:lvl9pPr eaLnBrk="0" hangingPunct="0">
              <a:defRPr sz="1400">
                <a:solidFill>
                  <a:srgbClr val="005595"/>
                </a:solidFill>
                <a:latin typeface="Arial" charset="0"/>
                <a:ea typeface="ＭＳ Ｐゴシック" charset="0"/>
              </a:defRPr>
            </a:lvl9pPr>
          </a:lstStyle>
          <a:p>
            <a:fld id="{E05F4F36-07F8-044C-8DF0-8EC5E3DEC350}" type="slidenum">
              <a:rPr lang="en-US" sz="1000"/>
              <a:pPr/>
              <a:t>21</a:t>
            </a:fld>
            <a:endParaRPr lang="en-US" sz="1000" dirty="0"/>
          </a:p>
        </p:txBody>
      </p:sp>
    </p:spTree>
    <p:extLst>
      <p:ext uri="{BB962C8B-B14F-4D97-AF65-F5344CB8AC3E}">
        <p14:creationId xmlns:p14="http://schemas.microsoft.com/office/powerpoint/2010/main" val="22406263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Autofit/>
          </a:bodyPr>
          <a:lstStyle/>
          <a:p>
            <a:pPr algn="ctr"/>
            <a:r>
              <a:rPr lang="en-US" dirty="0" smtClean="0"/>
              <a:t>Statement </a:t>
            </a:r>
            <a:r>
              <a:rPr lang="en-US" dirty="0"/>
              <a:t>of Purpose </a:t>
            </a:r>
            <a:r>
              <a:rPr lang="en-US" dirty="0" smtClean="0"/>
              <a:t>for Global</a:t>
            </a:r>
            <a:br>
              <a:rPr lang="en-US" dirty="0" smtClean="0"/>
            </a:br>
            <a:r>
              <a:rPr lang="en-US" dirty="0" smtClean="0"/>
              <a:t>OAR 411</a:t>
            </a:r>
            <a:r>
              <a:rPr lang="en-US" dirty="0"/>
              <a:t>-004-0000 </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425653001"/>
              </p:ext>
            </p:extLst>
          </p:nvPr>
        </p:nvGraphicFramePr>
        <p:xfrm>
          <a:off x="457200" y="1600200"/>
          <a:ext cx="8229600" cy="35598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388" name="Slide Number Placeholder 3"/>
          <p:cNvSpPr>
            <a:spLocks noGrp="1"/>
          </p:cNvSpPr>
          <p:nvPr>
            <p:ph type="sldNum" sz="quarter" idx="1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a:solidFill>
                  <a:srgbClr val="005595"/>
                </a:solidFill>
                <a:latin typeface="Arial" charset="0"/>
                <a:ea typeface="ＭＳ Ｐゴシック" charset="0"/>
              </a:defRPr>
            </a:lvl1pPr>
            <a:lvl2pPr>
              <a:defRPr>
                <a:solidFill>
                  <a:srgbClr val="005595"/>
                </a:solidFill>
                <a:latin typeface="Arial" charset="0"/>
                <a:ea typeface="ＭＳ Ｐゴシック" charset="0"/>
              </a:defRPr>
            </a:lvl2pPr>
            <a:lvl3pPr>
              <a:defRPr sz="1600">
                <a:solidFill>
                  <a:srgbClr val="005595"/>
                </a:solidFill>
                <a:latin typeface="Arial" charset="0"/>
                <a:ea typeface="ＭＳ Ｐゴシック" charset="0"/>
              </a:defRPr>
            </a:lvl3pPr>
            <a:lvl4pPr>
              <a:defRPr sz="1400">
                <a:solidFill>
                  <a:srgbClr val="005595"/>
                </a:solidFill>
                <a:latin typeface="Arial" charset="0"/>
                <a:ea typeface="ＭＳ Ｐゴシック" charset="0"/>
              </a:defRPr>
            </a:lvl4pPr>
            <a:lvl5pPr>
              <a:defRPr sz="1400">
                <a:solidFill>
                  <a:srgbClr val="005595"/>
                </a:solidFill>
                <a:latin typeface="Arial" charset="0"/>
                <a:ea typeface="ＭＳ Ｐゴシック" charset="0"/>
              </a:defRPr>
            </a:lvl5pPr>
            <a:lvl6pPr eaLnBrk="0" hangingPunct="0">
              <a:defRPr sz="1400">
                <a:solidFill>
                  <a:srgbClr val="005595"/>
                </a:solidFill>
                <a:latin typeface="Arial" charset="0"/>
                <a:ea typeface="ＭＳ Ｐゴシック" charset="0"/>
              </a:defRPr>
            </a:lvl6pPr>
            <a:lvl7pPr eaLnBrk="0" hangingPunct="0">
              <a:defRPr sz="1400">
                <a:solidFill>
                  <a:srgbClr val="005595"/>
                </a:solidFill>
                <a:latin typeface="Arial" charset="0"/>
                <a:ea typeface="ＭＳ Ｐゴシック" charset="0"/>
              </a:defRPr>
            </a:lvl7pPr>
            <a:lvl8pPr eaLnBrk="0" hangingPunct="0">
              <a:defRPr sz="1400">
                <a:solidFill>
                  <a:srgbClr val="005595"/>
                </a:solidFill>
                <a:latin typeface="Arial" charset="0"/>
                <a:ea typeface="ＭＳ Ｐゴシック" charset="0"/>
              </a:defRPr>
            </a:lvl8pPr>
            <a:lvl9pPr eaLnBrk="0" hangingPunct="0">
              <a:defRPr sz="1400">
                <a:solidFill>
                  <a:srgbClr val="005595"/>
                </a:solidFill>
                <a:latin typeface="Arial" charset="0"/>
                <a:ea typeface="ＭＳ Ｐゴシック" charset="0"/>
              </a:defRPr>
            </a:lvl9pPr>
          </a:lstStyle>
          <a:p>
            <a:fld id="{E05F4F36-07F8-044C-8DF0-8EC5E3DEC350}" type="slidenum">
              <a:rPr lang="en-US" sz="1000"/>
              <a:pPr/>
              <a:t>22</a:t>
            </a:fld>
            <a:endParaRPr lang="en-US" sz="1000" dirty="0"/>
          </a:p>
        </p:txBody>
      </p:sp>
    </p:spTree>
    <p:extLst>
      <p:ext uri="{BB962C8B-B14F-4D97-AF65-F5344CB8AC3E}">
        <p14:creationId xmlns:p14="http://schemas.microsoft.com/office/powerpoint/2010/main" val="995453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Autofit/>
          </a:bodyPr>
          <a:lstStyle/>
          <a:p>
            <a:pPr algn="ctr"/>
            <a:r>
              <a:rPr lang="en-US" dirty="0" smtClean="0"/>
              <a:t>Statement </a:t>
            </a:r>
            <a:r>
              <a:rPr lang="en-US" dirty="0"/>
              <a:t>of Purpose </a:t>
            </a:r>
            <a:r>
              <a:rPr lang="en-US" dirty="0" smtClean="0"/>
              <a:t>for Global</a:t>
            </a:r>
            <a:br>
              <a:rPr lang="en-US" dirty="0" smtClean="0"/>
            </a:br>
            <a:r>
              <a:rPr lang="en-US" dirty="0" smtClean="0"/>
              <a:t>OAR 411</a:t>
            </a:r>
            <a:r>
              <a:rPr lang="en-US" dirty="0"/>
              <a:t>-004-0000 </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825535378"/>
              </p:ext>
            </p:extLst>
          </p:nvPr>
        </p:nvGraphicFramePr>
        <p:xfrm>
          <a:off x="457200" y="1600200"/>
          <a:ext cx="8229600" cy="3736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388" name="Slide Number Placeholder 3"/>
          <p:cNvSpPr>
            <a:spLocks noGrp="1"/>
          </p:cNvSpPr>
          <p:nvPr>
            <p:ph type="sldNum" sz="quarter" idx="1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a:solidFill>
                  <a:srgbClr val="005595"/>
                </a:solidFill>
                <a:latin typeface="Arial" charset="0"/>
                <a:ea typeface="ＭＳ Ｐゴシック" charset="0"/>
              </a:defRPr>
            </a:lvl1pPr>
            <a:lvl2pPr>
              <a:defRPr>
                <a:solidFill>
                  <a:srgbClr val="005595"/>
                </a:solidFill>
                <a:latin typeface="Arial" charset="0"/>
                <a:ea typeface="ＭＳ Ｐゴシック" charset="0"/>
              </a:defRPr>
            </a:lvl2pPr>
            <a:lvl3pPr>
              <a:defRPr sz="1600">
                <a:solidFill>
                  <a:srgbClr val="005595"/>
                </a:solidFill>
                <a:latin typeface="Arial" charset="0"/>
                <a:ea typeface="ＭＳ Ｐゴシック" charset="0"/>
              </a:defRPr>
            </a:lvl3pPr>
            <a:lvl4pPr>
              <a:defRPr sz="1400">
                <a:solidFill>
                  <a:srgbClr val="005595"/>
                </a:solidFill>
                <a:latin typeface="Arial" charset="0"/>
                <a:ea typeface="ＭＳ Ｐゴシック" charset="0"/>
              </a:defRPr>
            </a:lvl4pPr>
            <a:lvl5pPr>
              <a:defRPr sz="1400">
                <a:solidFill>
                  <a:srgbClr val="005595"/>
                </a:solidFill>
                <a:latin typeface="Arial" charset="0"/>
                <a:ea typeface="ＭＳ Ｐゴシック" charset="0"/>
              </a:defRPr>
            </a:lvl5pPr>
            <a:lvl6pPr eaLnBrk="0" hangingPunct="0">
              <a:defRPr sz="1400">
                <a:solidFill>
                  <a:srgbClr val="005595"/>
                </a:solidFill>
                <a:latin typeface="Arial" charset="0"/>
                <a:ea typeface="ＭＳ Ｐゴシック" charset="0"/>
              </a:defRPr>
            </a:lvl6pPr>
            <a:lvl7pPr eaLnBrk="0" hangingPunct="0">
              <a:defRPr sz="1400">
                <a:solidFill>
                  <a:srgbClr val="005595"/>
                </a:solidFill>
                <a:latin typeface="Arial" charset="0"/>
                <a:ea typeface="ＭＳ Ｐゴシック" charset="0"/>
              </a:defRPr>
            </a:lvl7pPr>
            <a:lvl8pPr eaLnBrk="0" hangingPunct="0">
              <a:defRPr sz="1400">
                <a:solidFill>
                  <a:srgbClr val="005595"/>
                </a:solidFill>
                <a:latin typeface="Arial" charset="0"/>
                <a:ea typeface="ＭＳ Ｐゴシック" charset="0"/>
              </a:defRPr>
            </a:lvl8pPr>
            <a:lvl9pPr eaLnBrk="0" hangingPunct="0">
              <a:defRPr sz="1400">
                <a:solidFill>
                  <a:srgbClr val="005595"/>
                </a:solidFill>
                <a:latin typeface="Arial" charset="0"/>
                <a:ea typeface="ＭＳ Ｐゴシック" charset="0"/>
              </a:defRPr>
            </a:lvl9pPr>
          </a:lstStyle>
          <a:p>
            <a:fld id="{E05F4F36-07F8-044C-8DF0-8EC5E3DEC350}" type="slidenum">
              <a:rPr lang="en-US" sz="1000"/>
              <a:pPr/>
              <a:t>23</a:t>
            </a:fld>
            <a:endParaRPr lang="en-US" sz="1000" dirty="0"/>
          </a:p>
        </p:txBody>
      </p:sp>
    </p:spTree>
    <p:extLst>
      <p:ext uri="{BB962C8B-B14F-4D97-AF65-F5344CB8AC3E}">
        <p14:creationId xmlns:p14="http://schemas.microsoft.com/office/powerpoint/2010/main" val="15739295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a:bodyPr>
          <a:lstStyle/>
          <a:p>
            <a:pPr algn="ctr"/>
            <a:r>
              <a:rPr lang="en-US" dirty="0"/>
              <a:t>OAR 411-004-0020 </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795577712"/>
              </p:ext>
            </p:extLst>
          </p:nvPr>
        </p:nvGraphicFramePr>
        <p:xfrm>
          <a:off x="457200" y="1600200"/>
          <a:ext cx="8229600" cy="36081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388" name="Slide Number Placeholder 3"/>
          <p:cNvSpPr>
            <a:spLocks noGrp="1"/>
          </p:cNvSpPr>
          <p:nvPr>
            <p:ph type="sldNum" sz="quarter" idx="1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a:solidFill>
                  <a:srgbClr val="005595"/>
                </a:solidFill>
                <a:latin typeface="Arial" charset="0"/>
                <a:ea typeface="ＭＳ Ｐゴシック" charset="0"/>
              </a:defRPr>
            </a:lvl1pPr>
            <a:lvl2pPr>
              <a:defRPr>
                <a:solidFill>
                  <a:srgbClr val="005595"/>
                </a:solidFill>
                <a:latin typeface="Arial" charset="0"/>
                <a:ea typeface="ＭＳ Ｐゴシック" charset="0"/>
              </a:defRPr>
            </a:lvl2pPr>
            <a:lvl3pPr>
              <a:defRPr sz="1600">
                <a:solidFill>
                  <a:srgbClr val="005595"/>
                </a:solidFill>
                <a:latin typeface="Arial" charset="0"/>
                <a:ea typeface="ＭＳ Ｐゴシック" charset="0"/>
              </a:defRPr>
            </a:lvl3pPr>
            <a:lvl4pPr>
              <a:defRPr sz="1400">
                <a:solidFill>
                  <a:srgbClr val="005595"/>
                </a:solidFill>
                <a:latin typeface="Arial" charset="0"/>
                <a:ea typeface="ＭＳ Ｐゴシック" charset="0"/>
              </a:defRPr>
            </a:lvl4pPr>
            <a:lvl5pPr>
              <a:defRPr sz="1400">
                <a:solidFill>
                  <a:srgbClr val="005595"/>
                </a:solidFill>
                <a:latin typeface="Arial" charset="0"/>
                <a:ea typeface="ＭＳ Ｐゴシック" charset="0"/>
              </a:defRPr>
            </a:lvl5pPr>
            <a:lvl6pPr eaLnBrk="0" hangingPunct="0">
              <a:defRPr sz="1400">
                <a:solidFill>
                  <a:srgbClr val="005595"/>
                </a:solidFill>
                <a:latin typeface="Arial" charset="0"/>
                <a:ea typeface="ＭＳ Ｐゴシック" charset="0"/>
              </a:defRPr>
            </a:lvl6pPr>
            <a:lvl7pPr eaLnBrk="0" hangingPunct="0">
              <a:defRPr sz="1400">
                <a:solidFill>
                  <a:srgbClr val="005595"/>
                </a:solidFill>
                <a:latin typeface="Arial" charset="0"/>
                <a:ea typeface="ＭＳ Ｐゴシック" charset="0"/>
              </a:defRPr>
            </a:lvl7pPr>
            <a:lvl8pPr eaLnBrk="0" hangingPunct="0">
              <a:defRPr sz="1400">
                <a:solidFill>
                  <a:srgbClr val="005595"/>
                </a:solidFill>
                <a:latin typeface="Arial" charset="0"/>
                <a:ea typeface="ＭＳ Ｐゴシック" charset="0"/>
              </a:defRPr>
            </a:lvl8pPr>
            <a:lvl9pPr eaLnBrk="0" hangingPunct="0">
              <a:defRPr sz="1400">
                <a:solidFill>
                  <a:srgbClr val="005595"/>
                </a:solidFill>
                <a:latin typeface="Arial" charset="0"/>
                <a:ea typeface="ＭＳ Ｐゴシック" charset="0"/>
              </a:defRPr>
            </a:lvl9pPr>
          </a:lstStyle>
          <a:p>
            <a:fld id="{E05F4F36-07F8-044C-8DF0-8EC5E3DEC350}" type="slidenum">
              <a:rPr lang="en-US" sz="1000"/>
              <a:pPr/>
              <a:t>24</a:t>
            </a:fld>
            <a:endParaRPr lang="en-US" sz="1000" dirty="0"/>
          </a:p>
        </p:txBody>
      </p:sp>
    </p:spTree>
    <p:extLst>
      <p:ext uri="{BB962C8B-B14F-4D97-AF65-F5344CB8AC3E}">
        <p14:creationId xmlns:p14="http://schemas.microsoft.com/office/powerpoint/2010/main" val="39816025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a:bodyPr>
          <a:lstStyle/>
          <a:p>
            <a:pPr algn="ctr"/>
            <a:r>
              <a:rPr lang="en-US" dirty="0"/>
              <a:t>OAR 411-004-0020 </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998740167"/>
              </p:ext>
            </p:extLst>
          </p:nvPr>
        </p:nvGraphicFramePr>
        <p:xfrm>
          <a:off x="457200" y="1600200"/>
          <a:ext cx="8229600" cy="38813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388" name="Slide Number Placeholder 3"/>
          <p:cNvSpPr>
            <a:spLocks noGrp="1"/>
          </p:cNvSpPr>
          <p:nvPr>
            <p:ph type="sldNum" sz="quarter" idx="1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a:solidFill>
                  <a:srgbClr val="005595"/>
                </a:solidFill>
                <a:latin typeface="Arial" charset="0"/>
                <a:ea typeface="ＭＳ Ｐゴシック" charset="0"/>
              </a:defRPr>
            </a:lvl1pPr>
            <a:lvl2pPr>
              <a:defRPr>
                <a:solidFill>
                  <a:srgbClr val="005595"/>
                </a:solidFill>
                <a:latin typeface="Arial" charset="0"/>
                <a:ea typeface="ＭＳ Ｐゴシック" charset="0"/>
              </a:defRPr>
            </a:lvl2pPr>
            <a:lvl3pPr>
              <a:defRPr sz="1600">
                <a:solidFill>
                  <a:srgbClr val="005595"/>
                </a:solidFill>
                <a:latin typeface="Arial" charset="0"/>
                <a:ea typeface="ＭＳ Ｐゴシック" charset="0"/>
              </a:defRPr>
            </a:lvl3pPr>
            <a:lvl4pPr>
              <a:defRPr sz="1400">
                <a:solidFill>
                  <a:srgbClr val="005595"/>
                </a:solidFill>
                <a:latin typeface="Arial" charset="0"/>
                <a:ea typeface="ＭＳ Ｐゴシック" charset="0"/>
              </a:defRPr>
            </a:lvl4pPr>
            <a:lvl5pPr>
              <a:defRPr sz="1400">
                <a:solidFill>
                  <a:srgbClr val="005595"/>
                </a:solidFill>
                <a:latin typeface="Arial" charset="0"/>
                <a:ea typeface="ＭＳ Ｐゴシック" charset="0"/>
              </a:defRPr>
            </a:lvl5pPr>
            <a:lvl6pPr eaLnBrk="0" hangingPunct="0">
              <a:defRPr sz="1400">
                <a:solidFill>
                  <a:srgbClr val="005595"/>
                </a:solidFill>
                <a:latin typeface="Arial" charset="0"/>
                <a:ea typeface="ＭＳ Ｐゴシック" charset="0"/>
              </a:defRPr>
            </a:lvl6pPr>
            <a:lvl7pPr eaLnBrk="0" hangingPunct="0">
              <a:defRPr sz="1400">
                <a:solidFill>
                  <a:srgbClr val="005595"/>
                </a:solidFill>
                <a:latin typeface="Arial" charset="0"/>
                <a:ea typeface="ＭＳ Ｐゴシック" charset="0"/>
              </a:defRPr>
            </a:lvl7pPr>
            <a:lvl8pPr eaLnBrk="0" hangingPunct="0">
              <a:defRPr sz="1400">
                <a:solidFill>
                  <a:srgbClr val="005595"/>
                </a:solidFill>
                <a:latin typeface="Arial" charset="0"/>
                <a:ea typeface="ＭＳ Ｐゴシック" charset="0"/>
              </a:defRPr>
            </a:lvl8pPr>
            <a:lvl9pPr eaLnBrk="0" hangingPunct="0">
              <a:defRPr sz="1400">
                <a:solidFill>
                  <a:srgbClr val="005595"/>
                </a:solidFill>
                <a:latin typeface="Arial" charset="0"/>
                <a:ea typeface="ＭＳ Ｐゴシック" charset="0"/>
              </a:defRPr>
            </a:lvl9pPr>
          </a:lstStyle>
          <a:p>
            <a:fld id="{E05F4F36-07F8-044C-8DF0-8EC5E3DEC350}" type="slidenum">
              <a:rPr lang="en-US" sz="1000"/>
              <a:pPr/>
              <a:t>25</a:t>
            </a:fld>
            <a:endParaRPr lang="en-US" sz="1000" dirty="0"/>
          </a:p>
        </p:txBody>
      </p:sp>
    </p:spTree>
    <p:extLst>
      <p:ext uri="{BB962C8B-B14F-4D97-AF65-F5344CB8AC3E}">
        <p14:creationId xmlns:p14="http://schemas.microsoft.com/office/powerpoint/2010/main" val="28518127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a:bodyPr>
          <a:lstStyle/>
          <a:p>
            <a:pPr algn="ctr"/>
            <a:r>
              <a:rPr lang="en-US" dirty="0"/>
              <a:t>OAR 411-004-0020 </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004920994"/>
              </p:ext>
            </p:extLst>
          </p:nvPr>
        </p:nvGraphicFramePr>
        <p:xfrm>
          <a:off x="457200" y="1600200"/>
          <a:ext cx="8229600" cy="3190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388" name="Slide Number Placeholder 3"/>
          <p:cNvSpPr>
            <a:spLocks noGrp="1"/>
          </p:cNvSpPr>
          <p:nvPr>
            <p:ph type="sldNum" sz="quarter" idx="1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a:solidFill>
                  <a:srgbClr val="005595"/>
                </a:solidFill>
                <a:latin typeface="Arial" charset="0"/>
                <a:ea typeface="ＭＳ Ｐゴシック" charset="0"/>
              </a:defRPr>
            </a:lvl1pPr>
            <a:lvl2pPr>
              <a:defRPr>
                <a:solidFill>
                  <a:srgbClr val="005595"/>
                </a:solidFill>
                <a:latin typeface="Arial" charset="0"/>
                <a:ea typeface="ＭＳ Ｐゴシック" charset="0"/>
              </a:defRPr>
            </a:lvl2pPr>
            <a:lvl3pPr>
              <a:defRPr sz="1600">
                <a:solidFill>
                  <a:srgbClr val="005595"/>
                </a:solidFill>
                <a:latin typeface="Arial" charset="0"/>
                <a:ea typeface="ＭＳ Ｐゴシック" charset="0"/>
              </a:defRPr>
            </a:lvl3pPr>
            <a:lvl4pPr>
              <a:defRPr sz="1400">
                <a:solidFill>
                  <a:srgbClr val="005595"/>
                </a:solidFill>
                <a:latin typeface="Arial" charset="0"/>
                <a:ea typeface="ＭＳ Ｐゴシック" charset="0"/>
              </a:defRPr>
            </a:lvl4pPr>
            <a:lvl5pPr>
              <a:defRPr sz="1400">
                <a:solidFill>
                  <a:srgbClr val="005595"/>
                </a:solidFill>
                <a:latin typeface="Arial" charset="0"/>
                <a:ea typeface="ＭＳ Ｐゴシック" charset="0"/>
              </a:defRPr>
            </a:lvl5pPr>
            <a:lvl6pPr eaLnBrk="0" hangingPunct="0">
              <a:defRPr sz="1400">
                <a:solidFill>
                  <a:srgbClr val="005595"/>
                </a:solidFill>
                <a:latin typeface="Arial" charset="0"/>
                <a:ea typeface="ＭＳ Ｐゴシック" charset="0"/>
              </a:defRPr>
            </a:lvl6pPr>
            <a:lvl7pPr eaLnBrk="0" hangingPunct="0">
              <a:defRPr sz="1400">
                <a:solidFill>
                  <a:srgbClr val="005595"/>
                </a:solidFill>
                <a:latin typeface="Arial" charset="0"/>
                <a:ea typeface="ＭＳ Ｐゴシック" charset="0"/>
              </a:defRPr>
            </a:lvl7pPr>
            <a:lvl8pPr eaLnBrk="0" hangingPunct="0">
              <a:defRPr sz="1400">
                <a:solidFill>
                  <a:srgbClr val="005595"/>
                </a:solidFill>
                <a:latin typeface="Arial" charset="0"/>
                <a:ea typeface="ＭＳ Ｐゴシック" charset="0"/>
              </a:defRPr>
            </a:lvl8pPr>
            <a:lvl9pPr eaLnBrk="0" hangingPunct="0">
              <a:defRPr sz="1400">
                <a:solidFill>
                  <a:srgbClr val="005595"/>
                </a:solidFill>
                <a:latin typeface="Arial" charset="0"/>
                <a:ea typeface="ＭＳ Ｐゴシック" charset="0"/>
              </a:defRPr>
            </a:lvl9pPr>
          </a:lstStyle>
          <a:p>
            <a:fld id="{E05F4F36-07F8-044C-8DF0-8EC5E3DEC350}" type="slidenum">
              <a:rPr lang="en-US" sz="1000"/>
              <a:pPr/>
              <a:t>26</a:t>
            </a:fld>
            <a:endParaRPr lang="en-US" sz="1000" dirty="0"/>
          </a:p>
        </p:txBody>
      </p:sp>
    </p:spTree>
    <p:extLst>
      <p:ext uri="{BB962C8B-B14F-4D97-AF65-F5344CB8AC3E}">
        <p14:creationId xmlns:p14="http://schemas.microsoft.com/office/powerpoint/2010/main" val="41791340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OAR 411-004-0020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87909498"/>
              </p:ext>
            </p:extLst>
          </p:nvPr>
        </p:nvGraphicFramePr>
        <p:xfrm>
          <a:off x="457200" y="1600200"/>
          <a:ext cx="8229600" cy="34152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1"/>
          </p:nvPr>
        </p:nvSpPr>
        <p:spPr/>
        <p:txBody>
          <a:bodyPr/>
          <a:lstStyle/>
          <a:p>
            <a:fld id="{DA448421-94DC-C84B-8930-0A8D0E3194DD}" type="slidenum">
              <a:rPr lang="en-US" smtClean="0"/>
              <a:pPr/>
              <a:t>27</a:t>
            </a:fld>
            <a:endParaRPr lang="en-US" dirty="0"/>
          </a:p>
        </p:txBody>
      </p:sp>
    </p:spTree>
    <p:extLst>
      <p:ext uri="{BB962C8B-B14F-4D97-AF65-F5344CB8AC3E}">
        <p14:creationId xmlns:p14="http://schemas.microsoft.com/office/powerpoint/2010/main" val="12538550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OAR 411-004-0020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88353109"/>
              </p:ext>
            </p:extLst>
          </p:nvPr>
        </p:nvGraphicFramePr>
        <p:xfrm>
          <a:off x="457200" y="1600200"/>
          <a:ext cx="8229600" cy="3093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1"/>
          </p:nvPr>
        </p:nvSpPr>
        <p:spPr/>
        <p:txBody>
          <a:bodyPr/>
          <a:lstStyle/>
          <a:p>
            <a:fld id="{DA448421-94DC-C84B-8930-0A8D0E3194DD}" type="slidenum">
              <a:rPr lang="en-US" smtClean="0"/>
              <a:pPr/>
              <a:t>28</a:t>
            </a:fld>
            <a:endParaRPr lang="en-US" dirty="0"/>
          </a:p>
        </p:txBody>
      </p:sp>
    </p:spTree>
    <p:extLst>
      <p:ext uri="{BB962C8B-B14F-4D97-AF65-F5344CB8AC3E}">
        <p14:creationId xmlns:p14="http://schemas.microsoft.com/office/powerpoint/2010/main" val="4334461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a:bodyPr>
          <a:lstStyle/>
          <a:p>
            <a:r>
              <a:rPr lang="en-US" dirty="0" smtClean="0"/>
              <a:t>OAR 411</a:t>
            </a:r>
            <a:r>
              <a:rPr lang="en-US" dirty="0"/>
              <a:t>-004-0010 Critical Definitions </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832962486"/>
              </p:ext>
            </p:extLst>
          </p:nvPr>
        </p:nvGraphicFramePr>
        <p:xfrm>
          <a:off x="457200" y="1600200"/>
          <a:ext cx="82296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388" name="Slide Number Placeholder 3"/>
          <p:cNvSpPr>
            <a:spLocks noGrp="1"/>
          </p:cNvSpPr>
          <p:nvPr>
            <p:ph type="sldNum" sz="quarter" idx="1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a:solidFill>
                  <a:srgbClr val="005595"/>
                </a:solidFill>
                <a:latin typeface="Arial" charset="0"/>
                <a:ea typeface="ＭＳ Ｐゴシック" charset="0"/>
              </a:defRPr>
            </a:lvl1pPr>
            <a:lvl2pPr>
              <a:defRPr>
                <a:solidFill>
                  <a:srgbClr val="005595"/>
                </a:solidFill>
                <a:latin typeface="Arial" charset="0"/>
                <a:ea typeface="ＭＳ Ｐゴシック" charset="0"/>
              </a:defRPr>
            </a:lvl2pPr>
            <a:lvl3pPr>
              <a:defRPr sz="1600">
                <a:solidFill>
                  <a:srgbClr val="005595"/>
                </a:solidFill>
                <a:latin typeface="Arial" charset="0"/>
                <a:ea typeface="ＭＳ Ｐゴシック" charset="0"/>
              </a:defRPr>
            </a:lvl3pPr>
            <a:lvl4pPr>
              <a:defRPr sz="1400">
                <a:solidFill>
                  <a:srgbClr val="005595"/>
                </a:solidFill>
                <a:latin typeface="Arial" charset="0"/>
                <a:ea typeface="ＭＳ Ｐゴシック" charset="0"/>
              </a:defRPr>
            </a:lvl4pPr>
            <a:lvl5pPr>
              <a:defRPr sz="1400">
                <a:solidFill>
                  <a:srgbClr val="005595"/>
                </a:solidFill>
                <a:latin typeface="Arial" charset="0"/>
                <a:ea typeface="ＭＳ Ｐゴシック" charset="0"/>
              </a:defRPr>
            </a:lvl5pPr>
            <a:lvl6pPr eaLnBrk="0" hangingPunct="0">
              <a:defRPr sz="1400">
                <a:solidFill>
                  <a:srgbClr val="005595"/>
                </a:solidFill>
                <a:latin typeface="Arial" charset="0"/>
                <a:ea typeface="ＭＳ Ｐゴシック" charset="0"/>
              </a:defRPr>
            </a:lvl6pPr>
            <a:lvl7pPr eaLnBrk="0" hangingPunct="0">
              <a:defRPr sz="1400">
                <a:solidFill>
                  <a:srgbClr val="005595"/>
                </a:solidFill>
                <a:latin typeface="Arial" charset="0"/>
                <a:ea typeface="ＭＳ Ｐゴシック" charset="0"/>
              </a:defRPr>
            </a:lvl7pPr>
            <a:lvl8pPr eaLnBrk="0" hangingPunct="0">
              <a:defRPr sz="1400">
                <a:solidFill>
                  <a:srgbClr val="005595"/>
                </a:solidFill>
                <a:latin typeface="Arial" charset="0"/>
                <a:ea typeface="ＭＳ Ｐゴシック" charset="0"/>
              </a:defRPr>
            </a:lvl8pPr>
            <a:lvl9pPr eaLnBrk="0" hangingPunct="0">
              <a:defRPr sz="1400">
                <a:solidFill>
                  <a:srgbClr val="005595"/>
                </a:solidFill>
                <a:latin typeface="Arial" charset="0"/>
                <a:ea typeface="ＭＳ Ｐゴシック" charset="0"/>
              </a:defRPr>
            </a:lvl9pPr>
          </a:lstStyle>
          <a:p>
            <a:fld id="{E05F4F36-07F8-044C-8DF0-8EC5E3DEC350}" type="slidenum">
              <a:rPr lang="en-US" sz="1000"/>
              <a:pPr/>
              <a:t>29</a:t>
            </a:fld>
            <a:endParaRPr lang="en-US" sz="1000" dirty="0"/>
          </a:p>
        </p:txBody>
      </p:sp>
    </p:spTree>
    <p:extLst>
      <p:ext uri="{BB962C8B-B14F-4D97-AF65-F5344CB8AC3E}">
        <p14:creationId xmlns:p14="http://schemas.microsoft.com/office/powerpoint/2010/main" val="1548284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Oregon’s HCBS Transition Plan</a:t>
            </a:r>
            <a:endParaRPr lang="en-US"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1640768237"/>
              </p:ext>
            </p:extLst>
          </p:nvPr>
        </p:nvGraphicFramePr>
        <p:xfrm>
          <a:off x="457200" y="1417639"/>
          <a:ext cx="8229600" cy="4553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1"/>
          </p:nvPr>
        </p:nvSpPr>
        <p:spPr/>
        <p:txBody>
          <a:bodyPr/>
          <a:lstStyle/>
          <a:p>
            <a:fld id="{DA448421-94DC-C84B-8930-0A8D0E3194DD}" type="slidenum">
              <a:rPr lang="en-US" smtClean="0"/>
              <a:pPr/>
              <a:t>3</a:t>
            </a:fld>
            <a:endParaRPr lang="en-US" dirty="0"/>
          </a:p>
        </p:txBody>
      </p:sp>
      <p:sp>
        <p:nvSpPr>
          <p:cNvPr id="5" name="TextBox 4"/>
          <p:cNvSpPr txBox="1"/>
          <p:nvPr/>
        </p:nvSpPr>
        <p:spPr>
          <a:xfrm>
            <a:off x="2038498" y="626683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56666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375178"/>
            <a:ext cx="8229600" cy="1143000"/>
          </a:xfrm>
        </p:spPr>
        <p:txBody>
          <a:bodyPr>
            <a:noAutofit/>
          </a:bodyPr>
          <a:lstStyle/>
          <a:p>
            <a:pPr algn="ctr"/>
            <a:r>
              <a:rPr lang="en-US" dirty="0" smtClean="0"/>
              <a:t>OAR 411</a:t>
            </a:r>
            <a:r>
              <a:rPr lang="en-US" dirty="0"/>
              <a:t>-004-0010 </a:t>
            </a:r>
            <a:r>
              <a:rPr lang="en-US" dirty="0" smtClean="0"/>
              <a:t>Provider </a:t>
            </a:r>
            <a:r>
              <a:rPr lang="en-US" dirty="0"/>
              <a:t>Owned, Controlled, or Operated </a:t>
            </a:r>
            <a:r>
              <a:rPr lang="en-US" dirty="0" smtClean="0"/>
              <a:t>Residential Settings </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853172216"/>
              </p:ext>
            </p:extLst>
          </p:nvPr>
        </p:nvGraphicFramePr>
        <p:xfrm>
          <a:off x="464234" y="2077650"/>
          <a:ext cx="8229600" cy="39504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388" name="Slide Number Placeholder 3"/>
          <p:cNvSpPr>
            <a:spLocks noGrp="1"/>
          </p:cNvSpPr>
          <p:nvPr>
            <p:ph type="sldNum" sz="quarter" idx="1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a:solidFill>
                  <a:srgbClr val="005595"/>
                </a:solidFill>
                <a:latin typeface="Arial" charset="0"/>
                <a:ea typeface="ＭＳ Ｐゴシック" charset="0"/>
              </a:defRPr>
            </a:lvl1pPr>
            <a:lvl2pPr>
              <a:defRPr>
                <a:solidFill>
                  <a:srgbClr val="005595"/>
                </a:solidFill>
                <a:latin typeface="Arial" charset="0"/>
                <a:ea typeface="ＭＳ Ｐゴシック" charset="0"/>
              </a:defRPr>
            </a:lvl2pPr>
            <a:lvl3pPr>
              <a:defRPr sz="1600">
                <a:solidFill>
                  <a:srgbClr val="005595"/>
                </a:solidFill>
                <a:latin typeface="Arial" charset="0"/>
                <a:ea typeface="ＭＳ Ｐゴシック" charset="0"/>
              </a:defRPr>
            </a:lvl3pPr>
            <a:lvl4pPr>
              <a:defRPr sz="1400">
                <a:solidFill>
                  <a:srgbClr val="005595"/>
                </a:solidFill>
                <a:latin typeface="Arial" charset="0"/>
                <a:ea typeface="ＭＳ Ｐゴシック" charset="0"/>
              </a:defRPr>
            </a:lvl4pPr>
            <a:lvl5pPr>
              <a:defRPr sz="1400">
                <a:solidFill>
                  <a:srgbClr val="005595"/>
                </a:solidFill>
                <a:latin typeface="Arial" charset="0"/>
                <a:ea typeface="ＭＳ Ｐゴシック" charset="0"/>
              </a:defRPr>
            </a:lvl5pPr>
            <a:lvl6pPr eaLnBrk="0" hangingPunct="0">
              <a:defRPr sz="1400">
                <a:solidFill>
                  <a:srgbClr val="005595"/>
                </a:solidFill>
                <a:latin typeface="Arial" charset="0"/>
                <a:ea typeface="ＭＳ Ｐゴシック" charset="0"/>
              </a:defRPr>
            </a:lvl6pPr>
            <a:lvl7pPr eaLnBrk="0" hangingPunct="0">
              <a:defRPr sz="1400">
                <a:solidFill>
                  <a:srgbClr val="005595"/>
                </a:solidFill>
                <a:latin typeface="Arial" charset="0"/>
                <a:ea typeface="ＭＳ Ｐゴシック" charset="0"/>
              </a:defRPr>
            </a:lvl7pPr>
            <a:lvl8pPr eaLnBrk="0" hangingPunct="0">
              <a:defRPr sz="1400">
                <a:solidFill>
                  <a:srgbClr val="005595"/>
                </a:solidFill>
                <a:latin typeface="Arial" charset="0"/>
                <a:ea typeface="ＭＳ Ｐゴシック" charset="0"/>
              </a:defRPr>
            </a:lvl8pPr>
            <a:lvl9pPr eaLnBrk="0" hangingPunct="0">
              <a:defRPr sz="1400">
                <a:solidFill>
                  <a:srgbClr val="005595"/>
                </a:solidFill>
                <a:latin typeface="Arial" charset="0"/>
                <a:ea typeface="ＭＳ Ｐゴシック" charset="0"/>
              </a:defRPr>
            </a:lvl9pPr>
          </a:lstStyle>
          <a:p>
            <a:fld id="{E05F4F36-07F8-044C-8DF0-8EC5E3DEC350}" type="slidenum">
              <a:rPr lang="en-US" sz="1000"/>
              <a:pPr/>
              <a:t>30</a:t>
            </a:fld>
            <a:endParaRPr lang="en-US" sz="1000" dirty="0"/>
          </a:p>
        </p:txBody>
      </p:sp>
    </p:spTree>
    <p:extLst>
      <p:ext uri="{BB962C8B-B14F-4D97-AF65-F5344CB8AC3E}">
        <p14:creationId xmlns:p14="http://schemas.microsoft.com/office/powerpoint/2010/main" val="658050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Autofit/>
          </a:bodyPr>
          <a:lstStyle/>
          <a:p>
            <a:pPr algn="ctr"/>
            <a:r>
              <a:rPr lang="en-US" dirty="0" smtClean="0"/>
              <a:t/>
            </a:r>
            <a:br>
              <a:rPr lang="en-US" dirty="0" smtClean="0"/>
            </a:br>
            <a:r>
              <a:rPr lang="en-US" dirty="0" smtClean="0"/>
              <a:t>OAR411</a:t>
            </a:r>
            <a:r>
              <a:rPr lang="en-US" dirty="0"/>
              <a:t>-004-0010 - Provider Owned, Controlled, or Operated Residential Settings </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69064886"/>
              </p:ext>
            </p:extLst>
          </p:nvPr>
        </p:nvGraphicFramePr>
        <p:xfrm>
          <a:off x="457200" y="2146750"/>
          <a:ext cx="8229600" cy="35116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388" name="Slide Number Placeholder 3"/>
          <p:cNvSpPr>
            <a:spLocks noGrp="1"/>
          </p:cNvSpPr>
          <p:nvPr>
            <p:ph type="sldNum" sz="quarter" idx="1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a:solidFill>
                  <a:srgbClr val="005595"/>
                </a:solidFill>
                <a:latin typeface="Arial" charset="0"/>
                <a:ea typeface="ＭＳ Ｐゴシック" charset="0"/>
              </a:defRPr>
            </a:lvl1pPr>
            <a:lvl2pPr>
              <a:defRPr>
                <a:solidFill>
                  <a:srgbClr val="005595"/>
                </a:solidFill>
                <a:latin typeface="Arial" charset="0"/>
                <a:ea typeface="ＭＳ Ｐゴシック" charset="0"/>
              </a:defRPr>
            </a:lvl2pPr>
            <a:lvl3pPr>
              <a:defRPr sz="1600">
                <a:solidFill>
                  <a:srgbClr val="005595"/>
                </a:solidFill>
                <a:latin typeface="Arial" charset="0"/>
                <a:ea typeface="ＭＳ Ｐゴシック" charset="0"/>
              </a:defRPr>
            </a:lvl3pPr>
            <a:lvl4pPr>
              <a:defRPr sz="1400">
                <a:solidFill>
                  <a:srgbClr val="005595"/>
                </a:solidFill>
                <a:latin typeface="Arial" charset="0"/>
                <a:ea typeface="ＭＳ Ｐゴシック" charset="0"/>
              </a:defRPr>
            </a:lvl4pPr>
            <a:lvl5pPr>
              <a:defRPr sz="1400">
                <a:solidFill>
                  <a:srgbClr val="005595"/>
                </a:solidFill>
                <a:latin typeface="Arial" charset="0"/>
                <a:ea typeface="ＭＳ Ｐゴシック" charset="0"/>
              </a:defRPr>
            </a:lvl5pPr>
            <a:lvl6pPr eaLnBrk="0" hangingPunct="0">
              <a:defRPr sz="1400">
                <a:solidFill>
                  <a:srgbClr val="005595"/>
                </a:solidFill>
                <a:latin typeface="Arial" charset="0"/>
                <a:ea typeface="ＭＳ Ｐゴシック" charset="0"/>
              </a:defRPr>
            </a:lvl6pPr>
            <a:lvl7pPr eaLnBrk="0" hangingPunct="0">
              <a:defRPr sz="1400">
                <a:solidFill>
                  <a:srgbClr val="005595"/>
                </a:solidFill>
                <a:latin typeface="Arial" charset="0"/>
                <a:ea typeface="ＭＳ Ｐゴシック" charset="0"/>
              </a:defRPr>
            </a:lvl7pPr>
            <a:lvl8pPr eaLnBrk="0" hangingPunct="0">
              <a:defRPr sz="1400">
                <a:solidFill>
                  <a:srgbClr val="005595"/>
                </a:solidFill>
                <a:latin typeface="Arial" charset="0"/>
                <a:ea typeface="ＭＳ Ｐゴシック" charset="0"/>
              </a:defRPr>
            </a:lvl8pPr>
            <a:lvl9pPr eaLnBrk="0" hangingPunct="0">
              <a:defRPr sz="1400">
                <a:solidFill>
                  <a:srgbClr val="005595"/>
                </a:solidFill>
                <a:latin typeface="Arial" charset="0"/>
                <a:ea typeface="ＭＳ Ｐゴシック" charset="0"/>
              </a:defRPr>
            </a:lvl9pPr>
          </a:lstStyle>
          <a:p>
            <a:fld id="{E05F4F36-07F8-044C-8DF0-8EC5E3DEC350}" type="slidenum">
              <a:rPr lang="en-US" sz="1000"/>
              <a:pPr/>
              <a:t>31</a:t>
            </a:fld>
            <a:endParaRPr lang="en-US" sz="1000" dirty="0"/>
          </a:p>
        </p:txBody>
      </p:sp>
    </p:spTree>
    <p:extLst>
      <p:ext uri="{BB962C8B-B14F-4D97-AF65-F5344CB8AC3E}">
        <p14:creationId xmlns:p14="http://schemas.microsoft.com/office/powerpoint/2010/main" val="36534863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Autofit/>
          </a:bodyPr>
          <a:lstStyle/>
          <a:p>
            <a:pPr algn="ctr"/>
            <a:r>
              <a:rPr lang="en-US" dirty="0" smtClean="0"/>
              <a:t/>
            </a:r>
            <a:br>
              <a:rPr lang="en-US" dirty="0" smtClean="0"/>
            </a:br>
            <a:r>
              <a:rPr lang="en-US" dirty="0" smtClean="0"/>
              <a:t>OAR 411</a:t>
            </a:r>
            <a:r>
              <a:rPr lang="en-US" dirty="0"/>
              <a:t>-004-0010 - Provider Owned, Controlled, or Operated Residential Settings </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300098270"/>
              </p:ext>
            </p:extLst>
          </p:nvPr>
        </p:nvGraphicFramePr>
        <p:xfrm>
          <a:off x="457200" y="1857400"/>
          <a:ext cx="8229600" cy="39778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388" name="Slide Number Placeholder 3"/>
          <p:cNvSpPr>
            <a:spLocks noGrp="1"/>
          </p:cNvSpPr>
          <p:nvPr>
            <p:ph type="sldNum" sz="quarter" idx="1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a:solidFill>
                  <a:srgbClr val="005595"/>
                </a:solidFill>
                <a:latin typeface="Arial" charset="0"/>
                <a:ea typeface="ＭＳ Ｐゴシック" charset="0"/>
              </a:defRPr>
            </a:lvl1pPr>
            <a:lvl2pPr>
              <a:defRPr>
                <a:solidFill>
                  <a:srgbClr val="005595"/>
                </a:solidFill>
                <a:latin typeface="Arial" charset="0"/>
                <a:ea typeface="ＭＳ Ｐゴシック" charset="0"/>
              </a:defRPr>
            </a:lvl2pPr>
            <a:lvl3pPr>
              <a:defRPr sz="1600">
                <a:solidFill>
                  <a:srgbClr val="005595"/>
                </a:solidFill>
                <a:latin typeface="Arial" charset="0"/>
                <a:ea typeface="ＭＳ Ｐゴシック" charset="0"/>
              </a:defRPr>
            </a:lvl3pPr>
            <a:lvl4pPr>
              <a:defRPr sz="1400">
                <a:solidFill>
                  <a:srgbClr val="005595"/>
                </a:solidFill>
                <a:latin typeface="Arial" charset="0"/>
                <a:ea typeface="ＭＳ Ｐゴシック" charset="0"/>
              </a:defRPr>
            </a:lvl4pPr>
            <a:lvl5pPr>
              <a:defRPr sz="1400">
                <a:solidFill>
                  <a:srgbClr val="005595"/>
                </a:solidFill>
                <a:latin typeface="Arial" charset="0"/>
                <a:ea typeface="ＭＳ Ｐゴシック" charset="0"/>
              </a:defRPr>
            </a:lvl5pPr>
            <a:lvl6pPr eaLnBrk="0" hangingPunct="0">
              <a:defRPr sz="1400">
                <a:solidFill>
                  <a:srgbClr val="005595"/>
                </a:solidFill>
                <a:latin typeface="Arial" charset="0"/>
                <a:ea typeface="ＭＳ Ｐゴシック" charset="0"/>
              </a:defRPr>
            </a:lvl6pPr>
            <a:lvl7pPr eaLnBrk="0" hangingPunct="0">
              <a:defRPr sz="1400">
                <a:solidFill>
                  <a:srgbClr val="005595"/>
                </a:solidFill>
                <a:latin typeface="Arial" charset="0"/>
                <a:ea typeface="ＭＳ Ｐゴシック" charset="0"/>
              </a:defRPr>
            </a:lvl7pPr>
            <a:lvl8pPr eaLnBrk="0" hangingPunct="0">
              <a:defRPr sz="1400">
                <a:solidFill>
                  <a:srgbClr val="005595"/>
                </a:solidFill>
                <a:latin typeface="Arial" charset="0"/>
                <a:ea typeface="ＭＳ Ｐゴシック" charset="0"/>
              </a:defRPr>
            </a:lvl8pPr>
            <a:lvl9pPr eaLnBrk="0" hangingPunct="0">
              <a:defRPr sz="1400">
                <a:solidFill>
                  <a:srgbClr val="005595"/>
                </a:solidFill>
                <a:latin typeface="Arial" charset="0"/>
                <a:ea typeface="ＭＳ Ｐゴシック" charset="0"/>
              </a:defRPr>
            </a:lvl9pPr>
          </a:lstStyle>
          <a:p>
            <a:fld id="{E05F4F36-07F8-044C-8DF0-8EC5E3DEC350}" type="slidenum">
              <a:rPr lang="en-US" sz="1000"/>
              <a:pPr/>
              <a:t>32</a:t>
            </a:fld>
            <a:endParaRPr lang="en-US" sz="1000" dirty="0"/>
          </a:p>
        </p:txBody>
      </p:sp>
    </p:spTree>
    <p:extLst>
      <p:ext uri="{BB962C8B-B14F-4D97-AF65-F5344CB8AC3E}">
        <p14:creationId xmlns:p14="http://schemas.microsoft.com/office/powerpoint/2010/main" val="31783751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Autofit/>
          </a:bodyPr>
          <a:lstStyle/>
          <a:p>
            <a:pPr algn="ctr"/>
            <a:r>
              <a:rPr lang="en-US" sz="3600" dirty="0" smtClean="0"/>
              <a:t/>
            </a:r>
            <a:br>
              <a:rPr lang="en-US" sz="3600" dirty="0" smtClean="0"/>
            </a:br>
            <a:r>
              <a:rPr lang="en-US" sz="3600" dirty="0" smtClean="0"/>
              <a:t>OAR 411</a:t>
            </a:r>
            <a:r>
              <a:rPr lang="en-US" sz="3600" dirty="0"/>
              <a:t>-004-0010 - Provider Owned, Controlled, or Operated Residential Settings </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613427761"/>
              </p:ext>
            </p:extLst>
          </p:nvPr>
        </p:nvGraphicFramePr>
        <p:xfrm>
          <a:off x="448156" y="1977226"/>
          <a:ext cx="8229600" cy="38258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388" name="Slide Number Placeholder 3"/>
          <p:cNvSpPr>
            <a:spLocks noGrp="1"/>
          </p:cNvSpPr>
          <p:nvPr>
            <p:ph type="sldNum" sz="quarter" idx="1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a:solidFill>
                  <a:srgbClr val="005595"/>
                </a:solidFill>
                <a:latin typeface="Arial" charset="0"/>
                <a:ea typeface="ＭＳ Ｐゴシック" charset="0"/>
              </a:defRPr>
            </a:lvl1pPr>
            <a:lvl2pPr>
              <a:defRPr>
                <a:solidFill>
                  <a:srgbClr val="005595"/>
                </a:solidFill>
                <a:latin typeface="Arial" charset="0"/>
                <a:ea typeface="ＭＳ Ｐゴシック" charset="0"/>
              </a:defRPr>
            </a:lvl2pPr>
            <a:lvl3pPr>
              <a:defRPr sz="1600">
                <a:solidFill>
                  <a:srgbClr val="005595"/>
                </a:solidFill>
                <a:latin typeface="Arial" charset="0"/>
                <a:ea typeface="ＭＳ Ｐゴシック" charset="0"/>
              </a:defRPr>
            </a:lvl3pPr>
            <a:lvl4pPr>
              <a:defRPr sz="1400">
                <a:solidFill>
                  <a:srgbClr val="005595"/>
                </a:solidFill>
                <a:latin typeface="Arial" charset="0"/>
                <a:ea typeface="ＭＳ Ｐゴシック" charset="0"/>
              </a:defRPr>
            </a:lvl4pPr>
            <a:lvl5pPr>
              <a:defRPr sz="1400">
                <a:solidFill>
                  <a:srgbClr val="005595"/>
                </a:solidFill>
                <a:latin typeface="Arial" charset="0"/>
                <a:ea typeface="ＭＳ Ｐゴシック" charset="0"/>
              </a:defRPr>
            </a:lvl5pPr>
            <a:lvl6pPr eaLnBrk="0" hangingPunct="0">
              <a:defRPr sz="1400">
                <a:solidFill>
                  <a:srgbClr val="005595"/>
                </a:solidFill>
                <a:latin typeface="Arial" charset="0"/>
                <a:ea typeface="ＭＳ Ｐゴシック" charset="0"/>
              </a:defRPr>
            </a:lvl6pPr>
            <a:lvl7pPr eaLnBrk="0" hangingPunct="0">
              <a:defRPr sz="1400">
                <a:solidFill>
                  <a:srgbClr val="005595"/>
                </a:solidFill>
                <a:latin typeface="Arial" charset="0"/>
                <a:ea typeface="ＭＳ Ｐゴシック" charset="0"/>
              </a:defRPr>
            </a:lvl7pPr>
            <a:lvl8pPr eaLnBrk="0" hangingPunct="0">
              <a:defRPr sz="1400">
                <a:solidFill>
                  <a:srgbClr val="005595"/>
                </a:solidFill>
                <a:latin typeface="Arial" charset="0"/>
                <a:ea typeface="ＭＳ Ｐゴシック" charset="0"/>
              </a:defRPr>
            </a:lvl8pPr>
            <a:lvl9pPr eaLnBrk="0" hangingPunct="0">
              <a:defRPr sz="1400">
                <a:solidFill>
                  <a:srgbClr val="005595"/>
                </a:solidFill>
                <a:latin typeface="Arial" charset="0"/>
                <a:ea typeface="ＭＳ Ｐゴシック" charset="0"/>
              </a:defRPr>
            </a:lvl9pPr>
          </a:lstStyle>
          <a:p>
            <a:fld id="{E05F4F36-07F8-044C-8DF0-8EC5E3DEC350}" type="slidenum">
              <a:rPr lang="en-US" sz="1000"/>
              <a:pPr/>
              <a:t>33</a:t>
            </a:fld>
            <a:endParaRPr lang="en-US" sz="1000" dirty="0"/>
          </a:p>
        </p:txBody>
      </p:sp>
    </p:spTree>
    <p:extLst>
      <p:ext uri="{BB962C8B-B14F-4D97-AF65-F5344CB8AC3E}">
        <p14:creationId xmlns:p14="http://schemas.microsoft.com/office/powerpoint/2010/main" val="32560734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Autofit/>
          </a:bodyPr>
          <a:lstStyle/>
          <a:p>
            <a:pPr algn="ctr"/>
            <a:r>
              <a:rPr lang="en-US" sz="3600" dirty="0" smtClean="0"/>
              <a:t>OAR 411</a:t>
            </a:r>
            <a:r>
              <a:rPr lang="en-US" sz="3600" dirty="0"/>
              <a:t>-004-0010 - Provider Owned, Controlled, or Operated Residential Settings </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398922650"/>
              </p:ext>
            </p:extLst>
          </p:nvPr>
        </p:nvGraphicFramePr>
        <p:xfrm>
          <a:off x="457200" y="1600200"/>
          <a:ext cx="82296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388" name="Slide Number Placeholder 3"/>
          <p:cNvSpPr>
            <a:spLocks noGrp="1"/>
          </p:cNvSpPr>
          <p:nvPr>
            <p:ph type="sldNum" sz="quarter" idx="1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a:solidFill>
                  <a:srgbClr val="005595"/>
                </a:solidFill>
                <a:latin typeface="Arial" charset="0"/>
                <a:ea typeface="ＭＳ Ｐゴシック" charset="0"/>
              </a:defRPr>
            </a:lvl1pPr>
            <a:lvl2pPr>
              <a:defRPr>
                <a:solidFill>
                  <a:srgbClr val="005595"/>
                </a:solidFill>
                <a:latin typeface="Arial" charset="0"/>
                <a:ea typeface="ＭＳ Ｐゴシック" charset="0"/>
              </a:defRPr>
            </a:lvl2pPr>
            <a:lvl3pPr>
              <a:defRPr sz="1600">
                <a:solidFill>
                  <a:srgbClr val="005595"/>
                </a:solidFill>
                <a:latin typeface="Arial" charset="0"/>
                <a:ea typeface="ＭＳ Ｐゴシック" charset="0"/>
              </a:defRPr>
            </a:lvl3pPr>
            <a:lvl4pPr>
              <a:defRPr sz="1400">
                <a:solidFill>
                  <a:srgbClr val="005595"/>
                </a:solidFill>
                <a:latin typeface="Arial" charset="0"/>
                <a:ea typeface="ＭＳ Ｐゴシック" charset="0"/>
              </a:defRPr>
            </a:lvl4pPr>
            <a:lvl5pPr>
              <a:defRPr sz="1400">
                <a:solidFill>
                  <a:srgbClr val="005595"/>
                </a:solidFill>
                <a:latin typeface="Arial" charset="0"/>
                <a:ea typeface="ＭＳ Ｐゴシック" charset="0"/>
              </a:defRPr>
            </a:lvl5pPr>
            <a:lvl6pPr eaLnBrk="0" hangingPunct="0">
              <a:defRPr sz="1400">
                <a:solidFill>
                  <a:srgbClr val="005595"/>
                </a:solidFill>
                <a:latin typeface="Arial" charset="0"/>
                <a:ea typeface="ＭＳ Ｐゴシック" charset="0"/>
              </a:defRPr>
            </a:lvl6pPr>
            <a:lvl7pPr eaLnBrk="0" hangingPunct="0">
              <a:defRPr sz="1400">
                <a:solidFill>
                  <a:srgbClr val="005595"/>
                </a:solidFill>
                <a:latin typeface="Arial" charset="0"/>
                <a:ea typeface="ＭＳ Ｐゴシック" charset="0"/>
              </a:defRPr>
            </a:lvl7pPr>
            <a:lvl8pPr eaLnBrk="0" hangingPunct="0">
              <a:defRPr sz="1400">
                <a:solidFill>
                  <a:srgbClr val="005595"/>
                </a:solidFill>
                <a:latin typeface="Arial" charset="0"/>
                <a:ea typeface="ＭＳ Ｐゴシック" charset="0"/>
              </a:defRPr>
            </a:lvl8pPr>
            <a:lvl9pPr eaLnBrk="0" hangingPunct="0">
              <a:defRPr sz="1400">
                <a:solidFill>
                  <a:srgbClr val="005595"/>
                </a:solidFill>
                <a:latin typeface="Arial" charset="0"/>
                <a:ea typeface="ＭＳ Ｐゴシック" charset="0"/>
              </a:defRPr>
            </a:lvl9pPr>
          </a:lstStyle>
          <a:p>
            <a:fld id="{E05F4F36-07F8-044C-8DF0-8EC5E3DEC350}" type="slidenum">
              <a:rPr lang="en-US" sz="1000"/>
              <a:pPr/>
              <a:t>34</a:t>
            </a:fld>
            <a:endParaRPr lang="en-US" sz="1000" dirty="0"/>
          </a:p>
        </p:txBody>
      </p:sp>
    </p:spTree>
    <p:extLst>
      <p:ext uri="{BB962C8B-B14F-4D97-AF65-F5344CB8AC3E}">
        <p14:creationId xmlns:p14="http://schemas.microsoft.com/office/powerpoint/2010/main" val="30938499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Autofit/>
          </a:bodyPr>
          <a:lstStyle/>
          <a:p>
            <a:pPr algn="ctr"/>
            <a:r>
              <a:rPr lang="en-US" dirty="0" smtClean="0"/>
              <a:t/>
            </a:r>
            <a:br>
              <a:rPr lang="en-US" dirty="0" smtClean="0"/>
            </a:br>
            <a:r>
              <a:rPr lang="en-US" dirty="0" smtClean="0"/>
              <a:t>OAR 411</a:t>
            </a:r>
            <a:r>
              <a:rPr lang="en-US" dirty="0"/>
              <a:t>-004-0010 - Provider Owned, Controlled, or Operated Residential Settings </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685896836"/>
              </p:ext>
            </p:extLst>
          </p:nvPr>
        </p:nvGraphicFramePr>
        <p:xfrm>
          <a:off x="273315" y="2196873"/>
          <a:ext cx="8633543" cy="43563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388" name="Slide Number Placeholder 3"/>
          <p:cNvSpPr>
            <a:spLocks noGrp="1"/>
          </p:cNvSpPr>
          <p:nvPr>
            <p:ph type="sldNum" sz="quarter" idx="1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a:solidFill>
                  <a:srgbClr val="005595"/>
                </a:solidFill>
                <a:latin typeface="Arial" charset="0"/>
                <a:ea typeface="ＭＳ Ｐゴシック" charset="0"/>
              </a:defRPr>
            </a:lvl1pPr>
            <a:lvl2pPr>
              <a:defRPr>
                <a:solidFill>
                  <a:srgbClr val="005595"/>
                </a:solidFill>
                <a:latin typeface="Arial" charset="0"/>
                <a:ea typeface="ＭＳ Ｐゴシック" charset="0"/>
              </a:defRPr>
            </a:lvl2pPr>
            <a:lvl3pPr>
              <a:defRPr sz="1600">
                <a:solidFill>
                  <a:srgbClr val="005595"/>
                </a:solidFill>
                <a:latin typeface="Arial" charset="0"/>
                <a:ea typeface="ＭＳ Ｐゴシック" charset="0"/>
              </a:defRPr>
            </a:lvl3pPr>
            <a:lvl4pPr>
              <a:defRPr sz="1400">
                <a:solidFill>
                  <a:srgbClr val="005595"/>
                </a:solidFill>
                <a:latin typeface="Arial" charset="0"/>
                <a:ea typeface="ＭＳ Ｐゴシック" charset="0"/>
              </a:defRPr>
            </a:lvl4pPr>
            <a:lvl5pPr>
              <a:defRPr sz="1400">
                <a:solidFill>
                  <a:srgbClr val="005595"/>
                </a:solidFill>
                <a:latin typeface="Arial" charset="0"/>
                <a:ea typeface="ＭＳ Ｐゴシック" charset="0"/>
              </a:defRPr>
            </a:lvl5pPr>
            <a:lvl6pPr eaLnBrk="0" hangingPunct="0">
              <a:defRPr sz="1400">
                <a:solidFill>
                  <a:srgbClr val="005595"/>
                </a:solidFill>
                <a:latin typeface="Arial" charset="0"/>
                <a:ea typeface="ＭＳ Ｐゴシック" charset="0"/>
              </a:defRPr>
            </a:lvl6pPr>
            <a:lvl7pPr eaLnBrk="0" hangingPunct="0">
              <a:defRPr sz="1400">
                <a:solidFill>
                  <a:srgbClr val="005595"/>
                </a:solidFill>
                <a:latin typeface="Arial" charset="0"/>
                <a:ea typeface="ＭＳ Ｐゴシック" charset="0"/>
              </a:defRPr>
            </a:lvl7pPr>
            <a:lvl8pPr eaLnBrk="0" hangingPunct="0">
              <a:defRPr sz="1400">
                <a:solidFill>
                  <a:srgbClr val="005595"/>
                </a:solidFill>
                <a:latin typeface="Arial" charset="0"/>
                <a:ea typeface="ＭＳ Ｐゴシック" charset="0"/>
              </a:defRPr>
            </a:lvl8pPr>
            <a:lvl9pPr eaLnBrk="0" hangingPunct="0">
              <a:defRPr sz="1400">
                <a:solidFill>
                  <a:srgbClr val="005595"/>
                </a:solidFill>
                <a:latin typeface="Arial" charset="0"/>
                <a:ea typeface="ＭＳ Ｐゴシック" charset="0"/>
              </a:defRPr>
            </a:lvl9pPr>
          </a:lstStyle>
          <a:p>
            <a:fld id="{E05F4F36-07F8-044C-8DF0-8EC5E3DEC350}" type="slidenum">
              <a:rPr lang="en-US" sz="1000"/>
              <a:pPr/>
              <a:t>35</a:t>
            </a:fld>
            <a:endParaRPr lang="en-US" sz="1000" dirty="0"/>
          </a:p>
        </p:txBody>
      </p:sp>
    </p:spTree>
    <p:extLst>
      <p:ext uri="{BB962C8B-B14F-4D97-AF65-F5344CB8AC3E}">
        <p14:creationId xmlns:p14="http://schemas.microsoft.com/office/powerpoint/2010/main" val="14800482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lgn="ctr"/>
            <a:r>
              <a:rPr lang="en-US" dirty="0" smtClean="0">
                <a:latin typeface="Calibri" charset="0"/>
                <a:cs typeface="Calibri" charset="0"/>
              </a:rPr>
              <a:t>Individual </a:t>
            </a:r>
            <a:r>
              <a:rPr lang="en-US" dirty="0">
                <a:latin typeface="Calibri" charset="0"/>
                <a:cs typeface="Calibri" charset="0"/>
              </a:rPr>
              <a:t>Rights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169565124"/>
              </p:ext>
            </p:extLst>
          </p:nvPr>
        </p:nvGraphicFramePr>
        <p:xfrm>
          <a:off x="457200" y="1600200"/>
          <a:ext cx="82296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364" name="Slide Number Placeholder 3"/>
          <p:cNvSpPr>
            <a:spLocks noGrp="1"/>
          </p:cNvSpPr>
          <p:nvPr>
            <p:ph type="sldNum" sz="quarter" idx="1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a:solidFill>
                  <a:srgbClr val="005595"/>
                </a:solidFill>
                <a:latin typeface="Arial" charset="0"/>
                <a:ea typeface="ＭＳ Ｐゴシック" charset="0"/>
              </a:defRPr>
            </a:lvl1pPr>
            <a:lvl2pPr>
              <a:defRPr>
                <a:solidFill>
                  <a:srgbClr val="005595"/>
                </a:solidFill>
                <a:latin typeface="Arial" charset="0"/>
                <a:ea typeface="ＭＳ Ｐゴシック" charset="0"/>
              </a:defRPr>
            </a:lvl2pPr>
            <a:lvl3pPr>
              <a:defRPr sz="1600">
                <a:solidFill>
                  <a:srgbClr val="005595"/>
                </a:solidFill>
                <a:latin typeface="Arial" charset="0"/>
                <a:ea typeface="ＭＳ Ｐゴシック" charset="0"/>
              </a:defRPr>
            </a:lvl3pPr>
            <a:lvl4pPr>
              <a:defRPr sz="1400">
                <a:solidFill>
                  <a:srgbClr val="005595"/>
                </a:solidFill>
                <a:latin typeface="Arial" charset="0"/>
                <a:ea typeface="ＭＳ Ｐゴシック" charset="0"/>
              </a:defRPr>
            </a:lvl4pPr>
            <a:lvl5pPr>
              <a:defRPr sz="1400">
                <a:solidFill>
                  <a:srgbClr val="005595"/>
                </a:solidFill>
                <a:latin typeface="Arial" charset="0"/>
                <a:ea typeface="ＭＳ Ｐゴシック" charset="0"/>
              </a:defRPr>
            </a:lvl5pPr>
            <a:lvl6pPr eaLnBrk="0" hangingPunct="0">
              <a:defRPr sz="1400">
                <a:solidFill>
                  <a:srgbClr val="005595"/>
                </a:solidFill>
                <a:latin typeface="Arial" charset="0"/>
                <a:ea typeface="ＭＳ Ｐゴシック" charset="0"/>
              </a:defRPr>
            </a:lvl6pPr>
            <a:lvl7pPr eaLnBrk="0" hangingPunct="0">
              <a:defRPr sz="1400">
                <a:solidFill>
                  <a:srgbClr val="005595"/>
                </a:solidFill>
                <a:latin typeface="Arial" charset="0"/>
                <a:ea typeface="ＭＳ Ｐゴシック" charset="0"/>
              </a:defRPr>
            </a:lvl7pPr>
            <a:lvl8pPr eaLnBrk="0" hangingPunct="0">
              <a:defRPr sz="1400">
                <a:solidFill>
                  <a:srgbClr val="005595"/>
                </a:solidFill>
                <a:latin typeface="Arial" charset="0"/>
                <a:ea typeface="ＭＳ Ｐゴシック" charset="0"/>
              </a:defRPr>
            </a:lvl8pPr>
            <a:lvl9pPr eaLnBrk="0" hangingPunct="0">
              <a:defRPr sz="1400">
                <a:solidFill>
                  <a:srgbClr val="005595"/>
                </a:solidFill>
                <a:latin typeface="Arial" charset="0"/>
                <a:ea typeface="ＭＳ Ｐゴシック" charset="0"/>
              </a:defRPr>
            </a:lvl9pPr>
          </a:lstStyle>
          <a:p>
            <a:fld id="{ADAA1C51-15E3-424E-BC34-D6D764EADA6F}" type="slidenum">
              <a:rPr lang="en-US" sz="1000"/>
              <a:pPr/>
              <a:t>36</a:t>
            </a:fld>
            <a:endParaRPr lang="en-US" sz="1000" dirty="0"/>
          </a:p>
        </p:txBody>
      </p:sp>
    </p:spTree>
    <p:extLst>
      <p:ext uri="{BB962C8B-B14F-4D97-AF65-F5344CB8AC3E}">
        <p14:creationId xmlns:p14="http://schemas.microsoft.com/office/powerpoint/2010/main" val="22507469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lgn="ctr"/>
            <a:r>
              <a:rPr lang="en-US" dirty="0" smtClean="0">
                <a:latin typeface="Calibri" charset="0"/>
                <a:cs typeface="Calibri" charset="0"/>
              </a:rPr>
              <a:t>Individual </a:t>
            </a:r>
            <a:r>
              <a:rPr lang="en-US" dirty="0">
                <a:latin typeface="Calibri" charset="0"/>
                <a:cs typeface="Calibri" charset="0"/>
              </a:rPr>
              <a:t>Rights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668537360"/>
              </p:ext>
            </p:extLst>
          </p:nvPr>
        </p:nvGraphicFramePr>
        <p:xfrm>
          <a:off x="457200" y="1600200"/>
          <a:ext cx="82296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388" name="Slide Number Placeholder 3"/>
          <p:cNvSpPr>
            <a:spLocks noGrp="1"/>
          </p:cNvSpPr>
          <p:nvPr>
            <p:ph type="sldNum" sz="quarter" idx="1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a:solidFill>
                  <a:srgbClr val="005595"/>
                </a:solidFill>
                <a:latin typeface="Arial" charset="0"/>
                <a:ea typeface="ＭＳ Ｐゴシック" charset="0"/>
              </a:defRPr>
            </a:lvl1pPr>
            <a:lvl2pPr>
              <a:defRPr>
                <a:solidFill>
                  <a:srgbClr val="005595"/>
                </a:solidFill>
                <a:latin typeface="Arial" charset="0"/>
                <a:ea typeface="ＭＳ Ｐゴシック" charset="0"/>
              </a:defRPr>
            </a:lvl2pPr>
            <a:lvl3pPr>
              <a:defRPr sz="1600">
                <a:solidFill>
                  <a:srgbClr val="005595"/>
                </a:solidFill>
                <a:latin typeface="Arial" charset="0"/>
                <a:ea typeface="ＭＳ Ｐゴシック" charset="0"/>
              </a:defRPr>
            </a:lvl3pPr>
            <a:lvl4pPr>
              <a:defRPr sz="1400">
                <a:solidFill>
                  <a:srgbClr val="005595"/>
                </a:solidFill>
                <a:latin typeface="Arial" charset="0"/>
                <a:ea typeface="ＭＳ Ｐゴシック" charset="0"/>
              </a:defRPr>
            </a:lvl4pPr>
            <a:lvl5pPr>
              <a:defRPr sz="1400">
                <a:solidFill>
                  <a:srgbClr val="005595"/>
                </a:solidFill>
                <a:latin typeface="Arial" charset="0"/>
                <a:ea typeface="ＭＳ Ｐゴシック" charset="0"/>
              </a:defRPr>
            </a:lvl5pPr>
            <a:lvl6pPr eaLnBrk="0" hangingPunct="0">
              <a:defRPr sz="1400">
                <a:solidFill>
                  <a:srgbClr val="005595"/>
                </a:solidFill>
                <a:latin typeface="Arial" charset="0"/>
                <a:ea typeface="ＭＳ Ｐゴシック" charset="0"/>
              </a:defRPr>
            </a:lvl6pPr>
            <a:lvl7pPr eaLnBrk="0" hangingPunct="0">
              <a:defRPr sz="1400">
                <a:solidFill>
                  <a:srgbClr val="005595"/>
                </a:solidFill>
                <a:latin typeface="Arial" charset="0"/>
                <a:ea typeface="ＭＳ Ｐゴシック" charset="0"/>
              </a:defRPr>
            </a:lvl7pPr>
            <a:lvl8pPr eaLnBrk="0" hangingPunct="0">
              <a:defRPr sz="1400">
                <a:solidFill>
                  <a:srgbClr val="005595"/>
                </a:solidFill>
                <a:latin typeface="Arial" charset="0"/>
                <a:ea typeface="ＭＳ Ｐゴシック" charset="0"/>
              </a:defRPr>
            </a:lvl8pPr>
            <a:lvl9pPr eaLnBrk="0" hangingPunct="0">
              <a:defRPr sz="1400">
                <a:solidFill>
                  <a:srgbClr val="005595"/>
                </a:solidFill>
                <a:latin typeface="Arial" charset="0"/>
                <a:ea typeface="ＭＳ Ｐゴシック" charset="0"/>
              </a:defRPr>
            </a:lvl9pPr>
          </a:lstStyle>
          <a:p>
            <a:fld id="{E05F4F36-07F8-044C-8DF0-8EC5E3DEC350}" type="slidenum">
              <a:rPr lang="en-US" sz="1000"/>
              <a:pPr/>
              <a:t>37</a:t>
            </a:fld>
            <a:endParaRPr lang="en-US" sz="1000" dirty="0"/>
          </a:p>
        </p:txBody>
      </p:sp>
    </p:spTree>
    <p:extLst>
      <p:ext uri="{BB962C8B-B14F-4D97-AF65-F5344CB8AC3E}">
        <p14:creationId xmlns:p14="http://schemas.microsoft.com/office/powerpoint/2010/main" val="27150024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lgn="ctr" eaLnBrk="1" hangingPunct="1"/>
            <a:r>
              <a:rPr lang="en-US" dirty="0" smtClean="0">
                <a:latin typeface="Calibri" charset="0"/>
                <a:cs typeface="Calibri" charset="0"/>
              </a:rPr>
              <a:t>Limitations to Rights</a:t>
            </a:r>
            <a:endParaRPr lang="en-US" dirty="0">
              <a:latin typeface="Calibri" charset="0"/>
              <a:cs typeface="Calibri" charset="0"/>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119852005"/>
              </p:ext>
            </p:extLst>
          </p:nvPr>
        </p:nvGraphicFramePr>
        <p:xfrm>
          <a:off x="457200" y="1600200"/>
          <a:ext cx="82296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412" name="Slide Number Placeholder 3"/>
          <p:cNvSpPr>
            <a:spLocks noGrp="1"/>
          </p:cNvSpPr>
          <p:nvPr>
            <p:ph type="sldNum" sz="quarter" idx="1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a:solidFill>
                  <a:srgbClr val="005595"/>
                </a:solidFill>
                <a:latin typeface="Arial" charset="0"/>
                <a:ea typeface="ＭＳ Ｐゴシック" charset="0"/>
              </a:defRPr>
            </a:lvl1pPr>
            <a:lvl2pPr>
              <a:defRPr>
                <a:solidFill>
                  <a:srgbClr val="005595"/>
                </a:solidFill>
                <a:latin typeface="Arial" charset="0"/>
                <a:ea typeface="ＭＳ Ｐゴシック" charset="0"/>
              </a:defRPr>
            </a:lvl2pPr>
            <a:lvl3pPr>
              <a:defRPr sz="1600">
                <a:solidFill>
                  <a:srgbClr val="005595"/>
                </a:solidFill>
                <a:latin typeface="Arial" charset="0"/>
                <a:ea typeface="ＭＳ Ｐゴシック" charset="0"/>
              </a:defRPr>
            </a:lvl3pPr>
            <a:lvl4pPr>
              <a:defRPr sz="1400">
                <a:solidFill>
                  <a:srgbClr val="005595"/>
                </a:solidFill>
                <a:latin typeface="Arial" charset="0"/>
                <a:ea typeface="ＭＳ Ｐゴシック" charset="0"/>
              </a:defRPr>
            </a:lvl4pPr>
            <a:lvl5pPr>
              <a:defRPr sz="1400">
                <a:solidFill>
                  <a:srgbClr val="005595"/>
                </a:solidFill>
                <a:latin typeface="Arial" charset="0"/>
                <a:ea typeface="ＭＳ Ｐゴシック" charset="0"/>
              </a:defRPr>
            </a:lvl5pPr>
            <a:lvl6pPr eaLnBrk="0" hangingPunct="0">
              <a:defRPr sz="1400">
                <a:solidFill>
                  <a:srgbClr val="005595"/>
                </a:solidFill>
                <a:latin typeface="Arial" charset="0"/>
                <a:ea typeface="ＭＳ Ｐゴシック" charset="0"/>
              </a:defRPr>
            </a:lvl6pPr>
            <a:lvl7pPr eaLnBrk="0" hangingPunct="0">
              <a:defRPr sz="1400">
                <a:solidFill>
                  <a:srgbClr val="005595"/>
                </a:solidFill>
                <a:latin typeface="Arial" charset="0"/>
                <a:ea typeface="ＭＳ Ｐゴシック" charset="0"/>
              </a:defRPr>
            </a:lvl7pPr>
            <a:lvl8pPr eaLnBrk="0" hangingPunct="0">
              <a:defRPr sz="1400">
                <a:solidFill>
                  <a:srgbClr val="005595"/>
                </a:solidFill>
                <a:latin typeface="Arial" charset="0"/>
                <a:ea typeface="ＭＳ Ｐゴシック" charset="0"/>
              </a:defRPr>
            </a:lvl8pPr>
            <a:lvl9pPr eaLnBrk="0" hangingPunct="0">
              <a:defRPr sz="1400">
                <a:solidFill>
                  <a:srgbClr val="005595"/>
                </a:solidFill>
                <a:latin typeface="Arial" charset="0"/>
                <a:ea typeface="ＭＳ Ｐゴシック" charset="0"/>
              </a:defRPr>
            </a:lvl9pPr>
          </a:lstStyle>
          <a:p>
            <a:fld id="{B4F93CFE-EAB4-D94C-85AB-FA87F2E03BF4}" type="slidenum">
              <a:rPr lang="en-US" sz="1000"/>
              <a:pPr/>
              <a:t>38</a:t>
            </a:fld>
            <a:endParaRPr lang="en-US" sz="1000" dirty="0"/>
          </a:p>
        </p:txBody>
      </p:sp>
    </p:spTree>
    <p:extLst>
      <p:ext uri="{BB962C8B-B14F-4D97-AF65-F5344CB8AC3E}">
        <p14:creationId xmlns:p14="http://schemas.microsoft.com/office/powerpoint/2010/main" val="9673720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HCBS Requirements Eligible for Possible Limitation</a:t>
            </a:r>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96025278"/>
              </p:ext>
            </p:extLst>
          </p:nvPr>
        </p:nvGraphicFramePr>
        <p:xfrm>
          <a:off x="457200" y="1600200"/>
          <a:ext cx="82296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388" name="Slide Number Placeholder 3"/>
          <p:cNvSpPr>
            <a:spLocks noGrp="1"/>
          </p:cNvSpPr>
          <p:nvPr>
            <p:ph type="sldNum" sz="quarter" idx="1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a:solidFill>
                  <a:srgbClr val="005595"/>
                </a:solidFill>
                <a:latin typeface="Arial" charset="0"/>
                <a:ea typeface="ＭＳ Ｐゴシック" charset="0"/>
              </a:defRPr>
            </a:lvl1pPr>
            <a:lvl2pPr>
              <a:defRPr>
                <a:solidFill>
                  <a:srgbClr val="005595"/>
                </a:solidFill>
                <a:latin typeface="Arial" charset="0"/>
                <a:ea typeface="ＭＳ Ｐゴシック" charset="0"/>
              </a:defRPr>
            </a:lvl2pPr>
            <a:lvl3pPr>
              <a:defRPr sz="1600">
                <a:solidFill>
                  <a:srgbClr val="005595"/>
                </a:solidFill>
                <a:latin typeface="Arial" charset="0"/>
                <a:ea typeface="ＭＳ Ｐゴシック" charset="0"/>
              </a:defRPr>
            </a:lvl3pPr>
            <a:lvl4pPr>
              <a:defRPr sz="1400">
                <a:solidFill>
                  <a:srgbClr val="005595"/>
                </a:solidFill>
                <a:latin typeface="Arial" charset="0"/>
                <a:ea typeface="ＭＳ Ｐゴシック" charset="0"/>
              </a:defRPr>
            </a:lvl4pPr>
            <a:lvl5pPr>
              <a:defRPr sz="1400">
                <a:solidFill>
                  <a:srgbClr val="005595"/>
                </a:solidFill>
                <a:latin typeface="Arial" charset="0"/>
                <a:ea typeface="ＭＳ Ｐゴシック" charset="0"/>
              </a:defRPr>
            </a:lvl5pPr>
            <a:lvl6pPr eaLnBrk="0" hangingPunct="0">
              <a:defRPr sz="1400">
                <a:solidFill>
                  <a:srgbClr val="005595"/>
                </a:solidFill>
                <a:latin typeface="Arial" charset="0"/>
                <a:ea typeface="ＭＳ Ｐゴシック" charset="0"/>
              </a:defRPr>
            </a:lvl6pPr>
            <a:lvl7pPr eaLnBrk="0" hangingPunct="0">
              <a:defRPr sz="1400">
                <a:solidFill>
                  <a:srgbClr val="005595"/>
                </a:solidFill>
                <a:latin typeface="Arial" charset="0"/>
                <a:ea typeface="ＭＳ Ｐゴシック" charset="0"/>
              </a:defRPr>
            </a:lvl7pPr>
            <a:lvl8pPr eaLnBrk="0" hangingPunct="0">
              <a:defRPr sz="1400">
                <a:solidFill>
                  <a:srgbClr val="005595"/>
                </a:solidFill>
                <a:latin typeface="Arial" charset="0"/>
                <a:ea typeface="ＭＳ Ｐゴシック" charset="0"/>
              </a:defRPr>
            </a:lvl8pPr>
            <a:lvl9pPr eaLnBrk="0" hangingPunct="0">
              <a:defRPr sz="1400">
                <a:solidFill>
                  <a:srgbClr val="005595"/>
                </a:solidFill>
                <a:latin typeface="Arial" charset="0"/>
                <a:ea typeface="ＭＳ Ｐゴシック" charset="0"/>
              </a:defRPr>
            </a:lvl9pPr>
          </a:lstStyle>
          <a:p>
            <a:fld id="{E05F4F36-07F8-044C-8DF0-8EC5E3DEC350}" type="slidenum">
              <a:rPr lang="en-US" sz="1000"/>
              <a:pPr/>
              <a:t>39</a:t>
            </a:fld>
            <a:endParaRPr lang="en-US" sz="1000" dirty="0"/>
          </a:p>
        </p:txBody>
      </p:sp>
    </p:spTree>
    <p:extLst>
      <p:ext uri="{BB962C8B-B14F-4D97-AF65-F5344CB8AC3E}">
        <p14:creationId xmlns:p14="http://schemas.microsoft.com/office/powerpoint/2010/main" val="2320169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algn="ctr"/>
            <a:r>
              <a:rPr lang="en-US" dirty="0" smtClean="0">
                <a:latin typeface="Calibri" charset="0"/>
                <a:cs typeface="Calibri" charset="0"/>
              </a:rPr>
              <a:t>Phases of </a:t>
            </a:r>
            <a:r>
              <a:rPr lang="en-US" dirty="0">
                <a:latin typeface="Calibri" charset="0"/>
                <a:cs typeface="Calibri" charset="0"/>
              </a:rPr>
              <a:t>the </a:t>
            </a:r>
            <a:r>
              <a:rPr lang="en-US" dirty="0" smtClean="0">
                <a:latin typeface="Calibri" charset="0"/>
                <a:cs typeface="Calibri" charset="0"/>
              </a:rPr>
              <a:t>Transition Plan</a:t>
            </a:r>
            <a:endParaRPr lang="en-US" dirty="0">
              <a:latin typeface="Calibri" charset="0"/>
              <a:cs typeface="Calibri"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592132"/>
              </p:ext>
            </p:extLst>
          </p:nvPr>
        </p:nvGraphicFramePr>
        <p:xfrm>
          <a:off x="457200" y="1600201"/>
          <a:ext cx="8229600" cy="40759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556" name="Slide Number Placeholder 3"/>
          <p:cNvSpPr>
            <a:spLocks noGrp="1"/>
          </p:cNvSpPr>
          <p:nvPr>
            <p:ph type="sldNum" sz="quarter" idx="1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a:solidFill>
                  <a:srgbClr val="005595"/>
                </a:solidFill>
                <a:latin typeface="Arial" charset="0"/>
                <a:ea typeface="ＭＳ Ｐゴシック" charset="0"/>
              </a:defRPr>
            </a:lvl1pPr>
            <a:lvl2pPr>
              <a:defRPr>
                <a:solidFill>
                  <a:srgbClr val="005595"/>
                </a:solidFill>
                <a:latin typeface="Arial" charset="0"/>
                <a:ea typeface="ＭＳ Ｐゴシック" charset="0"/>
              </a:defRPr>
            </a:lvl2pPr>
            <a:lvl3pPr>
              <a:defRPr sz="1600">
                <a:solidFill>
                  <a:srgbClr val="005595"/>
                </a:solidFill>
                <a:latin typeface="Arial" charset="0"/>
                <a:ea typeface="ＭＳ Ｐゴシック" charset="0"/>
              </a:defRPr>
            </a:lvl3pPr>
            <a:lvl4pPr>
              <a:defRPr sz="1400">
                <a:solidFill>
                  <a:srgbClr val="005595"/>
                </a:solidFill>
                <a:latin typeface="Arial" charset="0"/>
                <a:ea typeface="ＭＳ Ｐゴシック" charset="0"/>
              </a:defRPr>
            </a:lvl4pPr>
            <a:lvl5pPr>
              <a:defRPr sz="1400">
                <a:solidFill>
                  <a:srgbClr val="005595"/>
                </a:solidFill>
                <a:latin typeface="Arial" charset="0"/>
                <a:ea typeface="ＭＳ Ｐゴシック" charset="0"/>
              </a:defRPr>
            </a:lvl5pPr>
            <a:lvl6pPr eaLnBrk="0" hangingPunct="0">
              <a:defRPr sz="1400">
                <a:solidFill>
                  <a:srgbClr val="005595"/>
                </a:solidFill>
                <a:latin typeface="Arial" charset="0"/>
                <a:ea typeface="ＭＳ Ｐゴシック" charset="0"/>
              </a:defRPr>
            </a:lvl6pPr>
            <a:lvl7pPr eaLnBrk="0" hangingPunct="0">
              <a:defRPr sz="1400">
                <a:solidFill>
                  <a:srgbClr val="005595"/>
                </a:solidFill>
                <a:latin typeface="Arial" charset="0"/>
                <a:ea typeface="ＭＳ Ｐゴシック" charset="0"/>
              </a:defRPr>
            </a:lvl7pPr>
            <a:lvl8pPr eaLnBrk="0" hangingPunct="0">
              <a:defRPr sz="1400">
                <a:solidFill>
                  <a:srgbClr val="005595"/>
                </a:solidFill>
                <a:latin typeface="Arial" charset="0"/>
                <a:ea typeface="ＭＳ Ｐゴシック" charset="0"/>
              </a:defRPr>
            </a:lvl8pPr>
            <a:lvl9pPr eaLnBrk="0" hangingPunct="0">
              <a:defRPr sz="1400">
                <a:solidFill>
                  <a:srgbClr val="005595"/>
                </a:solidFill>
                <a:latin typeface="Arial" charset="0"/>
                <a:ea typeface="ＭＳ Ｐゴシック" charset="0"/>
              </a:defRPr>
            </a:lvl9pPr>
          </a:lstStyle>
          <a:p>
            <a:fld id="{F3A63BA7-C38B-0B4B-A3A8-6EF086179CCB}" type="slidenum">
              <a:rPr lang="en-US" sz="1000"/>
              <a:pPr/>
              <a:t>4</a:t>
            </a:fld>
            <a:endParaRPr lang="en-US" sz="1000" dirty="0"/>
          </a:p>
        </p:txBody>
      </p:sp>
    </p:spTree>
    <p:extLst>
      <p:ext uri="{BB962C8B-B14F-4D97-AF65-F5344CB8AC3E}">
        <p14:creationId xmlns:p14="http://schemas.microsoft.com/office/powerpoint/2010/main" val="22361542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ctr"/>
            <a:r>
              <a:rPr lang="en-US" dirty="0" smtClean="0">
                <a:latin typeface="Calibri" charset="0"/>
                <a:cs typeface="Calibri" charset="0"/>
              </a:rPr>
              <a:t>Documentation of Limitations </a:t>
            </a:r>
            <a:endParaRPr lang="en-US" dirty="0">
              <a:latin typeface="Calibri" charset="0"/>
              <a:cs typeface="Calibri" charset="0"/>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4036555688"/>
              </p:ext>
            </p:extLst>
          </p:nvPr>
        </p:nvGraphicFramePr>
        <p:xfrm>
          <a:off x="457200" y="1600200"/>
          <a:ext cx="82296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8436" name="Slide Number Placeholder 3"/>
          <p:cNvSpPr>
            <a:spLocks noGrp="1"/>
          </p:cNvSpPr>
          <p:nvPr>
            <p:ph type="sldNum" sz="quarter" idx="1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a:solidFill>
                  <a:srgbClr val="005595"/>
                </a:solidFill>
                <a:latin typeface="Arial" charset="0"/>
                <a:ea typeface="ＭＳ Ｐゴシック" charset="0"/>
              </a:defRPr>
            </a:lvl1pPr>
            <a:lvl2pPr>
              <a:defRPr>
                <a:solidFill>
                  <a:srgbClr val="005595"/>
                </a:solidFill>
                <a:latin typeface="Arial" charset="0"/>
                <a:ea typeface="ＭＳ Ｐゴシック" charset="0"/>
              </a:defRPr>
            </a:lvl2pPr>
            <a:lvl3pPr>
              <a:defRPr sz="1600">
                <a:solidFill>
                  <a:srgbClr val="005595"/>
                </a:solidFill>
                <a:latin typeface="Arial" charset="0"/>
                <a:ea typeface="ＭＳ Ｐゴシック" charset="0"/>
              </a:defRPr>
            </a:lvl3pPr>
            <a:lvl4pPr>
              <a:defRPr sz="1400">
                <a:solidFill>
                  <a:srgbClr val="005595"/>
                </a:solidFill>
                <a:latin typeface="Arial" charset="0"/>
                <a:ea typeface="ＭＳ Ｐゴシック" charset="0"/>
              </a:defRPr>
            </a:lvl4pPr>
            <a:lvl5pPr>
              <a:defRPr sz="1400">
                <a:solidFill>
                  <a:srgbClr val="005595"/>
                </a:solidFill>
                <a:latin typeface="Arial" charset="0"/>
                <a:ea typeface="ＭＳ Ｐゴシック" charset="0"/>
              </a:defRPr>
            </a:lvl5pPr>
            <a:lvl6pPr eaLnBrk="0" hangingPunct="0">
              <a:defRPr sz="1400">
                <a:solidFill>
                  <a:srgbClr val="005595"/>
                </a:solidFill>
                <a:latin typeface="Arial" charset="0"/>
                <a:ea typeface="ＭＳ Ｐゴシック" charset="0"/>
              </a:defRPr>
            </a:lvl6pPr>
            <a:lvl7pPr eaLnBrk="0" hangingPunct="0">
              <a:defRPr sz="1400">
                <a:solidFill>
                  <a:srgbClr val="005595"/>
                </a:solidFill>
                <a:latin typeface="Arial" charset="0"/>
                <a:ea typeface="ＭＳ Ｐゴシック" charset="0"/>
              </a:defRPr>
            </a:lvl7pPr>
            <a:lvl8pPr eaLnBrk="0" hangingPunct="0">
              <a:defRPr sz="1400">
                <a:solidFill>
                  <a:srgbClr val="005595"/>
                </a:solidFill>
                <a:latin typeface="Arial" charset="0"/>
                <a:ea typeface="ＭＳ Ｐゴシック" charset="0"/>
              </a:defRPr>
            </a:lvl8pPr>
            <a:lvl9pPr eaLnBrk="0" hangingPunct="0">
              <a:defRPr sz="1400">
                <a:solidFill>
                  <a:srgbClr val="005595"/>
                </a:solidFill>
                <a:latin typeface="Arial" charset="0"/>
                <a:ea typeface="ＭＳ Ｐゴシック" charset="0"/>
              </a:defRPr>
            </a:lvl9pPr>
          </a:lstStyle>
          <a:p>
            <a:pPr eaLnBrk="0" hangingPunct="0"/>
            <a:fld id="{D58D5758-E999-E443-A5F1-F5410B5CAA71}" type="slidenum">
              <a:rPr lang="en-US" sz="2400"/>
              <a:pPr eaLnBrk="0" hangingPunct="0"/>
              <a:t>40</a:t>
            </a:fld>
            <a:endParaRPr lang="en-US" sz="2400" dirty="0"/>
          </a:p>
        </p:txBody>
      </p:sp>
    </p:spTree>
    <p:extLst>
      <p:ext uri="{BB962C8B-B14F-4D97-AF65-F5344CB8AC3E}">
        <p14:creationId xmlns:p14="http://schemas.microsoft.com/office/powerpoint/2010/main" val="35199429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lgn="ctr"/>
            <a:r>
              <a:rPr lang="en-US" dirty="0">
                <a:latin typeface="Calibri" charset="0"/>
                <a:cs typeface="Calibri" charset="0"/>
              </a:rPr>
              <a:t>Documentation of Limitations </a:t>
            </a:r>
            <a:r>
              <a:rPr lang="en-US" dirty="0" smtClean="0">
                <a:latin typeface="Calibri" charset="0"/>
                <a:cs typeface="Calibri" charset="0"/>
              </a:rPr>
              <a:t>Cont.</a:t>
            </a:r>
            <a:endParaRPr lang="en-US" dirty="0">
              <a:latin typeface="Calibri" charset="0"/>
              <a:cs typeface="Calibri" charset="0"/>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416945719"/>
              </p:ext>
            </p:extLst>
          </p:nvPr>
        </p:nvGraphicFramePr>
        <p:xfrm>
          <a:off x="457200" y="1600200"/>
          <a:ext cx="8229600" cy="34955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9460" name="Slide Number Placeholder 3"/>
          <p:cNvSpPr>
            <a:spLocks noGrp="1"/>
          </p:cNvSpPr>
          <p:nvPr>
            <p:ph type="sldNum" sz="quarter" idx="1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a:solidFill>
                  <a:srgbClr val="005595"/>
                </a:solidFill>
                <a:latin typeface="Arial" charset="0"/>
                <a:ea typeface="ＭＳ Ｐゴシック" charset="0"/>
              </a:defRPr>
            </a:lvl1pPr>
            <a:lvl2pPr>
              <a:defRPr>
                <a:solidFill>
                  <a:srgbClr val="005595"/>
                </a:solidFill>
                <a:latin typeface="Arial" charset="0"/>
                <a:ea typeface="ＭＳ Ｐゴシック" charset="0"/>
              </a:defRPr>
            </a:lvl2pPr>
            <a:lvl3pPr>
              <a:defRPr sz="1600">
                <a:solidFill>
                  <a:srgbClr val="005595"/>
                </a:solidFill>
                <a:latin typeface="Arial" charset="0"/>
                <a:ea typeface="ＭＳ Ｐゴシック" charset="0"/>
              </a:defRPr>
            </a:lvl3pPr>
            <a:lvl4pPr>
              <a:defRPr sz="1400">
                <a:solidFill>
                  <a:srgbClr val="005595"/>
                </a:solidFill>
                <a:latin typeface="Arial" charset="0"/>
                <a:ea typeface="ＭＳ Ｐゴシック" charset="0"/>
              </a:defRPr>
            </a:lvl4pPr>
            <a:lvl5pPr>
              <a:defRPr sz="1400">
                <a:solidFill>
                  <a:srgbClr val="005595"/>
                </a:solidFill>
                <a:latin typeface="Arial" charset="0"/>
                <a:ea typeface="ＭＳ Ｐゴシック" charset="0"/>
              </a:defRPr>
            </a:lvl5pPr>
            <a:lvl6pPr eaLnBrk="0" hangingPunct="0">
              <a:defRPr sz="1400">
                <a:solidFill>
                  <a:srgbClr val="005595"/>
                </a:solidFill>
                <a:latin typeface="Arial" charset="0"/>
                <a:ea typeface="ＭＳ Ｐゴシック" charset="0"/>
              </a:defRPr>
            </a:lvl6pPr>
            <a:lvl7pPr eaLnBrk="0" hangingPunct="0">
              <a:defRPr sz="1400">
                <a:solidFill>
                  <a:srgbClr val="005595"/>
                </a:solidFill>
                <a:latin typeface="Arial" charset="0"/>
                <a:ea typeface="ＭＳ Ｐゴシック" charset="0"/>
              </a:defRPr>
            </a:lvl7pPr>
            <a:lvl8pPr eaLnBrk="0" hangingPunct="0">
              <a:defRPr sz="1400">
                <a:solidFill>
                  <a:srgbClr val="005595"/>
                </a:solidFill>
                <a:latin typeface="Arial" charset="0"/>
                <a:ea typeface="ＭＳ Ｐゴシック" charset="0"/>
              </a:defRPr>
            </a:lvl8pPr>
            <a:lvl9pPr eaLnBrk="0" hangingPunct="0">
              <a:defRPr sz="1400">
                <a:solidFill>
                  <a:srgbClr val="005595"/>
                </a:solidFill>
                <a:latin typeface="Arial" charset="0"/>
                <a:ea typeface="ＭＳ Ｐゴシック" charset="0"/>
              </a:defRPr>
            </a:lvl9pPr>
          </a:lstStyle>
          <a:p>
            <a:pPr eaLnBrk="0" hangingPunct="0"/>
            <a:fld id="{DAD69A62-DF46-FE48-8DCB-ADEA0587C761}" type="slidenum">
              <a:rPr lang="en-US" sz="2400"/>
              <a:pPr eaLnBrk="0" hangingPunct="0"/>
              <a:t>41</a:t>
            </a:fld>
            <a:endParaRPr lang="en-US" sz="2400" dirty="0"/>
          </a:p>
        </p:txBody>
      </p:sp>
    </p:spTree>
    <p:extLst>
      <p:ext uri="{BB962C8B-B14F-4D97-AF65-F5344CB8AC3E}">
        <p14:creationId xmlns:p14="http://schemas.microsoft.com/office/powerpoint/2010/main" val="27232520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Autofit/>
          </a:bodyPr>
          <a:lstStyle/>
          <a:p>
            <a:pPr algn="ctr"/>
            <a:r>
              <a:rPr lang="en-US" dirty="0" smtClean="0"/>
              <a:t>Provider Responsibility for Limitations</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48055827"/>
              </p:ext>
            </p:extLst>
          </p:nvPr>
        </p:nvGraphicFramePr>
        <p:xfrm>
          <a:off x="457200" y="1353339"/>
          <a:ext cx="8229600" cy="47333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388" name="Slide Number Placeholder 3"/>
          <p:cNvSpPr>
            <a:spLocks noGrp="1"/>
          </p:cNvSpPr>
          <p:nvPr>
            <p:ph type="sldNum" sz="quarter" idx="1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a:solidFill>
                  <a:srgbClr val="005595"/>
                </a:solidFill>
                <a:latin typeface="Arial" charset="0"/>
                <a:ea typeface="ＭＳ Ｐゴシック" charset="0"/>
              </a:defRPr>
            </a:lvl1pPr>
            <a:lvl2pPr>
              <a:defRPr>
                <a:solidFill>
                  <a:srgbClr val="005595"/>
                </a:solidFill>
                <a:latin typeface="Arial" charset="0"/>
                <a:ea typeface="ＭＳ Ｐゴシック" charset="0"/>
              </a:defRPr>
            </a:lvl2pPr>
            <a:lvl3pPr>
              <a:defRPr sz="1600">
                <a:solidFill>
                  <a:srgbClr val="005595"/>
                </a:solidFill>
                <a:latin typeface="Arial" charset="0"/>
                <a:ea typeface="ＭＳ Ｐゴシック" charset="0"/>
              </a:defRPr>
            </a:lvl3pPr>
            <a:lvl4pPr>
              <a:defRPr sz="1400">
                <a:solidFill>
                  <a:srgbClr val="005595"/>
                </a:solidFill>
                <a:latin typeface="Arial" charset="0"/>
                <a:ea typeface="ＭＳ Ｐゴシック" charset="0"/>
              </a:defRPr>
            </a:lvl4pPr>
            <a:lvl5pPr>
              <a:defRPr sz="1400">
                <a:solidFill>
                  <a:srgbClr val="005595"/>
                </a:solidFill>
                <a:latin typeface="Arial" charset="0"/>
                <a:ea typeface="ＭＳ Ｐゴシック" charset="0"/>
              </a:defRPr>
            </a:lvl5pPr>
            <a:lvl6pPr eaLnBrk="0" hangingPunct="0">
              <a:defRPr sz="1400">
                <a:solidFill>
                  <a:srgbClr val="005595"/>
                </a:solidFill>
                <a:latin typeface="Arial" charset="0"/>
                <a:ea typeface="ＭＳ Ｐゴシック" charset="0"/>
              </a:defRPr>
            </a:lvl6pPr>
            <a:lvl7pPr eaLnBrk="0" hangingPunct="0">
              <a:defRPr sz="1400">
                <a:solidFill>
                  <a:srgbClr val="005595"/>
                </a:solidFill>
                <a:latin typeface="Arial" charset="0"/>
                <a:ea typeface="ＭＳ Ｐゴシック" charset="0"/>
              </a:defRPr>
            </a:lvl7pPr>
            <a:lvl8pPr eaLnBrk="0" hangingPunct="0">
              <a:defRPr sz="1400">
                <a:solidFill>
                  <a:srgbClr val="005595"/>
                </a:solidFill>
                <a:latin typeface="Arial" charset="0"/>
                <a:ea typeface="ＭＳ Ｐゴシック" charset="0"/>
              </a:defRPr>
            </a:lvl8pPr>
            <a:lvl9pPr eaLnBrk="0" hangingPunct="0">
              <a:defRPr sz="1400">
                <a:solidFill>
                  <a:srgbClr val="005595"/>
                </a:solidFill>
                <a:latin typeface="Arial" charset="0"/>
                <a:ea typeface="ＭＳ Ｐゴシック" charset="0"/>
              </a:defRPr>
            </a:lvl9pPr>
          </a:lstStyle>
          <a:p>
            <a:fld id="{E05F4F36-07F8-044C-8DF0-8EC5E3DEC350}" type="slidenum">
              <a:rPr lang="en-US" sz="1000"/>
              <a:pPr/>
              <a:t>42</a:t>
            </a:fld>
            <a:endParaRPr lang="en-US" sz="1000" dirty="0"/>
          </a:p>
        </p:txBody>
      </p:sp>
    </p:spTree>
    <p:extLst>
      <p:ext uri="{BB962C8B-B14F-4D97-AF65-F5344CB8AC3E}">
        <p14:creationId xmlns:p14="http://schemas.microsoft.com/office/powerpoint/2010/main" val="23489823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Autofit/>
          </a:bodyPr>
          <a:lstStyle/>
          <a:p>
            <a:pPr algn="ctr"/>
            <a:r>
              <a:rPr lang="en-US" dirty="0" smtClean="0"/>
              <a:t>􏰀Person-Centered Service Plan Coordinator </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245828308"/>
              </p:ext>
            </p:extLst>
          </p:nvPr>
        </p:nvGraphicFramePr>
        <p:xfrm>
          <a:off x="457200" y="1600200"/>
          <a:ext cx="82296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388" name="Slide Number Placeholder 3"/>
          <p:cNvSpPr>
            <a:spLocks noGrp="1"/>
          </p:cNvSpPr>
          <p:nvPr>
            <p:ph type="sldNum" sz="quarter" idx="1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a:solidFill>
                  <a:srgbClr val="005595"/>
                </a:solidFill>
                <a:latin typeface="Arial" charset="0"/>
                <a:ea typeface="ＭＳ Ｐゴシック" charset="0"/>
              </a:defRPr>
            </a:lvl1pPr>
            <a:lvl2pPr>
              <a:defRPr>
                <a:solidFill>
                  <a:srgbClr val="005595"/>
                </a:solidFill>
                <a:latin typeface="Arial" charset="0"/>
                <a:ea typeface="ＭＳ Ｐゴシック" charset="0"/>
              </a:defRPr>
            </a:lvl2pPr>
            <a:lvl3pPr>
              <a:defRPr sz="1600">
                <a:solidFill>
                  <a:srgbClr val="005595"/>
                </a:solidFill>
                <a:latin typeface="Arial" charset="0"/>
                <a:ea typeface="ＭＳ Ｐゴシック" charset="0"/>
              </a:defRPr>
            </a:lvl3pPr>
            <a:lvl4pPr>
              <a:defRPr sz="1400">
                <a:solidFill>
                  <a:srgbClr val="005595"/>
                </a:solidFill>
                <a:latin typeface="Arial" charset="0"/>
                <a:ea typeface="ＭＳ Ｐゴシック" charset="0"/>
              </a:defRPr>
            </a:lvl4pPr>
            <a:lvl5pPr>
              <a:defRPr sz="1400">
                <a:solidFill>
                  <a:srgbClr val="005595"/>
                </a:solidFill>
                <a:latin typeface="Arial" charset="0"/>
                <a:ea typeface="ＭＳ Ｐゴシック" charset="0"/>
              </a:defRPr>
            </a:lvl5pPr>
            <a:lvl6pPr eaLnBrk="0" hangingPunct="0">
              <a:defRPr sz="1400">
                <a:solidFill>
                  <a:srgbClr val="005595"/>
                </a:solidFill>
                <a:latin typeface="Arial" charset="0"/>
                <a:ea typeface="ＭＳ Ｐゴシック" charset="0"/>
              </a:defRPr>
            </a:lvl6pPr>
            <a:lvl7pPr eaLnBrk="0" hangingPunct="0">
              <a:defRPr sz="1400">
                <a:solidFill>
                  <a:srgbClr val="005595"/>
                </a:solidFill>
                <a:latin typeface="Arial" charset="0"/>
                <a:ea typeface="ＭＳ Ｐゴシック" charset="0"/>
              </a:defRPr>
            </a:lvl7pPr>
            <a:lvl8pPr eaLnBrk="0" hangingPunct="0">
              <a:defRPr sz="1400">
                <a:solidFill>
                  <a:srgbClr val="005595"/>
                </a:solidFill>
                <a:latin typeface="Arial" charset="0"/>
                <a:ea typeface="ＭＳ Ｐゴシック" charset="0"/>
              </a:defRPr>
            </a:lvl8pPr>
            <a:lvl9pPr eaLnBrk="0" hangingPunct="0">
              <a:defRPr sz="1400">
                <a:solidFill>
                  <a:srgbClr val="005595"/>
                </a:solidFill>
                <a:latin typeface="Arial" charset="0"/>
                <a:ea typeface="ＭＳ Ｐゴシック" charset="0"/>
              </a:defRPr>
            </a:lvl9pPr>
          </a:lstStyle>
          <a:p>
            <a:fld id="{E05F4F36-07F8-044C-8DF0-8EC5E3DEC350}" type="slidenum">
              <a:rPr lang="en-US" sz="1000"/>
              <a:pPr/>
              <a:t>43</a:t>
            </a:fld>
            <a:endParaRPr lang="en-US" sz="1000" dirty="0"/>
          </a:p>
        </p:txBody>
      </p:sp>
    </p:spTree>
    <p:extLst>
      <p:ext uri="{BB962C8B-B14F-4D97-AF65-F5344CB8AC3E}">
        <p14:creationId xmlns:p14="http://schemas.microsoft.com/office/powerpoint/2010/main" val="41594115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oAutofit/>
          </a:bodyPr>
          <a:lstStyle/>
          <a:p>
            <a:pPr algn="ctr" eaLnBrk="1" hangingPunct="1"/>
            <a:r>
              <a:rPr lang="en-US" dirty="0">
                <a:latin typeface="Calibri" charset="0"/>
                <a:cs typeface="Calibri" charset="0"/>
              </a:rPr>
              <a:t>Settings Presumed to Have the Qualities of an Institution: </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976770066"/>
              </p:ext>
            </p:extLst>
          </p:nvPr>
        </p:nvGraphicFramePr>
        <p:xfrm>
          <a:off x="457200" y="1600199"/>
          <a:ext cx="8229600" cy="44118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1508" name="Slide Number Placeholder 3"/>
          <p:cNvSpPr>
            <a:spLocks noGrp="1"/>
          </p:cNvSpPr>
          <p:nvPr>
            <p:ph type="sldNum" sz="quarter" idx="1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a:solidFill>
                  <a:srgbClr val="005595"/>
                </a:solidFill>
                <a:latin typeface="Arial" charset="0"/>
                <a:ea typeface="ＭＳ Ｐゴシック" charset="0"/>
              </a:defRPr>
            </a:lvl1pPr>
            <a:lvl2pPr>
              <a:defRPr>
                <a:solidFill>
                  <a:srgbClr val="005595"/>
                </a:solidFill>
                <a:latin typeface="Arial" charset="0"/>
                <a:ea typeface="ＭＳ Ｐゴシック" charset="0"/>
              </a:defRPr>
            </a:lvl2pPr>
            <a:lvl3pPr>
              <a:defRPr sz="1600">
                <a:solidFill>
                  <a:srgbClr val="005595"/>
                </a:solidFill>
                <a:latin typeface="Arial" charset="0"/>
                <a:ea typeface="ＭＳ Ｐゴシック" charset="0"/>
              </a:defRPr>
            </a:lvl3pPr>
            <a:lvl4pPr>
              <a:defRPr sz="1400">
                <a:solidFill>
                  <a:srgbClr val="005595"/>
                </a:solidFill>
                <a:latin typeface="Arial" charset="0"/>
                <a:ea typeface="ＭＳ Ｐゴシック" charset="0"/>
              </a:defRPr>
            </a:lvl4pPr>
            <a:lvl5pPr>
              <a:defRPr sz="1400">
                <a:solidFill>
                  <a:srgbClr val="005595"/>
                </a:solidFill>
                <a:latin typeface="Arial" charset="0"/>
                <a:ea typeface="ＭＳ Ｐゴシック" charset="0"/>
              </a:defRPr>
            </a:lvl5pPr>
            <a:lvl6pPr eaLnBrk="0" hangingPunct="0">
              <a:defRPr sz="1400">
                <a:solidFill>
                  <a:srgbClr val="005595"/>
                </a:solidFill>
                <a:latin typeface="Arial" charset="0"/>
                <a:ea typeface="ＭＳ Ｐゴシック" charset="0"/>
              </a:defRPr>
            </a:lvl6pPr>
            <a:lvl7pPr eaLnBrk="0" hangingPunct="0">
              <a:defRPr sz="1400">
                <a:solidFill>
                  <a:srgbClr val="005595"/>
                </a:solidFill>
                <a:latin typeface="Arial" charset="0"/>
                <a:ea typeface="ＭＳ Ｐゴシック" charset="0"/>
              </a:defRPr>
            </a:lvl7pPr>
            <a:lvl8pPr eaLnBrk="0" hangingPunct="0">
              <a:defRPr sz="1400">
                <a:solidFill>
                  <a:srgbClr val="005595"/>
                </a:solidFill>
                <a:latin typeface="Arial" charset="0"/>
                <a:ea typeface="ＭＳ Ｐゴシック" charset="0"/>
              </a:defRPr>
            </a:lvl8pPr>
            <a:lvl9pPr eaLnBrk="0" hangingPunct="0">
              <a:defRPr sz="1400">
                <a:solidFill>
                  <a:srgbClr val="005595"/>
                </a:solidFill>
                <a:latin typeface="Arial" charset="0"/>
                <a:ea typeface="ＭＳ Ｐゴシック" charset="0"/>
              </a:defRPr>
            </a:lvl9pPr>
          </a:lstStyle>
          <a:p>
            <a:fld id="{67E09635-50CC-AA41-810D-67FDE0391039}" type="slidenum">
              <a:rPr lang="en-US" sz="1000"/>
              <a:pPr/>
              <a:t>44</a:t>
            </a:fld>
            <a:endParaRPr lang="en-US" sz="1000" dirty="0"/>
          </a:p>
        </p:txBody>
      </p:sp>
    </p:spTree>
    <p:extLst>
      <p:ext uri="{BB962C8B-B14F-4D97-AF65-F5344CB8AC3E}">
        <p14:creationId xmlns:p14="http://schemas.microsoft.com/office/powerpoint/2010/main" val="32838437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algn="ctr"/>
            <a:r>
              <a:rPr lang="en-US" dirty="0">
                <a:latin typeface="Calibri" charset="0"/>
                <a:cs typeface="Calibri" charset="0"/>
              </a:rPr>
              <a:t>Settings That Are </a:t>
            </a:r>
            <a:r>
              <a:rPr lang="en-US" u="sng" dirty="0">
                <a:latin typeface="Calibri" charset="0"/>
                <a:cs typeface="Calibri" charset="0"/>
              </a:rPr>
              <a:t>Not</a:t>
            </a:r>
            <a:r>
              <a:rPr lang="en-US" dirty="0">
                <a:latin typeface="Calibri" charset="0"/>
                <a:cs typeface="Calibri" charset="0"/>
              </a:rPr>
              <a:t> HCBS </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764668351"/>
              </p:ext>
            </p:extLst>
          </p:nvPr>
        </p:nvGraphicFramePr>
        <p:xfrm>
          <a:off x="457200" y="1600200"/>
          <a:ext cx="82296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484" name="Slide Number Placeholder 3"/>
          <p:cNvSpPr>
            <a:spLocks noGrp="1"/>
          </p:cNvSpPr>
          <p:nvPr>
            <p:ph type="sldNum" sz="quarter" idx="1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a:solidFill>
                  <a:srgbClr val="005595"/>
                </a:solidFill>
                <a:latin typeface="Arial" charset="0"/>
                <a:ea typeface="ＭＳ Ｐゴシック" charset="0"/>
              </a:defRPr>
            </a:lvl1pPr>
            <a:lvl2pPr>
              <a:defRPr>
                <a:solidFill>
                  <a:srgbClr val="005595"/>
                </a:solidFill>
                <a:latin typeface="Arial" charset="0"/>
                <a:ea typeface="ＭＳ Ｐゴシック" charset="0"/>
              </a:defRPr>
            </a:lvl2pPr>
            <a:lvl3pPr>
              <a:defRPr sz="1600">
                <a:solidFill>
                  <a:srgbClr val="005595"/>
                </a:solidFill>
                <a:latin typeface="Arial" charset="0"/>
                <a:ea typeface="ＭＳ Ｐゴシック" charset="0"/>
              </a:defRPr>
            </a:lvl3pPr>
            <a:lvl4pPr>
              <a:defRPr sz="1400">
                <a:solidFill>
                  <a:srgbClr val="005595"/>
                </a:solidFill>
                <a:latin typeface="Arial" charset="0"/>
                <a:ea typeface="ＭＳ Ｐゴシック" charset="0"/>
              </a:defRPr>
            </a:lvl4pPr>
            <a:lvl5pPr>
              <a:defRPr sz="1400">
                <a:solidFill>
                  <a:srgbClr val="005595"/>
                </a:solidFill>
                <a:latin typeface="Arial" charset="0"/>
                <a:ea typeface="ＭＳ Ｐゴシック" charset="0"/>
              </a:defRPr>
            </a:lvl5pPr>
            <a:lvl6pPr eaLnBrk="0" hangingPunct="0">
              <a:defRPr sz="1400">
                <a:solidFill>
                  <a:srgbClr val="005595"/>
                </a:solidFill>
                <a:latin typeface="Arial" charset="0"/>
                <a:ea typeface="ＭＳ Ｐゴシック" charset="0"/>
              </a:defRPr>
            </a:lvl6pPr>
            <a:lvl7pPr eaLnBrk="0" hangingPunct="0">
              <a:defRPr sz="1400">
                <a:solidFill>
                  <a:srgbClr val="005595"/>
                </a:solidFill>
                <a:latin typeface="Arial" charset="0"/>
                <a:ea typeface="ＭＳ Ｐゴシック" charset="0"/>
              </a:defRPr>
            </a:lvl7pPr>
            <a:lvl8pPr eaLnBrk="0" hangingPunct="0">
              <a:defRPr sz="1400">
                <a:solidFill>
                  <a:srgbClr val="005595"/>
                </a:solidFill>
                <a:latin typeface="Arial" charset="0"/>
                <a:ea typeface="ＭＳ Ｐゴシック" charset="0"/>
              </a:defRPr>
            </a:lvl8pPr>
            <a:lvl9pPr eaLnBrk="0" hangingPunct="0">
              <a:defRPr sz="1400">
                <a:solidFill>
                  <a:srgbClr val="005595"/>
                </a:solidFill>
                <a:latin typeface="Arial" charset="0"/>
                <a:ea typeface="ＭＳ Ｐゴシック" charset="0"/>
              </a:defRPr>
            </a:lvl9pPr>
          </a:lstStyle>
          <a:p>
            <a:pPr eaLnBrk="0" hangingPunct="0"/>
            <a:fld id="{1A10BB50-A4C6-7341-B255-5AF33D0EAD5F}" type="slidenum">
              <a:rPr lang="en-US" sz="2400"/>
              <a:pPr eaLnBrk="0" hangingPunct="0"/>
              <a:t>45</a:t>
            </a:fld>
            <a:endParaRPr lang="en-US" sz="2400" dirty="0"/>
          </a:p>
        </p:txBody>
      </p:sp>
    </p:spTree>
    <p:extLst>
      <p:ext uri="{BB962C8B-B14F-4D97-AF65-F5344CB8AC3E}">
        <p14:creationId xmlns:p14="http://schemas.microsoft.com/office/powerpoint/2010/main" val="30361521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Autofit/>
          </a:bodyPr>
          <a:lstStyle/>
          <a:p>
            <a:pPr algn="ctr"/>
            <a:r>
              <a:rPr lang="en-US" sz="3600" dirty="0" smtClean="0"/>
              <a:t/>
            </a:r>
            <a:br>
              <a:rPr lang="en-US" sz="3600" dirty="0" smtClean="0"/>
            </a:br>
            <a:r>
              <a:rPr lang="en-US" sz="3600" dirty="0" smtClean="0"/>
              <a:t>OAR 411</a:t>
            </a:r>
            <a:r>
              <a:rPr lang="en-US" sz="3600" dirty="0"/>
              <a:t>-004-0010 - Provider Owned, Controlled, or Operated Residential Settings </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425471274"/>
              </p:ext>
            </p:extLst>
          </p:nvPr>
        </p:nvGraphicFramePr>
        <p:xfrm>
          <a:off x="457200" y="2025450"/>
          <a:ext cx="8229600" cy="38943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388" name="Slide Number Placeholder 3"/>
          <p:cNvSpPr>
            <a:spLocks noGrp="1"/>
          </p:cNvSpPr>
          <p:nvPr>
            <p:ph type="sldNum" sz="quarter" idx="1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a:solidFill>
                  <a:srgbClr val="005595"/>
                </a:solidFill>
                <a:latin typeface="Arial" charset="0"/>
                <a:ea typeface="ＭＳ Ｐゴシック" charset="0"/>
              </a:defRPr>
            </a:lvl1pPr>
            <a:lvl2pPr>
              <a:defRPr>
                <a:solidFill>
                  <a:srgbClr val="005595"/>
                </a:solidFill>
                <a:latin typeface="Arial" charset="0"/>
                <a:ea typeface="ＭＳ Ｐゴシック" charset="0"/>
              </a:defRPr>
            </a:lvl2pPr>
            <a:lvl3pPr>
              <a:defRPr sz="1600">
                <a:solidFill>
                  <a:srgbClr val="005595"/>
                </a:solidFill>
                <a:latin typeface="Arial" charset="0"/>
                <a:ea typeface="ＭＳ Ｐゴシック" charset="0"/>
              </a:defRPr>
            </a:lvl3pPr>
            <a:lvl4pPr>
              <a:defRPr sz="1400">
                <a:solidFill>
                  <a:srgbClr val="005595"/>
                </a:solidFill>
                <a:latin typeface="Arial" charset="0"/>
                <a:ea typeface="ＭＳ Ｐゴシック" charset="0"/>
              </a:defRPr>
            </a:lvl4pPr>
            <a:lvl5pPr>
              <a:defRPr sz="1400">
                <a:solidFill>
                  <a:srgbClr val="005595"/>
                </a:solidFill>
                <a:latin typeface="Arial" charset="0"/>
                <a:ea typeface="ＭＳ Ｐゴシック" charset="0"/>
              </a:defRPr>
            </a:lvl5pPr>
            <a:lvl6pPr eaLnBrk="0" hangingPunct="0">
              <a:defRPr sz="1400">
                <a:solidFill>
                  <a:srgbClr val="005595"/>
                </a:solidFill>
                <a:latin typeface="Arial" charset="0"/>
                <a:ea typeface="ＭＳ Ｐゴシック" charset="0"/>
              </a:defRPr>
            </a:lvl6pPr>
            <a:lvl7pPr eaLnBrk="0" hangingPunct="0">
              <a:defRPr sz="1400">
                <a:solidFill>
                  <a:srgbClr val="005595"/>
                </a:solidFill>
                <a:latin typeface="Arial" charset="0"/>
                <a:ea typeface="ＭＳ Ｐゴシック" charset="0"/>
              </a:defRPr>
            </a:lvl7pPr>
            <a:lvl8pPr eaLnBrk="0" hangingPunct="0">
              <a:defRPr sz="1400">
                <a:solidFill>
                  <a:srgbClr val="005595"/>
                </a:solidFill>
                <a:latin typeface="Arial" charset="0"/>
                <a:ea typeface="ＭＳ Ｐゴシック" charset="0"/>
              </a:defRPr>
            </a:lvl8pPr>
            <a:lvl9pPr eaLnBrk="0" hangingPunct="0">
              <a:defRPr sz="1400">
                <a:solidFill>
                  <a:srgbClr val="005595"/>
                </a:solidFill>
                <a:latin typeface="Arial" charset="0"/>
                <a:ea typeface="ＭＳ Ｐゴシック" charset="0"/>
              </a:defRPr>
            </a:lvl9pPr>
          </a:lstStyle>
          <a:p>
            <a:fld id="{E05F4F36-07F8-044C-8DF0-8EC5E3DEC350}" type="slidenum">
              <a:rPr lang="en-US" sz="1000"/>
              <a:pPr/>
              <a:t>46</a:t>
            </a:fld>
            <a:endParaRPr lang="en-US" sz="1000" dirty="0"/>
          </a:p>
        </p:txBody>
      </p:sp>
    </p:spTree>
    <p:extLst>
      <p:ext uri="{BB962C8B-B14F-4D97-AF65-F5344CB8AC3E}">
        <p14:creationId xmlns:p14="http://schemas.microsoft.com/office/powerpoint/2010/main" val="14585273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Autofit/>
          </a:bodyPr>
          <a:lstStyle/>
          <a:p>
            <a:pPr algn="ctr"/>
            <a:r>
              <a:rPr lang="en-US" dirty="0" smtClean="0"/>
              <a:t/>
            </a:r>
            <a:br>
              <a:rPr lang="en-US" dirty="0" smtClean="0"/>
            </a:br>
            <a:r>
              <a:rPr lang="en-US" dirty="0" smtClean="0"/>
              <a:t>Residency Agreement </a:t>
            </a:r>
            <a:br>
              <a:rPr lang="en-US" dirty="0" smtClean="0"/>
            </a:b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913388061"/>
              </p:ext>
            </p:extLst>
          </p:nvPr>
        </p:nvGraphicFramePr>
        <p:xfrm>
          <a:off x="457200" y="1269927"/>
          <a:ext cx="8229600" cy="47421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388" name="Slide Number Placeholder 3"/>
          <p:cNvSpPr>
            <a:spLocks noGrp="1"/>
          </p:cNvSpPr>
          <p:nvPr>
            <p:ph type="sldNum" sz="quarter" idx="1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a:solidFill>
                  <a:srgbClr val="005595"/>
                </a:solidFill>
                <a:latin typeface="Arial" charset="0"/>
                <a:ea typeface="ＭＳ Ｐゴシック" charset="0"/>
              </a:defRPr>
            </a:lvl1pPr>
            <a:lvl2pPr>
              <a:defRPr>
                <a:solidFill>
                  <a:srgbClr val="005595"/>
                </a:solidFill>
                <a:latin typeface="Arial" charset="0"/>
                <a:ea typeface="ＭＳ Ｐゴシック" charset="0"/>
              </a:defRPr>
            </a:lvl2pPr>
            <a:lvl3pPr>
              <a:defRPr sz="1600">
                <a:solidFill>
                  <a:srgbClr val="005595"/>
                </a:solidFill>
                <a:latin typeface="Arial" charset="0"/>
                <a:ea typeface="ＭＳ Ｐゴシック" charset="0"/>
              </a:defRPr>
            </a:lvl3pPr>
            <a:lvl4pPr>
              <a:defRPr sz="1400">
                <a:solidFill>
                  <a:srgbClr val="005595"/>
                </a:solidFill>
                <a:latin typeface="Arial" charset="0"/>
                <a:ea typeface="ＭＳ Ｐゴシック" charset="0"/>
              </a:defRPr>
            </a:lvl4pPr>
            <a:lvl5pPr>
              <a:defRPr sz="1400">
                <a:solidFill>
                  <a:srgbClr val="005595"/>
                </a:solidFill>
                <a:latin typeface="Arial" charset="0"/>
                <a:ea typeface="ＭＳ Ｐゴシック" charset="0"/>
              </a:defRPr>
            </a:lvl5pPr>
            <a:lvl6pPr eaLnBrk="0" hangingPunct="0">
              <a:defRPr sz="1400">
                <a:solidFill>
                  <a:srgbClr val="005595"/>
                </a:solidFill>
                <a:latin typeface="Arial" charset="0"/>
                <a:ea typeface="ＭＳ Ｐゴシック" charset="0"/>
              </a:defRPr>
            </a:lvl6pPr>
            <a:lvl7pPr eaLnBrk="0" hangingPunct="0">
              <a:defRPr sz="1400">
                <a:solidFill>
                  <a:srgbClr val="005595"/>
                </a:solidFill>
                <a:latin typeface="Arial" charset="0"/>
                <a:ea typeface="ＭＳ Ｐゴシック" charset="0"/>
              </a:defRPr>
            </a:lvl7pPr>
            <a:lvl8pPr eaLnBrk="0" hangingPunct="0">
              <a:defRPr sz="1400">
                <a:solidFill>
                  <a:srgbClr val="005595"/>
                </a:solidFill>
                <a:latin typeface="Arial" charset="0"/>
                <a:ea typeface="ＭＳ Ｐゴシック" charset="0"/>
              </a:defRPr>
            </a:lvl8pPr>
            <a:lvl9pPr eaLnBrk="0" hangingPunct="0">
              <a:defRPr sz="1400">
                <a:solidFill>
                  <a:srgbClr val="005595"/>
                </a:solidFill>
                <a:latin typeface="Arial" charset="0"/>
                <a:ea typeface="ＭＳ Ｐゴシック" charset="0"/>
              </a:defRPr>
            </a:lvl9pPr>
          </a:lstStyle>
          <a:p>
            <a:fld id="{E05F4F36-07F8-044C-8DF0-8EC5E3DEC350}" type="slidenum">
              <a:rPr lang="en-US" sz="1000"/>
              <a:pPr/>
              <a:t>47</a:t>
            </a:fld>
            <a:endParaRPr lang="en-US" sz="1000" dirty="0"/>
          </a:p>
        </p:txBody>
      </p:sp>
    </p:spTree>
    <p:extLst>
      <p:ext uri="{BB962C8B-B14F-4D97-AF65-F5344CB8AC3E}">
        <p14:creationId xmlns:p14="http://schemas.microsoft.com/office/powerpoint/2010/main" val="21030364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Autofit/>
          </a:bodyPr>
          <a:lstStyle/>
          <a:p>
            <a:pPr algn="ctr"/>
            <a:r>
              <a:rPr lang="en-US" dirty="0" smtClean="0"/>
              <a:t>Heightened Scrutiny </a:t>
            </a:r>
            <a:br>
              <a:rPr lang="en-US" dirty="0" smtClean="0"/>
            </a:b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4267878120"/>
              </p:ext>
            </p:extLst>
          </p:nvPr>
        </p:nvGraphicFramePr>
        <p:xfrm>
          <a:off x="457200" y="1600200"/>
          <a:ext cx="82296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388" name="Slide Number Placeholder 3"/>
          <p:cNvSpPr>
            <a:spLocks noGrp="1"/>
          </p:cNvSpPr>
          <p:nvPr>
            <p:ph type="sldNum" sz="quarter" idx="1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a:solidFill>
                  <a:srgbClr val="005595"/>
                </a:solidFill>
                <a:latin typeface="Arial" charset="0"/>
                <a:ea typeface="ＭＳ Ｐゴシック" charset="0"/>
              </a:defRPr>
            </a:lvl1pPr>
            <a:lvl2pPr>
              <a:defRPr>
                <a:solidFill>
                  <a:srgbClr val="005595"/>
                </a:solidFill>
                <a:latin typeface="Arial" charset="0"/>
                <a:ea typeface="ＭＳ Ｐゴシック" charset="0"/>
              </a:defRPr>
            </a:lvl2pPr>
            <a:lvl3pPr>
              <a:defRPr sz="1600">
                <a:solidFill>
                  <a:srgbClr val="005595"/>
                </a:solidFill>
                <a:latin typeface="Arial" charset="0"/>
                <a:ea typeface="ＭＳ Ｐゴシック" charset="0"/>
              </a:defRPr>
            </a:lvl3pPr>
            <a:lvl4pPr>
              <a:defRPr sz="1400">
                <a:solidFill>
                  <a:srgbClr val="005595"/>
                </a:solidFill>
                <a:latin typeface="Arial" charset="0"/>
                <a:ea typeface="ＭＳ Ｐゴシック" charset="0"/>
              </a:defRPr>
            </a:lvl4pPr>
            <a:lvl5pPr>
              <a:defRPr sz="1400">
                <a:solidFill>
                  <a:srgbClr val="005595"/>
                </a:solidFill>
                <a:latin typeface="Arial" charset="0"/>
                <a:ea typeface="ＭＳ Ｐゴシック" charset="0"/>
              </a:defRPr>
            </a:lvl5pPr>
            <a:lvl6pPr eaLnBrk="0" hangingPunct="0">
              <a:defRPr sz="1400">
                <a:solidFill>
                  <a:srgbClr val="005595"/>
                </a:solidFill>
                <a:latin typeface="Arial" charset="0"/>
                <a:ea typeface="ＭＳ Ｐゴシック" charset="0"/>
              </a:defRPr>
            </a:lvl6pPr>
            <a:lvl7pPr eaLnBrk="0" hangingPunct="0">
              <a:defRPr sz="1400">
                <a:solidFill>
                  <a:srgbClr val="005595"/>
                </a:solidFill>
                <a:latin typeface="Arial" charset="0"/>
                <a:ea typeface="ＭＳ Ｐゴシック" charset="0"/>
              </a:defRPr>
            </a:lvl7pPr>
            <a:lvl8pPr eaLnBrk="0" hangingPunct="0">
              <a:defRPr sz="1400">
                <a:solidFill>
                  <a:srgbClr val="005595"/>
                </a:solidFill>
                <a:latin typeface="Arial" charset="0"/>
                <a:ea typeface="ＭＳ Ｐゴシック" charset="0"/>
              </a:defRPr>
            </a:lvl8pPr>
            <a:lvl9pPr eaLnBrk="0" hangingPunct="0">
              <a:defRPr sz="1400">
                <a:solidFill>
                  <a:srgbClr val="005595"/>
                </a:solidFill>
                <a:latin typeface="Arial" charset="0"/>
                <a:ea typeface="ＭＳ Ｐゴシック" charset="0"/>
              </a:defRPr>
            </a:lvl9pPr>
          </a:lstStyle>
          <a:p>
            <a:fld id="{E05F4F36-07F8-044C-8DF0-8EC5E3DEC350}" type="slidenum">
              <a:rPr lang="en-US" sz="1000"/>
              <a:pPr/>
              <a:t>48</a:t>
            </a:fld>
            <a:endParaRPr lang="en-US" sz="1000" dirty="0"/>
          </a:p>
        </p:txBody>
      </p:sp>
    </p:spTree>
    <p:extLst>
      <p:ext uri="{BB962C8B-B14F-4D97-AF65-F5344CB8AC3E}">
        <p14:creationId xmlns:p14="http://schemas.microsoft.com/office/powerpoint/2010/main" val="39944264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New Contact for HCBS	</a:t>
            </a:r>
            <a:endParaRPr lang="en-US" dirty="0"/>
          </a:p>
        </p:txBody>
      </p:sp>
      <p:sp>
        <p:nvSpPr>
          <p:cNvPr id="3" name="Content Placeholder 2"/>
          <p:cNvSpPr>
            <a:spLocks noGrp="1"/>
          </p:cNvSpPr>
          <p:nvPr>
            <p:ph idx="1"/>
          </p:nvPr>
        </p:nvSpPr>
        <p:spPr/>
        <p:txBody>
          <a:bodyPr/>
          <a:lstStyle/>
          <a:p>
            <a:pPr marL="0" indent="0">
              <a:buNone/>
            </a:pPr>
            <a:r>
              <a:rPr lang="en-US" sz="2800" dirty="0" smtClean="0"/>
              <a:t>Tamara McNatt is your new HSD contact for all things HCBS</a:t>
            </a:r>
            <a:endParaRPr lang="en-US" sz="2400" dirty="0" smtClean="0"/>
          </a:p>
          <a:p>
            <a:pPr marL="0" indent="0">
              <a:buNone/>
            </a:pPr>
            <a:r>
              <a:rPr lang="en-US" sz="2400" b="1" dirty="0" smtClean="0"/>
              <a:t>Contact info:</a:t>
            </a:r>
          </a:p>
          <a:p>
            <a:pPr marL="0" indent="0">
              <a:buNone/>
            </a:pPr>
            <a:r>
              <a:rPr lang="en-US" sz="2400" dirty="0"/>
              <a:t>Tamara W. McNatt, </a:t>
            </a:r>
            <a:r>
              <a:rPr lang="en-US" sz="2400" dirty="0" smtClean="0"/>
              <a:t>M.A.</a:t>
            </a:r>
          </a:p>
          <a:p>
            <a:pPr marL="0" indent="0">
              <a:buNone/>
            </a:pPr>
            <a:r>
              <a:rPr lang="en-US" sz="2400" dirty="0" smtClean="0"/>
              <a:t>Compliance </a:t>
            </a:r>
            <a:r>
              <a:rPr lang="en-US" sz="2400" dirty="0"/>
              <a:t>Specialist</a:t>
            </a:r>
          </a:p>
          <a:p>
            <a:pPr marL="0" indent="0">
              <a:buNone/>
            </a:pPr>
            <a:r>
              <a:rPr lang="en-US" sz="2400" dirty="0"/>
              <a:t>Licensing and Certification Unit Lead</a:t>
            </a:r>
          </a:p>
          <a:p>
            <a:pPr marL="0" indent="0">
              <a:buNone/>
            </a:pPr>
            <a:r>
              <a:rPr lang="en-US" sz="2400" dirty="0" smtClean="0"/>
              <a:t>Cell</a:t>
            </a:r>
            <a:r>
              <a:rPr lang="en-US" sz="2400" dirty="0"/>
              <a:t>: 503-269-5277</a:t>
            </a:r>
          </a:p>
          <a:p>
            <a:pPr marL="0" indent="0">
              <a:buNone/>
            </a:pPr>
            <a:r>
              <a:rPr lang="en-US" sz="2400" dirty="0"/>
              <a:t>Fax: 503-378-8467</a:t>
            </a:r>
          </a:p>
          <a:p>
            <a:pPr marL="0" indent="0">
              <a:buNone/>
            </a:pPr>
            <a:r>
              <a:rPr lang="en-US" sz="2400" dirty="0"/>
              <a:t>tamara.w.mcnatt@state.or.us</a:t>
            </a:r>
          </a:p>
        </p:txBody>
      </p:sp>
      <p:sp>
        <p:nvSpPr>
          <p:cNvPr id="4" name="Slide Number Placeholder 3"/>
          <p:cNvSpPr>
            <a:spLocks noGrp="1"/>
          </p:cNvSpPr>
          <p:nvPr>
            <p:ph type="sldNum" sz="quarter" idx="11"/>
          </p:nvPr>
        </p:nvSpPr>
        <p:spPr/>
        <p:txBody>
          <a:bodyPr/>
          <a:lstStyle/>
          <a:p>
            <a:fld id="{DA448421-94DC-C84B-8930-0A8D0E3194DD}" type="slidenum">
              <a:rPr lang="en-US" smtClean="0"/>
              <a:pPr/>
              <a:t>49</a:t>
            </a:fld>
            <a:endParaRPr lang="en-US" dirty="0"/>
          </a:p>
        </p:txBody>
      </p:sp>
    </p:spTree>
    <p:extLst>
      <p:ext uri="{BB962C8B-B14F-4D97-AF65-F5344CB8AC3E}">
        <p14:creationId xmlns:p14="http://schemas.microsoft.com/office/powerpoint/2010/main" val="2744450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Federal HCBS Regulations Updated </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23757600"/>
              </p:ext>
            </p:extLst>
          </p:nvPr>
        </p:nvGraphicFramePr>
        <p:xfrm>
          <a:off x="457200" y="1600200"/>
          <a:ext cx="82296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1"/>
          </p:nvPr>
        </p:nvSpPr>
        <p:spPr/>
        <p:txBody>
          <a:bodyPr/>
          <a:lstStyle/>
          <a:p>
            <a:fld id="{DA448421-94DC-C84B-8930-0A8D0E3194DD}" type="slidenum">
              <a:rPr lang="en-US" smtClean="0"/>
              <a:pPr/>
              <a:t>5</a:t>
            </a:fld>
            <a:endParaRPr lang="en-US" dirty="0"/>
          </a:p>
        </p:txBody>
      </p:sp>
      <p:sp>
        <p:nvSpPr>
          <p:cNvPr id="5" name="TextBox 4"/>
          <p:cNvSpPr txBox="1"/>
          <p:nvPr/>
        </p:nvSpPr>
        <p:spPr>
          <a:xfrm>
            <a:off x="2038498" y="626683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0169001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Federal HCBS Regulations Updated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94694124"/>
              </p:ext>
            </p:extLst>
          </p:nvPr>
        </p:nvGraphicFramePr>
        <p:xfrm>
          <a:off x="457200" y="2041526"/>
          <a:ext cx="8229600" cy="37496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1"/>
          </p:nvPr>
        </p:nvSpPr>
        <p:spPr/>
        <p:txBody>
          <a:bodyPr/>
          <a:lstStyle/>
          <a:p>
            <a:fld id="{DA448421-94DC-C84B-8930-0A8D0E3194DD}" type="slidenum">
              <a:rPr lang="en-US" smtClean="0"/>
              <a:pPr/>
              <a:t>6</a:t>
            </a:fld>
            <a:endParaRPr lang="en-US" dirty="0"/>
          </a:p>
        </p:txBody>
      </p:sp>
      <p:sp>
        <p:nvSpPr>
          <p:cNvPr id="5" name="TextBox 4"/>
          <p:cNvSpPr txBox="1"/>
          <p:nvPr/>
        </p:nvSpPr>
        <p:spPr>
          <a:xfrm>
            <a:off x="2038498" y="626683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3589173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6"/>
          <p:cNvSpPr>
            <a:spLocks noGrp="1"/>
          </p:cNvSpPr>
          <p:nvPr>
            <p:ph type="title"/>
          </p:nvPr>
        </p:nvSpPr>
        <p:spPr/>
        <p:txBody>
          <a:bodyPr/>
          <a:lstStyle/>
          <a:p>
            <a:pPr algn="ctr" eaLnBrk="1" hangingPunct="1"/>
            <a:r>
              <a:rPr lang="en-US" dirty="0">
                <a:latin typeface="Calibri" charset="0"/>
                <a:cs typeface="Calibri" charset="0"/>
              </a:rPr>
              <a:t>Highlights of the Final Regulations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98838758"/>
              </p:ext>
            </p:extLst>
          </p:nvPr>
        </p:nvGraphicFramePr>
        <p:xfrm>
          <a:off x="457200" y="1600200"/>
          <a:ext cx="82296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124" name="Slide Number Placeholder 3"/>
          <p:cNvSpPr>
            <a:spLocks noGrp="1"/>
          </p:cNvSpPr>
          <p:nvPr>
            <p:ph type="sldNum" sz="quarter" idx="1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a:solidFill>
                  <a:srgbClr val="005595"/>
                </a:solidFill>
                <a:latin typeface="Arial" charset="0"/>
                <a:ea typeface="ＭＳ Ｐゴシック" charset="0"/>
              </a:defRPr>
            </a:lvl1pPr>
            <a:lvl2pPr>
              <a:defRPr>
                <a:solidFill>
                  <a:srgbClr val="005595"/>
                </a:solidFill>
                <a:latin typeface="Arial" charset="0"/>
                <a:ea typeface="ＭＳ Ｐゴシック" charset="0"/>
              </a:defRPr>
            </a:lvl2pPr>
            <a:lvl3pPr>
              <a:defRPr sz="1600">
                <a:solidFill>
                  <a:srgbClr val="005595"/>
                </a:solidFill>
                <a:latin typeface="Arial" charset="0"/>
                <a:ea typeface="ＭＳ Ｐゴシック" charset="0"/>
              </a:defRPr>
            </a:lvl3pPr>
            <a:lvl4pPr>
              <a:defRPr sz="1400">
                <a:solidFill>
                  <a:srgbClr val="005595"/>
                </a:solidFill>
                <a:latin typeface="Arial" charset="0"/>
                <a:ea typeface="ＭＳ Ｐゴシック" charset="0"/>
              </a:defRPr>
            </a:lvl4pPr>
            <a:lvl5pPr>
              <a:defRPr sz="1400">
                <a:solidFill>
                  <a:srgbClr val="005595"/>
                </a:solidFill>
                <a:latin typeface="Arial" charset="0"/>
                <a:ea typeface="ＭＳ Ｐゴシック" charset="0"/>
              </a:defRPr>
            </a:lvl5pPr>
            <a:lvl6pPr eaLnBrk="0" hangingPunct="0">
              <a:defRPr sz="1400">
                <a:solidFill>
                  <a:srgbClr val="005595"/>
                </a:solidFill>
                <a:latin typeface="Arial" charset="0"/>
                <a:ea typeface="ＭＳ Ｐゴシック" charset="0"/>
              </a:defRPr>
            </a:lvl6pPr>
            <a:lvl7pPr eaLnBrk="0" hangingPunct="0">
              <a:defRPr sz="1400">
                <a:solidFill>
                  <a:srgbClr val="005595"/>
                </a:solidFill>
                <a:latin typeface="Arial" charset="0"/>
                <a:ea typeface="ＭＳ Ｐゴシック" charset="0"/>
              </a:defRPr>
            </a:lvl7pPr>
            <a:lvl8pPr eaLnBrk="0" hangingPunct="0">
              <a:defRPr sz="1400">
                <a:solidFill>
                  <a:srgbClr val="005595"/>
                </a:solidFill>
                <a:latin typeface="Arial" charset="0"/>
                <a:ea typeface="ＭＳ Ｐゴシック" charset="0"/>
              </a:defRPr>
            </a:lvl8pPr>
            <a:lvl9pPr eaLnBrk="0" hangingPunct="0">
              <a:defRPr sz="1400">
                <a:solidFill>
                  <a:srgbClr val="005595"/>
                </a:solidFill>
                <a:latin typeface="Arial" charset="0"/>
                <a:ea typeface="ＭＳ Ｐゴシック" charset="0"/>
              </a:defRPr>
            </a:lvl9pPr>
          </a:lstStyle>
          <a:p>
            <a:fld id="{2C494C1C-0AFE-3F4F-9EF5-D93B1088E565}" type="slidenum">
              <a:rPr lang="en-US" sz="1000"/>
              <a:pPr/>
              <a:t>7</a:t>
            </a:fld>
            <a:endParaRPr lang="en-US" sz="1000" dirty="0"/>
          </a:p>
        </p:txBody>
      </p:sp>
    </p:spTree>
    <p:extLst>
      <p:ext uri="{BB962C8B-B14F-4D97-AF65-F5344CB8AC3E}">
        <p14:creationId xmlns:p14="http://schemas.microsoft.com/office/powerpoint/2010/main" val="41090027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6"/>
          <p:cNvSpPr>
            <a:spLocks noGrp="1"/>
          </p:cNvSpPr>
          <p:nvPr>
            <p:ph type="title"/>
          </p:nvPr>
        </p:nvSpPr>
        <p:spPr/>
        <p:txBody>
          <a:bodyPr/>
          <a:lstStyle/>
          <a:p>
            <a:pPr algn="ctr" eaLnBrk="1" hangingPunct="1"/>
            <a:r>
              <a:rPr lang="en-US" dirty="0">
                <a:latin typeface="Calibri" charset="0"/>
                <a:cs typeface="Calibri" charset="0"/>
              </a:rPr>
              <a:t>Highlights of the Final Regulations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97441971"/>
              </p:ext>
            </p:extLst>
          </p:nvPr>
        </p:nvGraphicFramePr>
        <p:xfrm>
          <a:off x="397037" y="2649906"/>
          <a:ext cx="8229600" cy="19286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124" name="Slide Number Placeholder 3"/>
          <p:cNvSpPr>
            <a:spLocks noGrp="1"/>
          </p:cNvSpPr>
          <p:nvPr>
            <p:ph type="sldNum" sz="quarter" idx="1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a:solidFill>
                  <a:srgbClr val="005595"/>
                </a:solidFill>
                <a:latin typeface="Arial" charset="0"/>
                <a:ea typeface="ＭＳ Ｐゴシック" charset="0"/>
              </a:defRPr>
            </a:lvl1pPr>
            <a:lvl2pPr>
              <a:defRPr>
                <a:solidFill>
                  <a:srgbClr val="005595"/>
                </a:solidFill>
                <a:latin typeface="Arial" charset="0"/>
                <a:ea typeface="ＭＳ Ｐゴシック" charset="0"/>
              </a:defRPr>
            </a:lvl2pPr>
            <a:lvl3pPr>
              <a:defRPr sz="1600">
                <a:solidFill>
                  <a:srgbClr val="005595"/>
                </a:solidFill>
                <a:latin typeface="Arial" charset="0"/>
                <a:ea typeface="ＭＳ Ｐゴシック" charset="0"/>
              </a:defRPr>
            </a:lvl3pPr>
            <a:lvl4pPr>
              <a:defRPr sz="1400">
                <a:solidFill>
                  <a:srgbClr val="005595"/>
                </a:solidFill>
                <a:latin typeface="Arial" charset="0"/>
                <a:ea typeface="ＭＳ Ｐゴシック" charset="0"/>
              </a:defRPr>
            </a:lvl4pPr>
            <a:lvl5pPr>
              <a:defRPr sz="1400">
                <a:solidFill>
                  <a:srgbClr val="005595"/>
                </a:solidFill>
                <a:latin typeface="Arial" charset="0"/>
                <a:ea typeface="ＭＳ Ｐゴシック" charset="0"/>
              </a:defRPr>
            </a:lvl5pPr>
            <a:lvl6pPr eaLnBrk="0" hangingPunct="0">
              <a:defRPr sz="1400">
                <a:solidFill>
                  <a:srgbClr val="005595"/>
                </a:solidFill>
                <a:latin typeface="Arial" charset="0"/>
                <a:ea typeface="ＭＳ Ｐゴシック" charset="0"/>
              </a:defRPr>
            </a:lvl6pPr>
            <a:lvl7pPr eaLnBrk="0" hangingPunct="0">
              <a:defRPr sz="1400">
                <a:solidFill>
                  <a:srgbClr val="005595"/>
                </a:solidFill>
                <a:latin typeface="Arial" charset="0"/>
                <a:ea typeface="ＭＳ Ｐゴシック" charset="0"/>
              </a:defRPr>
            </a:lvl7pPr>
            <a:lvl8pPr eaLnBrk="0" hangingPunct="0">
              <a:defRPr sz="1400">
                <a:solidFill>
                  <a:srgbClr val="005595"/>
                </a:solidFill>
                <a:latin typeface="Arial" charset="0"/>
                <a:ea typeface="ＭＳ Ｐゴシック" charset="0"/>
              </a:defRPr>
            </a:lvl8pPr>
            <a:lvl9pPr eaLnBrk="0" hangingPunct="0">
              <a:defRPr sz="1400">
                <a:solidFill>
                  <a:srgbClr val="005595"/>
                </a:solidFill>
                <a:latin typeface="Arial" charset="0"/>
                <a:ea typeface="ＭＳ Ｐゴシック" charset="0"/>
              </a:defRPr>
            </a:lvl9pPr>
          </a:lstStyle>
          <a:p>
            <a:fld id="{2C494C1C-0AFE-3F4F-9EF5-D93B1088E565}" type="slidenum">
              <a:rPr lang="en-US" sz="1000"/>
              <a:pPr/>
              <a:t>8</a:t>
            </a:fld>
            <a:endParaRPr lang="en-US" sz="1000" dirty="0"/>
          </a:p>
        </p:txBody>
      </p:sp>
    </p:spTree>
    <p:extLst>
      <p:ext uri="{BB962C8B-B14F-4D97-AF65-F5344CB8AC3E}">
        <p14:creationId xmlns:p14="http://schemas.microsoft.com/office/powerpoint/2010/main" val="10309552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ctr"/>
            <a:r>
              <a:rPr lang="en-US" dirty="0">
                <a:latin typeface="Calibri" charset="0"/>
                <a:cs typeface="Calibri" charset="0"/>
              </a:rPr>
              <a:t>HCBS Setting Requirements </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925476486"/>
              </p:ext>
            </p:extLst>
          </p:nvPr>
        </p:nvGraphicFramePr>
        <p:xfrm>
          <a:off x="457200" y="1600200"/>
          <a:ext cx="82296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148" name="Slide Number Placeholder 3"/>
          <p:cNvSpPr>
            <a:spLocks noGrp="1"/>
          </p:cNvSpPr>
          <p:nvPr>
            <p:ph type="sldNum" sz="quarter" idx="1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2000">
                <a:solidFill>
                  <a:srgbClr val="005595"/>
                </a:solidFill>
                <a:latin typeface="Arial" charset="0"/>
                <a:ea typeface="ＭＳ Ｐゴシック" charset="0"/>
              </a:defRPr>
            </a:lvl1pPr>
            <a:lvl2pPr>
              <a:defRPr>
                <a:solidFill>
                  <a:srgbClr val="005595"/>
                </a:solidFill>
                <a:latin typeface="Arial" charset="0"/>
                <a:ea typeface="ＭＳ Ｐゴシック" charset="0"/>
              </a:defRPr>
            </a:lvl2pPr>
            <a:lvl3pPr>
              <a:defRPr sz="1600">
                <a:solidFill>
                  <a:srgbClr val="005595"/>
                </a:solidFill>
                <a:latin typeface="Arial" charset="0"/>
                <a:ea typeface="ＭＳ Ｐゴシック" charset="0"/>
              </a:defRPr>
            </a:lvl3pPr>
            <a:lvl4pPr>
              <a:defRPr sz="1400">
                <a:solidFill>
                  <a:srgbClr val="005595"/>
                </a:solidFill>
                <a:latin typeface="Arial" charset="0"/>
                <a:ea typeface="ＭＳ Ｐゴシック" charset="0"/>
              </a:defRPr>
            </a:lvl4pPr>
            <a:lvl5pPr>
              <a:defRPr sz="1400">
                <a:solidFill>
                  <a:srgbClr val="005595"/>
                </a:solidFill>
                <a:latin typeface="Arial" charset="0"/>
                <a:ea typeface="ＭＳ Ｐゴシック" charset="0"/>
              </a:defRPr>
            </a:lvl5pPr>
            <a:lvl6pPr eaLnBrk="0" hangingPunct="0">
              <a:defRPr sz="1400">
                <a:solidFill>
                  <a:srgbClr val="005595"/>
                </a:solidFill>
                <a:latin typeface="Arial" charset="0"/>
                <a:ea typeface="ＭＳ Ｐゴシック" charset="0"/>
              </a:defRPr>
            </a:lvl6pPr>
            <a:lvl7pPr eaLnBrk="0" hangingPunct="0">
              <a:defRPr sz="1400">
                <a:solidFill>
                  <a:srgbClr val="005595"/>
                </a:solidFill>
                <a:latin typeface="Arial" charset="0"/>
                <a:ea typeface="ＭＳ Ｐゴシック" charset="0"/>
              </a:defRPr>
            </a:lvl7pPr>
            <a:lvl8pPr eaLnBrk="0" hangingPunct="0">
              <a:defRPr sz="1400">
                <a:solidFill>
                  <a:srgbClr val="005595"/>
                </a:solidFill>
                <a:latin typeface="Arial" charset="0"/>
                <a:ea typeface="ＭＳ Ｐゴシック" charset="0"/>
              </a:defRPr>
            </a:lvl8pPr>
            <a:lvl9pPr eaLnBrk="0" hangingPunct="0">
              <a:defRPr sz="1400">
                <a:solidFill>
                  <a:srgbClr val="005595"/>
                </a:solidFill>
                <a:latin typeface="Arial" charset="0"/>
                <a:ea typeface="ＭＳ Ｐゴシック" charset="0"/>
              </a:defRPr>
            </a:lvl9pPr>
          </a:lstStyle>
          <a:p>
            <a:pPr eaLnBrk="0" hangingPunct="0"/>
            <a:fld id="{E8560330-D0DB-814F-BCA8-D883F03AF5A7}" type="slidenum">
              <a:rPr lang="en-US" sz="2400"/>
              <a:pPr eaLnBrk="0" hangingPunct="0"/>
              <a:t>9</a:t>
            </a:fld>
            <a:endParaRPr lang="en-US" sz="2400" dirty="0"/>
          </a:p>
        </p:txBody>
      </p:sp>
    </p:spTree>
    <p:extLst>
      <p:ext uri="{BB962C8B-B14F-4D97-AF65-F5344CB8AC3E}">
        <p14:creationId xmlns:p14="http://schemas.microsoft.com/office/powerpoint/2010/main" val="3644977207"/>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5595"/>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5595"/>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C458E613B9EF048BBF8AF3F88A44DC9" ma:contentTypeVersion="4" ma:contentTypeDescription="Create a new document." ma:contentTypeScope="" ma:versionID="01f4a437b98be70d4882a190a2595fcb">
  <xsd:schema xmlns:xsd="http://www.w3.org/2001/XMLSchema" xmlns:xs="http://www.w3.org/2001/XMLSchema" xmlns:p="http://schemas.microsoft.com/office/2006/metadata/properties" xmlns:ns2="33085c7b-aefd-4c2f-a38a-f19c394daab5" xmlns:ns3="49e1b1f5-4598-4f10-9cb7-32cc96214367" targetNamespace="http://schemas.microsoft.com/office/2006/metadata/properties" ma:root="true" ma:fieldsID="52babb02f0db4c942af9c58d66e1a8e5" ns2:_="" ns3:_="">
    <xsd:import namespace="33085c7b-aefd-4c2f-a38a-f19c394daab5"/>
    <xsd:import namespace="49e1b1f5-4598-4f10-9cb7-32cc96214367"/>
    <xsd:element name="properties">
      <xsd:complexType>
        <xsd:sequence>
          <xsd:element name="documentManagement">
            <xsd:complexType>
              <xsd:all>
                <xsd:element ref="ns2:Category" minOccurs="0"/>
                <xsd:element ref="ns3:SharedWithUsers" minOccurs="0"/>
                <xsd:element ref="ns2:Month_x002d_Year" minOccurs="0"/>
                <xsd:element ref="ns2:Se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085c7b-aefd-4c2f-a38a-f19c394daab5" elementFormDefault="qualified">
    <xsd:import namespace="http://schemas.microsoft.com/office/2006/documentManagement/types"/>
    <xsd:import namespace="http://schemas.microsoft.com/office/infopath/2007/PartnerControls"/>
    <xsd:element name="Category" ma:index="8" nillable="true" ma:displayName="Category" ma:format="Dropdown" ma:internalName="Category">
      <xsd:simpleType>
        <xsd:restriction base="dms:Choice">
          <xsd:enumeration value="APD"/>
          <xsd:enumeration value="HSD"/>
          <xsd:enumeration value="ODDS"/>
          <xsd:enumeration value="ODDS Non-Residential"/>
          <xsd:enumeration value="Oregon Resources"/>
          <xsd:enumeration value="None"/>
          <xsd:enumeration value="Transition Plan"/>
        </xsd:restriction>
      </xsd:simpleType>
    </xsd:element>
    <xsd:element name="Month_x002d_Year" ma:index="10" nillable="true" ma:displayName="Month-Year" ma:internalName="Month_x002d_Year">
      <xsd:simpleType>
        <xsd:restriction base="dms:Text">
          <xsd:maxLength value="255"/>
        </xsd:restriction>
      </xsd:simpleType>
    </xsd:element>
    <xsd:element name="Section" ma:index="11" nillable="true" ma:displayName="Section" ma:format="Dropdown" ma:internalName="Section">
      <xsd:simpleType>
        <xsd:restriction base="dms:Choice">
          <xsd:enumeration value="Approved Plans"/>
          <xsd:enumeration value="Children's Services"/>
          <xsd:enumeration value="Compliance"/>
          <xsd:enumeration value="Fact Sheets"/>
          <xsd:enumeration value="General Information"/>
          <xsd:enumeration value="Heightened Scrutiny"/>
          <xsd:enumeration value="Individually-Based Limitations"/>
          <xsd:enumeration value="Onsite Assessments"/>
          <xsd:enumeration value="Past Plans"/>
          <xsd:enumeration value="Provider Information"/>
          <xsd:enumeration value="Provider Status Reports"/>
          <xsd:enumeration value="Request for Additional Time"/>
          <xsd:enumeration value="Residency Agreements"/>
          <xsd:enumeration value="Training-Technical Assistance"/>
          <xsd:enumeration value="Transmittals"/>
        </xsd:restriction>
      </xsd:simpleType>
    </xsd:element>
  </xsd:schema>
  <xsd:schema xmlns:xsd="http://www.w3.org/2001/XMLSchema" xmlns:xs="http://www.w3.org/2001/XMLSchema" xmlns:dms="http://schemas.microsoft.com/office/2006/documentManagement/types" xmlns:pc="http://schemas.microsoft.com/office/infopath/2007/PartnerControls" targetNamespace="49e1b1f5-4598-4f10-9cb7-32cc96214367" elementFormDefault="qualified">
    <xsd:import namespace="http://schemas.microsoft.com/office/2006/documentManagement/types"/>
    <xsd:import namespace="http://schemas.microsoft.com/office/infopath/2007/PartnerControls"/>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ategory xmlns="33085c7b-aefd-4c2f-a38a-f19c394daab5">HSD</Category>
    <Month_x002d_Year xmlns="33085c7b-aefd-4c2f-a38a-f19c394daab5">6/2016</Month_x002d_Year>
    <Section xmlns="33085c7b-aefd-4c2f-a38a-f19c394daab5" xsi:nil="true"/>
  </documentManagement>
</p:properties>
</file>

<file path=customXml/itemProps1.xml><?xml version="1.0" encoding="utf-8"?>
<ds:datastoreItem xmlns:ds="http://schemas.openxmlformats.org/officeDocument/2006/customXml" ds:itemID="{91A5A7F2-7C80-49DC-BEB0-E567E9C2E081}"/>
</file>

<file path=customXml/itemProps2.xml><?xml version="1.0" encoding="utf-8"?>
<ds:datastoreItem xmlns:ds="http://schemas.openxmlformats.org/officeDocument/2006/customXml" ds:itemID="{3C794BAA-99DE-4CD0-AA8B-85B8929847C0}"/>
</file>

<file path=customXml/itemProps3.xml><?xml version="1.0" encoding="utf-8"?>
<ds:datastoreItem xmlns:ds="http://schemas.openxmlformats.org/officeDocument/2006/customXml" ds:itemID="{9A4CCFBF-0872-447F-BA93-315E75B4C264}"/>
</file>

<file path=docProps/app.xml><?xml version="1.0" encoding="utf-8"?>
<Properties xmlns="http://schemas.openxmlformats.org/officeDocument/2006/extended-properties" xmlns:vt="http://schemas.openxmlformats.org/officeDocument/2006/docPropsVTypes">
  <Template/>
  <TotalTime>804</TotalTime>
  <Words>2558</Words>
  <Application>Microsoft Office PowerPoint</Application>
  <PresentationFormat>On-screen Show (4:3)</PresentationFormat>
  <Paragraphs>355</Paragraphs>
  <Slides>49</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49</vt:i4>
      </vt:variant>
    </vt:vector>
  </HeadingPairs>
  <TitlesOfParts>
    <vt:vector size="54" baseType="lpstr">
      <vt:lpstr>ＭＳ Ｐゴシック</vt:lpstr>
      <vt:lpstr>Arial</vt:lpstr>
      <vt:lpstr>Calibri</vt:lpstr>
      <vt:lpstr>Times</vt:lpstr>
      <vt:lpstr>Custom Design</vt:lpstr>
      <vt:lpstr>Oregon’s  Home and Community- Based Services and Settings</vt:lpstr>
      <vt:lpstr>CMS HCBS Regulations Updated </vt:lpstr>
      <vt:lpstr>Oregon’s HCBS Transition Plan</vt:lpstr>
      <vt:lpstr>Phases of the Transition Plan</vt:lpstr>
      <vt:lpstr>Federal HCBS Regulations Updated </vt:lpstr>
      <vt:lpstr>Federal HCBS Regulations Updated </vt:lpstr>
      <vt:lpstr>Highlights of the Final Regulations</vt:lpstr>
      <vt:lpstr>Highlights of the Final Regulations</vt:lpstr>
      <vt:lpstr>HCBS Setting Requirements </vt:lpstr>
      <vt:lpstr>HCBS Setting Requirements</vt:lpstr>
      <vt:lpstr>HCBS Setting Requirements</vt:lpstr>
      <vt:lpstr>HCBS Setting Requirements</vt:lpstr>
      <vt:lpstr>Home and Community-Based Setting </vt:lpstr>
      <vt:lpstr>Home and Community-Based Setting </vt:lpstr>
      <vt:lpstr>Home and Community-Based Setting </vt:lpstr>
      <vt:lpstr>Provider-owned, Controlled, or Operated Setting Requirements</vt:lpstr>
      <vt:lpstr>Provider-owned, Controlled, or Operated Setting Requirements</vt:lpstr>
      <vt:lpstr>Individual Rights </vt:lpstr>
      <vt:lpstr>Oregon Administrative Rule Updates</vt:lpstr>
      <vt:lpstr>Oregon Administrative Rule Updates: Global OARs</vt:lpstr>
      <vt:lpstr>Global OAR</vt:lpstr>
      <vt:lpstr>Statement of Purpose for Global OAR 411-004-0000 </vt:lpstr>
      <vt:lpstr>Statement of Purpose for Global OAR 411-004-0000 </vt:lpstr>
      <vt:lpstr>OAR 411-004-0020 </vt:lpstr>
      <vt:lpstr>OAR 411-004-0020 </vt:lpstr>
      <vt:lpstr>OAR 411-004-0020 </vt:lpstr>
      <vt:lpstr>OAR 411-004-0020 </vt:lpstr>
      <vt:lpstr>OAR 411-004-0020 </vt:lpstr>
      <vt:lpstr>OAR 411-004-0010 Critical Definitions </vt:lpstr>
      <vt:lpstr>OAR 411-004-0010 Provider Owned, Controlled, or Operated Residential Settings </vt:lpstr>
      <vt:lpstr> OAR411-004-0010 - Provider Owned, Controlled, or Operated Residential Settings </vt:lpstr>
      <vt:lpstr> OAR 411-004-0010 - Provider Owned, Controlled, or Operated Residential Settings </vt:lpstr>
      <vt:lpstr> OAR 411-004-0010 - Provider Owned, Controlled, or Operated Residential Settings </vt:lpstr>
      <vt:lpstr>OAR 411-004-0010 - Provider Owned, Controlled, or Operated Residential Settings </vt:lpstr>
      <vt:lpstr> OAR 411-004-0010 - Provider Owned, Controlled, or Operated Residential Settings </vt:lpstr>
      <vt:lpstr>Individual Rights</vt:lpstr>
      <vt:lpstr>Individual Rights</vt:lpstr>
      <vt:lpstr>Limitations to Rights</vt:lpstr>
      <vt:lpstr>HCBS Requirements Eligible for Possible Limitation</vt:lpstr>
      <vt:lpstr>Documentation of Limitations </vt:lpstr>
      <vt:lpstr>Documentation of Limitations Cont.</vt:lpstr>
      <vt:lpstr>Provider Responsibility for Limitations</vt:lpstr>
      <vt:lpstr>􏰀Person-Centered Service Plan Coordinator </vt:lpstr>
      <vt:lpstr>Settings Presumed to Have the Qualities of an Institution: </vt:lpstr>
      <vt:lpstr>Settings That Are Not HCBS </vt:lpstr>
      <vt:lpstr> OAR 411-004-0010 - Provider Owned, Controlled, or Operated Residential Settings </vt:lpstr>
      <vt:lpstr> Residency Agreement  </vt:lpstr>
      <vt:lpstr>Heightened Scrutiny  </vt:lpstr>
      <vt:lpstr>New Contact for HCBS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Multnomah County Presentation - June 2016</dc:title>
  <dc:creator>Barrett  Crosby</dc:creator>
  <cp:lastModifiedBy>Mcnatt Tamara N</cp:lastModifiedBy>
  <cp:revision>55</cp:revision>
  <dcterms:created xsi:type="dcterms:W3CDTF">2016-06-02T17:39:21Z</dcterms:created>
  <dcterms:modified xsi:type="dcterms:W3CDTF">2016-11-21T18:13:31Z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0x0101008C458E613B9EF048BBF8AF3F88A44DC9</vt:lpwstr>
  </property>
  <property fmtid="{D5CDD505-2E9C-101B-9397-08002B2CF9AE}" pid="3" name="WorkflowChangePath">
    <vt:lpwstr>f1b370f9-c59e-4242-808a-33d878435a58,3;790881cd-9633-401d-8c9d-34cd88d6a115,3;9ad4ad5d-e1f3-4f33-8349-09bb744ed171,5;a7f8b4d5-d940-4c2d-a869-ec8f4575a062,7;</vt:lpwstr>
  </property>
</Properties>
</file>