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0" r:id="rId4"/>
    <p:sldId id="257" r:id="rId5"/>
    <p:sldId id="266" r:id="rId6"/>
    <p:sldId id="267" r:id="rId7"/>
    <p:sldId id="268" r:id="rId8"/>
    <p:sldId id="258" r:id="rId9"/>
    <p:sldId id="262" r:id="rId10"/>
    <p:sldId id="259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4415A-57FA-4E85-8148-BE0863173517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7C413F-253C-4B09-87CC-C62817ACE8AC}">
      <dgm:prSet phldrT="[Text]"/>
      <dgm:spPr/>
      <dgm:t>
        <a:bodyPr/>
        <a:lstStyle/>
        <a:p>
          <a:r>
            <a:rPr lang="en-US" dirty="0"/>
            <a:t>ISP</a:t>
          </a:r>
        </a:p>
      </dgm:t>
    </dgm:pt>
    <dgm:pt modelId="{5C547361-4D93-4A64-A57B-6732303275CE}" type="parTrans" cxnId="{A2FD01EF-94A3-487C-924E-4C4B96910B85}">
      <dgm:prSet/>
      <dgm:spPr/>
      <dgm:t>
        <a:bodyPr/>
        <a:lstStyle/>
        <a:p>
          <a:endParaRPr lang="en-US"/>
        </a:p>
      </dgm:t>
    </dgm:pt>
    <dgm:pt modelId="{A56949BF-DF0F-4E17-BC2A-A6255E2C24E7}" type="sibTrans" cxnId="{A2FD01EF-94A3-487C-924E-4C4B96910B85}">
      <dgm:prSet/>
      <dgm:spPr/>
      <dgm:t>
        <a:bodyPr/>
        <a:lstStyle/>
        <a:p>
          <a:endParaRPr lang="en-US"/>
        </a:p>
      </dgm:t>
    </dgm:pt>
    <dgm:pt modelId="{9ECDC50D-2EC1-4EAF-BA08-3D8BAD8B4DC0}">
      <dgm:prSet phldrT="[Text]"/>
      <dgm:spPr/>
      <dgm:t>
        <a:bodyPr/>
        <a:lstStyle/>
        <a:p>
          <a:r>
            <a:rPr lang="en-US" dirty="0"/>
            <a:t>Identify Environments</a:t>
          </a:r>
        </a:p>
      </dgm:t>
    </dgm:pt>
    <dgm:pt modelId="{53FDEB38-40BF-4BCF-80B0-72452848C1F2}" type="parTrans" cxnId="{697E1822-D108-4019-B1BF-88EBFEB011FC}">
      <dgm:prSet/>
      <dgm:spPr/>
      <dgm:t>
        <a:bodyPr/>
        <a:lstStyle/>
        <a:p>
          <a:endParaRPr lang="en-US"/>
        </a:p>
      </dgm:t>
    </dgm:pt>
    <dgm:pt modelId="{6C5A138D-2511-49B6-B564-11C55C1E1C83}" type="sibTrans" cxnId="{697E1822-D108-4019-B1BF-88EBFEB011FC}">
      <dgm:prSet/>
      <dgm:spPr/>
      <dgm:t>
        <a:bodyPr/>
        <a:lstStyle/>
        <a:p>
          <a:endParaRPr lang="en-US"/>
        </a:p>
      </dgm:t>
    </dgm:pt>
    <dgm:pt modelId="{2F1ECC0D-DC94-49FC-B015-605E4C6DB67C}">
      <dgm:prSet phldrT="[Text]"/>
      <dgm:spPr/>
      <dgm:t>
        <a:bodyPr/>
        <a:lstStyle/>
        <a:p>
          <a:r>
            <a:rPr lang="en-US" dirty="0"/>
            <a:t>Clarify Hours</a:t>
          </a:r>
        </a:p>
      </dgm:t>
    </dgm:pt>
    <dgm:pt modelId="{082F5040-7150-40E1-8A26-980CFB8CFF20}" type="parTrans" cxnId="{31766E6C-27BF-48C6-AFBB-070C67AE1A32}">
      <dgm:prSet/>
      <dgm:spPr/>
      <dgm:t>
        <a:bodyPr/>
        <a:lstStyle/>
        <a:p>
          <a:endParaRPr lang="en-US"/>
        </a:p>
      </dgm:t>
    </dgm:pt>
    <dgm:pt modelId="{0FD8CA14-DB72-4714-AC93-B6BE5D3D13C1}" type="sibTrans" cxnId="{31766E6C-27BF-48C6-AFBB-070C67AE1A32}">
      <dgm:prSet/>
      <dgm:spPr/>
      <dgm:t>
        <a:bodyPr/>
        <a:lstStyle/>
        <a:p>
          <a:endParaRPr lang="en-US"/>
        </a:p>
      </dgm:t>
    </dgm:pt>
    <dgm:pt modelId="{94974623-E9EE-4970-824A-3B0C32D9C668}">
      <dgm:prSet phldrT="[Text]"/>
      <dgm:spPr/>
      <dgm:t>
        <a:bodyPr/>
        <a:lstStyle/>
        <a:p>
          <a:r>
            <a:rPr lang="en-US" dirty="0"/>
            <a:t>SA</a:t>
          </a:r>
        </a:p>
      </dgm:t>
    </dgm:pt>
    <dgm:pt modelId="{14C7B0B6-83B2-4ABE-9E87-BAD9CB6CDD4A}" type="parTrans" cxnId="{FE183767-EE27-4634-8A3D-AF84EB72B777}">
      <dgm:prSet/>
      <dgm:spPr/>
      <dgm:t>
        <a:bodyPr/>
        <a:lstStyle/>
        <a:p>
          <a:endParaRPr lang="en-US"/>
        </a:p>
      </dgm:t>
    </dgm:pt>
    <dgm:pt modelId="{428FC373-7C7F-417A-84F7-83760747288C}" type="sibTrans" cxnId="{FE183767-EE27-4634-8A3D-AF84EB72B777}">
      <dgm:prSet/>
      <dgm:spPr/>
      <dgm:t>
        <a:bodyPr/>
        <a:lstStyle/>
        <a:p>
          <a:endParaRPr lang="en-US"/>
        </a:p>
      </dgm:t>
    </dgm:pt>
    <dgm:pt modelId="{B179EDA2-D6AE-489D-8585-BA7354343266}">
      <dgm:prSet phldrT="[Text]"/>
      <dgm:spPr/>
      <dgm:t>
        <a:bodyPr/>
        <a:lstStyle/>
        <a:p>
          <a:r>
            <a:rPr lang="en-US" dirty="0"/>
            <a:t>Document expected completion dates</a:t>
          </a:r>
        </a:p>
      </dgm:t>
    </dgm:pt>
    <dgm:pt modelId="{0FAFD03A-46AD-49B3-8C50-A88BEA9AF808}" type="parTrans" cxnId="{EF153705-853F-4186-97F6-773C65CF2B63}">
      <dgm:prSet/>
      <dgm:spPr/>
      <dgm:t>
        <a:bodyPr/>
        <a:lstStyle/>
        <a:p>
          <a:endParaRPr lang="en-US"/>
        </a:p>
      </dgm:t>
    </dgm:pt>
    <dgm:pt modelId="{41F1F243-7591-4569-9B3D-9A90D9B4328F}" type="sibTrans" cxnId="{EF153705-853F-4186-97F6-773C65CF2B63}">
      <dgm:prSet/>
      <dgm:spPr/>
      <dgm:t>
        <a:bodyPr/>
        <a:lstStyle/>
        <a:p>
          <a:endParaRPr lang="en-US"/>
        </a:p>
      </dgm:t>
    </dgm:pt>
    <dgm:pt modelId="{7D61607D-3F16-49BC-9B8C-43B29C2C2FE7}">
      <dgm:prSet phldrT="[Text]"/>
      <dgm:spPr/>
      <dgm:t>
        <a:bodyPr/>
        <a:lstStyle/>
        <a:p>
          <a:r>
            <a:rPr lang="en-US" dirty="0"/>
            <a:t>Identify Environments</a:t>
          </a:r>
        </a:p>
      </dgm:t>
    </dgm:pt>
    <dgm:pt modelId="{BB0B7827-C368-468B-9D8F-7874E4D50546}" type="parTrans" cxnId="{40472A6D-0C67-41D8-950E-071A0348B52F}">
      <dgm:prSet/>
      <dgm:spPr/>
      <dgm:t>
        <a:bodyPr/>
        <a:lstStyle/>
        <a:p>
          <a:endParaRPr lang="en-US"/>
        </a:p>
      </dgm:t>
    </dgm:pt>
    <dgm:pt modelId="{1B58CB2C-D5DB-4A7C-AF78-A7B2211EDC2E}" type="sibTrans" cxnId="{40472A6D-0C67-41D8-950E-071A0348B52F}">
      <dgm:prSet/>
      <dgm:spPr/>
      <dgm:t>
        <a:bodyPr/>
        <a:lstStyle/>
        <a:p>
          <a:endParaRPr lang="en-US"/>
        </a:p>
      </dgm:t>
    </dgm:pt>
    <dgm:pt modelId="{DA3F648C-01D3-4F9D-A268-40155B35E81D}">
      <dgm:prSet phldrT="[Text]"/>
      <dgm:spPr/>
      <dgm:t>
        <a:bodyPr/>
        <a:lstStyle/>
        <a:p>
          <a:r>
            <a:rPr lang="en-US" dirty="0"/>
            <a:t>Clarify Hours</a:t>
          </a:r>
        </a:p>
      </dgm:t>
    </dgm:pt>
    <dgm:pt modelId="{090FE1DF-57E9-40BF-86AB-F98EFACEA420}" type="parTrans" cxnId="{75C94D23-32F9-4D0F-91B9-F0FBF4BE578C}">
      <dgm:prSet/>
      <dgm:spPr/>
      <dgm:t>
        <a:bodyPr/>
        <a:lstStyle/>
        <a:p>
          <a:endParaRPr lang="en-US"/>
        </a:p>
      </dgm:t>
    </dgm:pt>
    <dgm:pt modelId="{36A12356-2122-4128-9483-71C50E24C74E}" type="sibTrans" cxnId="{75C94D23-32F9-4D0F-91B9-F0FBF4BE578C}">
      <dgm:prSet/>
      <dgm:spPr/>
      <dgm:t>
        <a:bodyPr/>
        <a:lstStyle/>
        <a:p>
          <a:endParaRPr lang="en-US"/>
        </a:p>
      </dgm:t>
    </dgm:pt>
    <dgm:pt modelId="{02228491-AEF6-465E-B4DE-0647C67D93B0}">
      <dgm:prSet phldrT="[Text]"/>
      <dgm:spPr/>
      <dgm:t>
        <a:bodyPr/>
        <a:lstStyle/>
        <a:p>
          <a:r>
            <a:rPr lang="en-US" dirty="0"/>
            <a:t>Document </a:t>
          </a:r>
          <a:r>
            <a:rPr lang="en-US"/>
            <a:t>expected completion dates</a:t>
          </a:r>
        </a:p>
      </dgm:t>
    </dgm:pt>
    <dgm:pt modelId="{C43D9C9E-BEBC-4537-B77B-FEB904A14D11}" type="parTrans" cxnId="{8A2021B4-8876-418B-9DC3-91AD7F8F7C9C}">
      <dgm:prSet/>
      <dgm:spPr/>
      <dgm:t>
        <a:bodyPr/>
        <a:lstStyle/>
        <a:p>
          <a:endParaRPr lang="en-US"/>
        </a:p>
      </dgm:t>
    </dgm:pt>
    <dgm:pt modelId="{7E77A9BF-F4B0-4AE3-AECC-44EBAF2B5B1D}" type="sibTrans" cxnId="{8A2021B4-8876-418B-9DC3-91AD7F8F7C9C}">
      <dgm:prSet/>
      <dgm:spPr/>
      <dgm:t>
        <a:bodyPr/>
        <a:lstStyle/>
        <a:p>
          <a:endParaRPr lang="en-US"/>
        </a:p>
      </dgm:t>
    </dgm:pt>
    <dgm:pt modelId="{4DDE09D6-4928-4A1A-8ABD-CCDB83AE60C5}" type="pres">
      <dgm:prSet presAssocID="{E694415A-57FA-4E85-8148-BE086317351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53119529-3DD2-4EDE-BACA-9D0290DB1684}" type="pres">
      <dgm:prSet presAssocID="{E694415A-57FA-4E85-8148-BE0863173517}" presName="dummyMaxCanvas" presStyleCnt="0"/>
      <dgm:spPr/>
    </dgm:pt>
    <dgm:pt modelId="{34766EF7-3CF5-4CE5-BD78-BA40A267EF3B}" type="pres">
      <dgm:prSet presAssocID="{E694415A-57FA-4E85-8148-BE0863173517}" presName="parentComposite" presStyleCnt="0"/>
      <dgm:spPr/>
    </dgm:pt>
    <dgm:pt modelId="{F62BF244-DBE3-495C-985D-8DDF11E3FE37}" type="pres">
      <dgm:prSet presAssocID="{E694415A-57FA-4E85-8148-BE0863173517}" presName="parent1" presStyleLbl="alignAccFollowNode1" presStyleIdx="0" presStyleCnt="4">
        <dgm:presLayoutVars>
          <dgm:chMax val="4"/>
        </dgm:presLayoutVars>
      </dgm:prSet>
      <dgm:spPr/>
    </dgm:pt>
    <dgm:pt modelId="{B0427FC3-8BA9-4E28-857D-C728C168C4D8}" type="pres">
      <dgm:prSet presAssocID="{E694415A-57FA-4E85-8148-BE0863173517}" presName="parent2" presStyleLbl="alignAccFollowNode1" presStyleIdx="1" presStyleCnt="4">
        <dgm:presLayoutVars>
          <dgm:chMax val="4"/>
        </dgm:presLayoutVars>
      </dgm:prSet>
      <dgm:spPr/>
    </dgm:pt>
    <dgm:pt modelId="{2E59E83B-90D5-4112-8677-B0CFAEF43CD4}" type="pres">
      <dgm:prSet presAssocID="{E694415A-57FA-4E85-8148-BE0863173517}" presName="childrenComposite" presStyleCnt="0"/>
      <dgm:spPr/>
    </dgm:pt>
    <dgm:pt modelId="{79DCFCA4-2A01-4132-8E7B-58170F0C24CD}" type="pres">
      <dgm:prSet presAssocID="{E694415A-57FA-4E85-8148-BE0863173517}" presName="dummyMaxCanvas_ChildArea" presStyleCnt="0"/>
      <dgm:spPr/>
    </dgm:pt>
    <dgm:pt modelId="{3B77CD6E-A719-47D3-869E-1014307FF058}" type="pres">
      <dgm:prSet presAssocID="{E694415A-57FA-4E85-8148-BE0863173517}" presName="fulcrum" presStyleLbl="alignAccFollowNode1" presStyleIdx="2" presStyleCnt="4"/>
      <dgm:spPr/>
    </dgm:pt>
    <dgm:pt modelId="{824CBFA2-8F36-4FAB-84AA-C4885F64B524}" type="pres">
      <dgm:prSet presAssocID="{E694415A-57FA-4E85-8148-BE0863173517}" presName="balance_33" presStyleLbl="alignAccFollowNode1" presStyleIdx="3" presStyleCnt="4">
        <dgm:presLayoutVars>
          <dgm:bulletEnabled val="1"/>
        </dgm:presLayoutVars>
      </dgm:prSet>
      <dgm:spPr/>
    </dgm:pt>
    <dgm:pt modelId="{6F20FD00-36B3-4C75-99B6-ED6AB8CDFF93}" type="pres">
      <dgm:prSet presAssocID="{E694415A-57FA-4E85-8148-BE0863173517}" presName="right_33_1" presStyleLbl="node1" presStyleIdx="0" presStyleCnt="6">
        <dgm:presLayoutVars>
          <dgm:bulletEnabled val="1"/>
        </dgm:presLayoutVars>
      </dgm:prSet>
      <dgm:spPr/>
    </dgm:pt>
    <dgm:pt modelId="{ABB8E483-E7F3-456F-9A2A-0695D928BD1D}" type="pres">
      <dgm:prSet presAssocID="{E694415A-57FA-4E85-8148-BE0863173517}" presName="right_33_2" presStyleLbl="node1" presStyleIdx="1" presStyleCnt="6">
        <dgm:presLayoutVars>
          <dgm:bulletEnabled val="1"/>
        </dgm:presLayoutVars>
      </dgm:prSet>
      <dgm:spPr/>
    </dgm:pt>
    <dgm:pt modelId="{4EC5FA1C-5197-4499-99C8-B38469327E8A}" type="pres">
      <dgm:prSet presAssocID="{E694415A-57FA-4E85-8148-BE0863173517}" presName="right_33_3" presStyleLbl="node1" presStyleIdx="2" presStyleCnt="6">
        <dgm:presLayoutVars>
          <dgm:bulletEnabled val="1"/>
        </dgm:presLayoutVars>
      </dgm:prSet>
      <dgm:spPr/>
    </dgm:pt>
    <dgm:pt modelId="{DE890D37-03BF-41B9-B06C-F8DFB780475C}" type="pres">
      <dgm:prSet presAssocID="{E694415A-57FA-4E85-8148-BE0863173517}" presName="left_33_1" presStyleLbl="node1" presStyleIdx="3" presStyleCnt="6" custLinFactY="-7106" custLinFactNeighborX="636" custLinFactNeighborY="-100000">
        <dgm:presLayoutVars>
          <dgm:bulletEnabled val="1"/>
        </dgm:presLayoutVars>
      </dgm:prSet>
      <dgm:spPr/>
    </dgm:pt>
    <dgm:pt modelId="{61D412C8-D7C9-454D-9C90-561D57A09B62}" type="pres">
      <dgm:prSet presAssocID="{E694415A-57FA-4E85-8148-BE0863173517}" presName="left_33_2" presStyleLbl="node1" presStyleIdx="4" presStyleCnt="6" custScaleX="99922" custLinFactY="11729" custLinFactNeighborX="636" custLinFactNeighborY="100000">
        <dgm:presLayoutVars>
          <dgm:bulletEnabled val="1"/>
        </dgm:presLayoutVars>
      </dgm:prSet>
      <dgm:spPr/>
    </dgm:pt>
    <dgm:pt modelId="{B6657757-5B53-49AA-9F29-C00E2F4EC97A}" type="pres">
      <dgm:prSet presAssocID="{E694415A-57FA-4E85-8148-BE0863173517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EF153705-853F-4186-97F6-773C65CF2B63}" srcId="{94974623-E9EE-4970-824A-3B0C32D9C668}" destId="{B179EDA2-D6AE-489D-8585-BA7354343266}" srcOrd="0" destOrd="0" parTransId="{0FAFD03A-46AD-49B3-8C50-A88BEA9AF808}" sibTransId="{41F1F243-7591-4569-9B3D-9A90D9B4328F}"/>
    <dgm:cxn modelId="{A3F99A19-E20D-4AA0-9630-B7C8F46F0DFE}" type="presOf" srcId="{B179EDA2-D6AE-489D-8585-BA7354343266}" destId="{6F20FD00-36B3-4C75-99B6-ED6AB8CDFF93}" srcOrd="0" destOrd="0" presId="urn:microsoft.com/office/officeart/2005/8/layout/balance1"/>
    <dgm:cxn modelId="{697E1822-D108-4019-B1BF-88EBFEB011FC}" srcId="{617C413F-253C-4B09-87CC-C62817ACE8AC}" destId="{9ECDC50D-2EC1-4EAF-BA08-3D8BAD8B4DC0}" srcOrd="0" destOrd="0" parTransId="{53FDEB38-40BF-4BCF-80B0-72452848C1F2}" sibTransId="{6C5A138D-2511-49B6-B564-11C55C1E1C83}"/>
    <dgm:cxn modelId="{75C94D23-32F9-4D0F-91B9-F0FBF4BE578C}" srcId="{94974623-E9EE-4970-824A-3B0C32D9C668}" destId="{DA3F648C-01D3-4F9D-A268-40155B35E81D}" srcOrd="2" destOrd="0" parTransId="{090FE1DF-57E9-40BF-86AB-F98EFACEA420}" sibTransId="{36A12356-2122-4128-9483-71C50E24C74E}"/>
    <dgm:cxn modelId="{61D5F83B-27D2-4C2C-BDA2-38AA36F06524}" type="presOf" srcId="{2F1ECC0D-DC94-49FC-B015-605E4C6DB67C}" destId="{B6657757-5B53-49AA-9F29-C00E2F4EC97A}" srcOrd="0" destOrd="0" presId="urn:microsoft.com/office/officeart/2005/8/layout/balance1"/>
    <dgm:cxn modelId="{FE183767-EE27-4634-8A3D-AF84EB72B777}" srcId="{E694415A-57FA-4E85-8148-BE0863173517}" destId="{94974623-E9EE-4970-824A-3B0C32D9C668}" srcOrd="1" destOrd="0" parTransId="{14C7B0B6-83B2-4ABE-9E87-BAD9CB6CDD4A}" sibTransId="{428FC373-7C7F-417A-84F7-83760747288C}"/>
    <dgm:cxn modelId="{31766E6C-27BF-48C6-AFBB-070C67AE1A32}" srcId="{617C413F-253C-4B09-87CC-C62817ACE8AC}" destId="{2F1ECC0D-DC94-49FC-B015-605E4C6DB67C}" srcOrd="2" destOrd="0" parTransId="{082F5040-7150-40E1-8A26-980CFB8CFF20}" sibTransId="{0FD8CA14-DB72-4714-AC93-B6BE5D3D13C1}"/>
    <dgm:cxn modelId="{40472A6D-0C67-41D8-950E-071A0348B52F}" srcId="{94974623-E9EE-4970-824A-3B0C32D9C668}" destId="{7D61607D-3F16-49BC-9B8C-43B29C2C2FE7}" srcOrd="1" destOrd="0" parTransId="{BB0B7827-C368-468B-9D8F-7874E4D50546}" sibTransId="{1B58CB2C-D5DB-4A7C-AF78-A7B2211EDC2E}"/>
    <dgm:cxn modelId="{46D83072-98C8-4594-90F2-2BF33E7724F7}" type="presOf" srcId="{94974623-E9EE-4970-824A-3B0C32D9C668}" destId="{B0427FC3-8BA9-4E28-857D-C728C168C4D8}" srcOrd="0" destOrd="0" presId="urn:microsoft.com/office/officeart/2005/8/layout/balance1"/>
    <dgm:cxn modelId="{2D54937A-0FB5-4D51-9A6B-CDBC41085D53}" type="presOf" srcId="{7D61607D-3F16-49BC-9B8C-43B29C2C2FE7}" destId="{ABB8E483-E7F3-456F-9A2A-0695D928BD1D}" srcOrd="0" destOrd="0" presId="urn:microsoft.com/office/officeart/2005/8/layout/balance1"/>
    <dgm:cxn modelId="{6BEE718D-5B1C-4C4D-B584-F7C342A1FCB0}" type="presOf" srcId="{617C413F-253C-4B09-87CC-C62817ACE8AC}" destId="{F62BF244-DBE3-495C-985D-8DDF11E3FE37}" srcOrd="0" destOrd="0" presId="urn:microsoft.com/office/officeart/2005/8/layout/balance1"/>
    <dgm:cxn modelId="{FE10848D-5AF9-4FDF-BEB9-9B21A15EAAF1}" type="presOf" srcId="{E694415A-57FA-4E85-8148-BE0863173517}" destId="{4DDE09D6-4928-4A1A-8ABD-CCDB83AE60C5}" srcOrd="0" destOrd="0" presId="urn:microsoft.com/office/officeart/2005/8/layout/balance1"/>
    <dgm:cxn modelId="{8A2021B4-8876-418B-9DC3-91AD7F8F7C9C}" srcId="{617C413F-253C-4B09-87CC-C62817ACE8AC}" destId="{02228491-AEF6-465E-B4DE-0647C67D93B0}" srcOrd="1" destOrd="0" parTransId="{C43D9C9E-BEBC-4537-B77B-FEB904A14D11}" sibTransId="{7E77A9BF-F4B0-4AE3-AECC-44EBAF2B5B1D}"/>
    <dgm:cxn modelId="{49E2C5B5-0C71-4053-BB9D-DDE37C324D71}" type="presOf" srcId="{DA3F648C-01D3-4F9D-A268-40155B35E81D}" destId="{4EC5FA1C-5197-4499-99C8-B38469327E8A}" srcOrd="0" destOrd="0" presId="urn:microsoft.com/office/officeart/2005/8/layout/balance1"/>
    <dgm:cxn modelId="{21DC3EB7-5CC0-4817-B4DC-FD8F2658BEA9}" type="presOf" srcId="{02228491-AEF6-465E-B4DE-0647C67D93B0}" destId="{61D412C8-D7C9-454D-9C90-561D57A09B62}" srcOrd="0" destOrd="0" presId="urn:microsoft.com/office/officeart/2005/8/layout/balance1"/>
    <dgm:cxn modelId="{72E470C3-32E6-4C01-9CBB-81CFF0C103AA}" type="presOf" srcId="{9ECDC50D-2EC1-4EAF-BA08-3D8BAD8B4DC0}" destId="{DE890D37-03BF-41B9-B06C-F8DFB780475C}" srcOrd="0" destOrd="0" presId="urn:microsoft.com/office/officeart/2005/8/layout/balance1"/>
    <dgm:cxn modelId="{A2FD01EF-94A3-487C-924E-4C4B96910B85}" srcId="{E694415A-57FA-4E85-8148-BE0863173517}" destId="{617C413F-253C-4B09-87CC-C62817ACE8AC}" srcOrd="0" destOrd="0" parTransId="{5C547361-4D93-4A64-A57B-6732303275CE}" sibTransId="{A56949BF-DF0F-4E17-BC2A-A6255E2C24E7}"/>
    <dgm:cxn modelId="{B625484F-E7B3-4073-8D75-F452A30D2528}" type="presParOf" srcId="{4DDE09D6-4928-4A1A-8ABD-CCDB83AE60C5}" destId="{53119529-3DD2-4EDE-BACA-9D0290DB1684}" srcOrd="0" destOrd="0" presId="urn:microsoft.com/office/officeart/2005/8/layout/balance1"/>
    <dgm:cxn modelId="{CE6BCD12-91B1-41A0-A872-E7F6FB0A261F}" type="presParOf" srcId="{4DDE09D6-4928-4A1A-8ABD-CCDB83AE60C5}" destId="{34766EF7-3CF5-4CE5-BD78-BA40A267EF3B}" srcOrd="1" destOrd="0" presId="urn:microsoft.com/office/officeart/2005/8/layout/balance1"/>
    <dgm:cxn modelId="{87023F6A-9869-490D-A6E9-D9D6177A9095}" type="presParOf" srcId="{34766EF7-3CF5-4CE5-BD78-BA40A267EF3B}" destId="{F62BF244-DBE3-495C-985D-8DDF11E3FE37}" srcOrd="0" destOrd="0" presId="urn:microsoft.com/office/officeart/2005/8/layout/balance1"/>
    <dgm:cxn modelId="{DEEABC11-76B9-4891-BBFE-C10582E179AC}" type="presParOf" srcId="{34766EF7-3CF5-4CE5-BD78-BA40A267EF3B}" destId="{B0427FC3-8BA9-4E28-857D-C728C168C4D8}" srcOrd="1" destOrd="0" presId="urn:microsoft.com/office/officeart/2005/8/layout/balance1"/>
    <dgm:cxn modelId="{2BE84FCA-43C0-4D9A-AE9A-D06490117227}" type="presParOf" srcId="{4DDE09D6-4928-4A1A-8ABD-CCDB83AE60C5}" destId="{2E59E83B-90D5-4112-8677-B0CFAEF43CD4}" srcOrd="2" destOrd="0" presId="urn:microsoft.com/office/officeart/2005/8/layout/balance1"/>
    <dgm:cxn modelId="{D77AF1D4-7217-474E-9A3F-E3675BD4EFDF}" type="presParOf" srcId="{2E59E83B-90D5-4112-8677-B0CFAEF43CD4}" destId="{79DCFCA4-2A01-4132-8E7B-58170F0C24CD}" srcOrd="0" destOrd="0" presId="urn:microsoft.com/office/officeart/2005/8/layout/balance1"/>
    <dgm:cxn modelId="{D565BF78-EF48-4AB8-AC34-765CC0EF349C}" type="presParOf" srcId="{2E59E83B-90D5-4112-8677-B0CFAEF43CD4}" destId="{3B77CD6E-A719-47D3-869E-1014307FF058}" srcOrd="1" destOrd="0" presId="urn:microsoft.com/office/officeart/2005/8/layout/balance1"/>
    <dgm:cxn modelId="{3CF54F7E-F28D-4EF2-8F64-C51E0329C06B}" type="presParOf" srcId="{2E59E83B-90D5-4112-8677-B0CFAEF43CD4}" destId="{824CBFA2-8F36-4FAB-84AA-C4885F64B524}" srcOrd="2" destOrd="0" presId="urn:microsoft.com/office/officeart/2005/8/layout/balance1"/>
    <dgm:cxn modelId="{24230E9C-C01F-4D4A-B44A-97D9505B5326}" type="presParOf" srcId="{2E59E83B-90D5-4112-8677-B0CFAEF43CD4}" destId="{6F20FD00-36B3-4C75-99B6-ED6AB8CDFF93}" srcOrd="3" destOrd="0" presId="urn:microsoft.com/office/officeart/2005/8/layout/balance1"/>
    <dgm:cxn modelId="{108B59E9-FB0A-4087-8E07-C95B653CE69D}" type="presParOf" srcId="{2E59E83B-90D5-4112-8677-B0CFAEF43CD4}" destId="{ABB8E483-E7F3-456F-9A2A-0695D928BD1D}" srcOrd="4" destOrd="0" presId="urn:microsoft.com/office/officeart/2005/8/layout/balance1"/>
    <dgm:cxn modelId="{E6758606-4873-41AB-858B-6A2DEBB2281E}" type="presParOf" srcId="{2E59E83B-90D5-4112-8677-B0CFAEF43CD4}" destId="{4EC5FA1C-5197-4499-99C8-B38469327E8A}" srcOrd="5" destOrd="0" presId="urn:microsoft.com/office/officeart/2005/8/layout/balance1"/>
    <dgm:cxn modelId="{81BF9297-75C6-4167-86EF-9ECEFCC02AC9}" type="presParOf" srcId="{2E59E83B-90D5-4112-8677-B0CFAEF43CD4}" destId="{DE890D37-03BF-41B9-B06C-F8DFB780475C}" srcOrd="6" destOrd="0" presId="urn:microsoft.com/office/officeart/2005/8/layout/balance1"/>
    <dgm:cxn modelId="{7827774B-0560-4341-8BE7-90BDDB7F2673}" type="presParOf" srcId="{2E59E83B-90D5-4112-8677-B0CFAEF43CD4}" destId="{61D412C8-D7C9-454D-9C90-561D57A09B62}" srcOrd="7" destOrd="0" presId="urn:microsoft.com/office/officeart/2005/8/layout/balance1"/>
    <dgm:cxn modelId="{53483790-5C76-444C-A150-61C46704E963}" type="presParOf" srcId="{2E59E83B-90D5-4112-8677-B0CFAEF43CD4}" destId="{B6657757-5B53-49AA-9F29-C00E2F4EC97A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BF244-DBE3-495C-985D-8DDF11E3FE37}">
      <dsp:nvSpPr>
        <dsp:cNvPr id="0" name=""/>
        <dsp:cNvSpPr/>
      </dsp:nvSpPr>
      <dsp:spPr>
        <a:xfrm>
          <a:off x="1404239" y="0"/>
          <a:ext cx="1843659" cy="10242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ISP</a:t>
          </a:r>
        </a:p>
      </dsp:txBody>
      <dsp:txXfrm>
        <a:off x="1434238" y="29999"/>
        <a:ext cx="1783661" cy="964257"/>
      </dsp:txXfrm>
    </dsp:sp>
    <dsp:sp modelId="{B0427FC3-8BA9-4E28-857D-C728C168C4D8}">
      <dsp:nvSpPr>
        <dsp:cNvPr id="0" name=""/>
        <dsp:cNvSpPr/>
      </dsp:nvSpPr>
      <dsp:spPr>
        <a:xfrm>
          <a:off x="4067302" y="0"/>
          <a:ext cx="1843659" cy="102425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SA</a:t>
          </a:r>
        </a:p>
      </dsp:txBody>
      <dsp:txXfrm>
        <a:off x="4097301" y="29999"/>
        <a:ext cx="1783661" cy="964257"/>
      </dsp:txXfrm>
    </dsp:sp>
    <dsp:sp modelId="{3B77CD6E-A719-47D3-869E-1014307FF058}">
      <dsp:nvSpPr>
        <dsp:cNvPr id="0" name=""/>
        <dsp:cNvSpPr/>
      </dsp:nvSpPr>
      <dsp:spPr>
        <a:xfrm>
          <a:off x="3273504" y="4353083"/>
          <a:ext cx="768191" cy="76819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CBFA2-8F36-4FAB-84AA-C4885F64B524}">
      <dsp:nvSpPr>
        <dsp:cNvPr id="0" name=""/>
        <dsp:cNvSpPr/>
      </dsp:nvSpPr>
      <dsp:spPr>
        <a:xfrm>
          <a:off x="1353026" y="4031467"/>
          <a:ext cx="4609147" cy="3113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0FD00-36B3-4C75-99B6-ED6AB8CDFF93}">
      <dsp:nvSpPr>
        <dsp:cNvPr id="0" name=""/>
        <dsp:cNvSpPr/>
      </dsp:nvSpPr>
      <dsp:spPr>
        <a:xfrm>
          <a:off x="4067302" y="3134220"/>
          <a:ext cx="1843659" cy="86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Document expected completion dates</a:t>
          </a:r>
        </a:p>
      </dsp:txBody>
      <dsp:txXfrm>
        <a:off x="4109302" y="3176220"/>
        <a:ext cx="1759659" cy="776374"/>
      </dsp:txXfrm>
    </dsp:sp>
    <dsp:sp modelId="{ABB8E483-E7F3-456F-9A2A-0695D928BD1D}">
      <dsp:nvSpPr>
        <dsp:cNvPr id="0" name=""/>
        <dsp:cNvSpPr/>
      </dsp:nvSpPr>
      <dsp:spPr>
        <a:xfrm>
          <a:off x="4067302" y="2212390"/>
          <a:ext cx="1843659" cy="86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Identify Environments</a:t>
          </a:r>
        </a:p>
      </dsp:txBody>
      <dsp:txXfrm>
        <a:off x="4109302" y="2254390"/>
        <a:ext cx="1759659" cy="776374"/>
      </dsp:txXfrm>
    </dsp:sp>
    <dsp:sp modelId="{4EC5FA1C-5197-4499-99C8-B38469327E8A}">
      <dsp:nvSpPr>
        <dsp:cNvPr id="0" name=""/>
        <dsp:cNvSpPr/>
      </dsp:nvSpPr>
      <dsp:spPr>
        <a:xfrm>
          <a:off x="4067302" y="1290561"/>
          <a:ext cx="1843659" cy="86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Clarify Hours</a:t>
          </a:r>
        </a:p>
      </dsp:txBody>
      <dsp:txXfrm>
        <a:off x="4109302" y="1332561"/>
        <a:ext cx="1759659" cy="776374"/>
      </dsp:txXfrm>
    </dsp:sp>
    <dsp:sp modelId="{DE890D37-03BF-41B9-B06C-F8DFB780475C}">
      <dsp:nvSpPr>
        <dsp:cNvPr id="0" name=""/>
        <dsp:cNvSpPr/>
      </dsp:nvSpPr>
      <dsp:spPr>
        <a:xfrm>
          <a:off x="1415964" y="2212707"/>
          <a:ext cx="1843659" cy="86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Identify Environments</a:t>
          </a:r>
        </a:p>
      </dsp:txBody>
      <dsp:txXfrm>
        <a:off x="1457964" y="2254707"/>
        <a:ext cx="1759659" cy="776374"/>
      </dsp:txXfrm>
    </dsp:sp>
    <dsp:sp modelId="{61D412C8-D7C9-454D-9C90-561D57A09B62}">
      <dsp:nvSpPr>
        <dsp:cNvPr id="0" name=""/>
        <dsp:cNvSpPr/>
      </dsp:nvSpPr>
      <dsp:spPr>
        <a:xfrm>
          <a:off x="1416683" y="3173678"/>
          <a:ext cx="1842220" cy="86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Document </a:t>
          </a:r>
          <a:r>
            <a:rPr lang="en-US" sz="1500" kern="1200"/>
            <a:t>expected completion dates</a:t>
          </a:r>
        </a:p>
      </dsp:txBody>
      <dsp:txXfrm>
        <a:off x="1458683" y="3215678"/>
        <a:ext cx="1758220" cy="776374"/>
      </dsp:txXfrm>
    </dsp:sp>
    <dsp:sp modelId="{B6657757-5B53-49AA-9F29-C00E2F4EC97A}">
      <dsp:nvSpPr>
        <dsp:cNvPr id="0" name=""/>
        <dsp:cNvSpPr/>
      </dsp:nvSpPr>
      <dsp:spPr>
        <a:xfrm>
          <a:off x="1404239" y="1290561"/>
          <a:ext cx="1843659" cy="860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Clarify Hours</a:t>
          </a:r>
        </a:p>
      </dsp:txBody>
      <dsp:txXfrm>
        <a:off x="1446239" y="1332561"/>
        <a:ext cx="1759659" cy="776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HS/SENIORS-DISABILITIES/DD/PROVIDERS-PARTNERS/Pages/behavior-professional-resources.aspx" TargetMode="External"/><Relationship Id="rId2" Type="http://schemas.openxmlformats.org/officeDocument/2006/relationships/hyperlink" Target="https://www.dhs.state.or.us/spd/tools/dd/cm/Guide%20to%20Professional%20Behavior%20Service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tel:503-381-3515" TargetMode="External"/><Relationship Id="rId2" Type="http://schemas.openxmlformats.org/officeDocument/2006/relationships/hyperlink" Target="mailto:Kirsten.G.Collins@state.or.us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ix-xweb1p.state.or.us/es_xweb/DHSforms/Served/se4606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s.state.or.us/Forms/Served/se4118p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187F-4588-473F-B75E-A954AC538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 Agreements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7E86D-9881-4530-87E2-FD88ED2B8A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Professional Behavior Services</a:t>
            </a:r>
          </a:p>
        </p:txBody>
      </p:sp>
    </p:spTree>
    <p:extLst>
      <p:ext uri="{BB962C8B-B14F-4D97-AF65-F5344CB8AC3E}">
        <p14:creationId xmlns:p14="http://schemas.microsoft.com/office/powerpoint/2010/main" val="307847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F6E5-F251-4084-8CF8-E27ED45D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3002-D93B-47AF-999D-FA7A0298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Professional Behavior Services can’t begin prior to the Behavior Professional signing the ISP or SA.</a:t>
            </a:r>
          </a:p>
        </p:txBody>
      </p:sp>
    </p:spTree>
    <p:extLst>
      <p:ext uri="{BB962C8B-B14F-4D97-AF65-F5344CB8AC3E}">
        <p14:creationId xmlns:p14="http://schemas.microsoft.com/office/powerpoint/2010/main" val="13136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F6E5-F251-4084-8CF8-E27ED45D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3002-D93B-47AF-999D-FA7A0298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explained in more detail in The Guide To Professional </a:t>
            </a:r>
            <a:r>
              <a:rPr lang="en-US"/>
              <a:t>Behavior Services:  </a:t>
            </a:r>
            <a:r>
              <a:rPr lang="en-US" dirty="0">
                <a:hlinkClick r:id="rId2"/>
              </a:rPr>
              <a:t>https://www.dhs.state.or.us/spd/tools/dd/cm/Guide%20to%20Professional%20Behavior%20Services.pdf</a:t>
            </a:r>
            <a:r>
              <a:rPr lang="en-US" dirty="0"/>
              <a:t> </a:t>
            </a:r>
          </a:p>
          <a:p>
            <a:r>
              <a:rPr lang="en-US" dirty="0"/>
              <a:t>There are numerous trainings posted on the Behavior Professional Recourses page: </a:t>
            </a:r>
            <a:r>
              <a:rPr lang="en-US" dirty="0">
                <a:hlinkClick r:id="rId3"/>
              </a:rPr>
              <a:t>https://www.oregon.gov/DHS/SENIORS-DISABILITIES/DD/PROVIDERS-PARTNERS/Pages/behavior-professional-resources.aspx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9D62-E975-4A97-B7CC-1A1D1F20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questions</a:t>
            </a:r>
          </a:p>
        </p:txBody>
      </p:sp>
      <p:pic>
        <p:nvPicPr>
          <p:cNvPr id="3076" name="Picture 4" descr="Image result for Disney asking a question gif">
            <a:extLst>
              <a:ext uri="{FF2B5EF4-FFF2-40B4-BE49-F238E27FC236}">
                <a16:creationId xmlns:a16="http://schemas.microsoft.com/office/drawing/2014/main" id="{CBEEA0E9-A137-44CB-86B4-F861CB0E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51" y="1293421"/>
            <a:ext cx="8143575" cy="44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82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E67B-6749-4654-B85F-44E926CD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follow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347C9-1A8B-44FC-BD0F-16058D60A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Kirsten Collins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Office of Developmental Disabilities Services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hlinkClick r:id="rId2"/>
              </a:rPr>
              <a:t>Kirsten.G.Collins@state.or.us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hlinkClick r:id="rId3"/>
              </a:rPr>
              <a:t>503-381-3515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59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288E-A38F-4359-A4CA-C97300F58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ISP or SA?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A34BDF-D58F-4B91-B442-C7C894813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534725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54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77CD6E-A719-47D3-869E-1014307FF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4CBFA2-8F36-4FAB-84AA-C4885F64B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BF244-DBE3-495C-985D-8DDF11E3F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427FC3-8BA9-4E28-857D-C728C168C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90D37-03BF-41B9-B06C-F8DFB7804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412C8-D7C9-454D-9C90-561D57A09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657757-5B53-49AA-9F29-C00E2F4EC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20FD00-36B3-4C75-99B6-ED6AB8CDF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B8E483-E7F3-456F-9A2A-0695D928B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5FA1C-5197-4499-99C8-B38469327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F6E5-F251-4084-8CF8-E27ED45D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3002-D93B-47AF-999D-FA7A0298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n-US" dirty="0"/>
              <a:t>Its imperative that all parties are aware of expectations and that this is documented.  This can happen in the ISP or within a Service Agreement.  The date that the Behavior Professional signs either the ISP or SA is the beginning of Professional Behavior Services. </a:t>
            </a:r>
          </a:p>
          <a:p>
            <a:r>
              <a:rPr lang="en-US" dirty="0"/>
              <a:t>Date services can start is the date of the agreement or the date it is signed by the Behavior Professional - whichever is later</a:t>
            </a:r>
          </a:p>
          <a:p>
            <a:r>
              <a:rPr lang="en-US" dirty="0"/>
              <a:t>Behavior Professionals – this is your contract.  It is essential that you have either a Service Agreement or Individual Support Plan that clearly documents all of the things that are expected of you.</a:t>
            </a:r>
          </a:p>
          <a:p>
            <a:r>
              <a:rPr lang="en-US" dirty="0"/>
              <a:t>PAs/SCs – having a signed SA or ISP is the only way you can hold a Behavior Professional to the expectations.</a:t>
            </a:r>
          </a:p>
        </p:txBody>
      </p:sp>
      <p:pic>
        <p:nvPicPr>
          <p:cNvPr id="1026" name="Picture 2" descr="Image result for important gif">
            <a:extLst>
              <a:ext uri="{FF2B5EF4-FFF2-40B4-BE49-F238E27FC236}">
                <a16:creationId xmlns:a16="http://schemas.microsoft.com/office/drawing/2014/main" id="{5E3A7D12-92EF-416E-9609-527EA331E3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4" y="2148673"/>
            <a:ext cx="7003444" cy="213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F6E5-F251-4084-8CF8-E27ED45D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3002-D93B-47AF-999D-FA7A0298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responsibility of the PA / SC to create the ISP or SA and have the Behavior Professional sign it before beginning services</a:t>
            </a:r>
          </a:p>
          <a:p>
            <a:r>
              <a:rPr lang="en-US" dirty="0"/>
              <a:t>Behavior Professionals should ask for the ISP or SA before starting services.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18094BFF-6B94-404D-843E-1F657550A2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555" y="1687874"/>
            <a:ext cx="7501913" cy="347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4C46-A02C-460A-ABAD-93359D22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Clarify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7C58-6BCB-4449-8900-EE1CC6D69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portion of Professional Behavior Services (TESP/FBA/PBSP) should be assigned a number of hours that the Behavior Professional can’t exceed for that portion.</a:t>
            </a:r>
          </a:p>
          <a:p>
            <a:r>
              <a:rPr lang="en-US" dirty="0"/>
              <a:t>No more than 3 </a:t>
            </a:r>
            <a:r>
              <a:rPr lang="en-US" b="1" dirty="0"/>
              <a:t>events </a:t>
            </a:r>
          </a:p>
          <a:p>
            <a:r>
              <a:rPr lang="en-US" dirty="0"/>
              <a:t>The total of the TESP/FBA/PBSP can’t exceed 30 </a:t>
            </a:r>
            <a:r>
              <a:rPr lang="en-US" b="1" u="sng" dirty="0"/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36146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4C46-A02C-460A-ABAD-93359D22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7C58-6BCB-4449-8900-EE1CC6D69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essential to clarify the environments in which the individual commonly interacts. </a:t>
            </a:r>
          </a:p>
          <a:p>
            <a:r>
              <a:rPr lang="en-US" dirty="0"/>
              <a:t>The plan must take each environment into account</a:t>
            </a:r>
          </a:p>
          <a:p>
            <a:r>
              <a:rPr lang="en-US" dirty="0"/>
              <a:t>If the individual resides in a 24-Hour setting exceptional funding will need to be requested to expand the plan beyond the 24-Hour setting. (see the trainings on the resources page)</a:t>
            </a:r>
          </a:p>
        </p:txBody>
      </p:sp>
    </p:spTree>
    <p:extLst>
      <p:ext uri="{BB962C8B-B14F-4D97-AF65-F5344CB8AC3E}">
        <p14:creationId xmlns:p14="http://schemas.microsoft.com/office/powerpoint/2010/main" val="28793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4C46-A02C-460A-ABAD-93359D22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Expected Completion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F7C58-6BCB-4449-8900-EE1CC6D69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portion of Professional Behavior Services must have an expected due date. </a:t>
            </a:r>
          </a:p>
          <a:p>
            <a:r>
              <a:rPr lang="en-US" dirty="0"/>
              <a:t>This could change based on the progress and participation and the excepted due date can be altered easily in a change form.</a:t>
            </a:r>
          </a:p>
        </p:txBody>
      </p:sp>
    </p:spTree>
    <p:extLst>
      <p:ext uri="{BB962C8B-B14F-4D97-AF65-F5344CB8AC3E}">
        <p14:creationId xmlns:p14="http://schemas.microsoft.com/office/powerpoint/2010/main" val="296572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F6E5-F251-4084-8CF8-E27ED45D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3002-D93B-47AF-999D-FA7A0298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3445932" cy="5120640"/>
          </a:xfrm>
        </p:spPr>
        <p:txBody>
          <a:bodyPr/>
          <a:lstStyle/>
          <a:p>
            <a:r>
              <a:rPr lang="en-US" dirty="0"/>
              <a:t>The Service Agreement is found on the Staff Tools page</a:t>
            </a:r>
          </a:p>
          <a:p>
            <a:r>
              <a:rPr lang="en-US" dirty="0"/>
              <a:t>Lets look at it together:  </a:t>
            </a:r>
            <a:r>
              <a:rPr lang="en-US" dirty="0">
                <a:hlinkClick r:id="rId2"/>
              </a:rPr>
              <a:t>https://aix-xweb1p.state.or.us/es_xweb/DHSforms/Served/se4606.pdf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378B3-EE44-4361-ACC2-0F63A9BB6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29" t="20056" r="28889" b="5278"/>
          <a:stretch/>
        </p:blipFill>
        <p:spPr>
          <a:xfrm>
            <a:off x="7526868" y="1023718"/>
            <a:ext cx="406146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F6E5-F251-4084-8CF8-E27ED45D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3002-D93B-47AF-999D-FA7A02985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131" y="4839286"/>
            <a:ext cx="5568461" cy="8857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Lets look at it together:  </a:t>
            </a:r>
            <a:r>
              <a:rPr lang="en-US" dirty="0">
                <a:hlinkClick r:id="rId2"/>
              </a:rPr>
              <a:t>https://apps.state.or.us/Forms/Served/se4118p.pdf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6A5A3-9F2D-4DC4-8443-7CD115766D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1" t="23589" r="19117" b="7350"/>
          <a:stretch/>
        </p:blipFill>
        <p:spPr>
          <a:xfrm>
            <a:off x="5909240" y="685683"/>
            <a:ext cx="5509037" cy="4296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69F187-DBC3-42FA-BFB4-E9B9114243C4}"/>
              </a:ext>
            </a:extLst>
          </p:cNvPr>
          <p:cNvSpPr/>
          <p:nvPr/>
        </p:nvSpPr>
        <p:spPr>
          <a:xfrm>
            <a:off x="3517730" y="2116153"/>
            <a:ext cx="2391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ISP is found on the Oregon ISP website</a:t>
            </a:r>
          </a:p>
        </p:txBody>
      </p:sp>
    </p:spTree>
    <p:extLst>
      <p:ext uri="{BB962C8B-B14F-4D97-AF65-F5344CB8AC3E}">
        <p14:creationId xmlns:p14="http://schemas.microsoft.com/office/powerpoint/2010/main" val="9669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CF9D70151E948B8632D8062F25AFA" ma:contentTypeVersion="5" ma:contentTypeDescription="Create a new document." ma:contentTypeScope="" ma:versionID="17e80c0c2a01d2eb920a7b80a3d1d798">
  <xsd:schema xmlns:xsd="http://www.w3.org/2001/XMLSchema" xmlns:xs="http://www.w3.org/2001/XMLSchema" xmlns:p="http://schemas.microsoft.com/office/2006/metadata/properties" xmlns:ns1="http://schemas.microsoft.com/sharepoint/v3" xmlns:ns2="49e1b1f5-4598-4f10-9cb7-32cc96214367" xmlns:ns3="2c0d2321-de3f-4dc0-9ad4-33613475ab6c" targetNamespace="http://schemas.microsoft.com/office/2006/metadata/properties" ma:root="true" ma:fieldsID="1eec81dd0ca8f6e933fe4d231c271ef8" ns1:_="" ns2:_="" ns3:_="">
    <xsd:import namespace="http://schemas.microsoft.com/sharepoint/v3"/>
    <xsd:import namespace="49e1b1f5-4598-4f10-9cb7-32cc96214367"/>
    <xsd:import namespace="2c0d2321-de3f-4dc0-9ad4-33613475ab6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1b1f5-4598-4f10-9cb7-32cc9621436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d2321-de3f-4dc0-9ad4-33613475ab6c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rokerages"/>
                    <xsd:enumeration value="CDDP"/>
                    <xsd:enumeration value="Consultants"/>
                    <xsd:enumeration value="Direct Nursing"/>
                    <xsd:enumeration value="Directory"/>
                    <xsd:enumeration value="eXPRS"/>
                    <xsd:enumeration value="PSW eXPRS"/>
                    <xsd:enumeration value="Quarterly Reports"/>
                    <xsd:enumeration value="Vacancy Reports"/>
                    <xsd:enumeration value="Assessment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ategory xmlns="2c0d2321-de3f-4dc0-9ad4-33613475ab6c">
      <Value>Consultants</Value>
    </Category>
  </documentManagement>
</p:properties>
</file>

<file path=customXml/itemProps1.xml><?xml version="1.0" encoding="utf-8"?>
<ds:datastoreItem xmlns:ds="http://schemas.openxmlformats.org/officeDocument/2006/customXml" ds:itemID="{90A172F5-04CC-44B6-878D-F89AF68BB4C9}"/>
</file>

<file path=customXml/itemProps2.xml><?xml version="1.0" encoding="utf-8"?>
<ds:datastoreItem xmlns:ds="http://schemas.openxmlformats.org/officeDocument/2006/customXml" ds:itemID="{A32B7B5B-18E1-4A64-9416-4E7905A5A474}"/>
</file>

<file path=customXml/itemProps3.xml><?xml version="1.0" encoding="utf-8"?>
<ds:datastoreItem xmlns:ds="http://schemas.openxmlformats.org/officeDocument/2006/customXml" ds:itemID="{5B4FD78B-3E00-4B2E-8B82-815D371883DD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171</TotalTime>
  <Words>525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Corbel</vt:lpstr>
      <vt:lpstr>Wingdings 2</vt:lpstr>
      <vt:lpstr>Frame</vt:lpstr>
      <vt:lpstr>Service Agreements</vt:lpstr>
      <vt:lpstr>ISP or SA?</vt:lpstr>
      <vt:lpstr>Why</vt:lpstr>
      <vt:lpstr>Who</vt:lpstr>
      <vt:lpstr>Clarify Hours</vt:lpstr>
      <vt:lpstr>Identify Environments</vt:lpstr>
      <vt:lpstr>Document Expected Completion Dates</vt:lpstr>
      <vt:lpstr>What</vt:lpstr>
      <vt:lpstr>What</vt:lpstr>
      <vt:lpstr>When</vt:lpstr>
      <vt:lpstr>More</vt:lpstr>
      <vt:lpstr>Time for questions</vt:lpstr>
      <vt:lpstr>Need to follow up?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Agreements for Professional Behavior Services</dc:title>
  <dc:creator>Collins Kirsten G</dc:creator>
  <cp:lastModifiedBy>Collins Kirsten G</cp:lastModifiedBy>
  <cp:revision>10</cp:revision>
  <dcterms:created xsi:type="dcterms:W3CDTF">2019-03-22T22:32:27Z</dcterms:created>
  <dcterms:modified xsi:type="dcterms:W3CDTF">2019-03-26T18:38:00Z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0x010100F67CF9D70151E948B8632D8062F25AFA</vt:lpwstr>
  </property>
  <property fmtid="{D5CDD505-2E9C-101B-9397-08002B2CF9AE}" pid="3" name="Link">
    <vt:lpwstr>https://www-auth.oregon.egov.com/dhs/SENIORS-DISABILITIES/DD/PROVIDERS-PARTNERS/Documents/service-agreements-professional-behavior-servcies.pptx, Service Agreements</vt:lpwstr>
  </property>
  <property fmtid="{D5CDD505-2E9C-101B-9397-08002B2CF9AE}" pid="4" name="WorkflowChangePath">
    <vt:lpwstr>94e8737f-f80f-4b71-ae04-41ff16b4391c,2;94e8737f-f80f-4b71-ae04-41ff16b4391c,4;94e8737f-f80f-4b71-ae04-41ff16b4391c,6;dda4b983-52a9-4bdf-b645-81ef9678b89f,30;dda4b983-52a9-4bdf-b645-81ef9678b89f,32;</vt:lpwstr>
  </property>
  <property fmtid="{D5CDD505-2E9C-101B-9397-08002B2CF9AE}" pid="5" name="text delete">
    <vt:lpwstr>x</vt:lpwstr>
  </property>
  <property fmtid="{D5CDD505-2E9C-101B-9397-08002B2CF9AE}" pid="8" name="Meta Description">
    <vt:lpwstr>Service Agreements and Professional Behavior Services</vt:lpwstr>
  </property>
  <property fmtid="{D5CDD505-2E9C-101B-9397-08002B2CF9AE}" pid="9" name="Meta Description0">
    <vt:lpwstr>Service Agreements and Professional Behavior Services</vt:lpwstr>
  </property>
</Properties>
</file>