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340" r:id="rId5"/>
    <p:sldId id="341" r:id="rId6"/>
    <p:sldId id="342" r:id="rId7"/>
    <p:sldId id="260" r:id="rId8"/>
    <p:sldId id="300" r:id="rId9"/>
    <p:sldId id="281" r:id="rId10"/>
    <p:sldId id="284" r:id="rId11"/>
    <p:sldId id="319" r:id="rId12"/>
    <p:sldId id="302" r:id="rId13"/>
    <p:sldId id="280" r:id="rId14"/>
    <p:sldId id="308" r:id="rId15"/>
    <p:sldId id="332" r:id="rId16"/>
    <p:sldId id="290" r:id="rId17"/>
    <p:sldId id="339" r:id="rId18"/>
    <p:sldId id="329" r:id="rId19"/>
    <p:sldId id="330" r:id="rId20"/>
    <p:sldId id="331" r:id="rId21"/>
    <p:sldId id="343" r:id="rId22"/>
    <p:sldId id="333" r:id="rId23"/>
    <p:sldId id="334" r:id="rId24"/>
    <p:sldId id="327" r:id="rId25"/>
    <p:sldId id="283" r:id="rId26"/>
    <p:sldId id="307" r:id="rId27"/>
    <p:sldId id="306"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 DELETE" id="{83C74538-8164-4FBE-BBE2-063ECC257EC6}">
          <p14:sldIdLst>
            <p14:sldId id="340"/>
            <p14:sldId id="341"/>
            <p14:sldId id="342"/>
          </p14:sldIdLst>
        </p14:section>
        <p14:section name="Intro Section" id="{02B3E109-7752-4EF1-9944-3C35FE601412}">
          <p14:sldIdLst>
            <p14:sldId id="260"/>
            <p14:sldId id="300"/>
            <p14:sldId id="281"/>
            <p14:sldId id="284"/>
            <p14:sldId id="319"/>
            <p14:sldId id="302"/>
            <p14:sldId id="280"/>
            <p14:sldId id="308"/>
          </p14:sldIdLst>
        </p14:section>
        <p14:section name="Roadway Reconfig Slides (DELETE IF NOT APPLICABLE)" id="{A2A39312-7F79-426F-AD7B-7AB89174B3F5}">
          <p14:sldIdLst>
            <p14:sldId id="332"/>
            <p14:sldId id="290"/>
          </p14:sldIdLst>
        </p14:section>
        <p14:section name="OD Permit Data (Optional)" id="{A65B7CFB-4AC7-4CAB-A261-ADF5F2D40D8E}">
          <p14:sldIdLst>
            <p14:sldId id="339"/>
            <p14:sldId id="329"/>
            <p14:sldId id="330"/>
            <p14:sldId id="331"/>
            <p14:sldId id="343"/>
            <p14:sldId id="333"/>
            <p14:sldId id="334"/>
          </p14:sldIdLst>
        </p14:section>
        <p14:section name="Closing Slides" id="{FCE9603E-EAB8-4707-ABB5-612F7CC05364}">
          <p14:sldIdLst>
            <p14:sldId id="327"/>
            <p14:sldId id="283"/>
            <p14:sldId id="307"/>
            <p14:sldId id="3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9725D-9F87-4A8D-80F5-A5FA3305B70C}" v="95" dt="2023-07-17T16:40:17.52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4583" autoAdjust="0"/>
    <p:restoredTop sz="86449" autoAdjust="0"/>
  </p:normalViewPr>
  <p:slideViewPr>
    <p:cSldViewPr snapToGrid="0">
      <p:cViewPr varScale="1">
        <p:scale>
          <a:sx n="65" d="100"/>
          <a:sy n="65" d="100"/>
        </p:scale>
        <p:origin x="84" y="1008"/>
      </p:cViewPr>
      <p:guideLst/>
    </p:cSldViewPr>
  </p:slideViewPr>
  <p:outlineViewPr>
    <p:cViewPr>
      <p:scale>
        <a:sx n="33" d="100"/>
        <a:sy n="33" d="100"/>
      </p:scale>
      <p:origin x="0" y="-1786"/>
    </p:cViewPr>
  </p:outlineViewPr>
  <p:notesTextViewPr>
    <p:cViewPr>
      <p:scale>
        <a:sx n="1" d="1"/>
        <a:sy n="1" d="1"/>
      </p:scale>
      <p:origin x="0" y="0"/>
    </p:cViewPr>
  </p:notesTextViewPr>
  <p:notesViewPr>
    <p:cSldViewPr snapToGrid="0">
      <p:cViewPr varScale="1">
        <p:scale>
          <a:sx n="82" d="100"/>
          <a:sy n="82" d="100"/>
        </p:scale>
        <p:origin x="19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OSS William P" userId="e7015193-c7c6-4e6c-a879-8edb9c9e54d6" providerId="ADAL" clId="{1D99725D-9F87-4A8D-80F5-A5FA3305B70C}"/>
    <pc:docChg chg="undo custSel mod addSld delSld modSld modMainMaster modSection replTag delTag">
      <pc:chgData name="GROSS William P" userId="e7015193-c7c6-4e6c-a879-8edb9c9e54d6" providerId="ADAL" clId="{1D99725D-9F87-4A8D-80F5-A5FA3305B70C}" dt="2023-12-28T00:33:48.906" v="1224"/>
      <pc:docMkLst>
        <pc:docMk/>
      </pc:docMkLst>
      <pc:sldChg chg="addSp modSp replTag delTag">
        <pc:chgData name="GROSS William P" userId="e7015193-c7c6-4e6c-a879-8edb9c9e54d6" providerId="ADAL" clId="{1D99725D-9F87-4A8D-80F5-A5FA3305B70C}" dt="2023-07-11T21:06:54.720" v="788" actId="962"/>
        <pc:sldMkLst>
          <pc:docMk/>
          <pc:sldMk cId="366276352" sldId="260"/>
        </pc:sldMkLst>
        <pc:spChg chg="mod">
          <ac:chgData name="GROSS William P" userId="e7015193-c7c6-4e6c-a879-8edb9c9e54d6" providerId="ADAL" clId="{1D99725D-9F87-4A8D-80F5-A5FA3305B70C}" dt="2023-07-11T21:06:29.955" v="786" actId="962"/>
          <ac:spMkLst>
            <pc:docMk/>
            <pc:sldMk cId="366276352" sldId="260"/>
            <ac:spMk id="3" creationId="{00000000-0000-0000-0000-000000000000}"/>
          </ac:spMkLst>
        </pc:spChg>
        <pc:spChg chg="mod">
          <ac:chgData name="GROSS William P" userId="e7015193-c7c6-4e6c-a879-8edb9c9e54d6" providerId="ADAL" clId="{1D99725D-9F87-4A8D-80F5-A5FA3305B70C}" dt="2023-07-11T21:06:01.694" v="783" actId="164"/>
          <ac:spMkLst>
            <pc:docMk/>
            <pc:sldMk cId="366276352" sldId="260"/>
            <ac:spMk id="6" creationId="{00000000-0000-0000-0000-000000000000}"/>
          </ac:spMkLst>
        </pc:spChg>
        <pc:grpChg chg="add mod">
          <ac:chgData name="GROSS William P" userId="e7015193-c7c6-4e6c-a879-8edb9c9e54d6" providerId="ADAL" clId="{1D99725D-9F87-4A8D-80F5-A5FA3305B70C}" dt="2023-07-11T21:06:54.720" v="788" actId="962"/>
          <ac:grpSpMkLst>
            <pc:docMk/>
            <pc:sldMk cId="366276352" sldId="260"/>
            <ac:grpSpMk id="8" creationId="{B705DDDF-42C4-FB8A-97DD-B0218C71A1C1}"/>
          </ac:grpSpMkLst>
        </pc:grpChg>
        <pc:picChg chg="mod">
          <ac:chgData name="GROSS William P" userId="e7015193-c7c6-4e6c-a879-8edb9c9e54d6" providerId="ADAL" clId="{1D99725D-9F87-4A8D-80F5-A5FA3305B70C}" dt="2023-07-11T21:06:01.694" v="783" actId="164"/>
          <ac:picMkLst>
            <pc:docMk/>
            <pc:sldMk cId="366276352" sldId="260"/>
            <ac:picMk id="5" creationId="{00000000-0000-0000-0000-000000000000}"/>
          </ac:picMkLst>
        </pc:picChg>
      </pc:sldChg>
      <pc:sldChg chg="modSp replTag delTag">
        <pc:chgData name="GROSS William P" userId="e7015193-c7c6-4e6c-a879-8edb9c9e54d6" providerId="ADAL" clId="{1D99725D-9F87-4A8D-80F5-A5FA3305B70C}" dt="2023-07-11T21:10:35.268" v="814" actId="962"/>
        <pc:sldMkLst>
          <pc:docMk/>
          <pc:sldMk cId="3050925516" sldId="280"/>
        </pc:sldMkLst>
        <pc:spChg chg="mod">
          <ac:chgData name="GROSS William P" userId="e7015193-c7c6-4e6c-a879-8edb9c9e54d6" providerId="ADAL" clId="{1D99725D-9F87-4A8D-80F5-A5FA3305B70C}" dt="2023-07-11T21:10:02.444" v="813"/>
          <ac:spMkLst>
            <pc:docMk/>
            <pc:sldMk cId="3050925516" sldId="280"/>
            <ac:spMk id="4" creationId="{00000000-0000-0000-0000-000000000000}"/>
          </ac:spMkLst>
        </pc:spChg>
        <pc:picChg chg="mod">
          <ac:chgData name="GROSS William P" userId="e7015193-c7c6-4e6c-a879-8edb9c9e54d6" providerId="ADAL" clId="{1D99725D-9F87-4A8D-80F5-A5FA3305B70C}" dt="2023-07-11T21:10:35.268" v="814" actId="962"/>
          <ac:picMkLst>
            <pc:docMk/>
            <pc:sldMk cId="3050925516" sldId="280"/>
            <ac:picMk id="5" creationId="{00000000-0000-0000-0000-000000000000}"/>
          </ac:picMkLst>
        </pc:picChg>
      </pc:sldChg>
      <pc:sldChg chg="modSp replTag delTag">
        <pc:chgData name="GROSS William P" userId="e7015193-c7c6-4e6c-a879-8edb9c9e54d6" providerId="ADAL" clId="{1D99725D-9F87-4A8D-80F5-A5FA3305B70C}" dt="2023-07-11T21:13:01.021" v="834"/>
        <pc:sldMkLst>
          <pc:docMk/>
          <pc:sldMk cId="1594876483" sldId="283"/>
        </pc:sldMkLst>
        <pc:spChg chg="mod">
          <ac:chgData name="GROSS William P" userId="e7015193-c7c6-4e6c-a879-8edb9c9e54d6" providerId="ADAL" clId="{1D99725D-9F87-4A8D-80F5-A5FA3305B70C}" dt="2023-07-11T21:12:28.696" v="831"/>
          <ac:spMkLst>
            <pc:docMk/>
            <pc:sldMk cId="1594876483" sldId="283"/>
            <ac:spMk id="4" creationId="{00000000-0000-0000-0000-000000000000}"/>
          </ac:spMkLst>
        </pc:spChg>
        <pc:graphicFrameChg chg="mod">
          <ac:chgData name="GROSS William P" userId="e7015193-c7c6-4e6c-a879-8edb9c9e54d6" providerId="ADAL" clId="{1D99725D-9F87-4A8D-80F5-A5FA3305B70C}" dt="2023-07-11T21:12:52.877" v="832" actId="962"/>
          <ac:graphicFrameMkLst>
            <pc:docMk/>
            <pc:sldMk cId="1594876483" sldId="283"/>
            <ac:graphicFrameMk id="20" creationId="{00000000-0000-0000-0000-000000000000}"/>
          </ac:graphicFrameMkLst>
        </pc:graphicFrameChg>
      </pc:sldChg>
      <pc:sldChg chg="addSp modSp replTag delTag">
        <pc:chgData name="GROSS William P" userId="e7015193-c7c6-4e6c-a879-8edb9c9e54d6" providerId="ADAL" clId="{1D99725D-9F87-4A8D-80F5-A5FA3305B70C}" dt="2023-07-11T21:08:51.099" v="800"/>
        <pc:sldMkLst>
          <pc:docMk/>
          <pc:sldMk cId="2998297804" sldId="284"/>
        </pc:sldMkLst>
        <pc:spChg chg="mod">
          <ac:chgData name="GROSS William P" userId="e7015193-c7c6-4e6c-a879-8edb9c9e54d6" providerId="ADAL" clId="{1D99725D-9F87-4A8D-80F5-A5FA3305B70C}" dt="2023-07-11T21:08:14.815" v="798" actId="164"/>
          <ac:spMkLst>
            <pc:docMk/>
            <pc:sldMk cId="2998297804" sldId="284"/>
            <ac:spMk id="3" creationId="{00000000-0000-0000-0000-000000000000}"/>
          </ac:spMkLst>
        </pc:spChg>
        <pc:spChg chg="mod">
          <ac:chgData name="GROSS William P" userId="e7015193-c7c6-4e6c-a879-8edb9c9e54d6" providerId="ADAL" clId="{1D99725D-9F87-4A8D-80F5-A5FA3305B70C}" dt="2023-07-11T21:08:51.099" v="800"/>
          <ac:spMkLst>
            <pc:docMk/>
            <pc:sldMk cId="2998297804" sldId="284"/>
            <ac:spMk id="4" creationId="{00000000-0000-0000-0000-000000000000}"/>
          </ac:spMkLst>
        </pc:spChg>
        <pc:spChg chg="mod">
          <ac:chgData name="GROSS William P" userId="e7015193-c7c6-4e6c-a879-8edb9c9e54d6" providerId="ADAL" clId="{1D99725D-9F87-4A8D-80F5-A5FA3305B70C}" dt="2023-07-11T21:08:14.815" v="798" actId="164"/>
          <ac:spMkLst>
            <pc:docMk/>
            <pc:sldMk cId="2998297804" sldId="284"/>
            <ac:spMk id="5" creationId="{4ED1F214-F537-DAA0-3A1A-9EA9DAC36E6C}"/>
          </ac:spMkLst>
        </pc:spChg>
        <pc:grpChg chg="add mod">
          <ac:chgData name="GROSS William P" userId="e7015193-c7c6-4e6c-a879-8edb9c9e54d6" providerId="ADAL" clId="{1D99725D-9F87-4A8D-80F5-A5FA3305B70C}" dt="2023-07-11T21:08:49.742" v="799" actId="962"/>
          <ac:grpSpMkLst>
            <pc:docMk/>
            <pc:sldMk cId="2998297804" sldId="284"/>
            <ac:grpSpMk id="6" creationId="{9134A8CD-9708-C695-8FBA-A962DCEC3E16}"/>
          </ac:grpSpMkLst>
        </pc:grpChg>
      </pc:sldChg>
      <pc:sldChg chg="addSp delSp modSp mod replTag delTag">
        <pc:chgData name="GROSS William P" userId="e7015193-c7c6-4e6c-a879-8edb9c9e54d6" providerId="ADAL" clId="{1D99725D-9F87-4A8D-80F5-A5FA3305B70C}" dt="2023-07-11T21:00:01.098" v="333"/>
        <pc:sldMkLst>
          <pc:docMk/>
          <pc:sldMk cId="1209990496" sldId="290"/>
        </pc:sldMkLst>
        <pc:graphicFrameChg chg="add mod modGraphic">
          <ac:chgData name="GROSS William P" userId="e7015193-c7c6-4e6c-a879-8edb9c9e54d6" providerId="ADAL" clId="{1D99725D-9F87-4A8D-80F5-A5FA3305B70C}" dt="2023-07-11T20:35:42.606" v="331" actId="122"/>
          <ac:graphicFrameMkLst>
            <pc:docMk/>
            <pc:sldMk cId="1209990496" sldId="290"/>
            <ac:graphicFrameMk id="3" creationId="{92329459-CE40-FCF1-9594-8B7D5822AAC6}"/>
          </ac:graphicFrameMkLst>
        </pc:graphicFrameChg>
        <pc:graphicFrameChg chg="del mod">
          <ac:chgData name="GROSS William P" userId="e7015193-c7c6-4e6c-a879-8edb9c9e54d6" providerId="ADAL" clId="{1D99725D-9F87-4A8D-80F5-A5FA3305B70C}" dt="2023-07-11T20:33:39.703" v="299" actId="478"/>
          <ac:graphicFrameMkLst>
            <pc:docMk/>
            <pc:sldMk cId="1209990496" sldId="290"/>
            <ac:graphicFrameMk id="6" creationId="{00000000-0000-0000-0000-000000000000}"/>
          </ac:graphicFrameMkLst>
        </pc:graphicFrameChg>
      </pc:sldChg>
      <pc:sldChg chg="modSp replTag delTag">
        <pc:chgData name="GROSS William P" userId="e7015193-c7c6-4e6c-a879-8edb9c9e54d6" providerId="ADAL" clId="{1D99725D-9F87-4A8D-80F5-A5FA3305B70C}" dt="2023-07-11T21:07:58.682" v="795" actId="962"/>
        <pc:sldMkLst>
          <pc:docMk/>
          <pc:sldMk cId="2722654663" sldId="300"/>
        </pc:sldMkLst>
        <pc:spChg chg="mod">
          <ac:chgData name="GROSS William P" userId="e7015193-c7c6-4e6c-a879-8edb9c9e54d6" providerId="ADAL" clId="{1D99725D-9F87-4A8D-80F5-A5FA3305B70C}" dt="2023-07-11T21:07:26.210" v="793"/>
          <ac:spMkLst>
            <pc:docMk/>
            <pc:sldMk cId="2722654663" sldId="300"/>
            <ac:spMk id="7" creationId="{00000000-0000-0000-0000-000000000000}"/>
          </ac:spMkLst>
        </pc:spChg>
        <pc:spChg chg="mod">
          <ac:chgData name="GROSS William P" userId="e7015193-c7c6-4e6c-a879-8edb9c9e54d6" providerId="ADAL" clId="{1D99725D-9F87-4A8D-80F5-A5FA3305B70C}" dt="2023-07-11T21:07:58.682" v="795" actId="962"/>
          <ac:spMkLst>
            <pc:docMk/>
            <pc:sldMk cId="2722654663" sldId="300"/>
            <ac:spMk id="9" creationId="{00000000-0000-0000-0000-000000000000}"/>
          </ac:spMkLst>
        </pc:spChg>
        <pc:picChg chg="mod">
          <ac:chgData name="GROSS William P" userId="e7015193-c7c6-4e6c-a879-8edb9c9e54d6" providerId="ADAL" clId="{1D99725D-9F87-4A8D-80F5-A5FA3305B70C}" dt="2023-07-11T21:07:42.210" v="794" actId="962"/>
          <ac:picMkLst>
            <pc:docMk/>
            <pc:sldMk cId="2722654663" sldId="300"/>
            <ac:picMk id="6" creationId="{00000000-0000-0000-0000-000000000000}"/>
          </ac:picMkLst>
        </pc:picChg>
      </pc:sldChg>
      <pc:sldChg chg="addSp modSp replTag delTag">
        <pc:chgData name="GROSS William P" userId="e7015193-c7c6-4e6c-a879-8edb9c9e54d6" providerId="ADAL" clId="{1D99725D-9F87-4A8D-80F5-A5FA3305B70C}" dt="2023-07-11T21:09:44.339" v="809" actId="962"/>
        <pc:sldMkLst>
          <pc:docMk/>
          <pc:sldMk cId="17446445" sldId="302"/>
        </pc:sldMkLst>
        <pc:spChg chg="mod">
          <ac:chgData name="GROSS William P" userId="e7015193-c7c6-4e6c-a879-8edb9c9e54d6" providerId="ADAL" clId="{1D99725D-9F87-4A8D-80F5-A5FA3305B70C}" dt="2023-07-11T21:09:05.842" v="807"/>
          <ac:spMkLst>
            <pc:docMk/>
            <pc:sldMk cId="17446445" sldId="302"/>
            <ac:spMk id="4" creationId="{00000000-0000-0000-0000-000000000000}"/>
          </ac:spMkLst>
        </pc:spChg>
        <pc:spChg chg="mod">
          <ac:chgData name="GROSS William P" userId="e7015193-c7c6-4e6c-a879-8edb9c9e54d6" providerId="ADAL" clId="{1D99725D-9F87-4A8D-80F5-A5FA3305B70C}" dt="2023-07-11T21:09:12.541" v="808" actId="164"/>
          <ac:spMkLst>
            <pc:docMk/>
            <pc:sldMk cId="17446445" sldId="302"/>
            <ac:spMk id="12" creationId="{00000000-0000-0000-0000-000000000000}"/>
          </ac:spMkLst>
        </pc:spChg>
        <pc:grpChg chg="add mod">
          <ac:chgData name="GROSS William P" userId="e7015193-c7c6-4e6c-a879-8edb9c9e54d6" providerId="ADAL" clId="{1D99725D-9F87-4A8D-80F5-A5FA3305B70C}" dt="2023-07-11T21:09:44.339" v="809" actId="962"/>
          <ac:grpSpMkLst>
            <pc:docMk/>
            <pc:sldMk cId="17446445" sldId="302"/>
            <ac:grpSpMk id="5" creationId="{8F8CA1B8-4098-575D-765C-42067D7041C6}"/>
          </ac:grpSpMkLst>
        </pc:grpChg>
        <pc:picChg chg="mod">
          <ac:chgData name="GROSS William P" userId="e7015193-c7c6-4e6c-a879-8edb9c9e54d6" providerId="ADAL" clId="{1D99725D-9F87-4A8D-80F5-A5FA3305B70C}" dt="2023-07-11T21:09:12.541" v="808" actId="164"/>
          <ac:picMkLst>
            <pc:docMk/>
            <pc:sldMk cId="17446445" sldId="302"/>
            <ac:picMk id="11" creationId="{00000000-0000-0000-0000-000000000000}"/>
          </ac:picMkLst>
        </pc:picChg>
      </pc:sldChg>
      <pc:sldChg chg="modSp replTag delTag">
        <pc:chgData name="GROSS William P" userId="e7015193-c7c6-4e6c-a879-8edb9c9e54d6" providerId="ADAL" clId="{1D99725D-9F87-4A8D-80F5-A5FA3305B70C}" dt="2023-07-11T21:11:23.553" v="820" actId="13244"/>
        <pc:sldMkLst>
          <pc:docMk/>
          <pc:sldMk cId="1718183723" sldId="308"/>
        </pc:sldMkLst>
        <pc:spChg chg="mod">
          <ac:chgData name="GROSS William P" userId="e7015193-c7c6-4e6c-a879-8edb9c9e54d6" providerId="ADAL" clId="{1D99725D-9F87-4A8D-80F5-A5FA3305B70C}" dt="2023-07-11T21:11:23.553" v="820" actId="13244"/>
          <ac:spMkLst>
            <pc:docMk/>
            <pc:sldMk cId="1718183723" sldId="308"/>
            <ac:spMk id="4" creationId="{00000000-0000-0000-0000-000000000000}"/>
          </ac:spMkLst>
        </pc:spChg>
        <pc:picChg chg="mod">
          <ac:chgData name="GROSS William P" userId="e7015193-c7c6-4e6c-a879-8edb9c9e54d6" providerId="ADAL" clId="{1D99725D-9F87-4A8D-80F5-A5FA3305B70C}" dt="2023-07-11T21:11:23.429" v="819" actId="962"/>
          <ac:picMkLst>
            <pc:docMk/>
            <pc:sldMk cId="1718183723" sldId="308"/>
            <ac:picMk id="7" creationId="{00000000-0000-0000-0000-000000000000}"/>
          </ac:picMkLst>
        </pc:picChg>
      </pc:sldChg>
      <pc:sldChg chg="del replTag delTag">
        <pc:chgData name="GROSS William P" userId="e7015193-c7c6-4e6c-a879-8edb9c9e54d6" providerId="ADAL" clId="{1D99725D-9F87-4A8D-80F5-A5FA3305B70C}" dt="2023-07-11T20:30:31.866" v="234" actId="47"/>
        <pc:sldMkLst>
          <pc:docMk/>
          <pc:sldMk cId="1218023965" sldId="321"/>
        </pc:sldMkLst>
      </pc:sldChg>
      <pc:sldChg chg="del replTag delTag">
        <pc:chgData name="GROSS William P" userId="e7015193-c7c6-4e6c-a879-8edb9c9e54d6" providerId="ADAL" clId="{1D99725D-9F87-4A8D-80F5-A5FA3305B70C}" dt="2023-07-11T20:29:51.510" v="200" actId="47"/>
        <pc:sldMkLst>
          <pc:docMk/>
          <pc:sldMk cId="68057233" sldId="322"/>
        </pc:sldMkLst>
      </pc:sldChg>
      <pc:sldChg chg="del replTag delTag">
        <pc:chgData name="GROSS William P" userId="e7015193-c7c6-4e6c-a879-8edb9c9e54d6" providerId="ADAL" clId="{1D99725D-9F87-4A8D-80F5-A5FA3305B70C}" dt="2023-07-11T20:29:13.971" v="170" actId="2696"/>
        <pc:sldMkLst>
          <pc:docMk/>
          <pc:sldMk cId="4230875169" sldId="323"/>
        </pc:sldMkLst>
      </pc:sldChg>
      <pc:sldChg chg="del replTag delTag">
        <pc:chgData name="GROSS William P" userId="e7015193-c7c6-4e6c-a879-8edb9c9e54d6" providerId="ADAL" clId="{1D99725D-9F87-4A8D-80F5-A5FA3305B70C}" dt="2023-07-11T20:28:24.103" v="123" actId="47"/>
        <pc:sldMkLst>
          <pc:docMk/>
          <pc:sldMk cId="4252462970" sldId="324"/>
        </pc:sldMkLst>
      </pc:sldChg>
      <pc:sldChg chg="del replTag delTag">
        <pc:chgData name="GROSS William P" userId="e7015193-c7c6-4e6c-a879-8edb9c9e54d6" providerId="ADAL" clId="{1D99725D-9F87-4A8D-80F5-A5FA3305B70C}" dt="2023-07-11T20:27:36.769" v="95" actId="2696"/>
        <pc:sldMkLst>
          <pc:docMk/>
          <pc:sldMk cId="1791444322" sldId="325"/>
        </pc:sldMkLst>
      </pc:sldChg>
      <pc:sldChg chg="del replTag delTag">
        <pc:chgData name="GROSS William P" userId="e7015193-c7c6-4e6c-a879-8edb9c9e54d6" providerId="ADAL" clId="{1D99725D-9F87-4A8D-80F5-A5FA3305B70C}" dt="2023-07-11T20:26:27.699" v="59" actId="47"/>
        <pc:sldMkLst>
          <pc:docMk/>
          <pc:sldMk cId="1113539229" sldId="326"/>
        </pc:sldMkLst>
      </pc:sldChg>
      <pc:sldChg chg="addSp modSp mod replTag delTag">
        <pc:chgData name="GROSS William P" userId="e7015193-c7c6-4e6c-a879-8edb9c9e54d6" providerId="ADAL" clId="{1D99725D-9F87-4A8D-80F5-A5FA3305B70C}" dt="2023-07-11T21:12:15.074" v="828"/>
        <pc:sldMkLst>
          <pc:docMk/>
          <pc:sldMk cId="2937943295" sldId="327"/>
        </pc:sldMkLst>
        <pc:spChg chg="mod">
          <ac:chgData name="GROSS William P" userId="e7015193-c7c6-4e6c-a879-8edb9c9e54d6" providerId="ADAL" clId="{1D99725D-9F87-4A8D-80F5-A5FA3305B70C}" dt="2023-07-11T21:11:34.151" v="825"/>
          <ac:spMkLst>
            <pc:docMk/>
            <pc:sldMk cId="2937943295" sldId="327"/>
            <ac:spMk id="4" creationId="{00000000-0000-0000-0000-000000000000}"/>
          </ac:spMkLst>
        </pc:spChg>
        <pc:spChg chg="mod">
          <ac:chgData name="GROSS William P" userId="e7015193-c7c6-4e6c-a879-8edb9c9e54d6" providerId="ADAL" clId="{1D99725D-9F87-4A8D-80F5-A5FA3305B70C}" dt="2023-07-11T21:11:46.271" v="826" actId="164"/>
          <ac:spMkLst>
            <pc:docMk/>
            <pc:sldMk cId="2937943295" sldId="327"/>
            <ac:spMk id="8" creationId="{00000000-0000-0000-0000-000000000000}"/>
          </ac:spMkLst>
        </pc:spChg>
        <pc:grpChg chg="add mod">
          <ac:chgData name="GROSS William P" userId="e7015193-c7c6-4e6c-a879-8edb9c9e54d6" providerId="ADAL" clId="{1D99725D-9F87-4A8D-80F5-A5FA3305B70C}" dt="2023-07-11T21:12:15.074" v="828"/>
          <ac:grpSpMkLst>
            <pc:docMk/>
            <pc:sldMk cId="2937943295" sldId="327"/>
            <ac:grpSpMk id="3" creationId="{124C0D8E-C291-0201-B3D1-647408EA8534}"/>
          </ac:grpSpMkLst>
        </pc:grpChg>
        <pc:picChg chg="mod">
          <ac:chgData name="GROSS William P" userId="e7015193-c7c6-4e6c-a879-8edb9c9e54d6" providerId="ADAL" clId="{1D99725D-9F87-4A8D-80F5-A5FA3305B70C}" dt="2023-07-11T21:11:46.271" v="826" actId="164"/>
          <ac:picMkLst>
            <pc:docMk/>
            <pc:sldMk cId="2937943295" sldId="327"/>
            <ac:picMk id="6" creationId="{00000000-0000-0000-0000-000000000000}"/>
          </ac:picMkLst>
        </pc:picChg>
      </pc:sldChg>
      <pc:sldChg chg="del replTag delTag">
        <pc:chgData name="GROSS William P" userId="e7015193-c7c6-4e6c-a879-8edb9c9e54d6" providerId="ADAL" clId="{1D99725D-9F87-4A8D-80F5-A5FA3305B70C}" dt="2023-07-11T21:01:06.890" v="363" actId="47"/>
        <pc:sldMkLst>
          <pc:docMk/>
          <pc:sldMk cId="2430158954" sldId="328"/>
        </pc:sldMkLst>
      </pc:sldChg>
      <pc:sldChg chg="add replTag delTag modNotesTx">
        <pc:chgData name="GROSS William P" userId="e7015193-c7c6-4e6c-a879-8edb9c9e54d6" providerId="ADAL" clId="{1D99725D-9F87-4A8D-80F5-A5FA3305B70C}" dt="2023-07-11T21:01:06.892" v="365"/>
        <pc:sldMkLst>
          <pc:docMk/>
          <pc:sldMk cId="3264584161" sldId="329"/>
        </pc:sldMkLst>
      </pc:sldChg>
      <pc:sldChg chg="add replTag delTag modNotesTx">
        <pc:chgData name="GROSS William P" userId="e7015193-c7c6-4e6c-a879-8edb9c9e54d6" providerId="ADAL" clId="{1D99725D-9F87-4A8D-80F5-A5FA3305B70C}" dt="2023-07-11T20:30:35.054" v="242"/>
        <pc:sldMkLst>
          <pc:docMk/>
          <pc:sldMk cId="4084585364" sldId="330"/>
        </pc:sldMkLst>
      </pc:sldChg>
      <pc:sldChg chg="add del replTag delTag modNotesTx">
        <pc:chgData name="GROSS William P" userId="e7015193-c7c6-4e6c-a879-8edb9c9e54d6" providerId="ADAL" clId="{1D99725D-9F87-4A8D-80F5-A5FA3305B70C}" dt="2023-07-11T20:29:56.501" v="208"/>
        <pc:sldMkLst>
          <pc:docMk/>
          <pc:sldMk cId="2741334130" sldId="331"/>
        </pc:sldMkLst>
      </pc:sldChg>
      <pc:sldChg chg="modSp mod replTag delTag">
        <pc:chgData name="GROSS William P" userId="e7015193-c7c6-4e6c-a879-8edb9c9e54d6" providerId="ADAL" clId="{1D99725D-9F87-4A8D-80F5-A5FA3305B70C}" dt="2023-07-11T21:02:25.941" v="552" actId="962"/>
        <pc:sldMkLst>
          <pc:docMk/>
          <pc:sldMk cId="2419536439" sldId="332"/>
        </pc:sldMkLst>
        <pc:picChg chg="mod">
          <ac:chgData name="GROSS William P" userId="e7015193-c7c6-4e6c-a879-8edb9c9e54d6" providerId="ADAL" clId="{1D99725D-9F87-4A8D-80F5-A5FA3305B70C}" dt="2023-07-11T21:02:25.941" v="552" actId="962"/>
          <ac:picMkLst>
            <pc:docMk/>
            <pc:sldMk cId="2419536439" sldId="332"/>
            <ac:picMk id="17" creationId="{EDA86E19-9058-54AA-54F4-740DA298BEFB}"/>
          </ac:picMkLst>
        </pc:picChg>
      </pc:sldChg>
      <pc:sldChg chg="add replTag delTag modNotesTx">
        <pc:chgData name="GROSS William P" userId="e7015193-c7c6-4e6c-a879-8edb9c9e54d6" providerId="ADAL" clId="{1D99725D-9F87-4A8D-80F5-A5FA3305B70C}" dt="2023-07-11T21:00:24.574" v="339"/>
        <pc:sldMkLst>
          <pc:docMk/>
          <pc:sldMk cId="3684433184" sldId="333"/>
        </pc:sldMkLst>
      </pc:sldChg>
      <pc:sldChg chg="add replTag delTag modNotesTx">
        <pc:chgData name="GROSS William P" userId="e7015193-c7c6-4e6c-a879-8edb9c9e54d6" providerId="ADAL" clId="{1D99725D-9F87-4A8D-80F5-A5FA3305B70C}" dt="2023-07-11T21:00:21.741" v="337"/>
        <pc:sldMkLst>
          <pc:docMk/>
          <pc:sldMk cId="4177247156" sldId="334"/>
        </pc:sldMkLst>
      </pc:sldChg>
      <pc:sldChg chg="add replTag delTag modNotesTx">
        <pc:chgData name="GROSS William P" userId="e7015193-c7c6-4e6c-a879-8edb9c9e54d6" providerId="ADAL" clId="{1D99725D-9F87-4A8D-80F5-A5FA3305B70C}" dt="2023-07-11T21:01:08.960" v="369"/>
        <pc:sldMkLst>
          <pc:docMk/>
          <pc:sldMk cId="3678646164" sldId="339"/>
        </pc:sldMkLst>
      </pc:sldChg>
      <pc:sldChg chg="modSp mod replTag delTag">
        <pc:chgData name="GROSS William P" userId="e7015193-c7c6-4e6c-a879-8edb9c9e54d6" providerId="ADAL" clId="{1D99725D-9F87-4A8D-80F5-A5FA3305B70C}" dt="2023-07-17T16:39:12.938" v="838"/>
        <pc:sldMkLst>
          <pc:docMk/>
          <pc:sldMk cId="496702925" sldId="340"/>
        </pc:sldMkLst>
        <pc:spChg chg="mod">
          <ac:chgData name="GROSS William P" userId="e7015193-c7c6-4e6c-a879-8edb9c9e54d6" providerId="ADAL" clId="{1D99725D-9F87-4A8D-80F5-A5FA3305B70C}" dt="2023-07-11T21:01:38.200" v="400" actId="962"/>
          <ac:spMkLst>
            <pc:docMk/>
            <pc:sldMk cId="496702925" sldId="340"/>
            <ac:spMk id="2" creationId="{00000000-0000-0000-0000-000000000000}"/>
          </ac:spMkLst>
        </pc:spChg>
        <pc:spChg chg="mod">
          <ac:chgData name="GROSS William P" userId="e7015193-c7c6-4e6c-a879-8edb9c9e54d6" providerId="ADAL" clId="{1D99725D-9F87-4A8D-80F5-A5FA3305B70C}" dt="2023-07-11T21:03:12.079" v="737" actId="33553"/>
          <ac:spMkLst>
            <pc:docMk/>
            <pc:sldMk cId="496702925" sldId="340"/>
            <ac:spMk id="3" creationId="{00000000-0000-0000-0000-000000000000}"/>
          </ac:spMkLst>
        </pc:spChg>
        <pc:spChg chg="mod">
          <ac:chgData name="GROSS William P" userId="e7015193-c7c6-4e6c-a879-8edb9c9e54d6" providerId="ADAL" clId="{1D99725D-9F87-4A8D-80F5-A5FA3305B70C}" dt="2023-07-11T21:03:50.442" v="753"/>
          <ac:spMkLst>
            <pc:docMk/>
            <pc:sldMk cId="496702925" sldId="340"/>
            <ac:spMk id="8" creationId="{00000000-0000-0000-0000-000000000000}"/>
          </ac:spMkLst>
        </pc:spChg>
        <pc:spChg chg="mod">
          <ac:chgData name="GROSS William P" userId="e7015193-c7c6-4e6c-a879-8edb9c9e54d6" providerId="ADAL" clId="{1D99725D-9F87-4A8D-80F5-A5FA3305B70C}" dt="2023-07-11T21:03:45.522" v="749"/>
          <ac:spMkLst>
            <pc:docMk/>
            <pc:sldMk cId="496702925" sldId="340"/>
            <ac:spMk id="9" creationId="{00000000-0000-0000-0000-000000000000}"/>
          </ac:spMkLst>
        </pc:spChg>
      </pc:sldChg>
      <pc:sldChg chg="modSp mod replTag delTag">
        <pc:chgData name="GROSS William P" userId="e7015193-c7c6-4e6c-a879-8edb9c9e54d6" providerId="ADAL" clId="{1D99725D-9F87-4A8D-80F5-A5FA3305B70C}" dt="2023-07-11T21:04:58.266" v="771"/>
        <pc:sldMkLst>
          <pc:docMk/>
          <pc:sldMk cId="798781645" sldId="341"/>
        </pc:sldMkLst>
        <pc:spChg chg="mod">
          <ac:chgData name="GROSS William P" userId="e7015193-c7c6-4e6c-a879-8edb9c9e54d6" providerId="ADAL" clId="{1D99725D-9F87-4A8D-80F5-A5FA3305B70C}" dt="2023-07-11T21:01:49.577" v="431" actId="962"/>
          <ac:spMkLst>
            <pc:docMk/>
            <pc:sldMk cId="798781645" sldId="341"/>
            <ac:spMk id="2" creationId="{00000000-0000-0000-0000-000000000000}"/>
          </ac:spMkLst>
        </pc:spChg>
        <pc:spChg chg="mod">
          <ac:chgData name="GROSS William P" userId="e7015193-c7c6-4e6c-a879-8edb9c9e54d6" providerId="ADAL" clId="{1D99725D-9F87-4A8D-80F5-A5FA3305B70C}" dt="2023-07-11T21:03:20.092" v="740" actId="33553"/>
          <ac:spMkLst>
            <pc:docMk/>
            <pc:sldMk cId="798781645" sldId="341"/>
            <ac:spMk id="3" creationId="{00000000-0000-0000-0000-000000000000}"/>
          </ac:spMkLst>
        </pc:spChg>
        <pc:spChg chg="mod">
          <ac:chgData name="GROSS William P" userId="e7015193-c7c6-4e6c-a879-8edb9c9e54d6" providerId="ADAL" clId="{1D99725D-9F87-4A8D-80F5-A5FA3305B70C}" dt="2023-07-11T21:04:46.113" v="770"/>
          <ac:spMkLst>
            <pc:docMk/>
            <pc:sldMk cId="798781645" sldId="341"/>
            <ac:spMk id="5" creationId="{4BA40166-7FCE-4BBE-5D50-9F2D5A6BAE4D}"/>
          </ac:spMkLst>
        </pc:spChg>
        <pc:spChg chg="mod">
          <ac:chgData name="GROSS William P" userId="e7015193-c7c6-4e6c-a879-8edb9c9e54d6" providerId="ADAL" clId="{1D99725D-9F87-4A8D-80F5-A5FA3305B70C}" dt="2023-07-11T21:04:25.919" v="765"/>
          <ac:spMkLst>
            <pc:docMk/>
            <pc:sldMk cId="798781645" sldId="341"/>
            <ac:spMk id="8" creationId="{00000000-0000-0000-0000-000000000000}"/>
          </ac:spMkLst>
        </pc:spChg>
        <pc:spChg chg="mod">
          <ac:chgData name="GROSS William P" userId="e7015193-c7c6-4e6c-a879-8edb9c9e54d6" providerId="ADAL" clId="{1D99725D-9F87-4A8D-80F5-A5FA3305B70C}" dt="2023-07-11T21:04:22.111" v="760"/>
          <ac:spMkLst>
            <pc:docMk/>
            <pc:sldMk cId="798781645" sldId="341"/>
            <ac:spMk id="9" creationId="{00000000-0000-0000-0000-000000000000}"/>
          </ac:spMkLst>
        </pc:spChg>
        <pc:spChg chg="mod">
          <ac:chgData name="GROSS William P" userId="e7015193-c7c6-4e6c-a879-8edb9c9e54d6" providerId="ADAL" clId="{1D99725D-9F87-4A8D-80F5-A5FA3305B70C}" dt="2023-07-11T21:04:58.266" v="771"/>
          <ac:spMkLst>
            <pc:docMk/>
            <pc:sldMk cId="798781645" sldId="341"/>
            <ac:spMk id="11" creationId="{00000000-0000-0000-0000-000000000000}"/>
          </ac:spMkLst>
        </pc:spChg>
        <pc:spChg chg="mod">
          <ac:chgData name="GROSS William P" userId="e7015193-c7c6-4e6c-a879-8edb9c9e54d6" providerId="ADAL" clId="{1D99725D-9F87-4A8D-80F5-A5FA3305B70C}" dt="2023-07-11T21:04:37.513" v="767"/>
          <ac:spMkLst>
            <pc:docMk/>
            <pc:sldMk cId="798781645" sldId="341"/>
            <ac:spMk id="13" creationId="{00000000-0000-0000-0000-000000000000}"/>
          </ac:spMkLst>
        </pc:spChg>
      </pc:sldChg>
      <pc:sldChg chg="modSp mod replTag delTag">
        <pc:chgData name="GROSS William P" userId="e7015193-c7c6-4e6c-a879-8edb9c9e54d6" providerId="ADAL" clId="{1D99725D-9F87-4A8D-80F5-A5FA3305B70C}" dt="2023-07-11T21:05:17.752" v="778"/>
        <pc:sldMkLst>
          <pc:docMk/>
          <pc:sldMk cId="1713955333" sldId="342"/>
        </pc:sldMkLst>
        <pc:spChg chg="mod">
          <ac:chgData name="GROSS William P" userId="e7015193-c7c6-4e6c-a879-8edb9c9e54d6" providerId="ADAL" clId="{1D99725D-9F87-4A8D-80F5-A5FA3305B70C}" dt="2023-07-11T21:02:00.279" v="462" actId="962"/>
          <ac:spMkLst>
            <pc:docMk/>
            <pc:sldMk cId="1713955333" sldId="342"/>
            <ac:spMk id="2" creationId="{00000000-0000-0000-0000-000000000000}"/>
          </ac:spMkLst>
        </pc:spChg>
        <pc:spChg chg="mod">
          <ac:chgData name="GROSS William P" userId="e7015193-c7c6-4e6c-a879-8edb9c9e54d6" providerId="ADAL" clId="{1D99725D-9F87-4A8D-80F5-A5FA3305B70C}" dt="2023-07-11T21:03:27.629" v="743" actId="33553"/>
          <ac:spMkLst>
            <pc:docMk/>
            <pc:sldMk cId="1713955333" sldId="342"/>
            <ac:spMk id="3" creationId="{00000000-0000-0000-0000-000000000000}"/>
          </ac:spMkLst>
        </pc:spChg>
        <pc:spChg chg="mod">
          <ac:chgData name="GROSS William P" userId="e7015193-c7c6-4e6c-a879-8edb9c9e54d6" providerId="ADAL" clId="{1D99725D-9F87-4A8D-80F5-A5FA3305B70C}" dt="2023-07-11T21:05:17.752" v="778"/>
          <ac:spMkLst>
            <pc:docMk/>
            <pc:sldMk cId="1713955333" sldId="342"/>
            <ac:spMk id="8" creationId="{00000000-0000-0000-0000-000000000000}"/>
          </ac:spMkLst>
        </pc:spChg>
      </pc:sldChg>
      <pc:sldChg chg="add replTag delTag modNotesTx">
        <pc:chgData name="GROSS William P" userId="e7015193-c7c6-4e6c-a879-8edb9c9e54d6" providerId="ADAL" clId="{1D99725D-9F87-4A8D-80F5-A5FA3305B70C}" dt="2023-07-11T20:29:13.971" v="172"/>
        <pc:sldMkLst>
          <pc:docMk/>
          <pc:sldMk cId="2215660890" sldId="343"/>
        </pc:sldMkLst>
      </pc:sldChg>
      <pc:sldMasterChg chg="replTag delTag delSldLayout modSldLayout">
        <pc:chgData name="GROSS William P" userId="e7015193-c7c6-4e6c-a879-8edb9c9e54d6" providerId="ADAL" clId="{1D99725D-9F87-4A8D-80F5-A5FA3305B70C}" dt="2023-12-28T00:33:48.906" v="1224"/>
        <pc:sldMasterMkLst>
          <pc:docMk/>
          <pc:sldMasterMk cId="3145581561" sldId="2147483648"/>
        </pc:sldMasterMkLst>
        <pc:sldLayoutChg chg="modSp mod replTag delTag">
          <pc:chgData name="GROSS William P" userId="e7015193-c7c6-4e6c-a879-8edb9c9e54d6" providerId="ADAL" clId="{1D99725D-9F87-4A8D-80F5-A5FA3305B70C}" dt="2023-12-28T00:29:43.712" v="851" actId="962"/>
          <pc:sldLayoutMkLst>
            <pc:docMk/>
            <pc:sldMasterMk cId="3145581561" sldId="2147483648"/>
            <pc:sldLayoutMk cId="1110035339" sldId="2147483649"/>
          </pc:sldLayoutMkLst>
          <pc:picChg chg="mod">
            <ac:chgData name="GROSS William P" userId="e7015193-c7c6-4e6c-a879-8edb9c9e54d6" providerId="ADAL" clId="{1D99725D-9F87-4A8D-80F5-A5FA3305B70C}" dt="2023-12-28T00:29:38.122" v="850" actId="962"/>
            <ac:picMkLst>
              <pc:docMk/>
              <pc:sldMasterMk cId="3145581561" sldId="2147483648"/>
              <pc:sldLayoutMk cId="1110035339" sldId="2147483649"/>
              <ac:picMk id="8" creationId="{00000000-0000-0000-0000-000000000000}"/>
            </ac:picMkLst>
          </pc:picChg>
          <pc:cxnChg chg="mod">
            <ac:chgData name="GROSS William P" userId="e7015193-c7c6-4e6c-a879-8edb9c9e54d6" providerId="ADAL" clId="{1D99725D-9F87-4A8D-80F5-A5FA3305B70C}" dt="2023-12-28T00:29:43.712" v="851" actId="962"/>
            <ac:cxnSpMkLst>
              <pc:docMk/>
              <pc:sldMasterMk cId="3145581561" sldId="2147483648"/>
              <pc:sldLayoutMk cId="1110035339" sldId="2147483649"/>
              <ac:cxnSpMk id="7" creationId="{00000000-0000-0000-0000-000000000000}"/>
            </ac:cxnSpMkLst>
          </pc:cxnChg>
        </pc:sldLayoutChg>
        <pc:sldLayoutChg chg="modSp mod replTag delTag">
          <pc:chgData name="GROSS William P" userId="e7015193-c7c6-4e6c-a879-8edb9c9e54d6" providerId="ADAL" clId="{1D99725D-9F87-4A8D-80F5-A5FA3305B70C}" dt="2023-12-28T00:30:48.896" v="889" actId="962"/>
          <pc:sldLayoutMkLst>
            <pc:docMk/>
            <pc:sldMasterMk cId="3145581561" sldId="2147483648"/>
            <pc:sldLayoutMk cId="3587754285" sldId="2147483650"/>
          </pc:sldLayoutMkLst>
          <pc:picChg chg="mod">
            <ac:chgData name="GROSS William P" userId="e7015193-c7c6-4e6c-a879-8edb9c9e54d6" providerId="ADAL" clId="{1D99725D-9F87-4A8D-80F5-A5FA3305B70C}" dt="2023-12-28T00:30:42.154" v="886" actId="962"/>
            <ac:picMkLst>
              <pc:docMk/>
              <pc:sldMasterMk cId="3145581561" sldId="2147483648"/>
              <pc:sldLayoutMk cId="3587754285" sldId="2147483650"/>
              <ac:picMk id="8" creationId="{00000000-0000-0000-0000-000000000000}"/>
            </ac:picMkLst>
          </pc:picChg>
          <pc:cxnChg chg="mod">
            <ac:chgData name="GROSS William P" userId="e7015193-c7c6-4e6c-a879-8edb9c9e54d6" providerId="ADAL" clId="{1D99725D-9F87-4A8D-80F5-A5FA3305B70C}" dt="2023-12-28T00:30:48.896" v="889" actId="962"/>
            <ac:cxnSpMkLst>
              <pc:docMk/>
              <pc:sldMasterMk cId="3145581561" sldId="2147483648"/>
              <pc:sldLayoutMk cId="3587754285" sldId="2147483650"/>
              <ac:cxnSpMk id="7" creationId="{00000000-0000-0000-0000-000000000000}"/>
            </ac:cxnSpMkLst>
          </pc:cxnChg>
        </pc:sldLayoutChg>
        <pc:sldLayoutChg chg="modSp mod replTag delTag">
          <pc:chgData name="GROSS William P" userId="e7015193-c7c6-4e6c-a879-8edb9c9e54d6" providerId="ADAL" clId="{1D99725D-9F87-4A8D-80F5-A5FA3305B70C}" dt="2023-12-28T00:29:57.873" v="859" actId="962"/>
          <pc:sldLayoutMkLst>
            <pc:docMk/>
            <pc:sldMasterMk cId="3145581561" sldId="2147483648"/>
            <pc:sldLayoutMk cId="3747685078" sldId="2147483651"/>
          </pc:sldLayoutMkLst>
          <pc:picChg chg="mod">
            <ac:chgData name="GROSS William P" userId="e7015193-c7c6-4e6c-a879-8edb9c9e54d6" providerId="ADAL" clId="{1D99725D-9F87-4A8D-80F5-A5FA3305B70C}" dt="2023-12-28T00:29:53.738" v="858" actId="962"/>
            <ac:picMkLst>
              <pc:docMk/>
              <pc:sldMasterMk cId="3145581561" sldId="2147483648"/>
              <pc:sldLayoutMk cId="3747685078" sldId="2147483651"/>
              <ac:picMk id="8" creationId="{00000000-0000-0000-0000-000000000000}"/>
            </ac:picMkLst>
          </pc:picChg>
          <pc:cxnChg chg="mod">
            <ac:chgData name="GROSS William P" userId="e7015193-c7c6-4e6c-a879-8edb9c9e54d6" providerId="ADAL" clId="{1D99725D-9F87-4A8D-80F5-A5FA3305B70C}" dt="2023-12-28T00:29:57.873" v="859" actId="962"/>
            <ac:cxnSpMkLst>
              <pc:docMk/>
              <pc:sldMasterMk cId="3145581561" sldId="2147483648"/>
              <pc:sldLayoutMk cId="3747685078" sldId="2147483651"/>
              <ac:cxnSpMk id="7" creationId="{00000000-0000-0000-0000-000000000000}"/>
            </ac:cxnSpMkLst>
          </pc:cxnChg>
        </pc:sldLayoutChg>
        <pc:sldLayoutChg chg="replTag">
          <pc:chgData name="GROSS William P" userId="e7015193-c7c6-4e6c-a879-8edb9c9e54d6" providerId="ADAL" clId="{1D99725D-9F87-4A8D-80F5-A5FA3305B70C}" dt="2023-12-28T00:30:51.105" v="890"/>
          <pc:sldLayoutMkLst>
            <pc:docMk/>
            <pc:sldMasterMk cId="3145581561" sldId="2147483648"/>
            <pc:sldLayoutMk cId="3099639590" sldId="2147483652"/>
          </pc:sldLayoutMkLst>
        </pc:sldLayoutChg>
        <pc:sldLayoutChg chg="modSp mod replTag delTag">
          <pc:chgData name="GROSS William P" userId="e7015193-c7c6-4e6c-a879-8edb9c9e54d6" providerId="ADAL" clId="{1D99725D-9F87-4A8D-80F5-A5FA3305B70C}" dt="2023-12-28T00:30:32.213" v="878"/>
          <pc:sldLayoutMkLst>
            <pc:docMk/>
            <pc:sldMasterMk cId="3145581561" sldId="2147483648"/>
            <pc:sldLayoutMk cId="2562650378" sldId="2147483654"/>
          </pc:sldLayoutMkLst>
          <pc:picChg chg="mod">
            <ac:chgData name="GROSS William P" userId="e7015193-c7c6-4e6c-a879-8edb9c9e54d6" providerId="ADAL" clId="{1D99725D-9F87-4A8D-80F5-A5FA3305B70C}" dt="2023-12-28T00:30:23.744" v="872" actId="962"/>
            <ac:picMkLst>
              <pc:docMk/>
              <pc:sldMasterMk cId="3145581561" sldId="2147483648"/>
              <pc:sldLayoutMk cId="2562650378" sldId="2147483654"/>
              <ac:picMk id="7" creationId="{00000000-0000-0000-0000-000000000000}"/>
            </ac:picMkLst>
          </pc:picChg>
          <pc:cxnChg chg="mod">
            <ac:chgData name="GROSS William P" userId="e7015193-c7c6-4e6c-a879-8edb9c9e54d6" providerId="ADAL" clId="{1D99725D-9F87-4A8D-80F5-A5FA3305B70C}" dt="2023-12-28T00:30:19.601" v="870" actId="962"/>
            <ac:cxnSpMkLst>
              <pc:docMk/>
              <pc:sldMasterMk cId="3145581561" sldId="2147483648"/>
              <pc:sldLayoutMk cId="2562650378" sldId="2147483654"/>
              <ac:cxnSpMk id="6" creationId="{00000000-0000-0000-0000-000000000000}"/>
            </ac:cxnSpMkLst>
          </pc:cxnChg>
        </pc:sldLayoutChg>
        <pc:sldLayoutChg chg="modSp mod replTag delTag">
          <pc:chgData name="GROSS William P" userId="e7015193-c7c6-4e6c-a879-8edb9c9e54d6" providerId="ADAL" clId="{1D99725D-9F87-4A8D-80F5-A5FA3305B70C}" dt="2023-12-28T00:33:48.906" v="1224"/>
          <pc:sldLayoutMkLst>
            <pc:docMk/>
            <pc:sldMasterMk cId="3145581561" sldId="2147483648"/>
            <pc:sldLayoutMk cId="3375981018" sldId="2147483655"/>
          </pc:sldLayoutMkLst>
          <pc:picChg chg="mod">
            <ac:chgData name="GROSS William P" userId="e7015193-c7c6-4e6c-a879-8edb9c9e54d6" providerId="ADAL" clId="{1D99725D-9F87-4A8D-80F5-A5FA3305B70C}" dt="2023-12-28T00:33:27.403" v="1208" actId="962"/>
            <ac:picMkLst>
              <pc:docMk/>
              <pc:sldMasterMk cId="3145581561" sldId="2147483648"/>
              <pc:sldLayoutMk cId="3375981018" sldId="2147483655"/>
              <ac:picMk id="2" creationId="{00000000-0000-0000-0000-000000000000}"/>
            </ac:picMkLst>
          </pc:picChg>
        </pc:sldLayoutChg>
        <pc:sldLayoutChg chg="modSp mod replTag delTag">
          <pc:chgData name="GROSS William P" userId="e7015193-c7c6-4e6c-a879-8edb9c9e54d6" providerId="ADAL" clId="{1D99725D-9F87-4A8D-80F5-A5FA3305B70C}" dt="2023-12-28T00:31:03.472" v="921"/>
          <pc:sldLayoutMkLst>
            <pc:docMk/>
            <pc:sldMasterMk cId="3145581561" sldId="2147483648"/>
            <pc:sldLayoutMk cId="667193427" sldId="2147483657"/>
          </pc:sldLayoutMkLst>
          <pc:spChg chg="mod">
            <ac:chgData name="GROSS William P" userId="e7015193-c7c6-4e6c-a879-8edb9c9e54d6" providerId="ADAL" clId="{1D99725D-9F87-4A8D-80F5-A5FA3305B70C}" dt="2023-12-28T00:30:58.715" v="918" actId="962"/>
            <ac:spMkLst>
              <pc:docMk/>
              <pc:sldMasterMk cId="3145581561" sldId="2147483648"/>
              <pc:sldLayoutMk cId="667193427" sldId="2147483657"/>
              <ac:spMk id="20" creationId="{00000000-0000-0000-0000-000000000000}"/>
            </ac:spMkLst>
          </pc:spChg>
          <pc:cxnChg chg="mod">
            <ac:chgData name="GROSS William P" userId="e7015193-c7c6-4e6c-a879-8edb9c9e54d6" providerId="ADAL" clId="{1D99725D-9F87-4A8D-80F5-A5FA3305B70C}" dt="2023-12-28T00:31:01.905" v="919" actId="962"/>
            <ac:cxnSpMkLst>
              <pc:docMk/>
              <pc:sldMasterMk cId="3145581561" sldId="2147483648"/>
              <pc:sldLayoutMk cId="667193427" sldId="2147483657"/>
              <ac:cxnSpMk id="8" creationId="{00000000-0000-0000-0000-000000000000}"/>
            </ac:cxnSpMkLst>
          </pc:cxnChg>
        </pc:sldLayoutChg>
        <pc:sldLayoutChg chg="modSp mod replTag delTag">
          <pc:chgData name="GROSS William P" userId="e7015193-c7c6-4e6c-a879-8edb9c9e54d6" providerId="ADAL" clId="{1D99725D-9F87-4A8D-80F5-A5FA3305B70C}" dt="2023-12-28T00:31:24.770" v="966" actId="962"/>
          <pc:sldLayoutMkLst>
            <pc:docMk/>
            <pc:sldMasterMk cId="3145581561" sldId="2147483648"/>
            <pc:sldLayoutMk cId="604228210" sldId="2147483658"/>
          </pc:sldLayoutMkLst>
          <pc:spChg chg="mod">
            <ac:chgData name="GROSS William P" userId="e7015193-c7c6-4e6c-a879-8edb9c9e54d6" providerId="ADAL" clId="{1D99725D-9F87-4A8D-80F5-A5FA3305B70C}" dt="2023-12-28T00:31:17.734" v="963" actId="962"/>
            <ac:spMkLst>
              <pc:docMk/>
              <pc:sldMasterMk cId="3145581561" sldId="2147483648"/>
              <pc:sldLayoutMk cId="604228210" sldId="2147483658"/>
              <ac:spMk id="10" creationId="{00000000-0000-0000-0000-000000000000}"/>
            </ac:spMkLst>
          </pc:spChg>
          <pc:picChg chg="mod">
            <ac:chgData name="GROSS William P" userId="e7015193-c7c6-4e6c-a879-8edb9c9e54d6" providerId="ADAL" clId="{1D99725D-9F87-4A8D-80F5-A5FA3305B70C}" dt="2023-12-28T00:31:24.770" v="966" actId="962"/>
            <ac:picMkLst>
              <pc:docMk/>
              <pc:sldMasterMk cId="3145581561" sldId="2147483648"/>
              <pc:sldLayoutMk cId="604228210" sldId="2147483658"/>
              <ac:picMk id="6" creationId="{00000000-0000-0000-0000-000000000000}"/>
            </ac:picMkLst>
          </pc:picChg>
          <pc:cxnChg chg="mod">
            <ac:chgData name="GROSS William P" userId="e7015193-c7c6-4e6c-a879-8edb9c9e54d6" providerId="ADAL" clId="{1D99725D-9F87-4A8D-80F5-A5FA3305B70C}" dt="2023-12-28T00:31:21.825" v="964" actId="962"/>
            <ac:cxnSpMkLst>
              <pc:docMk/>
              <pc:sldMasterMk cId="3145581561" sldId="2147483648"/>
              <pc:sldLayoutMk cId="604228210" sldId="2147483658"/>
              <ac:cxnSpMk id="8" creationId="{00000000-0000-0000-0000-000000000000}"/>
            </ac:cxnSpMkLst>
          </pc:cxnChg>
        </pc:sldLayoutChg>
        <pc:sldLayoutChg chg="modSp mod replTag delTag">
          <pc:chgData name="GROSS William P" userId="e7015193-c7c6-4e6c-a879-8edb9c9e54d6" providerId="ADAL" clId="{1D99725D-9F87-4A8D-80F5-A5FA3305B70C}" dt="2023-12-28T00:31:07.353" v="925" actId="962"/>
          <pc:sldLayoutMkLst>
            <pc:docMk/>
            <pc:sldMasterMk cId="3145581561" sldId="2147483648"/>
            <pc:sldLayoutMk cId="3419032962" sldId="2147483659"/>
          </pc:sldLayoutMkLst>
          <pc:spChg chg="mod">
            <ac:chgData name="GROSS William P" userId="e7015193-c7c6-4e6c-a879-8edb9c9e54d6" providerId="ADAL" clId="{1D99725D-9F87-4A8D-80F5-A5FA3305B70C}" dt="2023-12-28T00:31:07.353" v="925" actId="962"/>
            <ac:spMkLst>
              <pc:docMk/>
              <pc:sldMasterMk cId="3145581561" sldId="2147483648"/>
              <pc:sldLayoutMk cId="3419032962" sldId="2147483659"/>
              <ac:spMk id="9" creationId="{00000000-0000-0000-0000-000000000000}"/>
            </ac:spMkLst>
          </pc:spChg>
        </pc:sldLayoutChg>
        <pc:sldLayoutChg chg="modSp mod replTag delTag">
          <pc:chgData name="GROSS William P" userId="e7015193-c7c6-4e6c-a879-8edb9c9e54d6" providerId="ADAL" clId="{1D99725D-9F87-4A8D-80F5-A5FA3305B70C}" dt="2023-12-28T00:30:13.975" v="865" actId="962"/>
          <pc:sldLayoutMkLst>
            <pc:docMk/>
            <pc:sldMasterMk cId="3145581561" sldId="2147483648"/>
            <pc:sldLayoutMk cId="3325758434" sldId="2147483661"/>
          </pc:sldLayoutMkLst>
          <pc:spChg chg="mod">
            <ac:chgData name="GROSS William P" userId="e7015193-c7c6-4e6c-a879-8edb9c9e54d6" providerId="ADAL" clId="{1D99725D-9F87-4A8D-80F5-A5FA3305B70C}" dt="2023-12-28T00:30:10.456" v="863" actId="962"/>
            <ac:spMkLst>
              <pc:docMk/>
              <pc:sldMasterMk cId="3145581561" sldId="2147483648"/>
              <pc:sldLayoutMk cId="3325758434" sldId="2147483661"/>
              <ac:spMk id="9" creationId="{00000000-0000-0000-0000-000000000000}"/>
            </ac:spMkLst>
          </pc:spChg>
          <pc:picChg chg="mod">
            <ac:chgData name="GROSS William P" userId="e7015193-c7c6-4e6c-a879-8edb9c9e54d6" providerId="ADAL" clId="{1D99725D-9F87-4A8D-80F5-A5FA3305B70C}" dt="2023-12-28T00:30:13.975" v="865" actId="962"/>
            <ac:picMkLst>
              <pc:docMk/>
              <pc:sldMasterMk cId="3145581561" sldId="2147483648"/>
              <pc:sldLayoutMk cId="3325758434" sldId="2147483661"/>
              <ac:picMk id="10" creationId="{00000000-0000-0000-0000-000000000000}"/>
            </ac:picMkLst>
          </pc:picChg>
        </pc:sldLayoutChg>
        <pc:sldLayoutChg chg="del replTag">
          <pc:chgData name="GROSS William P" userId="e7015193-c7c6-4e6c-a879-8edb9c9e54d6" providerId="ADAL" clId="{1D99725D-9F87-4A8D-80F5-A5FA3305B70C}" dt="2023-12-28T00:31:59.737" v="1041" actId="2696"/>
          <pc:sldLayoutMkLst>
            <pc:docMk/>
            <pc:sldMasterMk cId="3145581561" sldId="2147483648"/>
            <pc:sldLayoutMk cId="2175218072" sldId="2147483662"/>
          </pc:sldLayoutMkLst>
        </pc:sldLayoutChg>
        <pc:sldLayoutChg chg="modSp mod replTag delTag">
          <pc:chgData name="GROSS William P" userId="e7015193-c7c6-4e6c-a879-8edb9c9e54d6" providerId="ADAL" clId="{1D99725D-9F87-4A8D-80F5-A5FA3305B70C}" dt="2023-12-28T00:31:50.902" v="1035"/>
          <pc:sldLayoutMkLst>
            <pc:docMk/>
            <pc:sldMasterMk cId="3145581561" sldId="2147483648"/>
            <pc:sldLayoutMk cId="3774946531" sldId="2147483663"/>
          </pc:sldLayoutMkLst>
          <pc:spChg chg="mod">
            <ac:chgData name="GROSS William P" userId="e7015193-c7c6-4e6c-a879-8edb9c9e54d6" providerId="ADAL" clId="{1D99725D-9F87-4A8D-80F5-A5FA3305B70C}" dt="2023-12-28T00:31:43.361" v="1032" actId="962"/>
            <ac:spMkLst>
              <pc:docMk/>
              <pc:sldMasterMk cId="3145581561" sldId="2147483648"/>
              <pc:sldLayoutMk cId="3774946531" sldId="2147483663"/>
              <ac:spMk id="10" creationId="{00000000-0000-0000-0000-000000000000}"/>
            </ac:spMkLst>
          </pc:spChg>
          <pc:picChg chg="mod">
            <ac:chgData name="GROSS William P" userId="e7015193-c7c6-4e6c-a879-8edb9c9e54d6" providerId="ADAL" clId="{1D99725D-9F87-4A8D-80F5-A5FA3305B70C}" dt="2023-12-28T00:31:31.919" v="972" actId="962"/>
            <ac:picMkLst>
              <pc:docMk/>
              <pc:sldMasterMk cId="3145581561" sldId="2147483648"/>
              <pc:sldLayoutMk cId="3774946531" sldId="2147483663"/>
              <ac:picMk id="6" creationId="{00000000-0000-0000-0000-000000000000}"/>
            </ac:picMkLst>
          </pc:picChg>
          <pc:cxnChg chg="mod">
            <ac:chgData name="GROSS William P" userId="e7015193-c7c6-4e6c-a879-8edb9c9e54d6" providerId="ADAL" clId="{1D99725D-9F87-4A8D-80F5-A5FA3305B70C}" dt="2023-12-28T00:31:47.728" v="1033" actId="962"/>
            <ac:cxnSpMkLst>
              <pc:docMk/>
              <pc:sldMasterMk cId="3145581561" sldId="2147483648"/>
              <pc:sldLayoutMk cId="3774946531" sldId="2147483663"/>
              <ac:cxnSpMk id="8" creationId="{00000000-0000-0000-0000-000000000000}"/>
            </ac:cxnSpMkLst>
          </pc:cxnChg>
        </pc:sldLayoutChg>
        <pc:sldLayoutChg chg="modSp mod replTag delTag">
          <pc:chgData name="GROSS William P" userId="e7015193-c7c6-4e6c-a879-8edb9c9e54d6" providerId="ADAL" clId="{1D99725D-9F87-4A8D-80F5-A5FA3305B70C}" dt="2023-12-28T00:32:45.851" v="1102" actId="962"/>
          <pc:sldLayoutMkLst>
            <pc:docMk/>
            <pc:sldMasterMk cId="3145581561" sldId="2147483648"/>
            <pc:sldLayoutMk cId="2014841087" sldId="2147483664"/>
          </pc:sldLayoutMkLst>
          <pc:spChg chg="mod">
            <ac:chgData name="GROSS William P" userId="e7015193-c7c6-4e6c-a879-8edb9c9e54d6" providerId="ADAL" clId="{1D99725D-9F87-4A8D-80F5-A5FA3305B70C}" dt="2023-12-28T00:32:19.448" v="1054" actId="962"/>
            <ac:spMkLst>
              <pc:docMk/>
              <pc:sldMasterMk cId="3145581561" sldId="2147483648"/>
              <pc:sldLayoutMk cId="2014841087" sldId="2147483664"/>
              <ac:spMk id="9" creationId="{00000000-0000-0000-0000-000000000000}"/>
            </ac:spMkLst>
          </pc:spChg>
          <pc:spChg chg="mod">
            <ac:chgData name="GROSS William P" userId="e7015193-c7c6-4e6c-a879-8edb9c9e54d6" providerId="ADAL" clId="{1D99725D-9F87-4A8D-80F5-A5FA3305B70C}" dt="2023-12-28T00:32:37.308" v="1096" actId="962"/>
            <ac:spMkLst>
              <pc:docMk/>
              <pc:sldMasterMk cId="3145581561" sldId="2147483648"/>
              <pc:sldLayoutMk cId="2014841087" sldId="2147483664"/>
              <ac:spMk id="20" creationId="{00000000-0000-0000-0000-000000000000}"/>
            </ac:spMkLst>
          </pc:spChg>
          <pc:spChg chg="mod">
            <ac:chgData name="GROSS William P" userId="e7015193-c7c6-4e6c-a879-8edb9c9e54d6" providerId="ADAL" clId="{1D99725D-9F87-4A8D-80F5-A5FA3305B70C}" dt="2023-12-28T00:32:41.952" v="1098" actId="962"/>
            <ac:spMkLst>
              <pc:docMk/>
              <pc:sldMasterMk cId="3145581561" sldId="2147483648"/>
              <pc:sldLayoutMk cId="2014841087" sldId="2147483664"/>
              <ac:spMk id="21" creationId="{00000000-0000-0000-0000-000000000000}"/>
            </ac:spMkLst>
          </pc:spChg>
          <pc:spChg chg="mod">
            <ac:chgData name="GROSS William P" userId="e7015193-c7c6-4e6c-a879-8edb9c9e54d6" providerId="ADAL" clId="{1D99725D-9F87-4A8D-80F5-A5FA3305B70C}" dt="2023-12-28T00:32:43.773" v="1100" actId="962"/>
            <ac:spMkLst>
              <pc:docMk/>
              <pc:sldMasterMk cId="3145581561" sldId="2147483648"/>
              <pc:sldLayoutMk cId="2014841087" sldId="2147483664"/>
              <ac:spMk id="22" creationId="{00000000-0000-0000-0000-000000000000}"/>
            </ac:spMkLst>
          </pc:spChg>
          <pc:spChg chg="mod">
            <ac:chgData name="GROSS William P" userId="e7015193-c7c6-4e6c-a879-8edb9c9e54d6" providerId="ADAL" clId="{1D99725D-9F87-4A8D-80F5-A5FA3305B70C}" dt="2023-12-28T00:32:45.851" v="1102" actId="962"/>
            <ac:spMkLst>
              <pc:docMk/>
              <pc:sldMasterMk cId="3145581561" sldId="2147483648"/>
              <pc:sldLayoutMk cId="2014841087" sldId="2147483664"/>
              <ac:spMk id="23" creationId="{00000000-0000-0000-0000-000000000000}"/>
            </ac:spMkLst>
          </pc:spChg>
        </pc:sldLayoutChg>
        <pc:sldLayoutChg chg="modSp mod replTag delTag">
          <pc:chgData name="GROSS William P" userId="e7015193-c7c6-4e6c-a879-8edb9c9e54d6" providerId="ADAL" clId="{1D99725D-9F87-4A8D-80F5-A5FA3305B70C}" dt="2023-12-28T00:33:06.105" v="1114"/>
          <pc:sldLayoutMkLst>
            <pc:docMk/>
            <pc:sldMasterMk cId="3145581561" sldId="2147483648"/>
            <pc:sldLayoutMk cId="453750607" sldId="2147483665"/>
          </pc:sldLayoutMkLst>
          <pc:spChg chg="mod">
            <ac:chgData name="GROSS William P" userId="e7015193-c7c6-4e6c-a879-8edb9c9e54d6" providerId="ADAL" clId="{1D99725D-9F87-4A8D-80F5-A5FA3305B70C}" dt="2023-12-28T00:32:14.497" v="1049" actId="962"/>
            <ac:spMkLst>
              <pc:docMk/>
              <pc:sldMasterMk cId="3145581561" sldId="2147483648"/>
              <pc:sldLayoutMk cId="453750607" sldId="2147483665"/>
              <ac:spMk id="9" creationId="{00000000-0000-0000-0000-000000000000}"/>
            </ac:spMkLst>
          </pc:spChg>
          <pc:spChg chg="mod">
            <ac:chgData name="GROSS William P" userId="e7015193-c7c6-4e6c-a879-8edb9c9e54d6" providerId="ADAL" clId="{1D99725D-9F87-4A8D-80F5-A5FA3305B70C}" dt="2023-12-28T00:32:58.583" v="1108" actId="962"/>
            <ac:spMkLst>
              <pc:docMk/>
              <pc:sldMasterMk cId="3145581561" sldId="2147483648"/>
              <pc:sldLayoutMk cId="453750607" sldId="2147483665"/>
              <ac:spMk id="15" creationId="{00000000-0000-0000-0000-000000000000}"/>
            </ac:spMkLst>
          </pc:spChg>
          <pc:spChg chg="mod">
            <ac:chgData name="GROSS William P" userId="e7015193-c7c6-4e6c-a879-8edb9c9e54d6" providerId="ADAL" clId="{1D99725D-9F87-4A8D-80F5-A5FA3305B70C}" dt="2023-12-28T00:33:00.403" v="1110" actId="962"/>
            <ac:spMkLst>
              <pc:docMk/>
              <pc:sldMasterMk cId="3145581561" sldId="2147483648"/>
              <pc:sldLayoutMk cId="453750607" sldId="2147483665"/>
              <ac:spMk id="22" creationId="{00000000-0000-0000-0000-000000000000}"/>
            </ac:spMkLst>
          </pc:spChg>
          <pc:spChg chg="mod">
            <ac:chgData name="GROSS William P" userId="e7015193-c7c6-4e6c-a879-8edb9c9e54d6" providerId="ADAL" clId="{1D99725D-9F87-4A8D-80F5-A5FA3305B70C}" dt="2023-12-28T00:33:02.153" v="1112" actId="962"/>
            <ac:spMkLst>
              <pc:docMk/>
              <pc:sldMasterMk cId="3145581561" sldId="2147483648"/>
              <pc:sldLayoutMk cId="453750607" sldId="2147483665"/>
              <ac:spMk id="23" creationId="{00000000-0000-0000-0000-000000000000}"/>
            </ac:spMkLst>
          </pc:spChg>
          <pc:picChg chg="mod">
            <ac:chgData name="GROSS William P" userId="e7015193-c7c6-4e6c-a879-8edb9c9e54d6" providerId="ADAL" clId="{1D99725D-9F87-4A8D-80F5-A5FA3305B70C}" dt="2023-12-28T00:32:11.720" v="1048" actId="962"/>
            <ac:picMkLst>
              <pc:docMk/>
              <pc:sldMasterMk cId="3145581561" sldId="2147483648"/>
              <pc:sldLayoutMk cId="453750607" sldId="2147483665"/>
              <ac:picMk id="10" creationId="{00000000-0000-0000-0000-000000000000}"/>
            </ac:picMkLst>
          </pc:picChg>
        </pc:sldLayoutChg>
        <pc:sldLayoutChg chg="modSp mod replTag delTag">
          <pc:chgData name="GROSS William P" userId="e7015193-c7c6-4e6c-a879-8edb9c9e54d6" providerId="ADAL" clId="{1D99725D-9F87-4A8D-80F5-A5FA3305B70C}" dt="2023-12-28T00:31:57.201" v="1039" actId="962"/>
          <pc:sldLayoutMkLst>
            <pc:docMk/>
            <pc:sldMasterMk cId="3145581561" sldId="2147483648"/>
            <pc:sldLayoutMk cId="760177672" sldId="2147483666"/>
          </pc:sldLayoutMkLst>
          <pc:cxnChg chg="mod">
            <ac:chgData name="GROSS William P" userId="e7015193-c7c6-4e6c-a879-8edb9c9e54d6" providerId="ADAL" clId="{1D99725D-9F87-4A8D-80F5-A5FA3305B70C}" dt="2023-12-28T00:31:57.201" v="1039" actId="962"/>
            <ac:cxnSpMkLst>
              <pc:docMk/>
              <pc:sldMasterMk cId="3145581561" sldId="2147483648"/>
              <pc:sldLayoutMk cId="760177672" sldId="2147483666"/>
              <ac:cxnSpMk id="8" creationId="{00000000-0000-0000-0000-000000000000}"/>
            </ac:cxnSpMkLst>
          </pc:cxnChg>
        </pc:sldLayoutChg>
        <pc:sldLayoutChg chg="del replTag">
          <pc:chgData name="GROSS William P" userId="e7015193-c7c6-4e6c-a879-8edb9c9e54d6" providerId="ADAL" clId="{1D99725D-9F87-4A8D-80F5-A5FA3305B70C}" dt="2023-12-28T00:33:09.480" v="1116" actId="2696"/>
          <pc:sldLayoutMkLst>
            <pc:docMk/>
            <pc:sldMasterMk cId="3145581561" sldId="2147483648"/>
            <pc:sldLayoutMk cId="1811023924" sldId="2147483667"/>
          </pc:sldLayoutMkLst>
        </pc:sldLayoutChg>
        <pc:sldLayoutChg chg="del replTag">
          <pc:chgData name="GROSS William P" userId="e7015193-c7c6-4e6c-a879-8edb9c9e54d6" providerId="ADAL" clId="{1D99725D-9F87-4A8D-80F5-A5FA3305B70C}" dt="2023-12-28T00:33:44.335" v="1218" actId="2696"/>
          <pc:sldLayoutMkLst>
            <pc:docMk/>
            <pc:sldMasterMk cId="3145581561" sldId="2147483648"/>
            <pc:sldLayoutMk cId="971138116" sldId="2147483669"/>
          </pc:sldLayoutMkLst>
        </pc:sldLayoutChg>
        <pc:sldLayoutChg chg="del replTag">
          <pc:chgData name="GROSS William P" userId="e7015193-c7c6-4e6c-a879-8edb9c9e54d6" providerId="ADAL" clId="{1D99725D-9F87-4A8D-80F5-A5FA3305B70C}" dt="2023-12-28T00:33:11.546" v="1118" actId="2696"/>
          <pc:sldLayoutMkLst>
            <pc:docMk/>
            <pc:sldMasterMk cId="3145581561" sldId="2147483648"/>
            <pc:sldLayoutMk cId="810745008" sldId="2147483670"/>
          </pc:sldLayoutMkLst>
        </pc:sldLayoutChg>
        <pc:sldLayoutChg chg="del replTag">
          <pc:chgData name="GROSS William P" userId="e7015193-c7c6-4e6c-a879-8edb9c9e54d6" providerId="ADAL" clId="{1D99725D-9F87-4A8D-80F5-A5FA3305B70C}" dt="2023-12-28T00:33:13.017" v="1120" actId="2696"/>
          <pc:sldLayoutMkLst>
            <pc:docMk/>
            <pc:sldMasterMk cId="3145581561" sldId="2147483648"/>
            <pc:sldLayoutMk cId="2656576213" sldId="2147483671"/>
          </pc:sldLayoutMkLst>
        </pc:sldLayoutChg>
        <pc:sldLayoutChg chg="modSp mod replTag delTag">
          <pc:chgData name="GROSS William P" userId="e7015193-c7c6-4e6c-a879-8edb9c9e54d6" providerId="ADAL" clId="{1D99725D-9F87-4A8D-80F5-A5FA3305B70C}" dt="2023-12-28T00:33:44.342" v="1220"/>
          <pc:sldLayoutMkLst>
            <pc:docMk/>
            <pc:sldMasterMk cId="3145581561" sldId="2147483648"/>
            <pc:sldLayoutMk cId="3435193991" sldId="2147483672"/>
          </pc:sldLayoutMkLst>
          <pc:picChg chg="mod">
            <ac:chgData name="GROSS William P" userId="e7015193-c7c6-4e6c-a879-8edb9c9e54d6" providerId="ADAL" clId="{1D99725D-9F87-4A8D-80F5-A5FA3305B70C}" dt="2023-12-28T00:33:39.699" v="1214" actId="962"/>
            <ac:picMkLst>
              <pc:docMk/>
              <pc:sldMasterMk cId="3145581561" sldId="2147483648"/>
              <pc:sldLayoutMk cId="3435193991" sldId="2147483672"/>
              <ac:picMk id="8" creationId="{00000000-0000-0000-0000-000000000000}"/>
            </ac:picMkLst>
          </pc:picChg>
          <pc:cxnChg chg="mod">
            <ac:chgData name="GROSS William P" userId="e7015193-c7c6-4e6c-a879-8edb9c9e54d6" providerId="ADAL" clId="{1D99725D-9F87-4A8D-80F5-A5FA3305B70C}" dt="2023-12-28T00:33:36.366" v="1212" actId="962"/>
            <ac:cxnSpMkLst>
              <pc:docMk/>
              <pc:sldMasterMk cId="3145581561" sldId="2147483648"/>
              <pc:sldLayoutMk cId="3435193991" sldId="2147483672"/>
              <ac:cxnSpMk id="7" creationId="{00000000-0000-0000-0000-000000000000}"/>
            </ac:cxnSpMkLst>
          </pc:cxnChg>
        </pc:sldLayoutChg>
      </pc:sldMasterChg>
    </pc:docChg>
  </pc:docChgLst>
  <pc:docChgLst>
    <pc:chgData name="GROSS William P" userId="e7015193-c7c6-4e6c-a879-8edb9c9e54d6" providerId="ADAL" clId="{568BB22C-7F7B-4EFC-A4EE-5791B41DC7BB}"/>
    <pc:docChg chg="custSel addSld delSld modSld modSection replTag delTag">
      <pc:chgData name="GROSS William P" userId="e7015193-c7c6-4e6c-a879-8edb9c9e54d6" providerId="ADAL" clId="{568BB22C-7F7B-4EFC-A4EE-5791B41DC7BB}" dt="2023-05-15T21:15:10.262" v="187"/>
      <pc:docMkLst>
        <pc:docMk/>
      </pc:docMkLst>
      <pc:sldChg chg="add del replTag delTag">
        <pc:chgData name="GROSS William P" userId="e7015193-c7c6-4e6c-a879-8edb9c9e54d6" providerId="ADAL" clId="{568BB22C-7F7B-4EFC-A4EE-5791B41DC7BB}" dt="2023-05-15T21:11:54.604" v="150"/>
        <pc:sldMkLst>
          <pc:docMk/>
          <pc:sldMk cId="366276352" sldId="260"/>
        </pc:sldMkLst>
      </pc:sldChg>
      <pc:sldChg chg="add del replTag delTag">
        <pc:chgData name="GROSS William P" userId="e7015193-c7c6-4e6c-a879-8edb9c9e54d6" providerId="ADAL" clId="{568BB22C-7F7B-4EFC-A4EE-5791B41DC7BB}" dt="2023-05-05T18:24:05.915" v="104"/>
        <pc:sldMkLst>
          <pc:docMk/>
          <pc:sldMk cId="3050925516" sldId="280"/>
        </pc:sldMkLst>
      </pc:sldChg>
      <pc:sldChg chg="add del replTag delTag">
        <pc:chgData name="GROSS William P" userId="e7015193-c7c6-4e6c-a879-8edb9c9e54d6" providerId="ADAL" clId="{568BB22C-7F7B-4EFC-A4EE-5791B41DC7BB}" dt="2023-05-15T21:15:01.209" v="182"/>
        <pc:sldMkLst>
          <pc:docMk/>
          <pc:sldMk cId="387681988" sldId="281"/>
        </pc:sldMkLst>
      </pc:sldChg>
      <pc:sldChg chg="add replTag delTag">
        <pc:chgData name="GROSS William P" userId="e7015193-c7c6-4e6c-a879-8edb9c9e54d6" providerId="ADAL" clId="{568BB22C-7F7B-4EFC-A4EE-5791B41DC7BB}" dt="2023-05-15T21:15:10.262" v="185"/>
        <pc:sldMkLst>
          <pc:docMk/>
          <pc:sldMk cId="2998297804" sldId="284"/>
        </pc:sldMkLst>
      </pc:sldChg>
      <pc:sldChg chg="add replTag delTag">
        <pc:chgData name="GROSS William P" userId="e7015193-c7c6-4e6c-a879-8edb9c9e54d6" providerId="ADAL" clId="{568BB22C-7F7B-4EFC-A4EE-5791B41DC7BB}" dt="2023-05-03T23:28:41.531" v="74"/>
        <pc:sldMkLst>
          <pc:docMk/>
          <pc:sldMk cId="1209990496" sldId="290"/>
        </pc:sldMkLst>
      </pc:sldChg>
      <pc:sldChg chg="add del replTag delTag modNotesTx">
        <pc:chgData name="GROSS William P" userId="e7015193-c7c6-4e6c-a879-8edb9c9e54d6" providerId="ADAL" clId="{568BB22C-7F7B-4EFC-A4EE-5791B41DC7BB}" dt="2023-05-15T21:14:30.203" v="172"/>
        <pc:sldMkLst>
          <pc:docMk/>
          <pc:sldMk cId="2722654663" sldId="300"/>
        </pc:sldMkLst>
      </pc:sldChg>
      <pc:sldChg chg="add del replTag delTag">
        <pc:chgData name="GROSS William P" userId="e7015193-c7c6-4e6c-a879-8edb9c9e54d6" providerId="ADAL" clId="{568BB22C-7F7B-4EFC-A4EE-5791B41DC7BB}" dt="2023-05-05T18:24:05.915" v="102"/>
        <pc:sldMkLst>
          <pc:docMk/>
          <pc:sldMk cId="17446445" sldId="302"/>
        </pc:sldMkLst>
      </pc:sldChg>
      <pc:sldChg chg="add del replTag delTag">
        <pc:chgData name="GROSS William P" userId="e7015193-c7c6-4e6c-a879-8edb9c9e54d6" providerId="ADAL" clId="{568BB22C-7F7B-4EFC-A4EE-5791B41DC7BB}" dt="2023-05-05T18:24:05.916" v="106"/>
        <pc:sldMkLst>
          <pc:docMk/>
          <pc:sldMk cId="1718183723" sldId="308"/>
        </pc:sldMkLst>
      </pc:sldChg>
      <pc:sldChg chg="del replTag delTag">
        <pc:chgData name="GROSS William P" userId="e7015193-c7c6-4e6c-a879-8edb9c9e54d6" providerId="ADAL" clId="{568BB22C-7F7B-4EFC-A4EE-5791B41DC7BB}" dt="2023-05-03T23:28:24.275" v="50" actId="47"/>
        <pc:sldMkLst>
          <pc:docMk/>
          <pc:sldMk cId="1601251026" sldId="309"/>
        </pc:sldMkLst>
      </pc:sldChg>
      <pc:sldChg chg="del replTag delTag">
        <pc:chgData name="GROSS William P" userId="e7015193-c7c6-4e6c-a879-8edb9c9e54d6" providerId="ADAL" clId="{568BB22C-7F7B-4EFC-A4EE-5791B41DC7BB}" dt="2023-05-03T23:28:24.275" v="50" actId="47"/>
        <pc:sldMkLst>
          <pc:docMk/>
          <pc:sldMk cId="430074410" sldId="310"/>
        </pc:sldMkLst>
      </pc:sldChg>
      <pc:sldChg chg="del replTag delTag">
        <pc:chgData name="GROSS William P" userId="e7015193-c7c6-4e6c-a879-8edb9c9e54d6" providerId="ADAL" clId="{568BB22C-7F7B-4EFC-A4EE-5791B41DC7BB}" dt="2023-05-03T23:28:24.275" v="50" actId="47"/>
        <pc:sldMkLst>
          <pc:docMk/>
          <pc:sldMk cId="1179216305" sldId="311"/>
        </pc:sldMkLst>
      </pc:sldChg>
      <pc:sldChg chg="del replTag delTag">
        <pc:chgData name="GROSS William P" userId="e7015193-c7c6-4e6c-a879-8edb9c9e54d6" providerId="ADAL" clId="{568BB22C-7F7B-4EFC-A4EE-5791B41DC7BB}" dt="2023-05-03T23:28:24.275" v="50" actId="47"/>
        <pc:sldMkLst>
          <pc:docMk/>
          <pc:sldMk cId="1774247754" sldId="312"/>
        </pc:sldMkLst>
      </pc:sldChg>
      <pc:sldChg chg="del replTag delTag">
        <pc:chgData name="GROSS William P" userId="e7015193-c7c6-4e6c-a879-8edb9c9e54d6" providerId="ADAL" clId="{568BB22C-7F7B-4EFC-A4EE-5791B41DC7BB}" dt="2023-05-03T23:28:24.275" v="50" actId="47"/>
        <pc:sldMkLst>
          <pc:docMk/>
          <pc:sldMk cId="2649233558" sldId="313"/>
        </pc:sldMkLst>
      </pc:sldChg>
      <pc:sldChg chg="del replTag delTag">
        <pc:chgData name="GROSS William P" userId="e7015193-c7c6-4e6c-a879-8edb9c9e54d6" providerId="ADAL" clId="{568BB22C-7F7B-4EFC-A4EE-5791B41DC7BB}" dt="2023-05-03T23:28:24.275" v="50" actId="47"/>
        <pc:sldMkLst>
          <pc:docMk/>
          <pc:sldMk cId="1310475336" sldId="314"/>
        </pc:sldMkLst>
      </pc:sldChg>
      <pc:sldChg chg="del replTag delTag">
        <pc:chgData name="GROSS William P" userId="e7015193-c7c6-4e6c-a879-8edb9c9e54d6" providerId="ADAL" clId="{568BB22C-7F7B-4EFC-A4EE-5791B41DC7BB}" dt="2023-05-03T23:28:39.670" v="68" actId="47"/>
        <pc:sldMkLst>
          <pc:docMk/>
          <pc:sldMk cId="389750643" sldId="315"/>
        </pc:sldMkLst>
      </pc:sldChg>
      <pc:sldChg chg="add del replTag delTag">
        <pc:chgData name="GROSS William P" userId="e7015193-c7c6-4e6c-a879-8edb9c9e54d6" providerId="ADAL" clId="{568BB22C-7F7B-4EFC-A4EE-5791B41DC7BB}" dt="2023-05-05T18:24:05.914" v="100"/>
        <pc:sldMkLst>
          <pc:docMk/>
          <pc:sldMk cId="1933455694" sldId="319"/>
        </pc:sldMkLst>
      </pc:sldChg>
      <pc:sldChg chg="replTag delTag">
        <pc:chgData name="GROSS William P" userId="e7015193-c7c6-4e6c-a879-8edb9c9e54d6" providerId="ADAL" clId="{568BB22C-7F7B-4EFC-A4EE-5791B41DC7BB}" dt="2023-05-03T23:28:39.673" v="70"/>
        <pc:sldMkLst>
          <pc:docMk/>
          <pc:sldMk cId="2430158954" sldId="328"/>
        </pc:sldMkLst>
      </pc:sldChg>
      <pc:sldChg chg="add del replTag delTag">
        <pc:chgData name="GROSS William P" userId="e7015193-c7c6-4e6c-a879-8edb9c9e54d6" providerId="ADAL" clId="{568BB22C-7F7B-4EFC-A4EE-5791B41DC7BB}" dt="2023-05-15T21:11:09.623" v="121" actId="47"/>
        <pc:sldMkLst>
          <pc:docMk/>
          <pc:sldMk cId="496702925" sldId="329"/>
        </pc:sldMkLst>
      </pc:sldChg>
      <pc:sldChg chg="add del replTag delTag">
        <pc:chgData name="GROSS William P" userId="e7015193-c7c6-4e6c-a879-8edb9c9e54d6" providerId="ADAL" clId="{568BB22C-7F7B-4EFC-A4EE-5791B41DC7BB}" dt="2023-05-15T21:11:09.623" v="121" actId="47"/>
        <pc:sldMkLst>
          <pc:docMk/>
          <pc:sldMk cId="798781645" sldId="330"/>
        </pc:sldMkLst>
      </pc:sldChg>
      <pc:sldChg chg="add del replTag delTag">
        <pc:chgData name="GROSS William P" userId="e7015193-c7c6-4e6c-a879-8edb9c9e54d6" providerId="ADAL" clId="{568BB22C-7F7B-4EFC-A4EE-5791B41DC7BB}" dt="2023-05-15T21:11:09.623" v="121" actId="47"/>
        <pc:sldMkLst>
          <pc:docMk/>
          <pc:sldMk cId="1713955333" sldId="331"/>
        </pc:sldMkLst>
      </pc:sldChg>
      <pc:sldChg chg="add replTag delTag">
        <pc:chgData name="GROSS William P" userId="e7015193-c7c6-4e6c-a879-8edb9c9e54d6" providerId="ADAL" clId="{568BB22C-7F7B-4EFC-A4EE-5791B41DC7BB}" dt="2023-05-05T18:24:14.088" v="110"/>
        <pc:sldMkLst>
          <pc:docMk/>
          <pc:sldMk cId="2419536439" sldId="332"/>
        </pc:sldMkLst>
      </pc:sldChg>
      <pc:sldChg chg="add replTag delTag">
        <pc:chgData name="GROSS William P" userId="e7015193-c7c6-4e6c-a879-8edb9c9e54d6" providerId="ADAL" clId="{568BB22C-7F7B-4EFC-A4EE-5791B41DC7BB}" dt="2023-05-15T21:14:33.515" v="176"/>
        <pc:sldMkLst>
          <pc:docMk/>
          <pc:sldMk cId="496702925" sldId="340"/>
        </pc:sldMkLst>
      </pc:sldChg>
      <pc:sldChg chg="add replTag delTag">
        <pc:chgData name="GROSS William P" userId="e7015193-c7c6-4e6c-a879-8edb9c9e54d6" providerId="ADAL" clId="{568BB22C-7F7B-4EFC-A4EE-5791B41DC7BB}" dt="2023-05-15T21:14:35.112" v="178"/>
        <pc:sldMkLst>
          <pc:docMk/>
          <pc:sldMk cId="798781645" sldId="341"/>
        </pc:sldMkLst>
      </pc:sldChg>
      <pc:sldChg chg="add replTag delTag">
        <pc:chgData name="GROSS William P" userId="e7015193-c7c6-4e6c-a879-8edb9c9e54d6" providerId="ADAL" clId="{568BB22C-7F7B-4EFC-A4EE-5791B41DC7BB}" dt="2023-05-15T21:11:51.723" v="148"/>
        <pc:sldMkLst>
          <pc:docMk/>
          <pc:sldMk cId="1713955333" sldId="342"/>
        </pc:sldMkLst>
      </pc:sldChg>
      <pc:sldMasterChg chg="delSldLayout">
        <pc:chgData name="GROSS William P" userId="e7015193-c7c6-4e6c-a879-8edb9c9e54d6" providerId="ADAL" clId="{568BB22C-7F7B-4EFC-A4EE-5791B41DC7BB}" dt="2023-05-03T23:28:24.275" v="50" actId="47"/>
        <pc:sldMasterMkLst>
          <pc:docMk/>
          <pc:sldMasterMk cId="3145581561" sldId="2147483648"/>
        </pc:sldMasterMkLst>
        <pc:sldLayoutChg chg="del">
          <pc:chgData name="GROSS William P" userId="e7015193-c7c6-4e6c-a879-8edb9c9e54d6" providerId="ADAL" clId="{568BB22C-7F7B-4EFC-A4EE-5791B41DC7BB}" dt="2023-05-03T23:28:24.275" v="50" actId="47"/>
          <pc:sldLayoutMkLst>
            <pc:docMk/>
            <pc:sldMasterMk cId="3145581561" sldId="2147483648"/>
            <pc:sldLayoutMk cId="341642090"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41EBB-BB05-41BE-AD11-22B7D894FD2D}"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160240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Cross Sections need to include the overall vertical</a:t>
            </a:r>
            <a:r>
              <a:rPr lang="en-US" baseline="0" dirty="0"/>
              <a:t> clearance (if applicable) and/or </a:t>
            </a:r>
            <a:r>
              <a:rPr lang="en-US" dirty="0"/>
              <a:t>horizontal clearance (curb to curb), and</a:t>
            </a:r>
            <a:r>
              <a:rPr lang="en-US" baseline="0" dirty="0"/>
              <a:t> include lane widths, median widths, bicycle lane widths, shoulder widths, etc.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If possible, provide both existing and proposed on the same slide. Otherwise, provide them on separate slides if it makes the cross sections easier to see.</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10</a:t>
            </a:fld>
            <a:endParaRPr lang="en-US"/>
          </a:p>
        </p:txBody>
      </p:sp>
    </p:spTree>
    <p:extLst>
      <p:ext uri="{BB962C8B-B14F-4D97-AF65-F5344CB8AC3E}">
        <p14:creationId xmlns:p14="http://schemas.microsoft.com/office/powerpoint/2010/main" val="2311113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Provide additional cross sections for your project, as necessary</a:t>
            </a:r>
            <a:r>
              <a:rPr lang="en-US" baseline="0" dirty="0"/>
              <a:t> (or remove this slide, if not needed).</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329719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THIS SLIDE IF YOUR PROPOSED REDUCTION IN HORIZONTAL CLEARANCE DOES </a:t>
            </a:r>
            <a:r>
              <a:rPr lang="en-US" b="1" i="1" u="sng" baseline="0" dirty="0"/>
              <a:t>NOT</a:t>
            </a:r>
            <a:r>
              <a:rPr lang="en-US" b="1" baseline="0" dirty="0"/>
              <a:t> INCLUDE A ROADWAY RECONFIGURATION (E.G. ROAD DIET, LANE REDUCTIONS, LANE WIDTH REDUCTIONS, ETC.).</a:t>
            </a:r>
            <a:endParaRPr lang="en-US" b="1" dirty="0"/>
          </a:p>
          <a:p>
            <a:endParaRPr lang="en-US" dirty="0"/>
          </a:p>
          <a:p>
            <a:r>
              <a:rPr lang="en-US" dirty="0"/>
              <a:t>Use this slide to describe the Highway Design Manual (HDM) Guidance that applies to the urban context for your particular project area,</a:t>
            </a:r>
            <a:r>
              <a:rPr lang="en-US" baseline="0" dirty="0"/>
              <a:t> so that the committee understands the standards that were used for the proposed roadway reconfiguration that is included with the proposed reduction in horizontal clearance.</a:t>
            </a:r>
          </a:p>
          <a:p>
            <a:r>
              <a:rPr lang="en-US" baseline="0" dirty="0"/>
              <a:t>  </a:t>
            </a:r>
            <a:br>
              <a:rPr lang="en-US" baseline="0" dirty="0"/>
            </a:br>
            <a:r>
              <a:rPr lang="en-US" baseline="0" dirty="0"/>
              <a:t>Indicate the appropriate urban context in the title at the top.  Urban contexts include:</a:t>
            </a:r>
          </a:p>
          <a:p>
            <a:pPr marL="171450" indent="-171450">
              <a:buFont typeface="Arial" panose="020B0604020202020204" pitchFamily="34" charset="0"/>
              <a:buChar char="•"/>
            </a:pPr>
            <a:r>
              <a:rPr lang="en-US" baseline="0" dirty="0"/>
              <a:t>Traditional Downtown/Central Business District</a:t>
            </a:r>
          </a:p>
          <a:p>
            <a:pPr marL="171450" indent="-171450">
              <a:buFont typeface="Arial" panose="020B0604020202020204" pitchFamily="34" charset="0"/>
              <a:buChar char="•"/>
            </a:pPr>
            <a:r>
              <a:rPr lang="en-US" baseline="0" dirty="0"/>
              <a:t>Urban Mix</a:t>
            </a:r>
          </a:p>
          <a:p>
            <a:pPr marL="171450" indent="-171450">
              <a:buFont typeface="Arial" panose="020B0604020202020204" pitchFamily="34" charset="0"/>
              <a:buChar char="•"/>
            </a:pPr>
            <a:r>
              <a:rPr lang="en-US" baseline="0" dirty="0"/>
              <a:t>Commercial Corridor</a:t>
            </a:r>
          </a:p>
          <a:p>
            <a:pPr marL="171450" indent="-171450">
              <a:buFont typeface="Arial" panose="020B0604020202020204" pitchFamily="34" charset="0"/>
              <a:buChar char="•"/>
            </a:pPr>
            <a:r>
              <a:rPr lang="en-US" baseline="0" dirty="0"/>
              <a:t>Residential Corridor</a:t>
            </a:r>
          </a:p>
          <a:p>
            <a:pPr marL="171450" indent="-171450">
              <a:buFont typeface="Arial" panose="020B0604020202020204" pitchFamily="34" charset="0"/>
              <a:buChar char="•"/>
            </a:pPr>
            <a:r>
              <a:rPr lang="en-US" baseline="0" dirty="0"/>
              <a:t>Suburban Fringe</a:t>
            </a:r>
          </a:p>
          <a:p>
            <a:pPr marL="171450" indent="-171450">
              <a:buFont typeface="Arial" panose="020B0604020202020204" pitchFamily="34" charset="0"/>
              <a:buChar char="•"/>
            </a:pPr>
            <a:r>
              <a:rPr lang="en-US" baseline="0" dirty="0"/>
              <a:t>Rural Community</a:t>
            </a:r>
          </a:p>
          <a:p>
            <a:endParaRPr lang="en-US" b="1" baseline="0" dirty="0"/>
          </a:p>
          <a:p>
            <a:r>
              <a:rPr lang="en-US" b="1" baseline="0" dirty="0"/>
              <a:t>Change/replace/add the design element categories in the table as appropriate to match the relevant design elements planned for the project </a:t>
            </a:r>
            <a:r>
              <a:rPr lang="en-US" baseline="0" dirty="0"/>
              <a:t>(for example, remove On-Street Parking Width if that is not a planned element for your project).</a:t>
            </a:r>
          </a:p>
        </p:txBody>
      </p:sp>
      <p:sp>
        <p:nvSpPr>
          <p:cNvPr id="4" name="Slide Number Placeholder 3"/>
          <p:cNvSpPr>
            <a:spLocks noGrp="1"/>
          </p:cNvSpPr>
          <p:nvPr>
            <p:ph type="sldNum" sz="quarter" idx="10"/>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239618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THIS SLIDE IF YOUR PROPOSED REDUCTION IN HORIZONTAL CLEARANCE DOES </a:t>
            </a:r>
            <a:r>
              <a:rPr lang="en-US" b="1" i="1" u="sng" baseline="0" dirty="0"/>
              <a:t>NOT</a:t>
            </a:r>
            <a:r>
              <a:rPr lang="en-US" b="1" baseline="0" dirty="0"/>
              <a:t> INCLUDE A ROADWAY RECONFIGURATION (E.G. ROAD DIET, LANE REDUCTIONS, LANE WIDTH REDUCTIONS, ETC.).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roadway</a:t>
            </a:r>
            <a:r>
              <a:rPr lang="en-US" baseline="0" dirty="0"/>
              <a:t> reconfiguration </a:t>
            </a:r>
            <a:r>
              <a:rPr lang="en-US" dirty="0"/>
              <a:t>includes</a:t>
            </a:r>
            <a:r>
              <a:rPr lang="en-US" baseline="0" dirty="0"/>
              <a:t> adding bicycle lanes, use this table to show the type of bicycle facility that is appropriate for the project location, based on ODOT’s Highway Design Manual Guidance.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b="1" baseline="0" dirty="0"/>
              <a:t>If bicycle lanes are not planned as part of the roadway reconfiguration or striping changes, remove this slide.</a:t>
            </a:r>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44723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needed</a:t>
            </a:r>
            <a:endParaRPr lang="en-US" dirty="0"/>
          </a:p>
          <a:p>
            <a:endParaRPr lang="en-US" dirty="0"/>
          </a:p>
          <a:p>
            <a:r>
              <a:rPr lang="en-US" dirty="0"/>
              <a:t>Use this slide to summarize Single-Trip Over-Dimension Data and District Guidelines</a:t>
            </a:r>
            <a:r>
              <a:rPr lang="en-US" baseline="0" dirty="0"/>
              <a: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is located.</a:t>
            </a:r>
          </a:p>
          <a:p>
            <a:endParaRPr lang="en-US" baseline="0" dirty="0"/>
          </a:p>
          <a:p>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14</a:t>
            </a:fld>
            <a:endParaRPr lang="en-US"/>
          </a:p>
        </p:txBody>
      </p:sp>
    </p:spTree>
    <p:extLst>
      <p:ext uri="{BB962C8B-B14F-4D97-AF65-F5344CB8AC3E}">
        <p14:creationId xmlns:p14="http://schemas.microsoft.com/office/powerpoint/2010/main" val="1439549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a:t>
            </a:r>
            <a:r>
              <a:rPr lang="en-US" baseline="0" dirty="0"/>
              <a:t> wide loads.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4069974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long loads</a:t>
            </a:r>
            <a:r>
              <a:rPr lang="en-US" baseline="0" dirty="0"/>
              <a: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16</a:t>
            </a:fld>
            <a:endParaRPr lang="en-US"/>
          </a:p>
        </p:txBody>
      </p:sp>
    </p:spTree>
    <p:extLst>
      <p:ext uri="{BB962C8B-B14F-4D97-AF65-F5344CB8AC3E}">
        <p14:creationId xmlns:p14="http://schemas.microsoft.com/office/powerpoint/2010/main" val="355678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vehicle combinations</a:t>
            </a:r>
            <a:r>
              <a:rPr lang="en-US" baseline="0" dirty="0"/>
              <a: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3218876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High Loads (if</a:t>
            </a:r>
            <a:r>
              <a:rPr lang="en-US" baseline="0" dirty="0"/>
              <a:t> appropriate for the project).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18</a:t>
            </a:fld>
            <a:endParaRPr lang="en-US"/>
          </a:p>
        </p:txBody>
      </p:sp>
    </p:spTree>
    <p:extLst>
      <p:ext uri="{BB962C8B-B14F-4D97-AF65-F5344CB8AC3E}">
        <p14:creationId xmlns:p14="http://schemas.microsoft.com/office/powerpoint/2010/main" val="962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Heavy Loads (if appropriate</a:t>
            </a:r>
            <a:r>
              <a:rPr lang="en-US" baseline="0" dirty="0"/>
              <a:t> for the project).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19</a:t>
            </a:fld>
            <a:endParaRPr lang="en-US"/>
          </a:p>
        </p:txBody>
      </p:sp>
    </p:spTree>
    <p:extLst>
      <p:ext uri="{BB962C8B-B14F-4D97-AF65-F5344CB8AC3E}">
        <p14:creationId xmlns:p14="http://schemas.microsoft.com/office/powerpoint/2010/main" val="172432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a:t>
            </a:r>
            <a:r>
              <a:rPr lang="en-US" baseline="0"/>
              <a:t>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a:t>
            </a:fld>
            <a:endParaRPr lang="en-US"/>
          </a:p>
        </p:txBody>
      </p:sp>
    </p:spTree>
    <p:extLst>
      <p:ext uri="{BB962C8B-B14F-4D97-AF65-F5344CB8AC3E}">
        <p14:creationId xmlns:p14="http://schemas.microsoft.com/office/powerpoint/2010/main" val="7937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present information about annual over-dimension permits that can (or cannot)</a:t>
            </a:r>
            <a:r>
              <a:rPr lang="en-US" baseline="0" dirty="0"/>
              <a:t> use the routes where the project is located. </a:t>
            </a:r>
            <a:r>
              <a:rPr lang="en-US" dirty="0"/>
              <a:t>This information</a:t>
            </a:r>
            <a:r>
              <a:rPr lang="en-US" baseline="0" dirty="0"/>
              <a:t> </a:t>
            </a:r>
            <a:r>
              <a:rPr lang="en-US" dirty="0"/>
              <a:t>can be requested from the Mobility Services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Annual Permit</a:t>
            </a:r>
            <a:r>
              <a:rPr lang="en-US" baseline="0" dirty="0"/>
              <a:t> Data helps stakeholders understand the types and frequency of over-dimension freight that uses the route where the project will be located.</a:t>
            </a:r>
          </a:p>
          <a:p>
            <a:endParaRPr lang="en-US" baseline="0" dirty="0"/>
          </a:p>
          <a:p>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20</a:t>
            </a:fld>
            <a:endParaRPr lang="en-US"/>
          </a:p>
        </p:txBody>
      </p:sp>
    </p:spTree>
    <p:extLst>
      <p:ext uri="{BB962C8B-B14F-4D97-AF65-F5344CB8AC3E}">
        <p14:creationId xmlns:p14="http://schemas.microsoft.com/office/powerpoint/2010/main" val="110688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Provide Information about pinch points on the highway(s) near the project area. Include the width (and vertical clearance, if applicable) of the pinch point and mile point.  You may also include a map that illustrates the pinch points in relation to the project location. </a:t>
            </a:r>
          </a:p>
        </p:txBody>
      </p:sp>
      <p:sp>
        <p:nvSpPr>
          <p:cNvPr id="4" name="Slide Number Placeholder 3"/>
          <p:cNvSpPr>
            <a:spLocks noGrp="1"/>
          </p:cNvSpPr>
          <p:nvPr>
            <p:ph type="sldNum" sz="quarter" idx="10"/>
          </p:nvPr>
        </p:nvSpPr>
        <p:spPr/>
        <p:txBody>
          <a:bodyPr/>
          <a:lstStyle/>
          <a:p>
            <a:fld id="{4A86287D-8CEC-48D1-8A1D-CAE741402E03}" type="slidenum">
              <a:rPr lang="en-US" smtClean="0"/>
              <a:t>21</a:t>
            </a:fld>
            <a:endParaRPr lang="en-US"/>
          </a:p>
        </p:txBody>
      </p:sp>
    </p:spTree>
    <p:extLst>
      <p:ext uri="{BB962C8B-B14F-4D97-AF65-F5344CB8AC3E}">
        <p14:creationId xmlns:p14="http://schemas.microsoft.com/office/powerpoint/2010/main" val="3630275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dirty="0"/>
              <a:t>Remind</a:t>
            </a:r>
            <a:r>
              <a:rPr lang="en-US" baseline="0" dirty="0"/>
              <a:t> the committee what the existing and proposed clearances are, and provide the resulting reduction.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baseline="0" dirty="0"/>
              <a:t>Use the best format that works for your project (e.g. table, bulleted list or map/graphic,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22</a:t>
            </a:fld>
            <a:endParaRPr lang="en-US"/>
          </a:p>
        </p:txBody>
      </p:sp>
    </p:spTree>
    <p:extLst>
      <p:ext uri="{BB962C8B-B14F-4D97-AF65-F5344CB8AC3E}">
        <p14:creationId xmlns:p14="http://schemas.microsoft.com/office/powerpoint/2010/main" val="2937898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steps might also addressing any questions or concerns that were brought up during the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the Stakeholder Forum provides its support, the Mobility Services Team will need to write a Record of Support for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 any other relevant next steps that are appropriate for the project (e.g. return to the MAC to present temporary work zone impacts, etc.)</a:t>
            </a:r>
          </a:p>
        </p:txBody>
      </p:sp>
      <p:sp>
        <p:nvSpPr>
          <p:cNvPr id="4" name="Slide Number Placeholder 3"/>
          <p:cNvSpPr>
            <a:spLocks noGrp="1"/>
          </p:cNvSpPr>
          <p:nvPr>
            <p:ph type="sldNum" sz="quarter" idx="10"/>
          </p:nvPr>
        </p:nvSpPr>
        <p:spPr/>
        <p:txBody>
          <a:bodyPr/>
          <a:lstStyle/>
          <a:p>
            <a:fld id="{4A86287D-8CEC-48D1-8A1D-CAE741402E03}" type="slidenum">
              <a:rPr lang="en-US" smtClean="0"/>
              <a:t>23</a:t>
            </a:fld>
            <a:endParaRPr lang="en-US"/>
          </a:p>
        </p:txBody>
      </p:sp>
    </p:spTree>
    <p:extLst>
      <p:ext uri="{BB962C8B-B14F-4D97-AF65-F5344CB8AC3E}">
        <p14:creationId xmlns:p14="http://schemas.microsoft.com/office/powerpoint/2010/main" val="1690486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this picture with your own image or diagram if you’d like.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THE BACKGROUND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Go to the DESIGN tab on the ribbon.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the Customize section, choose the icon with the paint bucket called FORMAT BACKGROUND.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FORMAT BACKGROUND menu will open on the right side of your page. Make sure to select the radial button next to PICTURE OR TEXTURE FILL. Under the “Insert Picture from” section, choose FILE, CLIPBOARD, or ONLINE as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a picture that fits the background space. Preferably in a landscape orientation.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your image, and press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Your picture will appear in the background!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24</a:t>
            </a:fld>
            <a:endParaRPr lang="en-US"/>
          </a:p>
        </p:txBody>
      </p:sp>
    </p:spTree>
    <p:extLst>
      <p:ext uri="{BB962C8B-B14F-4D97-AF65-F5344CB8AC3E}">
        <p14:creationId xmlns:p14="http://schemas.microsoft.com/office/powerpoint/2010/main" val="422864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60928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b="1" dirty="0"/>
              <a:t>Cover Page:</a:t>
            </a:r>
            <a:endParaRPr lang="en-US" b="0" dirty="0"/>
          </a:p>
          <a:p>
            <a:pPr defTabSz="933152">
              <a:defRPr/>
            </a:pPr>
            <a:endParaRPr lang="en-US" b="1" dirty="0"/>
          </a:p>
          <a:p>
            <a:pPr defTabSz="933152">
              <a:defRPr/>
            </a:pPr>
            <a:r>
              <a:rPr lang="en-US" b="1" dirty="0"/>
              <a:t>Update this slide with your own information and photo/image that represents your project or Proposed</a:t>
            </a:r>
            <a:r>
              <a:rPr lang="en-US" b="1" baseline="0" dirty="0"/>
              <a:t> Action</a:t>
            </a:r>
            <a:r>
              <a:rPr lang="en-US" b="1" dirty="0"/>
              <a:t>. </a:t>
            </a:r>
          </a:p>
          <a:p>
            <a:pPr defTabSz="933152">
              <a:defRPr/>
            </a:pP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This presentation template should be used for projects that have the potential to </a:t>
            </a:r>
            <a:r>
              <a:rPr lang="en-US" b="1" dirty="0"/>
              <a:t>Reduce Vehicle Carrying Capac</a:t>
            </a:r>
            <a:r>
              <a:rPr lang="en-US" dirty="0"/>
              <a:t>ity</a:t>
            </a:r>
            <a:r>
              <a:rPr lang="en-US" baseline="0" dirty="0"/>
              <a:t> on a </a:t>
            </a:r>
            <a:r>
              <a:rPr lang="en-US" b="1" baseline="0" dirty="0"/>
              <a:t>Reduction Review Route.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“Reduction of Vehicle-Carrying Capacity” </a:t>
            </a:r>
            <a:r>
              <a:rPr lang="en-US" dirty="0"/>
              <a:t>means a permanent reduction in the horizontal or vertical clearance of a highway section, by a permanent physical obstruction to motor vehicles located on useable right-of-way subject to Commission jurisdiction, unless such changes are supported by the Stakeholder Forum. Street markings such as bike lane striping or on street parking are not considered a reduction of vehicle-carrying capacity.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“Reduction Review Routes” </a:t>
            </a:r>
            <a:r>
              <a:rPr lang="en-US" dirty="0"/>
              <a:t>means identified state highways that require a review under this rule prior to a Reduction of Vehicle-Carrying Capacity. For the purposes of this rule, the Reduction Review Routes will be the routes subject to ORS 366.215.</a:t>
            </a:r>
          </a:p>
          <a:p>
            <a:pPr defTabSz="933152">
              <a:defRPr/>
            </a:pPr>
            <a:endParaRPr lang="en-US" b="1" dirty="0"/>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192769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or update the photo as appropriate to match your project</a:t>
            </a:r>
          </a:p>
          <a:p>
            <a:endParaRPr lang="en-US" dirty="0"/>
          </a:p>
          <a:p>
            <a:r>
              <a:rPr lang="en-US" dirty="0"/>
              <a:t>The agenda should have, </a:t>
            </a:r>
            <a:r>
              <a:rPr lang="en-US" baseline="0" dirty="0"/>
              <a:t>at a minimum, the following topics (per the ORS 366.215 Guidance Document on the Mobility website:</a:t>
            </a:r>
          </a:p>
          <a:p>
            <a:endParaRPr lang="en-US" baseline="0" dirty="0"/>
          </a:p>
          <a:p>
            <a:r>
              <a:rPr lang="en-US" sz="1200" b="0" i="0" u="none" strike="noStrike" kern="1200" baseline="0" dirty="0">
                <a:solidFill>
                  <a:schemeClr val="tx1"/>
                </a:solidFill>
                <a:latin typeface="+mn-lt"/>
                <a:ea typeface="+mn-ea"/>
                <a:cs typeface="+mn-cs"/>
              </a:rPr>
              <a:t>1. Location map, highway name and mile points. </a:t>
            </a:r>
          </a:p>
          <a:p>
            <a:r>
              <a:rPr lang="en-US" sz="1200" b="0" i="0" u="none" strike="noStrike" kern="1200" baseline="0" dirty="0">
                <a:solidFill>
                  <a:schemeClr val="tx1"/>
                </a:solidFill>
                <a:latin typeface="+mn-lt"/>
                <a:ea typeface="+mn-ea"/>
                <a:cs typeface="+mn-cs"/>
              </a:rPr>
              <a:t>2. Description of the problem or issues </a:t>
            </a:r>
          </a:p>
          <a:p>
            <a:r>
              <a:rPr lang="en-US" sz="1200" b="0" i="0" u="none" strike="noStrike" kern="1200" baseline="0" dirty="0">
                <a:solidFill>
                  <a:schemeClr val="tx1"/>
                </a:solidFill>
                <a:latin typeface="+mn-lt"/>
                <a:ea typeface="+mn-ea"/>
                <a:cs typeface="+mn-cs"/>
              </a:rPr>
              <a:t>3. Description of the proposal (what is the potential proposed action?) </a:t>
            </a:r>
          </a:p>
          <a:p>
            <a:r>
              <a:rPr lang="en-US" sz="1200" b="0" i="0" u="none" strike="noStrike" kern="1200" baseline="0" dirty="0">
                <a:solidFill>
                  <a:schemeClr val="tx1"/>
                </a:solidFill>
                <a:latin typeface="+mn-lt"/>
                <a:ea typeface="+mn-ea"/>
                <a:cs typeface="+mn-cs"/>
              </a:rPr>
              <a:t>4. A diagram of the </a:t>
            </a:r>
            <a:r>
              <a:rPr lang="en-US" sz="1200" b="0" i="1" u="sng" strike="noStrike" kern="1200" baseline="0" dirty="0">
                <a:solidFill>
                  <a:schemeClr val="tx1"/>
                </a:solidFill>
                <a:latin typeface="+mn-lt"/>
                <a:ea typeface="+mn-ea"/>
                <a:cs typeface="+mn-cs"/>
              </a:rPr>
              <a:t>existing</a:t>
            </a:r>
            <a:r>
              <a:rPr lang="en-US" sz="1200" b="0" i="0" u="none" strike="noStrike" kern="1200" baseline="0" dirty="0">
                <a:solidFill>
                  <a:schemeClr val="tx1"/>
                </a:solidFill>
                <a:latin typeface="+mn-lt"/>
                <a:ea typeface="+mn-ea"/>
                <a:cs typeface="+mn-cs"/>
              </a:rPr>
              <a:t> and </a:t>
            </a:r>
            <a:r>
              <a:rPr lang="en-US" sz="1200" b="0" i="1" u="sng" strike="noStrike" kern="1200" baseline="0" dirty="0">
                <a:solidFill>
                  <a:schemeClr val="tx1"/>
                </a:solidFill>
                <a:latin typeface="+mn-lt"/>
                <a:ea typeface="+mn-ea"/>
                <a:cs typeface="+mn-cs"/>
              </a:rPr>
              <a:t>proposed </a:t>
            </a:r>
            <a:r>
              <a:rPr lang="en-US" sz="1200" b="0" i="0" u="none" strike="noStrike" kern="1200" baseline="0" dirty="0">
                <a:solidFill>
                  <a:schemeClr val="tx1"/>
                </a:solidFill>
                <a:latin typeface="+mn-lt"/>
                <a:ea typeface="+mn-ea"/>
                <a:cs typeface="+mn-cs"/>
              </a:rPr>
              <a:t>roadway cross section including existing structures</a:t>
            </a:r>
          </a:p>
          <a:p>
            <a:r>
              <a:rPr lang="en-US" sz="1200" b="0" i="0" u="none" strike="noStrike" kern="1200" baseline="0" dirty="0">
                <a:solidFill>
                  <a:schemeClr val="tx1"/>
                </a:solidFill>
                <a:latin typeface="+mn-lt"/>
                <a:ea typeface="+mn-ea"/>
                <a:cs typeface="+mn-cs"/>
              </a:rPr>
              <a:t>5. Design guidance from the Highway Design Manual (for reductions that also propose a roadway reconfiguration (e.g. road diet, travel lane reduction, striping changes, etc.). Otherwise remove this section.</a:t>
            </a:r>
          </a:p>
          <a:p>
            <a:r>
              <a:rPr lang="en-US" sz="1200" b="0" i="0" u="none" strike="noStrike" kern="1200" baseline="0" dirty="0">
                <a:solidFill>
                  <a:schemeClr val="tx1"/>
                </a:solidFill>
                <a:latin typeface="+mn-lt"/>
                <a:ea typeface="+mn-ea"/>
                <a:cs typeface="+mn-cs"/>
              </a:rPr>
              <a:t>6. Over-dimension permit data to show stakeholders the size and type of permitted loads that use the route (remove this section if OD permit data is not needed for your project presentation).</a:t>
            </a:r>
          </a:p>
          <a:p>
            <a:r>
              <a:rPr lang="en-US" sz="1200" b="0" i="0" u="none" strike="noStrike" kern="1200" baseline="0" dirty="0">
                <a:solidFill>
                  <a:schemeClr val="tx1"/>
                </a:solidFill>
                <a:latin typeface="+mn-lt"/>
                <a:ea typeface="+mn-ea"/>
                <a:cs typeface="+mn-cs"/>
              </a:rPr>
              <a:t>7. Pinch point information if located near the proposed project </a:t>
            </a:r>
          </a:p>
          <a:p>
            <a:r>
              <a:rPr lang="en-US" sz="1200" b="0" i="0" u="none" strike="noStrike" kern="1200" baseline="0" dirty="0">
                <a:solidFill>
                  <a:schemeClr val="tx1"/>
                </a:solidFill>
                <a:latin typeface="+mn-lt"/>
                <a:ea typeface="+mn-ea"/>
                <a:cs typeface="+mn-cs"/>
              </a:rPr>
              <a:t>6. A summary of all the proposed reductions in vehicle-carrying capacity in the project area.</a:t>
            </a:r>
            <a:endParaRPr lang="en-US" dirty="0"/>
          </a:p>
          <a:p>
            <a:endParaRPr lang="en-US" dirty="0"/>
          </a:p>
          <a:p>
            <a:r>
              <a:rPr lang="en-US" dirty="0"/>
              <a:t>Objective</a:t>
            </a:r>
            <a:r>
              <a:rPr lang="en-US" baseline="0" dirty="0"/>
              <a:t> should be to seek Stakeholder Forum Support for the Proposed Action identified in the 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317163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Project Location:</a:t>
            </a:r>
          </a:p>
          <a:p>
            <a:r>
              <a:rPr lang="en-US" baseline="0" dirty="0"/>
              <a:t>Include a map of the project location, and provide a brief description at the top of the slide that includes the nearest city or landmark. </a:t>
            </a:r>
          </a:p>
          <a:p>
            <a:endParaRPr lang="en-US" baseline="0" dirty="0"/>
          </a:p>
          <a:p>
            <a:r>
              <a:rPr lang="en-US" baseline="0" dirty="0"/>
              <a:t>Make sure map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6</a:t>
            </a:fld>
            <a:endParaRPr lang="en-US"/>
          </a:p>
        </p:txBody>
      </p:sp>
    </p:spTree>
    <p:extLst>
      <p:ext uri="{BB962C8B-B14F-4D97-AF65-F5344CB8AC3E}">
        <p14:creationId xmlns:p14="http://schemas.microsoft.com/office/powerpoint/2010/main" val="21847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Traffic Conditions:</a:t>
            </a:r>
          </a:p>
          <a:p>
            <a:r>
              <a:rPr lang="en-US" baseline="0" dirty="0"/>
              <a:t>Provide ADT and truck counts.</a:t>
            </a:r>
          </a:p>
          <a:p>
            <a:endParaRPr lang="en-US" baseline="0" dirty="0"/>
          </a:p>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Traffic Conditions:</a:t>
            </a:r>
          </a:p>
          <a:p>
            <a:r>
              <a:rPr lang="en-US" baseline="0" dirty="0"/>
              <a:t>Provide ADT and truck counts.</a:t>
            </a:r>
          </a:p>
          <a:p>
            <a:endParaRPr lang="en-US" baseline="0" dirty="0"/>
          </a:p>
          <a:p>
            <a:r>
              <a:rPr lang="en-US" b="1" baseline="0" dirty="0"/>
              <a:t>Annual Over-Dimension Permits:</a:t>
            </a:r>
          </a:p>
          <a:p>
            <a:r>
              <a:rPr lang="en-US" baseline="0" dirty="0"/>
              <a:t>Indicate the allowable daytime and nighttime widths for the route. Refer to the following maps (or contact the Mobility Services Team if you need assistance finding this information):</a:t>
            </a:r>
          </a:p>
          <a:p>
            <a:pPr marL="628650" lvl="1" indent="-171450">
              <a:buFont typeface="Arial" panose="020B0604020202020204" pitchFamily="34" charset="0"/>
              <a:buChar char="•"/>
            </a:pPr>
            <a:r>
              <a:rPr lang="en-US" baseline="0" dirty="0"/>
              <a:t>Daylight Width Map: https://www.oregon.gov/odot/ProjectDel/Mobility/DaylightWidthMap.pdf </a:t>
            </a:r>
          </a:p>
          <a:p>
            <a:pPr marL="628650" lvl="1" indent="-171450">
              <a:buFont typeface="Arial" panose="020B0604020202020204" pitchFamily="34" charset="0"/>
              <a:buChar char="•"/>
            </a:pPr>
            <a:r>
              <a:rPr lang="en-US" baseline="0" dirty="0"/>
              <a:t>Nighttime Width Map: https://www.oregon.gov/odot/ProjectDel/Mobility/NighttimeWidthMap.pdf</a:t>
            </a:r>
          </a:p>
          <a:p>
            <a:pPr marL="628650" lvl="1"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Single Trip Over-Dimension Permits</a:t>
            </a:r>
          </a:p>
          <a:p>
            <a:pPr marL="0" lvl="0" indent="0">
              <a:buFont typeface="Arial" panose="020B0604020202020204" pitchFamily="34" charset="0"/>
              <a:buNone/>
            </a:pPr>
            <a:r>
              <a:rPr lang="en-US" b="0" i="0" baseline="0" dirty="0"/>
              <a:t>Indicate the maximum width allowed to be issued by CCD OD Permits Staff without having to seek District Approval. This information can be found in the State and District Guidelines document </a:t>
            </a:r>
            <a:r>
              <a:rPr lang="en-US" baseline="0" dirty="0"/>
              <a:t>(or contact the Mobility Services Team if you need assistance finding this information)</a:t>
            </a:r>
            <a:r>
              <a:rPr lang="en-US" b="0" i="0" baseline="0" dirty="0"/>
              <a:t>:</a:t>
            </a:r>
            <a:br>
              <a:rPr lang="en-US" b="0" i="0" baseline="0" dirty="0"/>
            </a:br>
            <a:r>
              <a:rPr lang="en-US" b="0" i="0" baseline="0" dirty="0"/>
              <a:t> https://www.oregon.gov/odot/MCT/Documents/pilotcarguide.pdf </a:t>
            </a:r>
          </a:p>
          <a:p>
            <a:pPr defTabSz="933152">
              <a:defRPr/>
            </a:pPr>
            <a:endParaRPr lang="en-US"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400641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brief summary of the purpose and scope of the project, and list issues and concerns that the project will address.</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272365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r>
              <a:rPr lang="en-US" dirty="0"/>
              <a:t>Per OAR 731-012-0020</a:t>
            </a:r>
          </a:p>
          <a:p>
            <a:r>
              <a:rPr lang="en-US" dirty="0"/>
              <a:t>“Proposed Action” means any activity that will alter, relocate, change or realign a state highway including those proposed in planning documents approved by a public agency.</a:t>
            </a:r>
          </a:p>
          <a:p>
            <a:r>
              <a:rPr lang="en-US" dirty="0"/>
              <a:t>“Permanent Reduction” means a reduction subject to OAR 731-012-0010 be considered permanent if the reduction is intended to be permanently left in place after installation and is not easily removable for short-term expansion of Vehicle-Carrying Capacity. (Permanent structures could include, but are not limited to, traffic signals, signposts, stationary bollards, curbs, trees, raised or depressed medians, roundabouts, streetlights and overhead wiring.) If there is uncertainty as to whether or not a structure is permanent, the Department will provide an opportunity for Stakeholder Forum input.</a:t>
            </a:r>
          </a:p>
          <a:p>
            <a:endParaRPr lang="en-US" dirty="0"/>
          </a:p>
          <a:p>
            <a:r>
              <a:rPr lang="en-US" dirty="0"/>
              <a:t>If the</a:t>
            </a:r>
            <a:r>
              <a:rPr lang="en-US" baseline="0" dirty="0"/>
              <a:t> Region is considering more than one alternative, describe them all and list the pros and cons of each.  This will prevent having to schedule a separate meeting. </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1765779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Blue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181010"/>
          </a:xfrm>
        </p:spPr>
        <p:txBody>
          <a:bodyPr anchor="b">
            <a:normAutofit/>
          </a:bodyPr>
          <a:lstStyle>
            <a:lvl1pPr algn="ctr">
              <a:defRPr sz="4000"/>
            </a:lvl1pPr>
          </a:lstStyle>
          <a:p>
            <a:r>
              <a:rPr lang="en-US" dirty="0"/>
              <a:t>CLICK TO EDIT MASTER TITLE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3429044"/>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89" y="6063116"/>
            <a:ext cx="2062835" cy="627008"/>
          </a:xfrm>
          <a:prstGeom prst="rect">
            <a:avLst/>
          </a:prstGeom>
        </p:spPr>
      </p:pic>
    </p:spTree>
    <p:custDataLst>
      <p:tags r:id="rId1"/>
    </p:custDataLst>
    <p:extLst>
      <p:ext uri="{BB962C8B-B14F-4D97-AF65-F5344CB8AC3E}">
        <p14:creationId xmlns:p14="http://schemas.microsoft.com/office/powerpoint/2010/main" val="111003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dirty="0"/>
              <a:t>CLICK TO EDIT TITLE</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Bicyclist and merge lanes sign"/>
          <p:cNvSpPr>
            <a:spLocks noGrp="1"/>
          </p:cNvSpPr>
          <p:nvPr>
            <p:ph type="pic" sz="quarter" idx="10" hasCustomPrompt="1"/>
          </p:nvPr>
        </p:nvSpPr>
        <p:spPr>
          <a:xfrm>
            <a:off x="7586662" y="0"/>
            <a:ext cx="4605338" cy="6858000"/>
          </a:xfrm>
          <a:prstGeom prst="rect">
            <a:avLst/>
          </a:prstGeom>
          <a:blipFill>
            <a:blip r:embed="rId3"/>
            <a:stretch>
              <a:fillRect t="-27" b="-27"/>
            </a:stretch>
          </a:blipFill>
        </p:spPr>
        <p:txBody>
          <a:bodyPr/>
          <a:lstStyle>
            <a:lvl1pPr marL="0" indent="0">
              <a:buFontTx/>
              <a:buNone/>
              <a:defRPr/>
            </a:lvl1pPr>
          </a:lstStyle>
          <a:p>
            <a:r>
              <a:rPr lang="en-US" dirty="0"/>
              <a:t> </a:t>
            </a:r>
          </a:p>
        </p:txBody>
      </p:sp>
      <p:sp>
        <p:nvSpPr>
          <p:cNvPr id="12" name="Content Placeholder 3"/>
          <p:cNvSpPr>
            <a:spLocks noGrp="1"/>
          </p:cNvSpPr>
          <p:nvPr>
            <p:ph sz="half" idx="2"/>
          </p:nvPr>
        </p:nvSpPr>
        <p:spPr>
          <a:xfrm>
            <a:off x="838200" y="2373354"/>
            <a:ext cx="6295768" cy="3540212"/>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377494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a:prstGeom prst="rect">
            <a:avLst/>
          </a:prstGeom>
        </p:spPr>
        <p:txBody>
          <a:bodyPr/>
          <a:lstStyle>
            <a:lvl1pPr marL="0" indent="0">
              <a:buNone/>
              <a:defRPr/>
            </a:lvl1pPr>
          </a:lstStyle>
          <a:p>
            <a:r>
              <a:rPr lang="en-US" dirty="0"/>
              <a:t> </a:t>
            </a:r>
          </a:p>
        </p:txBody>
      </p:sp>
    </p:spTree>
    <p:custDataLst>
      <p:tags r:id="rId1"/>
    </p:custDataLst>
    <p:extLst>
      <p:ext uri="{BB962C8B-B14F-4D97-AF65-F5344CB8AC3E}">
        <p14:creationId xmlns:p14="http://schemas.microsoft.com/office/powerpoint/2010/main" val="760177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141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a:t>CLICK TO EDIT TITLE</a:t>
            </a:r>
          </a:p>
        </p:txBody>
      </p:sp>
      <p:sp>
        <p:nvSpPr>
          <p:cNvPr id="20" name="Picture Placeholder 19" descr="Sample photo, replace"/>
          <p:cNvSpPr>
            <a:spLocks noGrp="1"/>
          </p:cNvSpPr>
          <p:nvPr>
            <p:ph type="pic" sz="quarter" idx="13" hasCustomPrompt="1"/>
          </p:nvPr>
        </p:nvSpPr>
        <p:spPr>
          <a:xfrm>
            <a:off x="838200" y="2170113"/>
            <a:ext cx="2480035" cy="1830038"/>
          </a:xfrm>
          <a:prstGeom prst="rect">
            <a:avLst/>
          </a:prstGeom>
          <a:blipFill>
            <a:blip r:embed="rId3" cstate="print">
              <a:extLst>
                <a:ext uri="{28A0092B-C50C-407E-A947-70E740481C1C}">
                  <a14:useLocalDpi xmlns:a14="http://schemas.microsoft.com/office/drawing/2010/main" val="0"/>
                </a:ext>
              </a:extLst>
            </a:blip>
            <a:srcRect/>
            <a:stretch>
              <a:fillRect t="-166" b="-166"/>
            </a:stretch>
          </a:blipFill>
        </p:spPr>
        <p:txBody>
          <a:bodyPr/>
          <a:lstStyle>
            <a:lvl1pPr marL="0" indent="0">
              <a:buFontTx/>
              <a:buNone/>
              <a:defRPr/>
            </a:lvl1pPr>
          </a:lstStyle>
          <a:p>
            <a:r>
              <a:rPr lang="en-US" dirty="0"/>
              <a:t> </a:t>
            </a:r>
          </a:p>
        </p:txBody>
      </p:sp>
      <p:sp>
        <p:nvSpPr>
          <p:cNvPr id="21" name="Picture Placeholder 19" descr="Sample photo, replace"/>
          <p:cNvSpPr>
            <a:spLocks noGrp="1"/>
          </p:cNvSpPr>
          <p:nvPr>
            <p:ph type="pic" sz="quarter" idx="14" hasCustomPrompt="1"/>
          </p:nvPr>
        </p:nvSpPr>
        <p:spPr>
          <a:xfrm>
            <a:off x="3513940" y="2170113"/>
            <a:ext cx="2480035" cy="1830038"/>
          </a:xfrm>
          <a:prstGeom prst="rect">
            <a:avLst/>
          </a:prstGeom>
          <a:blipFill>
            <a:blip r:embed="rId4"/>
            <a:srcRect/>
            <a:stretch>
              <a:fillRect t="-166" b="-166"/>
            </a:stretch>
          </a:blipFill>
        </p:spPr>
        <p:txBody>
          <a:bodyPr/>
          <a:lstStyle>
            <a:lvl1pPr marL="0" indent="0">
              <a:buFontTx/>
              <a:buNone/>
              <a:defRPr/>
            </a:lvl1pPr>
          </a:lstStyle>
          <a:p>
            <a:r>
              <a:rPr lang="en-US" dirty="0"/>
              <a:t> </a:t>
            </a:r>
          </a:p>
        </p:txBody>
      </p:sp>
      <p:sp>
        <p:nvSpPr>
          <p:cNvPr id="22" name="Picture Placeholder 19" descr="Sample photo, replace"/>
          <p:cNvSpPr>
            <a:spLocks noGrp="1"/>
          </p:cNvSpPr>
          <p:nvPr>
            <p:ph type="pic" sz="quarter" idx="15" hasCustomPrompt="1"/>
          </p:nvPr>
        </p:nvSpPr>
        <p:spPr>
          <a:xfrm>
            <a:off x="6192462" y="2170113"/>
            <a:ext cx="2480035" cy="1830038"/>
          </a:xfrm>
          <a:prstGeom prst="rect">
            <a:avLst/>
          </a:prstGeom>
          <a:blipFill>
            <a:blip r:embed="rId5"/>
            <a:srcRect/>
            <a:stretch>
              <a:fillRect t="-166" b="-166"/>
            </a:stretch>
          </a:blipFill>
        </p:spPr>
        <p:txBody>
          <a:bodyPr/>
          <a:lstStyle>
            <a:lvl1pPr marL="0" indent="0">
              <a:buFontTx/>
              <a:buNone/>
              <a:defRPr/>
            </a:lvl1pPr>
          </a:lstStyle>
          <a:p>
            <a:r>
              <a:rPr lang="en-US" dirty="0"/>
              <a:t> </a:t>
            </a:r>
          </a:p>
        </p:txBody>
      </p:sp>
      <p:sp>
        <p:nvSpPr>
          <p:cNvPr id="23" name="Picture Placeholder 19" descr="Sample photo, replace"/>
          <p:cNvSpPr>
            <a:spLocks noGrp="1"/>
          </p:cNvSpPr>
          <p:nvPr>
            <p:ph type="pic" sz="quarter" idx="16" hasCustomPrompt="1"/>
          </p:nvPr>
        </p:nvSpPr>
        <p:spPr>
          <a:xfrm>
            <a:off x="8870984" y="2170113"/>
            <a:ext cx="2480035" cy="1830038"/>
          </a:xfrm>
          <a:prstGeom prst="rect">
            <a:avLst/>
          </a:prstGeom>
          <a:blipFill>
            <a:blip r:embed="rId6"/>
            <a:srcRect/>
            <a:stretch>
              <a:fillRect t="-166" b="-166"/>
            </a:stretch>
          </a:blipFill>
        </p:spPr>
        <p:txBody>
          <a:bodyPr/>
          <a:lstStyle>
            <a:lvl1pPr marL="0" indent="0">
              <a:buFontTx/>
              <a:buNone/>
              <a:defRPr/>
            </a:lvl1pPr>
          </a:lstStyle>
          <a:p>
            <a:r>
              <a:rPr lang="en-US" dirty="0"/>
              <a:t> </a:t>
            </a:r>
          </a:p>
        </p:txBody>
      </p:sp>
      <p:sp>
        <p:nvSpPr>
          <p:cNvPr id="27" name="Text Placeholder 26"/>
          <p:cNvSpPr>
            <a:spLocks noGrp="1"/>
          </p:cNvSpPr>
          <p:nvPr>
            <p:ph type="body" sz="quarter" idx="17" hasCustomPrompt="1"/>
          </p:nvPr>
        </p:nvSpPr>
        <p:spPr>
          <a:xfrm>
            <a:off x="835418"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8" name="Text Placeholder 26"/>
          <p:cNvSpPr>
            <a:spLocks noGrp="1"/>
          </p:cNvSpPr>
          <p:nvPr>
            <p:ph type="body" sz="quarter" idx="18" hasCustomPrompt="1"/>
          </p:nvPr>
        </p:nvSpPr>
        <p:spPr>
          <a:xfrm>
            <a:off x="3514060"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9" name="Text Placeholder 26"/>
          <p:cNvSpPr>
            <a:spLocks noGrp="1"/>
          </p:cNvSpPr>
          <p:nvPr>
            <p:ph type="body" sz="quarter" idx="19" hasCustomPrompt="1"/>
          </p:nvPr>
        </p:nvSpPr>
        <p:spPr>
          <a:xfrm>
            <a:off x="6192702"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30" name="Text Placeholder 26"/>
          <p:cNvSpPr>
            <a:spLocks noGrp="1"/>
          </p:cNvSpPr>
          <p:nvPr>
            <p:ph type="body" sz="quarter" idx="20" hasCustomPrompt="1"/>
          </p:nvPr>
        </p:nvSpPr>
        <p:spPr>
          <a:xfrm>
            <a:off x="8871343"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32" name="Text Placeholder 31"/>
          <p:cNvSpPr>
            <a:spLocks noGrp="1"/>
          </p:cNvSpPr>
          <p:nvPr>
            <p:ph type="body" sz="quarter" idx="21" hasCustomPrompt="1"/>
          </p:nvPr>
        </p:nvSpPr>
        <p:spPr>
          <a:xfrm>
            <a:off x="835418"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3" name="Text Placeholder 31"/>
          <p:cNvSpPr>
            <a:spLocks noGrp="1"/>
          </p:cNvSpPr>
          <p:nvPr>
            <p:ph type="body" sz="quarter" idx="22" hasCustomPrompt="1"/>
          </p:nvPr>
        </p:nvSpPr>
        <p:spPr>
          <a:xfrm>
            <a:off x="3513940"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4" name="Text Placeholder 31"/>
          <p:cNvSpPr>
            <a:spLocks noGrp="1"/>
          </p:cNvSpPr>
          <p:nvPr>
            <p:ph type="body" sz="quarter" idx="23" hasCustomPrompt="1"/>
          </p:nvPr>
        </p:nvSpPr>
        <p:spPr>
          <a:xfrm>
            <a:off x="6192462"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5" name="Text Placeholder 31"/>
          <p:cNvSpPr>
            <a:spLocks noGrp="1"/>
          </p:cNvSpPr>
          <p:nvPr>
            <p:ph type="body" sz="quarter" idx="24" hasCustomPrompt="1"/>
          </p:nvPr>
        </p:nvSpPr>
        <p:spPr>
          <a:xfrm>
            <a:off x="8870984"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Tree>
    <p:custDataLst>
      <p:tags r:id="rId1"/>
    </p:custDataLst>
    <p:extLst>
      <p:ext uri="{BB962C8B-B14F-4D97-AF65-F5344CB8AC3E}">
        <p14:creationId xmlns:p14="http://schemas.microsoft.com/office/powerpoint/2010/main" val="2014841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a:t>CLICK TO EDIT TITLE</a:t>
            </a:r>
          </a:p>
        </p:txBody>
      </p:sp>
      <p:sp>
        <p:nvSpPr>
          <p:cNvPr id="15" name="Picture Placeholder 19" descr="Sample photo, replace"/>
          <p:cNvSpPr>
            <a:spLocks noGrp="1"/>
          </p:cNvSpPr>
          <p:nvPr>
            <p:ph type="pic" sz="quarter" idx="13" hasCustomPrompt="1"/>
          </p:nvPr>
        </p:nvSpPr>
        <p:spPr>
          <a:xfrm>
            <a:off x="838200" y="2161599"/>
            <a:ext cx="3270576" cy="1853942"/>
          </a:xfrm>
          <a:prstGeom prst="rect">
            <a:avLst/>
          </a:prstGeom>
          <a:blipFill>
            <a:blip r:embed="rId3"/>
            <a:srcRect/>
            <a:stretch>
              <a:fillRect t="-28" b="-28"/>
            </a:stretch>
          </a:blipFill>
        </p:spPr>
        <p:txBody>
          <a:bodyPr/>
          <a:lstStyle>
            <a:lvl1pPr marL="0" indent="0">
              <a:buFontTx/>
              <a:buNone/>
              <a:defRPr/>
            </a:lvl1pPr>
          </a:lstStyle>
          <a:p>
            <a:r>
              <a:rPr lang="en-US" dirty="0"/>
              <a:t> </a:t>
            </a:r>
          </a:p>
        </p:txBody>
      </p:sp>
      <p:sp>
        <p:nvSpPr>
          <p:cNvPr id="18" name="Text Placeholder 26"/>
          <p:cNvSpPr>
            <a:spLocks noGrp="1"/>
          </p:cNvSpPr>
          <p:nvPr>
            <p:ph type="body" sz="quarter" idx="17" hasCustomPrompt="1"/>
          </p:nvPr>
        </p:nvSpPr>
        <p:spPr>
          <a:xfrm>
            <a:off x="838200" y="4284124"/>
            <a:ext cx="3270576"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2" name="Picture Placeholder 19" descr="Sample photo, replace"/>
          <p:cNvSpPr>
            <a:spLocks noGrp="1"/>
          </p:cNvSpPr>
          <p:nvPr>
            <p:ph type="pic" sz="quarter" idx="18" hasCustomPrompt="1"/>
          </p:nvPr>
        </p:nvSpPr>
        <p:spPr>
          <a:xfrm>
            <a:off x="4471002" y="2161599"/>
            <a:ext cx="3270576" cy="1853942"/>
          </a:xfrm>
          <a:prstGeom prst="rect">
            <a:avLst/>
          </a:prstGeom>
          <a:blipFill>
            <a:blip r:embed="rId4"/>
            <a:srcRect/>
            <a:stretch>
              <a:fillRect t="-28" b="-28"/>
            </a:stretch>
          </a:blipFill>
        </p:spPr>
        <p:txBody>
          <a:bodyPr/>
          <a:lstStyle>
            <a:lvl1pPr marL="0" indent="0">
              <a:buFontTx/>
              <a:buNone/>
              <a:defRPr/>
            </a:lvl1pPr>
          </a:lstStyle>
          <a:p>
            <a:r>
              <a:rPr lang="en-US" dirty="0"/>
              <a:t> </a:t>
            </a:r>
          </a:p>
        </p:txBody>
      </p:sp>
      <p:sp>
        <p:nvSpPr>
          <p:cNvPr id="23" name="Picture Placeholder 19" descr="Sample photo, replace"/>
          <p:cNvSpPr>
            <a:spLocks noGrp="1"/>
          </p:cNvSpPr>
          <p:nvPr>
            <p:ph type="pic" sz="quarter" idx="19" hasCustomPrompt="1"/>
          </p:nvPr>
        </p:nvSpPr>
        <p:spPr>
          <a:xfrm>
            <a:off x="8103803" y="2161599"/>
            <a:ext cx="3270576" cy="1853942"/>
          </a:xfrm>
          <a:prstGeom prst="rect">
            <a:avLst/>
          </a:prstGeom>
          <a:blipFill>
            <a:blip r:embed="rId5"/>
            <a:srcRect/>
            <a:stretch>
              <a:fillRect l="-66" r="-66"/>
            </a:stretch>
          </a:blipFill>
        </p:spPr>
        <p:txBody>
          <a:bodyPr/>
          <a:lstStyle>
            <a:lvl1pPr marL="0" indent="0">
              <a:buFontTx/>
              <a:buNone/>
              <a:defRPr/>
            </a:lvl1pPr>
          </a:lstStyle>
          <a:p>
            <a:r>
              <a:rPr lang="en-US" dirty="0"/>
              <a:t> </a:t>
            </a:r>
          </a:p>
        </p:txBody>
      </p:sp>
      <p:sp>
        <p:nvSpPr>
          <p:cNvPr id="24" name="Text Placeholder 26"/>
          <p:cNvSpPr>
            <a:spLocks noGrp="1"/>
          </p:cNvSpPr>
          <p:nvPr>
            <p:ph type="body" sz="quarter" idx="20" hasCustomPrompt="1"/>
          </p:nvPr>
        </p:nvSpPr>
        <p:spPr>
          <a:xfrm>
            <a:off x="4473877" y="4284124"/>
            <a:ext cx="3270576"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5" name="Text Placeholder 26"/>
          <p:cNvSpPr>
            <a:spLocks noGrp="1"/>
          </p:cNvSpPr>
          <p:nvPr>
            <p:ph type="body" sz="quarter" idx="21" hasCustomPrompt="1"/>
          </p:nvPr>
        </p:nvSpPr>
        <p:spPr>
          <a:xfrm>
            <a:off x="8109554" y="4284124"/>
            <a:ext cx="3270576"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pic>
        <p:nvPicPr>
          <p:cNvPr id="10" name="Picture 9" descr="Oregon Department of Transportati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45375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3" name="Title 2"/>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337598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3435193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amp; Gray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831850" y="4761470"/>
            <a:ext cx="10515600" cy="1103871"/>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4589463"/>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850" y="519299"/>
            <a:ext cx="2269118" cy="689709"/>
          </a:xfrm>
          <a:prstGeom prst="rect">
            <a:avLst/>
          </a:prstGeom>
        </p:spPr>
      </p:pic>
    </p:spTree>
    <p:custDataLst>
      <p:tags r:id="rId1"/>
    </p:custDataLst>
    <p:extLst>
      <p:ext uri="{BB962C8B-B14F-4D97-AF65-F5344CB8AC3E}">
        <p14:creationId xmlns:p14="http://schemas.microsoft.com/office/powerpoint/2010/main" val="374768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a:t>CLICK TO EDIT MASTER TITLE</a:t>
            </a:r>
          </a:p>
        </p:txBody>
      </p:sp>
      <p:pic>
        <p:nvPicPr>
          <p:cNvPr id="10" name="Picture 9"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a:prstGeom prst="rect">
            <a:avLst/>
          </a:prstGeom>
        </p:spPr>
        <p:txBody>
          <a:bodyPr>
            <a:normAutofit/>
          </a:bodyPr>
          <a:lstStyle>
            <a:lvl1pPr marL="0" indent="0" algn="ctr">
              <a:buNone/>
              <a:defRPr sz="2000">
                <a:solidFill>
                  <a:schemeClr val="bg1"/>
                </a:solidFill>
              </a:defRPr>
            </a:lvl1pPr>
          </a:lstStyle>
          <a:p>
            <a:pPr lvl="0"/>
            <a:r>
              <a:rPr lang="en-US" dirty="0"/>
              <a:t>Subhead for the ages</a:t>
            </a:r>
          </a:p>
        </p:txBody>
      </p:sp>
    </p:spTree>
    <p:custDataLst>
      <p:tags r:id="rId1"/>
    </p:custDataLst>
    <p:extLst>
      <p:ext uri="{BB962C8B-B14F-4D97-AF65-F5344CB8AC3E}">
        <p14:creationId xmlns:p14="http://schemas.microsoft.com/office/powerpoint/2010/main" val="332575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MASTER TITLE</a:t>
            </a:r>
          </a:p>
        </p:txBody>
      </p:sp>
      <p:cxnSp>
        <p:nvCxnSpPr>
          <p:cNvPr id="6" name="Straight Connector 5">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Tree>
    <p:custDataLst>
      <p:tags r:id="rId1"/>
    </p:custDataLst>
    <p:extLst>
      <p:ext uri="{BB962C8B-B14F-4D97-AF65-F5344CB8AC3E}">
        <p14:creationId xmlns:p14="http://schemas.microsoft.com/office/powerpoint/2010/main" val="256265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
        <p:nvSpPr>
          <p:cNvPr id="14" name="Text Placeholder 13"/>
          <p:cNvSpPr>
            <a:spLocks noGrp="1"/>
          </p:cNvSpPr>
          <p:nvPr>
            <p:ph type="body" sz="quarter" idx="13"/>
          </p:nvPr>
        </p:nvSpPr>
        <p:spPr>
          <a:xfrm>
            <a:off x="838200" y="2241550"/>
            <a:ext cx="10515600" cy="3319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775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imple Content-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TITLE</a:t>
            </a:r>
          </a:p>
        </p:txBody>
      </p:sp>
      <p:sp>
        <p:nvSpPr>
          <p:cNvPr id="3" name="Content Placeholder 2"/>
          <p:cNvSpPr>
            <a:spLocks noGrp="1"/>
          </p:cNvSpPr>
          <p:nvPr>
            <p:ph sz="half" idx="1"/>
          </p:nvPr>
        </p:nvSpPr>
        <p:spPr>
          <a:xfrm>
            <a:off x="838200" y="1966913"/>
            <a:ext cx="5181600"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66913"/>
            <a:ext cx="5181600"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963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5058032"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
        <p:nvSpPr>
          <p:cNvPr id="20" name="Picture Placeholder 19" descr="Road workers"/>
          <p:cNvSpPr>
            <a:spLocks noGrp="1"/>
          </p:cNvSpPr>
          <p:nvPr>
            <p:ph type="pic" sz="quarter" idx="10" hasCustomPrompt="1"/>
          </p:nvPr>
        </p:nvSpPr>
        <p:spPr>
          <a:xfrm>
            <a:off x="0" y="0"/>
            <a:ext cx="4605338" cy="6858000"/>
          </a:xfrm>
          <a:prstGeom prst="rect">
            <a:avLst/>
          </a:prstGeom>
          <a:blipFill>
            <a:blip r:embed="rId4"/>
            <a:stretch>
              <a:fillRect t="-27" b="-27"/>
            </a:stretch>
          </a:blipFill>
        </p:spPr>
        <p:txBody>
          <a:bodyPr/>
          <a:lstStyle>
            <a:lvl1pPr marL="0" indent="0">
              <a:buFontTx/>
              <a:buNone/>
              <a:defRPr/>
            </a:lvl1pPr>
          </a:lstStyle>
          <a:p>
            <a:r>
              <a:rPr lang="en-US" dirty="0"/>
              <a:t> </a:t>
            </a:r>
          </a:p>
        </p:txBody>
      </p:sp>
      <p:sp>
        <p:nvSpPr>
          <p:cNvPr id="7" name="Slide Number Placeholder 6"/>
          <p:cNvSpPr>
            <a:spLocks noGrp="1"/>
          </p:cNvSpPr>
          <p:nvPr>
            <p:ph type="sldNum" sz="quarter" idx="13"/>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66719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C183D7F6-B498-43B3-948B-1728B52AA6E4}">
                <adec:decorative xmlns:adec="http://schemas.microsoft.com/office/drawing/2017/decorative" val="1"/>
              </a:ext>
            </a:extLst>
          </p:cNvPr>
          <p:cNvSpPr/>
          <p:nvPr userDrawn="1"/>
        </p:nvSpPr>
        <p:spPr>
          <a:xfrm>
            <a:off x="0" y="0"/>
            <a:ext cx="46049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3200400" cy="1325563"/>
          </a:xfrm>
        </p:spPr>
        <p:txBody>
          <a:bodyPr anchor="t">
            <a:normAutofit/>
          </a:bodyPr>
          <a:lstStyle>
            <a:lvl1pPr>
              <a:defRPr sz="3200">
                <a:solidFill>
                  <a:schemeClr val="bg1"/>
                </a:solidFill>
              </a:defRPr>
            </a:lvl1pPr>
          </a:lstStyle>
          <a:p>
            <a:r>
              <a:rPr lang="en-US" dirty="0"/>
              <a:t>CLICK TO EDIT TITLE</a:t>
            </a:r>
          </a:p>
        </p:txBody>
      </p:sp>
    </p:spTree>
    <p:custDataLst>
      <p:tags r:id="rId1"/>
    </p:custDataLst>
    <p:extLst>
      <p:ext uri="{BB962C8B-B14F-4D97-AF65-F5344CB8AC3E}">
        <p14:creationId xmlns:p14="http://schemas.microsoft.com/office/powerpoint/2010/main" val="34190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Bridge in Astoria"/>
          <p:cNvSpPr>
            <a:spLocks noGrp="1"/>
          </p:cNvSpPr>
          <p:nvPr>
            <p:ph type="pic" sz="quarter" idx="13" hasCustomPrompt="1"/>
          </p:nvPr>
        </p:nvSpPr>
        <p:spPr>
          <a:xfrm>
            <a:off x="7587049" y="0"/>
            <a:ext cx="4605338" cy="6858000"/>
          </a:xfrm>
          <a:prstGeom prst="rect">
            <a:avLst/>
          </a:prstGeom>
          <a:blipFill>
            <a:blip r:embed="rId3"/>
            <a:stretch>
              <a:fillRect t="-27" b="-27"/>
            </a:stretch>
          </a:blipFill>
        </p:spPr>
        <p:txBody>
          <a:bodyPr/>
          <a:lstStyle>
            <a:lvl1pPr marL="0" indent="0">
              <a:buFontTx/>
              <a:buNone/>
              <a:defRPr/>
            </a:lvl1pPr>
          </a:lstStyle>
          <a:p>
            <a:r>
              <a:rPr lang="en-US" dirty="0"/>
              <a:t> </a:t>
            </a:r>
          </a:p>
        </p:txBody>
      </p:sp>
      <p:pic>
        <p:nvPicPr>
          <p:cNvPr id="6" name="Picture 5"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60422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custDataLst>
      <p:tags r:id="rId17"/>
    </p:custDataLst>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4" r:id="rId4"/>
    <p:sldLayoutId id="2147483650" r:id="rId5"/>
    <p:sldLayoutId id="2147483652" r:id="rId6"/>
    <p:sldLayoutId id="2147483657" r:id="rId7"/>
    <p:sldLayoutId id="2147483659" r:id="rId8"/>
    <p:sldLayoutId id="2147483658" r:id="rId9"/>
    <p:sldLayoutId id="2147483663" r:id="rId10"/>
    <p:sldLayoutId id="2147483666" r:id="rId11"/>
    <p:sldLayoutId id="2147483664" r:id="rId12"/>
    <p:sldLayoutId id="2147483665" r:id="rId13"/>
    <p:sldLayoutId id="2147483655" r:id="rId14"/>
    <p:sldLayoutId id="214748367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27.xml"/><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38.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oregon.gov/odot/ProjectDel/Pages/Mobility.aspx" TargetMode="External"/><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hyperlink" Target="https://ordot.sharepoint.com/sites/Mobility" TargetMode="External"/><Relationship Id="rId5" Type="http://schemas.openxmlformats.org/officeDocument/2006/relationships/hyperlink" Target="https://ordot.sharepoint.com/sites/Mobility/SitePages/PrepareForMACMeeting.aspx" TargetMode="External"/><Relationship Id="rId4" Type="http://schemas.openxmlformats.org/officeDocument/2006/relationships/hyperlink" Target="mailto:PDS-MobilityServices@odot.oregon.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45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1</a:t>
            </a:r>
          </a:p>
        </p:txBody>
      </p:sp>
      <p:sp>
        <p:nvSpPr>
          <p:cNvPr id="4" name="TextBox 3"/>
          <p:cNvSpPr txBox="1"/>
          <p:nvPr/>
        </p:nvSpPr>
        <p:spPr>
          <a:xfrm>
            <a:off x="360216" y="478971"/>
            <a:ext cx="7678239" cy="492443"/>
          </a:xfrm>
          <a:prstGeom prst="rect">
            <a:avLst/>
          </a:prstGeom>
          <a:noFill/>
        </p:spPr>
        <p:txBody>
          <a:bodyPr wrap="square" rtlCol="0">
            <a:spAutoFit/>
          </a:bodyPr>
          <a:lstStyle/>
          <a:p>
            <a:r>
              <a:rPr lang="en-US" sz="2600" b="1" dirty="0"/>
              <a:t>PURPOSE FOR USING THE MOBILITY TEMPLATES</a:t>
            </a:r>
          </a:p>
        </p:txBody>
      </p:sp>
      <p:sp>
        <p:nvSpPr>
          <p:cNvPr id="5" name="TextBox 4"/>
          <p:cNvSpPr txBox="1"/>
          <p:nvPr/>
        </p:nvSpPr>
        <p:spPr>
          <a:xfrm>
            <a:off x="399801" y="1107947"/>
            <a:ext cx="8352312" cy="1477328"/>
          </a:xfrm>
          <a:prstGeom prst="rect">
            <a:avLst/>
          </a:prstGeom>
          <a:noFill/>
        </p:spPr>
        <p:txBody>
          <a:bodyPr wrap="square" rtlCol="0">
            <a:spAutoFit/>
          </a:bodyPr>
          <a:lstStyle/>
          <a:p>
            <a:r>
              <a:rPr lang="en-US" dirty="0"/>
              <a:t>The templates are intended to standardize mobility presentations so that information is provided in an efficient way that makes the best use of everyone’s time during the meetings.  Using these templates ensures the stakeholders have all the necessary information to make their recommendation to the agency.</a:t>
            </a:r>
            <a:endParaRPr lang="en-US" sz="1400" dirty="0"/>
          </a:p>
          <a:p>
            <a:endParaRPr lang="en-US" dirty="0"/>
          </a:p>
        </p:txBody>
      </p:sp>
      <p:sp>
        <p:nvSpPr>
          <p:cNvPr id="11" name="TextBox 10"/>
          <p:cNvSpPr txBox="1"/>
          <p:nvPr/>
        </p:nvSpPr>
        <p:spPr>
          <a:xfrm>
            <a:off x="399802" y="2463866"/>
            <a:ext cx="7861034" cy="492443"/>
          </a:xfrm>
          <a:prstGeom prst="rect">
            <a:avLst/>
          </a:prstGeom>
          <a:noFill/>
        </p:spPr>
        <p:txBody>
          <a:bodyPr wrap="square" rtlCol="0">
            <a:spAutoFit/>
          </a:bodyPr>
          <a:lstStyle>
            <a:defPPr>
              <a:defRPr lang="en-US"/>
            </a:defPPr>
            <a:lvl1pPr>
              <a:defRPr sz="2600" b="1"/>
            </a:lvl1pPr>
          </a:lstStyle>
          <a:p>
            <a:r>
              <a:rPr lang="en-US" dirty="0"/>
              <a:t>WHICH TEMPLATE SHOULD I USE?</a:t>
            </a:r>
          </a:p>
        </p:txBody>
      </p:sp>
      <p:sp>
        <p:nvSpPr>
          <p:cNvPr id="12" name="TextBox 11"/>
          <p:cNvSpPr txBox="1"/>
          <p:nvPr/>
        </p:nvSpPr>
        <p:spPr>
          <a:xfrm>
            <a:off x="399801" y="3107836"/>
            <a:ext cx="11164670" cy="892552"/>
          </a:xfrm>
          <a:prstGeom prst="rect">
            <a:avLst/>
          </a:prstGeom>
          <a:noFill/>
        </p:spPr>
        <p:txBody>
          <a:bodyPr wrap="square" rtlCol="0">
            <a:spAutoFit/>
          </a:bodyPr>
          <a:lstStyle/>
          <a:p>
            <a:r>
              <a:rPr lang="en-US" b="1" u="sng" dirty="0"/>
              <a:t>Work Zone Temporary Impacts Presentation Template: </a:t>
            </a:r>
            <a:r>
              <a:rPr lang="en-US" sz="1700" dirty="0"/>
              <a:t>Used to communicate work </a:t>
            </a:r>
            <a:br>
              <a:rPr lang="en-US" sz="1700" dirty="0"/>
            </a:br>
            <a:r>
              <a:rPr lang="en-US" sz="1700" dirty="0"/>
              <a:t>zone safety impacts and temporary restrictions during project development, construction (for updates) and maintenance. Use this template to seek support for sign-off of the Mobility Considerations Checklist</a:t>
            </a:r>
          </a:p>
        </p:txBody>
      </p:sp>
      <p:sp>
        <p:nvSpPr>
          <p:cNvPr id="13" name="TextBox 12"/>
          <p:cNvSpPr txBox="1"/>
          <p:nvPr/>
        </p:nvSpPr>
        <p:spPr>
          <a:xfrm>
            <a:off x="399801" y="4185553"/>
            <a:ext cx="11792198" cy="1154162"/>
          </a:xfrm>
          <a:prstGeom prst="rect">
            <a:avLst/>
          </a:prstGeom>
          <a:noFill/>
        </p:spPr>
        <p:txBody>
          <a:bodyPr wrap="square" rtlCol="0">
            <a:spAutoFit/>
          </a:bodyPr>
          <a:lstStyle/>
          <a:p>
            <a:pPr>
              <a:spcAft>
                <a:spcPts val="1200"/>
              </a:spcAft>
            </a:pPr>
            <a:r>
              <a:rPr lang="en-US" b="1" u="sng" dirty="0"/>
              <a:t>ORS 366.215 Presentation Template</a:t>
            </a:r>
            <a:r>
              <a:rPr lang="en-US" b="1" dirty="0"/>
              <a:t>: </a:t>
            </a:r>
            <a:r>
              <a:rPr lang="en-US" sz="1700" dirty="0"/>
              <a:t>Used for Stakeholder Forum presentations, required under </a:t>
            </a:r>
            <a:br>
              <a:rPr lang="en-US" sz="1700" dirty="0"/>
            </a:br>
            <a:r>
              <a:rPr lang="en-US" sz="1700" dirty="0"/>
              <a:t>OAR Chapter 731, Division 12. Each slide is designed to present the required information listed in the ORS 366.215 Guidance Document. If your reduction includes a roadway reconfiguration (e.g. travel lane reductions and other striping changes) this template includes slides for those changes as well.</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1</a:t>
            </a:fld>
            <a:endParaRPr lang="en-US" dirty="0"/>
          </a:p>
        </p:txBody>
      </p:sp>
    </p:spTree>
    <p:custDataLst>
      <p:tags r:id="rId1"/>
    </p:custDataLst>
    <p:extLst>
      <p:ext uri="{BB962C8B-B14F-4D97-AF65-F5344CB8AC3E}">
        <p14:creationId xmlns:p14="http://schemas.microsoft.com/office/powerpoint/2010/main" val="49670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Existing &amp; Proposed Roadway Cross Sections</a:t>
            </a:r>
          </a:p>
        </p:txBody>
      </p:sp>
      <p:sp>
        <p:nvSpPr>
          <p:cNvPr id="6" name="Title 1"/>
          <p:cNvSpPr txBox="1">
            <a:spLocks/>
          </p:cNvSpPr>
          <p:nvPr/>
        </p:nvSpPr>
        <p:spPr>
          <a:xfrm>
            <a:off x="436178" y="1217564"/>
            <a:ext cx="10917621" cy="573189"/>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600" b="0" dirty="0">
                <a:latin typeface="+mn-lt"/>
                <a:ea typeface="+mn-ea"/>
                <a:cs typeface="Times New Roman" panose="02020603050405020304" pitchFamily="18" charset="0"/>
              </a:rPr>
              <a:t>Add some details, if necessary.</a:t>
            </a:r>
          </a:p>
        </p:txBody>
      </p:sp>
      <p:pic>
        <p:nvPicPr>
          <p:cNvPr id="5" name="Picture 4" descr="Example of existing and proposed crossections, to be replaced by actual cross sections from a project." title="Cross section diagram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96467" y="1790753"/>
            <a:ext cx="9070679" cy="4771727"/>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B4172B2-D9CF-462E-87A7-CF6315382B94}" type="slidenum">
              <a:rPr lang="en-US" smtClean="0"/>
              <a:t>10</a:t>
            </a:fld>
            <a:endParaRPr lang="en-US" dirty="0"/>
          </a:p>
        </p:txBody>
      </p:sp>
    </p:spTree>
    <p:custDataLst>
      <p:tags r:id="rId1"/>
    </p:custDataLst>
    <p:extLst>
      <p:ext uri="{BB962C8B-B14F-4D97-AF65-F5344CB8AC3E}">
        <p14:creationId xmlns:p14="http://schemas.microsoft.com/office/powerpoint/2010/main" val="305092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Additional Cross Sections</a:t>
            </a:r>
          </a:p>
        </p:txBody>
      </p:sp>
      <p:sp>
        <p:nvSpPr>
          <p:cNvPr id="6" name="Title 1"/>
          <p:cNvSpPr txBox="1">
            <a:spLocks/>
          </p:cNvSpPr>
          <p:nvPr/>
        </p:nvSpPr>
        <p:spPr>
          <a:xfrm>
            <a:off x="436178" y="1217564"/>
            <a:ext cx="10917621" cy="573189"/>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600" b="0" dirty="0">
                <a:latin typeface="+mn-lt"/>
                <a:ea typeface="+mn-ea"/>
                <a:cs typeface="Times New Roman" panose="02020603050405020304" pitchFamily="18" charset="0"/>
              </a:rPr>
              <a:t>Mountable traffic separator cross section: </a:t>
            </a:r>
          </a:p>
        </p:txBody>
      </p:sp>
      <p:pic>
        <p:nvPicPr>
          <p:cNvPr id="7" name="Picture 6" descr="Example of a mountable traffic separator cross section, to be replaced by an actual cross section from a project." title="Traffic Separator Cross Section"/>
          <p:cNvPicPr>
            <a:picLocks noChangeAspect="1"/>
          </p:cNvPicPr>
          <p:nvPr/>
        </p:nvPicPr>
        <p:blipFill>
          <a:blip r:embed="rId4"/>
          <a:stretch>
            <a:fillRect/>
          </a:stretch>
        </p:blipFill>
        <p:spPr>
          <a:xfrm>
            <a:off x="2204357" y="1865655"/>
            <a:ext cx="7281899" cy="4717675"/>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B4172B2-D9CF-462E-87A7-CF6315382B94}" type="slidenum">
              <a:rPr lang="en-US" smtClean="0"/>
              <a:t>11</a:t>
            </a:fld>
            <a:endParaRPr lang="en-US" dirty="0"/>
          </a:p>
        </p:txBody>
      </p:sp>
    </p:spTree>
    <p:custDataLst>
      <p:tags r:id="rId1"/>
    </p:custDataLst>
    <p:extLst>
      <p:ext uri="{BB962C8B-B14F-4D97-AF65-F5344CB8AC3E}">
        <p14:creationId xmlns:p14="http://schemas.microsoft.com/office/powerpoint/2010/main" val="171818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1"/>
            <a:ext cx="7440888" cy="1699118"/>
          </a:xfrm>
        </p:spPr>
        <p:txBody>
          <a:bodyPr>
            <a:noAutofit/>
          </a:bodyPr>
          <a:lstStyle/>
          <a:p>
            <a:pPr algn="ctr"/>
            <a:r>
              <a:rPr lang="en-US" sz="3600" dirty="0"/>
              <a:t>ODOT Highway Design Manual Guidance for </a:t>
            </a:r>
            <a:br>
              <a:rPr lang="en-US" sz="3600" dirty="0"/>
            </a:br>
            <a:r>
              <a:rPr lang="en-US" sz="3600" dirty="0"/>
              <a:t>&lt;&lt;Insert Urban Context&gt;&gt;</a:t>
            </a:r>
          </a:p>
        </p:txBody>
      </p:sp>
      <p:graphicFrame>
        <p:nvGraphicFramePr>
          <p:cNvPr id="5" name="Content Placeholder 4"/>
          <p:cNvGraphicFramePr>
            <a:graphicFrameLocks noGrp="1"/>
          </p:cNvGraphicFramePr>
          <p:nvPr>
            <p:ph sz="half" idx="2"/>
          </p:nvPr>
        </p:nvGraphicFramePr>
        <p:xfrm>
          <a:off x="145774" y="2483597"/>
          <a:ext cx="7440888" cy="4238703"/>
        </p:xfrm>
        <a:graphic>
          <a:graphicData uri="http://schemas.openxmlformats.org/drawingml/2006/table">
            <a:tbl>
              <a:tblPr firstRow="1" firstCol="1" bandRow="1">
                <a:tableStyleId>{073A0DAA-6AF3-43AB-8588-CEC1D06C72B9}</a:tableStyleId>
              </a:tblPr>
              <a:tblGrid>
                <a:gridCol w="5437608">
                  <a:extLst>
                    <a:ext uri="{9D8B030D-6E8A-4147-A177-3AD203B41FA5}">
                      <a16:colId xmlns:a16="http://schemas.microsoft.com/office/drawing/2014/main" val="388867885"/>
                    </a:ext>
                  </a:extLst>
                </a:gridCol>
                <a:gridCol w="2003280">
                  <a:extLst>
                    <a:ext uri="{9D8B030D-6E8A-4147-A177-3AD203B41FA5}">
                      <a16:colId xmlns:a16="http://schemas.microsoft.com/office/drawing/2014/main" val="4158469781"/>
                    </a:ext>
                  </a:extLst>
                </a:gridCol>
              </a:tblGrid>
              <a:tr h="470967">
                <a:tc>
                  <a:txBody>
                    <a:bodyPr/>
                    <a:lstStyle/>
                    <a:p>
                      <a:pPr algn="ctr"/>
                      <a:r>
                        <a:rPr lang="en-US" sz="2000" dirty="0"/>
                        <a:t>Design Element</a:t>
                      </a:r>
                      <a:endParaRPr lang="en-US" sz="2000" dirty="0">
                        <a:solidFill>
                          <a:schemeClr val="tx1"/>
                        </a:solidFill>
                      </a:endParaRPr>
                    </a:p>
                  </a:txBody>
                  <a:tcPr/>
                </a:tc>
                <a:tc>
                  <a:txBody>
                    <a:bodyPr/>
                    <a:lstStyle/>
                    <a:p>
                      <a:pPr algn="ctr"/>
                      <a:r>
                        <a:rPr lang="en-US" sz="2000" dirty="0"/>
                        <a:t>HDM Guidance</a:t>
                      </a:r>
                      <a:endParaRPr lang="en-US" sz="2000" dirty="0">
                        <a:solidFill>
                          <a:schemeClr val="tx1"/>
                        </a:solidFill>
                      </a:endParaRPr>
                    </a:p>
                  </a:txBody>
                  <a:tcPr/>
                </a:tc>
                <a:extLst>
                  <a:ext uri="{0D108BD9-81ED-4DB2-BD59-A6C34878D82A}">
                    <a16:rowId xmlns:a16="http://schemas.microsoft.com/office/drawing/2014/main" val="1947860414"/>
                  </a:ext>
                </a:extLst>
              </a:tr>
              <a:tr h="470967">
                <a:tc>
                  <a:txBody>
                    <a:bodyPr/>
                    <a:lstStyle/>
                    <a:p>
                      <a:r>
                        <a:rPr lang="en-US" dirty="0"/>
                        <a:t>Travel Lane</a:t>
                      </a:r>
                    </a:p>
                  </a:txBody>
                  <a:tcPr/>
                </a:tc>
                <a:tc>
                  <a:txBody>
                    <a:bodyPr/>
                    <a:lstStyle/>
                    <a:p>
                      <a:endParaRPr lang="en-US" dirty="0"/>
                    </a:p>
                  </a:txBody>
                  <a:tcPr/>
                </a:tc>
                <a:extLst>
                  <a:ext uri="{0D108BD9-81ED-4DB2-BD59-A6C34878D82A}">
                    <a16:rowId xmlns:a16="http://schemas.microsoft.com/office/drawing/2014/main" val="1903625591"/>
                  </a:ext>
                </a:extLst>
              </a:tr>
              <a:tr h="470967">
                <a:tc>
                  <a:txBody>
                    <a:bodyPr/>
                    <a:lstStyle/>
                    <a:p>
                      <a:r>
                        <a:rPr lang="en-US" dirty="0"/>
                        <a:t>Two-Way-Left-Turn Lane</a:t>
                      </a:r>
                    </a:p>
                  </a:txBody>
                  <a:tcPr/>
                </a:tc>
                <a:tc>
                  <a:txBody>
                    <a:bodyPr/>
                    <a:lstStyle/>
                    <a:p>
                      <a:endParaRPr lang="en-US" dirty="0"/>
                    </a:p>
                  </a:txBody>
                  <a:tcPr/>
                </a:tc>
                <a:extLst>
                  <a:ext uri="{0D108BD9-81ED-4DB2-BD59-A6C34878D82A}">
                    <a16:rowId xmlns:a16="http://schemas.microsoft.com/office/drawing/2014/main" val="2032581960"/>
                  </a:ext>
                </a:extLst>
              </a:tr>
              <a:tr h="470967">
                <a:tc>
                  <a:txBody>
                    <a:bodyPr/>
                    <a:lstStyle/>
                    <a:p>
                      <a:r>
                        <a:rPr lang="en-US" dirty="0"/>
                        <a:t>Right Turn Lane (Including shy distances)</a:t>
                      </a:r>
                    </a:p>
                  </a:txBody>
                  <a:tcPr/>
                </a:tc>
                <a:tc>
                  <a:txBody>
                    <a:bodyPr/>
                    <a:lstStyle/>
                    <a:p>
                      <a:endParaRPr lang="en-US" dirty="0"/>
                    </a:p>
                  </a:txBody>
                  <a:tcPr/>
                </a:tc>
                <a:extLst>
                  <a:ext uri="{0D108BD9-81ED-4DB2-BD59-A6C34878D82A}">
                    <a16:rowId xmlns:a16="http://schemas.microsoft.com/office/drawing/2014/main" val="718443503"/>
                  </a:ext>
                </a:extLst>
              </a:tr>
              <a:tr h="470967">
                <a:tc>
                  <a:txBody>
                    <a:bodyPr/>
                    <a:lstStyle/>
                    <a:p>
                      <a:r>
                        <a:rPr lang="en-US" dirty="0"/>
                        <a:t>On Street Bicycle Lane (not including buffer)</a:t>
                      </a:r>
                    </a:p>
                  </a:txBody>
                  <a:tcPr/>
                </a:tc>
                <a:tc>
                  <a:txBody>
                    <a:bodyPr/>
                    <a:lstStyle/>
                    <a:p>
                      <a:endParaRPr lang="en-US" dirty="0"/>
                    </a:p>
                  </a:txBody>
                  <a:tcPr/>
                </a:tc>
                <a:extLst>
                  <a:ext uri="{0D108BD9-81ED-4DB2-BD59-A6C34878D82A}">
                    <a16:rowId xmlns:a16="http://schemas.microsoft.com/office/drawing/2014/main" val="2469879368"/>
                  </a:ext>
                </a:extLst>
              </a:tr>
              <a:tr h="470967">
                <a:tc>
                  <a:txBody>
                    <a:bodyPr/>
                    <a:lstStyle/>
                    <a:p>
                      <a:r>
                        <a:rPr lang="en-US" dirty="0"/>
                        <a:t>Bicycle/Street</a:t>
                      </a:r>
                      <a:r>
                        <a:rPr lang="en-US" baseline="0" dirty="0"/>
                        <a:t> </a:t>
                      </a:r>
                      <a:r>
                        <a:rPr lang="en-US" dirty="0"/>
                        <a:t>Buffer</a:t>
                      </a:r>
                    </a:p>
                  </a:txBody>
                  <a:tcPr/>
                </a:tc>
                <a:tc>
                  <a:txBody>
                    <a:bodyPr/>
                    <a:lstStyle/>
                    <a:p>
                      <a:endParaRPr lang="en-US" dirty="0"/>
                    </a:p>
                  </a:txBody>
                  <a:tcPr/>
                </a:tc>
                <a:extLst>
                  <a:ext uri="{0D108BD9-81ED-4DB2-BD59-A6C34878D82A}">
                    <a16:rowId xmlns:a16="http://schemas.microsoft.com/office/drawing/2014/main" val="2826767645"/>
                  </a:ext>
                </a:extLst>
              </a:tr>
              <a:tr h="470967">
                <a:tc>
                  <a:txBody>
                    <a:bodyPr/>
                    <a:lstStyle/>
                    <a:p>
                      <a:r>
                        <a:rPr lang="en-US" dirty="0"/>
                        <a:t>On-Street Parking</a:t>
                      </a:r>
                    </a:p>
                  </a:txBody>
                  <a:tcPr/>
                </a:tc>
                <a:tc>
                  <a:txBody>
                    <a:bodyPr/>
                    <a:lstStyle/>
                    <a:p>
                      <a:endParaRPr lang="en-US" dirty="0"/>
                    </a:p>
                  </a:txBody>
                  <a:tcPr/>
                </a:tc>
                <a:extLst>
                  <a:ext uri="{0D108BD9-81ED-4DB2-BD59-A6C34878D82A}">
                    <a16:rowId xmlns:a16="http://schemas.microsoft.com/office/drawing/2014/main" val="3507193028"/>
                  </a:ext>
                </a:extLst>
              </a:tr>
              <a:tr h="470967">
                <a:tc>
                  <a:txBody>
                    <a:bodyPr/>
                    <a:lstStyle/>
                    <a:p>
                      <a:r>
                        <a:rPr lang="en-US" dirty="0"/>
                        <a:t>Curb/Gutter</a:t>
                      </a:r>
                    </a:p>
                  </a:txBody>
                  <a:tcPr/>
                </a:tc>
                <a:tc>
                  <a:txBody>
                    <a:bodyPr/>
                    <a:lstStyle/>
                    <a:p>
                      <a:endParaRPr lang="en-US" dirty="0"/>
                    </a:p>
                  </a:txBody>
                  <a:tcPr/>
                </a:tc>
                <a:extLst>
                  <a:ext uri="{0D108BD9-81ED-4DB2-BD59-A6C34878D82A}">
                    <a16:rowId xmlns:a16="http://schemas.microsoft.com/office/drawing/2014/main" val="893079655"/>
                  </a:ext>
                </a:extLst>
              </a:tr>
              <a:tr h="470967">
                <a:tc>
                  <a:txBody>
                    <a:bodyPr/>
                    <a:lstStyle/>
                    <a:p>
                      <a:r>
                        <a:rPr lang="en-US" dirty="0"/>
                        <a:t>Raised Median </a:t>
                      </a:r>
                      <a:r>
                        <a:rPr lang="en-US" baseline="0" dirty="0"/>
                        <a:t>- </a:t>
                      </a:r>
                      <a:r>
                        <a:rPr lang="en-US" dirty="0"/>
                        <a:t>No Turn Lane</a:t>
                      </a:r>
                      <a:r>
                        <a:rPr lang="en-US" baseline="0" dirty="0"/>
                        <a:t> (incl. shy distances)</a:t>
                      </a:r>
                      <a:endParaRPr lang="en-US" dirty="0"/>
                    </a:p>
                  </a:txBody>
                  <a:tcPr/>
                </a:tc>
                <a:tc>
                  <a:txBody>
                    <a:bodyPr/>
                    <a:lstStyle/>
                    <a:p>
                      <a:endParaRPr lang="en-US" dirty="0"/>
                    </a:p>
                  </a:txBody>
                  <a:tcPr/>
                </a:tc>
                <a:extLst>
                  <a:ext uri="{0D108BD9-81ED-4DB2-BD59-A6C34878D82A}">
                    <a16:rowId xmlns:a16="http://schemas.microsoft.com/office/drawing/2014/main" val="1191562264"/>
                  </a:ext>
                </a:extLst>
              </a:tr>
            </a:tbl>
          </a:graphicData>
        </a:graphic>
      </p:graphicFrame>
      <p:sp>
        <p:nvSpPr>
          <p:cNvPr id="9" name="Rectangle 8"/>
          <p:cNvSpPr/>
          <p:nvPr/>
        </p:nvSpPr>
        <p:spPr>
          <a:xfrm>
            <a:off x="450904" y="1924432"/>
            <a:ext cx="6909410" cy="461665"/>
          </a:xfrm>
          <a:prstGeom prst="rect">
            <a:avLst/>
          </a:prstGeom>
        </p:spPr>
        <p:txBody>
          <a:bodyPr wrap="square">
            <a:spAutoFit/>
          </a:bodyPr>
          <a:lstStyle/>
          <a:p>
            <a:pPr algn="ctr"/>
            <a:r>
              <a:rPr lang="en-US" sz="2400" dirty="0"/>
              <a:t>Target Traffic Speed: ## - ## MPH  </a:t>
            </a:r>
          </a:p>
        </p:txBody>
      </p:sp>
      <p:pic>
        <p:nvPicPr>
          <p:cNvPr id="17" name="Picture 16" descr="ODOT's Highway Design Manual cover">
            <a:extLst>
              <a:ext uri="{FF2B5EF4-FFF2-40B4-BE49-F238E27FC236}">
                <a16:creationId xmlns:a16="http://schemas.microsoft.com/office/drawing/2014/main" id="{EDA86E19-9058-54AA-54F4-740DA298BEFB}"/>
              </a:ext>
            </a:extLst>
          </p:cNvPr>
          <p:cNvPicPr>
            <a:picLocks noChangeAspect="1"/>
          </p:cNvPicPr>
          <p:nvPr/>
        </p:nvPicPr>
        <p:blipFill rotWithShape="1">
          <a:blip r:embed="rId4"/>
          <a:srcRect l="1406" t="1241" r="1807" b="2589"/>
          <a:stretch/>
        </p:blipFill>
        <p:spPr>
          <a:xfrm>
            <a:off x="7650480" y="723900"/>
            <a:ext cx="4395746" cy="5638800"/>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1953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Bicycle Facility Recommendation</a:t>
            </a:r>
          </a:p>
        </p:txBody>
      </p:sp>
      <p:sp>
        <p:nvSpPr>
          <p:cNvPr id="4" name="Slide Number Placeholder 3"/>
          <p:cNvSpPr>
            <a:spLocks noGrp="1"/>
          </p:cNvSpPr>
          <p:nvPr>
            <p:ph type="sldNum" sz="quarter" idx="12"/>
          </p:nvPr>
        </p:nvSpPr>
        <p:spPr/>
        <p:txBody>
          <a:bodyPr/>
          <a:lstStyle/>
          <a:p>
            <a:fld id="{7B4172B2-D9CF-462E-87A7-CF6315382B94}" type="slidenum">
              <a:rPr lang="en-US" smtClean="0"/>
              <a:t>13</a:t>
            </a:fld>
            <a:endParaRPr lang="en-US" dirty="0"/>
          </a:p>
        </p:txBody>
      </p:sp>
      <p:graphicFrame>
        <p:nvGraphicFramePr>
          <p:cNvPr id="3" name="Table 4">
            <a:extLst>
              <a:ext uri="{FF2B5EF4-FFF2-40B4-BE49-F238E27FC236}">
                <a16:creationId xmlns:a16="http://schemas.microsoft.com/office/drawing/2014/main" id="{92329459-CE40-FCF1-9594-8B7D5822AAC6}"/>
              </a:ext>
            </a:extLst>
          </p:cNvPr>
          <p:cNvGraphicFramePr>
            <a:graphicFrameLocks noGrp="1"/>
          </p:cNvGraphicFramePr>
          <p:nvPr>
            <p:extLst>
              <p:ext uri="{D42A27DB-BD31-4B8C-83A1-F6EECF244321}">
                <p14:modId xmlns:p14="http://schemas.microsoft.com/office/powerpoint/2010/main" val="3694662997"/>
              </p:ext>
            </p:extLst>
          </p:nvPr>
        </p:nvGraphicFramePr>
        <p:xfrm>
          <a:off x="443344" y="1532245"/>
          <a:ext cx="11531832" cy="3976390"/>
        </p:xfrm>
        <a:graphic>
          <a:graphicData uri="http://schemas.openxmlformats.org/drawingml/2006/table">
            <a:tbl>
              <a:tblPr firstRow="1" bandRow="1">
                <a:tableStyleId>{073A0DAA-6AF3-43AB-8588-CEC1D06C72B9}</a:tableStyleId>
              </a:tblPr>
              <a:tblGrid>
                <a:gridCol w="2812474">
                  <a:extLst>
                    <a:ext uri="{9D8B030D-6E8A-4147-A177-3AD203B41FA5}">
                      <a16:colId xmlns:a16="http://schemas.microsoft.com/office/drawing/2014/main" val="862266557"/>
                    </a:ext>
                  </a:extLst>
                </a:gridCol>
                <a:gridCol w="2921230">
                  <a:extLst>
                    <a:ext uri="{9D8B030D-6E8A-4147-A177-3AD203B41FA5}">
                      <a16:colId xmlns:a16="http://schemas.microsoft.com/office/drawing/2014/main" val="127839064"/>
                    </a:ext>
                  </a:extLst>
                </a:gridCol>
                <a:gridCol w="2899064">
                  <a:extLst>
                    <a:ext uri="{9D8B030D-6E8A-4147-A177-3AD203B41FA5}">
                      <a16:colId xmlns:a16="http://schemas.microsoft.com/office/drawing/2014/main" val="1622916277"/>
                    </a:ext>
                  </a:extLst>
                </a:gridCol>
                <a:gridCol w="2899064">
                  <a:extLst>
                    <a:ext uri="{9D8B030D-6E8A-4147-A177-3AD203B41FA5}">
                      <a16:colId xmlns:a16="http://schemas.microsoft.com/office/drawing/2014/main" val="3788404297"/>
                    </a:ext>
                  </a:extLst>
                </a:gridCol>
              </a:tblGrid>
              <a:tr h="1141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Urban Context: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ADT: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Traffic Speed:</a:t>
                      </a:r>
                      <a:endParaRPr lang="en-US" sz="2800" b="1" dirty="0"/>
                    </a:p>
                  </a:txBody>
                  <a:tcPr anchor="ctr"/>
                </a:tc>
                <a:tc>
                  <a:txBody>
                    <a:bodyPr/>
                    <a:lstStyle/>
                    <a:p>
                      <a:pPr algn="ctr"/>
                      <a:r>
                        <a:rPr lang="en-US" sz="2800" dirty="0"/>
                        <a:t>Recommended Bike Facility: </a:t>
                      </a:r>
                    </a:p>
                  </a:txBody>
                  <a:tcPr anchor="ctr"/>
                </a:tc>
                <a:extLst>
                  <a:ext uri="{0D108BD9-81ED-4DB2-BD59-A6C34878D82A}">
                    <a16:rowId xmlns:a16="http://schemas.microsoft.com/office/drawing/2014/main" val="3745990031"/>
                  </a:ext>
                </a:extLst>
              </a:tr>
              <a:tr h="28346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8265814"/>
                  </a:ext>
                </a:extLst>
              </a:tr>
            </a:tbl>
          </a:graphicData>
        </a:graphic>
      </p:graphicFrame>
    </p:spTree>
    <p:custDataLst>
      <p:tags r:id="rId1"/>
    </p:custDataLst>
    <p:extLst>
      <p:ext uri="{BB962C8B-B14F-4D97-AF65-F5344CB8AC3E}">
        <p14:creationId xmlns:p14="http://schemas.microsoft.com/office/powerpoint/2010/main" val="120999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b="1" dirty="0"/>
              <a:t>Single Trip Over-Dimension Permit Summary</a:t>
            </a:r>
          </a:p>
        </p:txBody>
      </p:sp>
      <p:sp>
        <p:nvSpPr>
          <p:cNvPr id="3" name="Rectangle 2"/>
          <p:cNvSpPr/>
          <p:nvPr/>
        </p:nvSpPr>
        <p:spPr>
          <a:xfrm>
            <a:off x="2997234" y="1209784"/>
            <a:ext cx="6255046" cy="923330"/>
          </a:xfrm>
          <a:prstGeom prst="rect">
            <a:avLst/>
          </a:prstGeom>
        </p:spPr>
        <p:txBody>
          <a:bodyPr wrap="none">
            <a:spAutoFit/>
          </a:bodyPr>
          <a:lstStyle/>
          <a:p>
            <a:pPr marL="342900" indent="-342900">
              <a:spcAft>
                <a:spcPts val="1200"/>
              </a:spcAft>
              <a:buFont typeface="Arial" panose="020B0604020202020204" pitchFamily="34" charset="0"/>
              <a:buChar char="•"/>
            </a:pPr>
            <a:r>
              <a:rPr lang="en-US" sz="2200" b="1" dirty="0"/>
              <a:t>Analysis duration: </a:t>
            </a:r>
            <a:r>
              <a:rPr lang="en-US" sz="2200" dirty="0"/>
              <a:t>__ years</a:t>
            </a:r>
          </a:p>
          <a:p>
            <a:pPr marL="342900" indent="-342900">
              <a:spcAft>
                <a:spcPts val="1200"/>
              </a:spcAft>
              <a:buFont typeface="Arial" panose="020B0604020202020204" pitchFamily="34" charset="0"/>
              <a:buChar char="•"/>
            </a:pPr>
            <a:r>
              <a:rPr lang="en-US" sz="2200" b="1" dirty="0"/>
              <a:t>Total STPs issued (including trips):</a:t>
            </a:r>
            <a:r>
              <a:rPr lang="en-US" sz="2200" dirty="0"/>
              <a:t>  ____ permits</a:t>
            </a:r>
          </a:p>
        </p:txBody>
      </p:sp>
      <p:sp>
        <p:nvSpPr>
          <p:cNvPr id="7" name="TextBox 6">
            <a:extLst>
              <a:ext uri="{FF2B5EF4-FFF2-40B4-BE49-F238E27FC236}">
                <a16:creationId xmlns:a16="http://schemas.microsoft.com/office/drawing/2014/main" id="{90C92C98-94DB-62B4-B6CC-67259FBF5A7E}"/>
              </a:ext>
            </a:extLst>
          </p:cNvPr>
          <p:cNvSpPr txBox="1"/>
          <p:nvPr/>
        </p:nvSpPr>
        <p:spPr>
          <a:xfrm>
            <a:off x="298448" y="2174702"/>
            <a:ext cx="9074150" cy="461665"/>
          </a:xfrm>
          <a:prstGeom prst="rect">
            <a:avLst/>
          </a:prstGeom>
          <a:noFill/>
        </p:spPr>
        <p:txBody>
          <a:bodyPr wrap="square">
            <a:spAutoFit/>
          </a:bodyPr>
          <a:lstStyle/>
          <a:p>
            <a:r>
              <a:rPr lang="en-US" sz="2400" b="1" dirty="0"/>
              <a:t>District Guidelines for Over-Dimension Loads:</a:t>
            </a:r>
            <a:endParaRPr lang="en-US" sz="2400" dirty="0"/>
          </a:p>
        </p:txBody>
      </p:sp>
      <p:graphicFrame>
        <p:nvGraphicFramePr>
          <p:cNvPr id="8" name="Table 8" descr="Table showing district guidelines for over-dimension loads">
            <a:extLst>
              <a:ext uri="{FF2B5EF4-FFF2-40B4-BE49-F238E27FC236}">
                <a16:creationId xmlns:a16="http://schemas.microsoft.com/office/drawing/2014/main" id="{B5D14E8D-7330-F754-657F-3C5F62B32EBC}"/>
              </a:ext>
            </a:extLst>
          </p:cNvPr>
          <p:cNvGraphicFramePr>
            <a:graphicFrameLocks noGrp="1"/>
          </p:cNvGraphicFramePr>
          <p:nvPr/>
        </p:nvGraphicFramePr>
        <p:xfrm>
          <a:off x="294479" y="2739045"/>
          <a:ext cx="11603041" cy="3982430"/>
        </p:xfrm>
        <a:graphic>
          <a:graphicData uri="http://schemas.openxmlformats.org/drawingml/2006/table">
            <a:tbl>
              <a:tblPr firstRow="1">
                <a:tableStyleId>{F5AB1C69-6EDB-4FF4-983F-18BD219EF322}</a:tableStyleId>
              </a:tblPr>
              <a:tblGrid>
                <a:gridCol w="2336755">
                  <a:extLst>
                    <a:ext uri="{9D8B030D-6E8A-4147-A177-3AD203B41FA5}">
                      <a16:colId xmlns:a16="http://schemas.microsoft.com/office/drawing/2014/main" val="923414491"/>
                    </a:ext>
                  </a:extLst>
                </a:gridCol>
                <a:gridCol w="2336755">
                  <a:extLst>
                    <a:ext uri="{9D8B030D-6E8A-4147-A177-3AD203B41FA5}">
                      <a16:colId xmlns:a16="http://schemas.microsoft.com/office/drawing/2014/main" val="909256773"/>
                    </a:ext>
                  </a:extLst>
                </a:gridCol>
                <a:gridCol w="2336755">
                  <a:extLst>
                    <a:ext uri="{9D8B030D-6E8A-4147-A177-3AD203B41FA5}">
                      <a16:colId xmlns:a16="http://schemas.microsoft.com/office/drawing/2014/main" val="2725705424"/>
                    </a:ext>
                  </a:extLst>
                </a:gridCol>
                <a:gridCol w="4592776">
                  <a:extLst>
                    <a:ext uri="{9D8B030D-6E8A-4147-A177-3AD203B41FA5}">
                      <a16:colId xmlns:a16="http://schemas.microsoft.com/office/drawing/2014/main" val="2588580505"/>
                    </a:ext>
                  </a:extLst>
                </a:gridCol>
              </a:tblGrid>
              <a:tr h="1510047">
                <a:tc>
                  <a:txBody>
                    <a:bodyPr/>
                    <a:lstStyle/>
                    <a:p>
                      <a:r>
                        <a:rPr lang="en-US" sz="2200" dirty="0"/>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Overall Length Allowed</a:t>
                      </a:r>
                      <a:br>
                        <a:rPr lang="en-US" sz="2000" dirty="0"/>
                      </a:br>
                      <a:r>
                        <a:rPr lang="en-US" sz="2000" b="0" dirty="0"/>
                        <a:t>(without district approval)</a:t>
                      </a:r>
                      <a:endParaRPr lang="en-US" sz="2000" dirty="0"/>
                    </a:p>
                  </a:txBody>
                  <a:tcPr/>
                </a:tc>
                <a:tc>
                  <a:txBody>
                    <a:bodyPr/>
                    <a:lstStyle/>
                    <a:p>
                      <a:r>
                        <a:rPr lang="en-US" sz="2200" b="1" kern="1200" dirty="0">
                          <a:solidFill>
                            <a:schemeClr val="lt1"/>
                          </a:solidFill>
                          <a:latin typeface="+mn-lt"/>
                          <a:ea typeface="+mn-ea"/>
                          <a:cs typeface="+mn-cs"/>
                        </a:rPr>
                        <a:t>Other Comments</a:t>
                      </a:r>
                    </a:p>
                  </a:txBody>
                  <a:tcPr/>
                </a:tc>
                <a:extLst>
                  <a:ext uri="{0D108BD9-81ED-4DB2-BD59-A6C34878D82A}">
                    <a16:rowId xmlns:a16="http://schemas.microsoft.com/office/drawing/2014/main" val="262234761"/>
                  </a:ext>
                </a:extLst>
              </a:tr>
              <a:tr h="2472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endParaRPr lang="en-US" sz="2000" dirty="0"/>
                    </a:p>
                  </a:txBody>
                  <a:tcPr anchor="ctr"/>
                </a:tc>
                <a:extLst>
                  <a:ext uri="{0D108BD9-81ED-4DB2-BD59-A6C34878D82A}">
                    <a16:rowId xmlns:a16="http://schemas.microsoft.com/office/drawing/2014/main" val="105651202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14</a:t>
            </a:fld>
            <a:endParaRPr lang="en-US" dirty="0"/>
          </a:p>
        </p:txBody>
      </p:sp>
    </p:spTree>
    <p:custDataLst>
      <p:tags r:id="rId1"/>
    </p:custDataLst>
    <p:extLst>
      <p:ext uri="{BB962C8B-B14F-4D97-AF65-F5344CB8AC3E}">
        <p14:creationId xmlns:p14="http://schemas.microsoft.com/office/powerpoint/2010/main" val="367864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Wide Loads</a:t>
            </a:r>
          </a:p>
        </p:txBody>
      </p:sp>
      <p:sp>
        <p:nvSpPr>
          <p:cNvPr id="3" name="Rectangle 2"/>
          <p:cNvSpPr/>
          <p:nvPr/>
        </p:nvSpPr>
        <p:spPr>
          <a:xfrm>
            <a:off x="625041" y="123763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Widest load was for a &lt;insert load type from report&gt; at  ___  wide. </a:t>
            </a:r>
          </a:p>
          <a:p>
            <a:pPr marL="342900" indent="-342900">
              <a:spcAft>
                <a:spcPts val="600"/>
              </a:spcAft>
              <a:buFont typeface="Arial" panose="020B0604020202020204" pitchFamily="34" charset="0"/>
              <a:buChar char="•"/>
            </a:pPr>
            <a:r>
              <a:rPr lang="en-US" sz="2000" dirty="0"/>
              <a:t>Majority of permits were between ____ and ____wide.</a:t>
            </a:r>
          </a:p>
        </p:txBody>
      </p:sp>
      <p:graphicFrame>
        <p:nvGraphicFramePr>
          <p:cNvPr id="6" name="Table 5" descr="Table showing permit history for overwidth loads"/>
          <p:cNvGraphicFramePr>
            <a:graphicFrameLocks noGrp="1"/>
          </p:cNvGraphicFramePr>
          <p:nvPr/>
        </p:nvGraphicFramePr>
        <p:xfrm>
          <a:off x="508200" y="2460393"/>
          <a:ext cx="11259007" cy="4162479"/>
        </p:xfrm>
        <a:graphic>
          <a:graphicData uri="http://schemas.openxmlformats.org/drawingml/2006/table">
            <a:tbl>
              <a:tblPr firstRow="1" bandRow="1">
                <a:tableStyleId>{073A0DAA-6AF3-43AB-8588-CEC1D06C72B9}</a:tableStyleId>
              </a:tblPr>
              <a:tblGrid>
                <a:gridCol w="2903283">
                  <a:extLst>
                    <a:ext uri="{9D8B030D-6E8A-4147-A177-3AD203B41FA5}">
                      <a16:colId xmlns:a16="http://schemas.microsoft.com/office/drawing/2014/main" val="2242583396"/>
                    </a:ext>
                  </a:extLst>
                </a:gridCol>
                <a:gridCol w="8355724">
                  <a:extLst>
                    <a:ext uri="{9D8B030D-6E8A-4147-A177-3AD203B41FA5}">
                      <a16:colId xmlns:a16="http://schemas.microsoft.com/office/drawing/2014/main" val="1239467818"/>
                    </a:ext>
                  </a:extLst>
                </a:gridCol>
              </a:tblGrid>
              <a:tr h="491631">
                <a:tc>
                  <a:txBody>
                    <a:bodyPr/>
                    <a:lstStyle/>
                    <a:p>
                      <a:pPr algn="ctr"/>
                      <a:r>
                        <a:rPr lang="en-US" sz="2200" dirty="0"/>
                        <a:t>Overall Width</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67165285"/>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2793540322"/>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380186049"/>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5117832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15</a:t>
            </a:fld>
            <a:endParaRPr lang="en-US" dirty="0"/>
          </a:p>
        </p:txBody>
      </p:sp>
    </p:spTree>
    <p:custDataLst>
      <p:tags r:id="rId1"/>
    </p:custDataLst>
    <p:extLst>
      <p:ext uri="{BB962C8B-B14F-4D97-AF65-F5344CB8AC3E}">
        <p14:creationId xmlns:p14="http://schemas.microsoft.com/office/powerpoint/2010/main" val="3264584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Long Loads</a:t>
            </a:r>
          </a:p>
        </p:txBody>
      </p:sp>
      <p:sp>
        <p:nvSpPr>
          <p:cNvPr id="3" name="Rectangle 2"/>
          <p:cNvSpPr/>
          <p:nvPr/>
        </p:nvSpPr>
        <p:spPr>
          <a:xfrm>
            <a:off x="533601" y="126194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Longest load was for a &lt;insert load type from report&gt; at  ___  long. </a:t>
            </a:r>
          </a:p>
          <a:p>
            <a:pPr marL="342900" indent="-342900">
              <a:spcAft>
                <a:spcPts val="600"/>
              </a:spcAft>
              <a:buFont typeface="Arial" panose="020B0604020202020204" pitchFamily="34" charset="0"/>
              <a:buChar char="•"/>
            </a:pPr>
            <a:r>
              <a:rPr lang="en-US" sz="2000" dirty="0"/>
              <a:t>Majority of permits were between ____ and ____long.</a:t>
            </a:r>
          </a:p>
        </p:txBody>
      </p:sp>
      <p:graphicFrame>
        <p:nvGraphicFramePr>
          <p:cNvPr id="6" name="Table 5" descr="Table showing permit history for long loads"/>
          <p:cNvGraphicFramePr>
            <a:graphicFrameLocks noGrp="1"/>
          </p:cNvGraphicFramePr>
          <p:nvPr/>
        </p:nvGraphicFramePr>
        <p:xfrm>
          <a:off x="533600" y="2506845"/>
          <a:ext cx="11259007" cy="4214633"/>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59464">
                <a:tc>
                  <a:txBody>
                    <a:bodyPr/>
                    <a:lstStyle/>
                    <a:p>
                      <a:pPr algn="ctr"/>
                      <a:r>
                        <a:rPr lang="en-US" sz="2200" dirty="0"/>
                        <a:t>Overall Length (incl. overhang)</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522167">
                <a:tc>
                  <a:txBody>
                    <a:bodyPr/>
                    <a:lstStyle/>
                    <a:p>
                      <a:r>
                        <a:rPr lang="en-US" sz="2000" dirty="0"/>
                        <a:t>70’ or less</a:t>
                      </a:r>
                    </a:p>
                  </a:txBody>
                  <a:tcPr anchor="ctr"/>
                </a:tc>
                <a:tc>
                  <a:txBody>
                    <a:bodyPr/>
                    <a:lstStyle/>
                    <a:p>
                      <a:endParaRPr lang="en-US" sz="2200" dirty="0"/>
                    </a:p>
                  </a:txBody>
                  <a:tcPr anchor="ctr"/>
                </a:tc>
                <a:extLst>
                  <a:ext uri="{0D108BD9-81ED-4DB2-BD59-A6C34878D82A}">
                    <a16:rowId xmlns:a16="http://schemas.microsoft.com/office/drawing/2014/main" val="1586185658"/>
                  </a:ext>
                </a:extLst>
              </a:tr>
              <a:tr h="522167">
                <a:tc>
                  <a:txBody>
                    <a:bodyPr/>
                    <a:lstStyle/>
                    <a:p>
                      <a:r>
                        <a:rPr lang="en-US" sz="2000" dirty="0"/>
                        <a:t>71’ to 80’</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81’ to 90’</a:t>
                      </a:r>
                    </a:p>
                  </a:txBody>
                  <a:tcPr anchor="ctr"/>
                </a:tc>
                <a:tc>
                  <a:txBody>
                    <a:bodyPr/>
                    <a:lstStyle/>
                    <a:p>
                      <a:endParaRPr lang="en-US" sz="2200" dirty="0"/>
                    </a:p>
                  </a:txBody>
                  <a:tcPr anchor="ctr"/>
                </a:tc>
                <a:extLst>
                  <a:ext uri="{0D108BD9-81ED-4DB2-BD59-A6C34878D82A}">
                    <a16:rowId xmlns:a16="http://schemas.microsoft.com/office/drawing/2014/main" val="3625446404"/>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91’ to 100’</a:t>
                      </a:r>
                    </a:p>
                  </a:txBody>
                  <a:tcPr anchor="ctr"/>
                </a:tc>
                <a:tc>
                  <a:txBody>
                    <a:bodyPr/>
                    <a:lstStyle/>
                    <a:p>
                      <a:endParaRPr lang="en-US" sz="2200" dirty="0"/>
                    </a:p>
                  </a:txBody>
                  <a:tcPr anchor="ctr"/>
                </a:tc>
                <a:extLst>
                  <a:ext uri="{0D108BD9-81ED-4DB2-BD59-A6C34878D82A}">
                    <a16:rowId xmlns:a16="http://schemas.microsoft.com/office/drawing/2014/main" val="391951610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101’ to 110’</a:t>
                      </a:r>
                    </a:p>
                  </a:txBody>
                  <a:tcPr anchor="ctr"/>
                </a:tc>
                <a:tc>
                  <a:txBody>
                    <a:bodyPr/>
                    <a:lstStyle/>
                    <a:p>
                      <a:endParaRPr lang="en-US" sz="2200" dirty="0"/>
                    </a:p>
                  </a:txBody>
                  <a:tcPr anchor="ctr"/>
                </a:tc>
                <a:extLst>
                  <a:ext uri="{0D108BD9-81ED-4DB2-BD59-A6C34878D82A}">
                    <a16:rowId xmlns:a16="http://schemas.microsoft.com/office/drawing/2014/main" val="118106257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111’ to 120’</a:t>
                      </a:r>
                    </a:p>
                  </a:txBody>
                  <a:tcPr anchor="ctr"/>
                </a:tc>
                <a:tc>
                  <a:txBody>
                    <a:bodyPr/>
                    <a:lstStyle/>
                    <a:p>
                      <a:endParaRPr lang="en-US" sz="2200" dirty="0"/>
                    </a:p>
                  </a:txBody>
                  <a:tcPr anchor="ctr"/>
                </a:tc>
                <a:extLst>
                  <a:ext uri="{0D108BD9-81ED-4DB2-BD59-A6C34878D82A}">
                    <a16:rowId xmlns:a16="http://schemas.microsoft.com/office/drawing/2014/main" val="1449444239"/>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 120’</a:t>
                      </a:r>
                    </a:p>
                  </a:txBody>
                  <a:tcPr anchor="ctr"/>
                </a:tc>
                <a:tc>
                  <a:txBody>
                    <a:bodyPr/>
                    <a:lstStyle/>
                    <a:p>
                      <a:endParaRPr lang="en-US" sz="2200" dirty="0"/>
                    </a:p>
                  </a:txBody>
                  <a:tcPr anchor="ctr"/>
                </a:tc>
                <a:extLst>
                  <a:ext uri="{0D108BD9-81ED-4DB2-BD59-A6C34878D82A}">
                    <a16:rowId xmlns:a16="http://schemas.microsoft.com/office/drawing/2014/main" val="1609819189"/>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16</a:t>
            </a:fld>
            <a:endParaRPr lang="en-US" dirty="0"/>
          </a:p>
        </p:txBody>
      </p:sp>
    </p:spTree>
    <p:custDataLst>
      <p:tags r:id="rId1"/>
    </p:custDataLst>
    <p:extLst>
      <p:ext uri="{BB962C8B-B14F-4D97-AF65-F5344CB8AC3E}">
        <p14:creationId xmlns:p14="http://schemas.microsoft.com/office/powerpoint/2010/main" val="4084585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Vehicle Combinations</a:t>
            </a:r>
          </a:p>
        </p:txBody>
      </p:sp>
      <p:graphicFrame>
        <p:nvGraphicFramePr>
          <p:cNvPr id="6" name="Table 5" descr="showing permit history for different vehicle combinations"/>
          <p:cNvGraphicFramePr>
            <a:graphicFrameLocks noGrp="1"/>
          </p:cNvGraphicFramePr>
          <p:nvPr/>
        </p:nvGraphicFramePr>
        <p:xfrm>
          <a:off x="406380" y="1493148"/>
          <a:ext cx="11259007" cy="3870960"/>
        </p:xfrm>
        <a:graphic>
          <a:graphicData uri="http://schemas.openxmlformats.org/drawingml/2006/table">
            <a:tbl>
              <a:tblPr firstRow="1" bandRow="1">
                <a:tableStyleId>{073A0DAA-6AF3-43AB-8588-CEC1D06C72B9}</a:tableStyleId>
              </a:tblPr>
              <a:tblGrid>
                <a:gridCol w="6594704">
                  <a:extLst>
                    <a:ext uri="{9D8B030D-6E8A-4147-A177-3AD203B41FA5}">
                      <a16:colId xmlns:a16="http://schemas.microsoft.com/office/drawing/2014/main" val="2242583396"/>
                    </a:ext>
                  </a:extLst>
                </a:gridCol>
                <a:gridCol w="4664303">
                  <a:extLst>
                    <a:ext uri="{9D8B030D-6E8A-4147-A177-3AD203B41FA5}">
                      <a16:colId xmlns:a16="http://schemas.microsoft.com/office/drawing/2014/main" val="1239467818"/>
                    </a:ext>
                  </a:extLst>
                </a:gridCol>
              </a:tblGrid>
              <a:tr h="457200">
                <a:tc>
                  <a:txBody>
                    <a:bodyPr/>
                    <a:lstStyle/>
                    <a:p>
                      <a:pPr algn="ctr"/>
                      <a:r>
                        <a:rPr lang="en-US" sz="2200" dirty="0"/>
                        <a:t>Vehicle Combinations</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365760">
                <a:tc>
                  <a:txBody>
                    <a:bodyPr/>
                    <a:lstStyle/>
                    <a:p>
                      <a:r>
                        <a:rPr lang="en-US" sz="1800" kern="1200" dirty="0">
                          <a:solidFill>
                            <a:schemeClr val="dk1"/>
                          </a:solidFill>
                          <a:effectLst/>
                          <a:latin typeface="+mn-lt"/>
                          <a:ea typeface="+mn-ea"/>
                          <a:cs typeface="+mn-cs"/>
                        </a:rPr>
                        <a:t>Truck (Solo Vehicle) or Self Propelled Units (like cranes)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Doubles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Truck-Tractor + Semitrailer or Truck-Tractor +Tow-Away Unit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Log Truck + Pole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Heavy Haul Combination (Truck-Tractor/Jeep/Semitrailer/Booster)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Toter</a:t>
                      </a:r>
                      <a:r>
                        <a:rPr lang="en-US" sz="1800" kern="1200" dirty="0">
                          <a:solidFill>
                            <a:schemeClr val="dk1"/>
                          </a:solidFill>
                          <a:effectLst/>
                          <a:latin typeface="+mn-lt"/>
                          <a:ea typeface="+mn-ea"/>
                          <a:cs typeface="+mn-cs"/>
                        </a:rPr>
                        <a:t> + Mobile Home</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Pickup 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17</a:t>
            </a:fld>
            <a:endParaRPr lang="en-US" dirty="0"/>
          </a:p>
        </p:txBody>
      </p:sp>
    </p:spTree>
    <p:custDataLst>
      <p:tags r:id="rId1"/>
    </p:custDataLst>
    <p:extLst>
      <p:ext uri="{BB962C8B-B14F-4D97-AF65-F5344CB8AC3E}">
        <p14:creationId xmlns:p14="http://schemas.microsoft.com/office/powerpoint/2010/main" val="274133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High Loads</a:t>
            </a:r>
          </a:p>
        </p:txBody>
      </p:sp>
      <p:sp>
        <p:nvSpPr>
          <p:cNvPr id="3" name="Rectangle 2"/>
          <p:cNvSpPr/>
          <p:nvPr/>
        </p:nvSpPr>
        <p:spPr>
          <a:xfrm>
            <a:off x="812276" y="1390104"/>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Tallest load was for a &lt;insert load type from report&gt; at  ___  high. </a:t>
            </a:r>
          </a:p>
          <a:p>
            <a:pPr marL="342900" indent="-342900">
              <a:spcAft>
                <a:spcPts val="600"/>
              </a:spcAft>
              <a:buFont typeface="Arial" panose="020B0604020202020204" pitchFamily="34" charset="0"/>
              <a:buChar char="•"/>
            </a:pPr>
            <a:r>
              <a:rPr lang="en-US" sz="2000" dirty="0"/>
              <a:t>Majority of permits were between ____ and ____high.</a:t>
            </a:r>
          </a:p>
        </p:txBody>
      </p:sp>
      <p:graphicFrame>
        <p:nvGraphicFramePr>
          <p:cNvPr id="6" name="Table 5" descr="Table showing permit history for high loads"/>
          <p:cNvGraphicFramePr>
            <a:graphicFrameLocks noGrp="1"/>
          </p:cNvGraphicFramePr>
          <p:nvPr/>
        </p:nvGraphicFramePr>
        <p:xfrm>
          <a:off x="466496" y="2330159"/>
          <a:ext cx="11259007" cy="4391315"/>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18659">
                <a:tc>
                  <a:txBody>
                    <a:bodyPr/>
                    <a:lstStyle/>
                    <a:p>
                      <a:pPr algn="ctr"/>
                      <a:r>
                        <a:rPr lang="en-US" sz="2200" dirty="0"/>
                        <a:t>Overall Height</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84082">
                <a:tc>
                  <a:txBody>
                    <a:bodyPr/>
                    <a:lstStyle/>
                    <a:p>
                      <a:r>
                        <a:rPr lang="en-US" sz="1800" kern="1200" dirty="0">
                          <a:solidFill>
                            <a:schemeClr val="dk1"/>
                          </a:solidFill>
                          <a:effectLst/>
                          <a:latin typeface="+mn-lt"/>
                          <a:ea typeface="+mn-ea"/>
                          <a:cs typeface="+mn-cs"/>
                        </a:rPr>
                        <a:t>14’00” or less (legal height)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84082">
                <a:tc>
                  <a:txBody>
                    <a:bodyPr/>
                    <a:lstStyle/>
                    <a:p>
                      <a:r>
                        <a:rPr lang="en-US" sz="1800" kern="1200" dirty="0">
                          <a:solidFill>
                            <a:schemeClr val="dk1"/>
                          </a:solidFill>
                          <a:effectLst/>
                          <a:latin typeface="+mn-lt"/>
                          <a:ea typeface="+mn-ea"/>
                          <a:cs typeface="+mn-cs"/>
                        </a:rPr>
                        <a:t>14’01” to 14’06”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14’07” to 15’00”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15’01” to 15’06”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15’07” to 16’00”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16'01" to 17'00"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17'01 to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4115411255"/>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7268535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18</a:t>
            </a:fld>
            <a:endParaRPr lang="en-US" dirty="0"/>
          </a:p>
        </p:txBody>
      </p:sp>
    </p:spTree>
    <p:custDataLst>
      <p:tags r:id="rId1"/>
    </p:custDataLst>
    <p:extLst>
      <p:ext uri="{BB962C8B-B14F-4D97-AF65-F5344CB8AC3E}">
        <p14:creationId xmlns:p14="http://schemas.microsoft.com/office/powerpoint/2010/main" val="2215660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Heavy Loads</a:t>
            </a:r>
          </a:p>
        </p:txBody>
      </p:sp>
      <p:sp>
        <p:nvSpPr>
          <p:cNvPr id="7" name="Rectangle 6"/>
          <p:cNvSpPr/>
          <p:nvPr/>
        </p:nvSpPr>
        <p:spPr>
          <a:xfrm>
            <a:off x="572527" y="1251115"/>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The heaviest load was issued for &lt;insert load type from permit report&gt; at ___lbs.</a:t>
            </a:r>
          </a:p>
          <a:p>
            <a:pPr marL="342900" indent="-342900">
              <a:spcAft>
                <a:spcPts val="600"/>
              </a:spcAft>
              <a:buFont typeface="Arial" panose="020B0604020202020204" pitchFamily="34" charset="0"/>
              <a:buChar char="•"/>
            </a:pPr>
            <a:r>
              <a:rPr lang="en-US" sz="2000" dirty="0"/>
              <a:t>Most of the loads were between ______ </a:t>
            </a:r>
            <a:r>
              <a:rPr lang="en-US" sz="2000" dirty="0" err="1"/>
              <a:t>lbs</a:t>
            </a:r>
            <a:r>
              <a:rPr lang="en-US" sz="2000" dirty="0"/>
              <a:t> and __________ lbs.</a:t>
            </a:r>
          </a:p>
        </p:txBody>
      </p:sp>
      <p:graphicFrame>
        <p:nvGraphicFramePr>
          <p:cNvPr id="6" name="Table 5" descr="Table showing permit history for heavy loads"/>
          <p:cNvGraphicFramePr>
            <a:graphicFrameLocks noGrp="1"/>
          </p:cNvGraphicFramePr>
          <p:nvPr/>
        </p:nvGraphicFramePr>
        <p:xfrm>
          <a:off x="466496" y="2174147"/>
          <a:ext cx="11259007" cy="4547330"/>
        </p:xfrm>
        <a:graphic>
          <a:graphicData uri="http://schemas.openxmlformats.org/drawingml/2006/table">
            <a:tbl>
              <a:tblPr firstRow="1" bandRow="1">
                <a:tableStyleId>{073A0DAA-6AF3-43AB-8588-CEC1D06C72B9}</a:tableStyleId>
              </a:tblPr>
              <a:tblGrid>
                <a:gridCol w="5108804">
                  <a:extLst>
                    <a:ext uri="{9D8B030D-6E8A-4147-A177-3AD203B41FA5}">
                      <a16:colId xmlns:a16="http://schemas.microsoft.com/office/drawing/2014/main" val="2242583396"/>
                    </a:ext>
                  </a:extLst>
                </a:gridCol>
                <a:gridCol w="6150203">
                  <a:extLst>
                    <a:ext uri="{9D8B030D-6E8A-4147-A177-3AD203B41FA5}">
                      <a16:colId xmlns:a16="http://schemas.microsoft.com/office/drawing/2014/main" val="1239467818"/>
                    </a:ext>
                  </a:extLst>
                </a:gridCol>
              </a:tblGrid>
              <a:tr h="483758">
                <a:tc>
                  <a:txBody>
                    <a:bodyPr/>
                    <a:lstStyle/>
                    <a:p>
                      <a:pPr algn="ctr"/>
                      <a:r>
                        <a:rPr lang="en-US" sz="2200" dirty="0"/>
                        <a:t>Gross</a:t>
                      </a:r>
                      <a:r>
                        <a:rPr lang="en-US" sz="2200" baseline="0" dirty="0"/>
                        <a:t> Weight</a:t>
                      </a:r>
                      <a:endParaRPr lang="en-US" sz="2200" dirty="0"/>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1508">
                <a:tc>
                  <a:txBody>
                    <a:bodyPr/>
                    <a:lstStyle/>
                    <a:p>
                      <a:r>
                        <a:rPr lang="en-US" sz="1800" kern="1200" dirty="0">
                          <a:solidFill>
                            <a:schemeClr val="dk1"/>
                          </a:solidFill>
                          <a:effectLst/>
                          <a:latin typeface="+mn-lt"/>
                          <a:ea typeface="+mn-ea"/>
                          <a:cs typeface="+mn-cs"/>
                        </a:rPr>
                        <a:t>80,000 lbs. or less (legal weight)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80,000 lbs. to 98,000 lbs.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98,001 lbs. to 120,000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120,001 lbs. to 140,000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140,001 lbs. to  160,000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160,001 lbs. to 180,000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180,001 lbs. to 200,000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200,001 lbs. to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6178903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19</a:t>
            </a:fld>
            <a:endParaRPr lang="en-US" dirty="0"/>
          </a:p>
        </p:txBody>
      </p:sp>
    </p:spTree>
    <p:custDataLst>
      <p:tags r:id="rId1"/>
    </p:custDataLst>
    <p:extLst>
      <p:ext uri="{BB962C8B-B14F-4D97-AF65-F5344CB8AC3E}">
        <p14:creationId xmlns:p14="http://schemas.microsoft.com/office/powerpoint/2010/main" val="368443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2</a:t>
            </a:r>
          </a:p>
        </p:txBody>
      </p:sp>
      <p:sp>
        <p:nvSpPr>
          <p:cNvPr id="4" name="TextBox 3"/>
          <p:cNvSpPr txBox="1"/>
          <p:nvPr/>
        </p:nvSpPr>
        <p:spPr>
          <a:xfrm>
            <a:off x="177422" y="180026"/>
            <a:ext cx="7861034" cy="492443"/>
          </a:xfrm>
          <a:prstGeom prst="rect">
            <a:avLst/>
          </a:prstGeom>
          <a:noFill/>
        </p:spPr>
        <p:txBody>
          <a:bodyPr wrap="square" rtlCol="0">
            <a:spAutoFit/>
          </a:bodyPr>
          <a:lstStyle/>
          <a:p>
            <a:r>
              <a:rPr lang="en-US" sz="2600" b="1" dirty="0"/>
              <a:t>WHICH TEMPLATE SHOULD I USE? (Cont’d)</a:t>
            </a:r>
          </a:p>
        </p:txBody>
      </p:sp>
      <p:sp>
        <p:nvSpPr>
          <p:cNvPr id="5" name="TextBox 4">
            <a:extLst>
              <a:ext uri="{FF2B5EF4-FFF2-40B4-BE49-F238E27FC236}">
                <a16:creationId xmlns:a16="http://schemas.microsoft.com/office/drawing/2014/main" id="{4BA40166-7FCE-4BBE-5D50-9F2D5A6BAE4D}"/>
              </a:ext>
            </a:extLst>
          </p:cNvPr>
          <p:cNvSpPr txBox="1"/>
          <p:nvPr/>
        </p:nvSpPr>
        <p:spPr>
          <a:xfrm>
            <a:off x="145575" y="883696"/>
            <a:ext cx="10833479" cy="1154162"/>
          </a:xfrm>
          <a:prstGeom prst="rect">
            <a:avLst/>
          </a:prstGeom>
          <a:noFill/>
        </p:spPr>
        <p:txBody>
          <a:bodyPr wrap="square" rtlCol="0">
            <a:spAutoFit/>
          </a:bodyPr>
          <a:lstStyle/>
          <a:p>
            <a:pPr>
              <a:spcAft>
                <a:spcPts val="1200"/>
              </a:spcAft>
            </a:pPr>
            <a:r>
              <a:rPr lang="en-US" b="1" u="sng" dirty="0"/>
              <a:t>Permanent (NON-ORS 366.215) Impacts Template</a:t>
            </a:r>
            <a:r>
              <a:rPr lang="en-US" b="1" dirty="0"/>
              <a:t>: </a:t>
            </a:r>
            <a:r>
              <a:rPr lang="en-US" sz="1700" dirty="0"/>
              <a:t>Used for sharing new permanent size </a:t>
            </a:r>
            <a:br>
              <a:rPr lang="en-US" sz="1700" dirty="0"/>
            </a:br>
            <a:r>
              <a:rPr lang="en-US" sz="1700" dirty="0"/>
              <a:t>and/or weight restrictions that are considered "high" impact for permanent impacts that are </a:t>
            </a:r>
            <a:r>
              <a:rPr lang="en-US" sz="1700" u="sng" dirty="0"/>
              <a:t>NOT</a:t>
            </a:r>
            <a:r>
              <a:rPr lang="en-US" sz="1700" dirty="0"/>
              <a:t> </a:t>
            </a:r>
            <a:br>
              <a:rPr lang="en-US" sz="1700" dirty="0"/>
            </a:br>
            <a:r>
              <a:rPr lang="en-US" sz="1700" dirty="0"/>
              <a:t>subject to ORS 366.215, per the Project Review Criteria in Appendix C of the Mobility Advisory </a:t>
            </a:r>
            <a:br>
              <a:rPr lang="en-US" sz="1700" dirty="0"/>
            </a:br>
            <a:r>
              <a:rPr lang="en-US" sz="1700" dirty="0"/>
              <a:t>Committee Charter.  </a:t>
            </a:r>
          </a:p>
        </p:txBody>
      </p:sp>
      <p:sp>
        <p:nvSpPr>
          <p:cNvPr id="14" name="TextBox 13"/>
          <p:cNvSpPr txBox="1"/>
          <p:nvPr/>
        </p:nvSpPr>
        <p:spPr>
          <a:xfrm>
            <a:off x="145575" y="2260700"/>
            <a:ext cx="11436825" cy="892552"/>
          </a:xfrm>
          <a:prstGeom prst="rect">
            <a:avLst/>
          </a:prstGeom>
          <a:noFill/>
        </p:spPr>
        <p:txBody>
          <a:bodyPr wrap="square" rtlCol="0">
            <a:spAutoFit/>
          </a:bodyPr>
          <a:lstStyle/>
          <a:p>
            <a:pPr>
              <a:spcAft>
                <a:spcPts val="1200"/>
              </a:spcAft>
            </a:pPr>
            <a:r>
              <a:rPr lang="en-US" b="1" u="sng" dirty="0"/>
              <a:t>Intersection Improvements Template</a:t>
            </a:r>
            <a:r>
              <a:rPr lang="en-US" b="1" dirty="0"/>
              <a:t>: </a:t>
            </a:r>
            <a:r>
              <a:rPr lang="en-US" sz="1700" dirty="0"/>
              <a:t>Used for </a:t>
            </a:r>
            <a:r>
              <a:rPr lang="en-US" sz="1700" i="1" u="sng" dirty="0"/>
              <a:t>early</a:t>
            </a:r>
            <a:r>
              <a:rPr lang="en-US" sz="1700" dirty="0"/>
              <a:t> communication with the Mobility Advisory Committee/</a:t>
            </a:r>
            <a:br>
              <a:rPr lang="en-US" sz="1700" dirty="0"/>
            </a:br>
            <a:r>
              <a:rPr lang="en-US" sz="1700" dirty="0"/>
              <a:t>Stakeholder forum.  The intent of the slides are to share issues/problems with the current intersection, and seek early </a:t>
            </a:r>
            <a:br>
              <a:rPr lang="en-US" sz="1700" dirty="0"/>
            </a:br>
            <a:r>
              <a:rPr lang="en-US" sz="1700" dirty="0"/>
              <a:t>input on options for potential solutions </a:t>
            </a:r>
            <a:r>
              <a:rPr lang="en-US" sz="1700" u="sng" dirty="0"/>
              <a:t>before</a:t>
            </a:r>
            <a:r>
              <a:rPr lang="en-US" sz="1700" dirty="0"/>
              <a:t> a final treatment is decided.</a:t>
            </a:r>
          </a:p>
        </p:txBody>
      </p:sp>
      <p:sp>
        <p:nvSpPr>
          <p:cNvPr id="13" name="TextBox 12"/>
          <p:cNvSpPr txBox="1"/>
          <p:nvPr/>
        </p:nvSpPr>
        <p:spPr>
          <a:xfrm>
            <a:off x="145575" y="3376094"/>
            <a:ext cx="11900848" cy="892552"/>
          </a:xfrm>
          <a:prstGeom prst="rect">
            <a:avLst/>
          </a:prstGeom>
          <a:noFill/>
        </p:spPr>
        <p:txBody>
          <a:bodyPr wrap="square" rtlCol="0">
            <a:spAutoFit/>
          </a:bodyPr>
          <a:lstStyle/>
          <a:p>
            <a:pPr>
              <a:spcAft>
                <a:spcPts val="1200"/>
              </a:spcAft>
            </a:pPr>
            <a:r>
              <a:rPr lang="en-US" b="1" u="sng" dirty="0"/>
              <a:t>Roundabout Template</a:t>
            </a:r>
            <a:r>
              <a:rPr lang="en-US" b="1" dirty="0"/>
              <a:t>: </a:t>
            </a:r>
            <a:r>
              <a:rPr lang="en-US" sz="1700" dirty="0"/>
              <a:t>Used for proposed roundabouts that are subject to freight industry input, per Highway Directive DES-02.  Each slide is designed to present the required information needed for Stakeholder Forum Support (for roundabouts located on Reduction Review Routes) and freight industry support on roundabout sizing.  </a:t>
            </a:r>
          </a:p>
        </p:txBody>
      </p:sp>
      <p:sp>
        <p:nvSpPr>
          <p:cNvPr id="11" name="TextBox 10"/>
          <p:cNvSpPr txBox="1"/>
          <p:nvPr/>
        </p:nvSpPr>
        <p:spPr>
          <a:xfrm>
            <a:off x="145575" y="4491489"/>
            <a:ext cx="11900848" cy="1154162"/>
          </a:xfrm>
          <a:prstGeom prst="rect">
            <a:avLst/>
          </a:prstGeom>
          <a:noFill/>
        </p:spPr>
        <p:txBody>
          <a:bodyPr wrap="square" rtlCol="0">
            <a:spAutoFit/>
          </a:bodyPr>
          <a:lstStyle/>
          <a:p>
            <a:pPr>
              <a:spcAft>
                <a:spcPts val="1200"/>
              </a:spcAft>
            </a:pPr>
            <a:r>
              <a:rPr lang="en-US" b="1" u="sng" dirty="0"/>
              <a:t>Roadway Reconfiguration Template</a:t>
            </a:r>
            <a:r>
              <a:rPr lang="en-US" b="1" dirty="0"/>
              <a:t>: </a:t>
            </a:r>
            <a:r>
              <a:rPr lang="en-US" sz="1700" dirty="0"/>
              <a:t>Used for projects proposing a roadway reconfiguration only (</a:t>
            </a:r>
            <a:r>
              <a:rPr lang="en-US" sz="1700" u="sng" dirty="0"/>
              <a:t>not</a:t>
            </a:r>
            <a:r>
              <a:rPr lang="en-US" sz="1700" dirty="0"/>
              <a:t> in conjunction with a proposed reduction in vehicle-carrying capacity on a Reduction Review Route subject to ORS 366.215). These include road diets, travel lane reductions, lane width changes, etc. If the roadway configuration is included with a Reduction in Vehicle Carrying Capacity, use the ORS 366.215 presentation template instead (the template includes roadway reconfiguration slides).</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2</a:t>
            </a:fld>
            <a:endParaRPr lang="en-US" dirty="0"/>
          </a:p>
        </p:txBody>
      </p:sp>
    </p:spTree>
    <p:custDataLst>
      <p:tags r:id="rId1"/>
    </p:custDataLst>
    <p:extLst>
      <p:ext uri="{BB962C8B-B14F-4D97-AF65-F5344CB8AC3E}">
        <p14:creationId xmlns:p14="http://schemas.microsoft.com/office/powerpoint/2010/main" val="7987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Annual Over-Dimension Permit Data</a:t>
            </a:r>
          </a:p>
        </p:txBody>
      </p:sp>
      <p:sp>
        <p:nvSpPr>
          <p:cNvPr id="4" name="Slide Number Placeholder 3"/>
          <p:cNvSpPr>
            <a:spLocks noGrp="1"/>
          </p:cNvSpPr>
          <p:nvPr>
            <p:ph type="sldNum" sz="quarter" idx="12"/>
          </p:nvPr>
        </p:nvSpPr>
        <p:spPr/>
        <p:txBody>
          <a:bodyPr/>
          <a:lstStyle/>
          <a:p>
            <a:fld id="{7B4172B2-D9CF-462E-87A7-CF6315382B94}" type="slidenum">
              <a:rPr lang="en-US" smtClean="0"/>
              <a:t>20</a:t>
            </a:fld>
            <a:endParaRPr lang="en-US" dirty="0"/>
          </a:p>
        </p:txBody>
      </p:sp>
      <p:graphicFrame>
        <p:nvGraphicFramePr>
          <p:cNvPr id="3" name="Table 8">
            <a:extLst>
              <a:ext uri="{FF2B5EF4-FFF2-40B4-BE49-F238E27FC236}">
                <a16:creationId xmlns:a16="http://schemas.microsoft.com/office/drawing/2014/main" id="{0884EC8A-135C-8EC6-3D96-5D25A93B3747}"/>
              </a:ext>
            </a:extLst>
          </p:cNvPr>
          <p:cNvGraphicFramePr>
            <a:graphicFrameLocks noGrp="1"/>
          </p:cNvGraphicFramePr>
          <p:nvPr/>
        </p:nvGraphicFramePr>
        <p:xfrm>
          <a:off x="157163" y="1742594"/>
          <a:ext cx="11887200" cy="4801082"/>
        </p:xfrm>
        <a:graphic>
          <a:graphicData uri="http://schemas.openxmlformats.org/drawingml/2006/table">
            <a:tbl>
              <a:tblPr firstRow="1">
                <a:tableStyleId>{F5AB1C69-6EDB-4FF4-983F-18BD219EF322}</a:tableStyleId>
              </a:tblPr>
              <a:tblGrid>
                <a:gridCol w="2377440">
                  <a:extLst>
                    <a:ext uri="{9D8B030D-6E8A-4147-A177-3AD203B41FA5}">
                      <a16:colId xmlns:a16="http://schemas.microsoft.com/office/drawing/2014/main" val="923414491"/>
                    </a:ext>
                  </a:extLst>
                </a:gridCol>
                <a:gridCol w="2377440">
                  <a:extLst>
                    <a:ext uri="{9D8B030D-6E8A-4147-A177-3AD203B41FA5}">
                      <a16:colId xmlns:a16="http://schemas.microsoft.com/office/drawing/2014/main" val="909256773"/>
                    </a:ext>
                  </a:extLst>
                </a:gridCol>
                <a:gridCol w="2377440">
                  <a:extLst>
                    <a:ext uri="{9D8B030D-6E8A-4147-A177-3AD203B41FA5}">
                      <a16:colId xmlns:a16="http://schemas.microsoft.com/office/drawing/2014/main" val="2725705424"/>
                    </a:ext>
                  </a:extLst>
                </a:gridCol>
                <a:gridCol w="2377440">
                  <a:extLst>
                    <a:ext uri="{9D8B030D-6E8A-4147-A177-3AD203B41FA5}">
                      <a16:colId xmlns:a16="http://schemas.microsoft.com/office/drawing/2014/main" val="4107188915"/>
                    </a:ext>
                  </a:extLst>
                </a:gridCol>
                <a:gridCol w="2377440">
                  <a:extLst>
                    <a:ext uri="{9D8B030D-6E8A-4147-A177-3AD203B41FA5}">
                      <a16:colId xmlns:a16="http://schemas.microsoft.com/office/drawing/2014/main" val="1183534230"/>
                    </a:ext>
                  </a:extLst>
                </a:gridCol>
              </a:tblGrid>
              <a:tr h="1920114">
                <a:tc>
                  <a:txBody>
                    <a:bodyPr/>
                    <a:lstStyle/>
                    <a:p>
                      <a:pPr algn="ctr"/>
                      <a:r>
                        <a:rPr lang="en-US" sz="2000" dirty="0"/>
                        <a:t>Widths Allowed</a:t>
                      </a:r>
                      <a:endParaRPr lang="en-US"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L</a:t>
                      </a:r>
                      <a:r>
                        <a:rPr lang="en-US" sz="1900" b="0" kern="1200" dirty="0">
                          <a:solidFill>
                            <a:schemeClr val="lt1"/>
                          </a:solidFill>
                          <a:latin typeface="+mn-lt"/>
                          <a:ea typeface="+mn-ea"/>
                          <a:cs typeface="+mn-cs"/>
                        </a:rPr>
                        <a:t>ong logs/ poles/piling permit, w/out steerable axles</a:t>
                      </a:r>
                      <a:endParaRPr lang="en-US" sz="19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latin typeface="+mn-lt"/>
                          <a:ea typeface="+mn-ea"/>
                          <a:cs typeface="+mn-cs"/>
                        </a:rPr>
                        <a:t>M</a:t>
                      </a:r>
                      <a:r>
                        <a:rPr lang="en-US" sz="1900" b="0" dirty="0"/>
                        <a:t>obile/ modular unit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effectLst/>
                          <a:latin typeface="+mn-lt"/>
                          <a:ea typeface="+mn-ea"/>
                          <a:cs typeface="+mn-cs"/>
                        </a:rPr>
                        <a:t>Unladen heavy haul combination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1/2 wheelbase rear overhang permit for truck tractor and semitrailer combos)</a:t>
                      </a:r>
                      <a:endParaRPr lang="en-US" sz="1900" b="0" dirty="0"/>
                    </a:p>
                  </a:txBody>
                  <a:tcPr anchor="ctr"/>
                </a:tc>
                <a:extLst>
                  <a:ext uri="{0D108BD9-81ED-4DB2-BD59-A6C34878D82A}">
                    <a16:rowId xmlns:a16="http://schemas.microsoft.com/office/drawing/2014/main" val="262234761"/>
                  </a:ext>
                </a:extLst>
              </a:tr>
              <a:tr h="2880968">
                <a:tc>
                  <a:txBody>
                    <a:bodyPr/>
                    <a:lstStyle/>
                    <a:p>
                      <a:r>
                        <a:rPr lang="en-US" sz="1800" dirty="0"/>
                        <a:t>Daytime</a:t>
                      </a:r>
                      <a:r>
                        <a:rPr lang="en-US" sz="1800" baseline="0" dirty="0"/>
                        <a:t> annual </a:t>
                      </a:r>
                      <a:br>
                        <a:rPr lang="en-US" sz="1800" baseline="0" dirty="0"/>
                      </a:br>
                      <a:r>
                        <a:rPr lang="en-US" sz="1800" baseline="0" dirty="0"/>
                        <a:t>width:</a:t>
                      </a:r>
                      <a:br>
                        <a:rPr lang="en-US" sz="1800" baseline="0" dirty="0"/>
                      </a:br>
                      <a:endParaRPr lang="en-US" sz="1800" baseline="0" dirty="0"/>
                    </a:p>
                    <a:p>
                      <a:endParaRPr lang="en-US" sz="1800" baseline="0" dirty="0"/>
                    </a:p>
                    <a:p>
                      <a:r>
                        <a:rPr lang="en-US" sz="1800" baseline="0" dirty="0"/>
                        <a:t>Nighttime </a:t>
                      </a:r>
                      <a:br>
                        <a:rPr lang="en-US" sz="1800" baseline="0" dirty="0"/>
                      </a:br>
                      <a:r>
                        <a:rPr lang="en-US" sz="1800" baseline="0" dirty="0"/>
                        <a:t>annual width:</a:t>
                      </a: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56512022"/>
                  </a:ext>
                </a:extLst>
              </a:tr>
            </a:tbl>
          </a:graphicData>
        </a:graphic>
      </p:graphicFrame>
    </p:spTree>
    <p:custDataLst>
      <p:tags r:id="rId1"/>
    </p:custDataLst>
    <p:extLst>
      <p:ext uri="{BB962C8B-B14F-4D97-AF65-F5344CB8AC3E}">
        <p14:creationId xmlns:p14="http://schemas.microsoft.com/office/powerpoint/2010/main" val="417724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894"/>
            <a:ext cx="12191999" cy="1089529"/>
          </a:xfrm>
        </p:spPr>
        <p:txBody>
          <a:bodyPr wrap="square" anchor="ctr" anchorCtr="0">
            <a:spAutoFit/>
          </a:bodyPr>
          <a:lstStyle/>
          <a:p>
            <a:pPr algn="ctr"/>
            <a:r>
              <a:rPr lang="en-US" sz="4000" b="1" dirty="0"/>
              <a:t>PROJECT NAME</a:t>
            </a:r>
            <a:br>
              <a:rPr lang="en-US" sz="4000" b="1" dirty="0"/>
            </a:br>
            <a:r>
              <a:rPr lang="en-US" sz="3200" dirty="0"/>
              <a:t>Pinch Point Information</a:t>
            </a:r>
          </a:p>
        </p:txBody>
      </p:sp>
      <p:grpSp>
        <p:nvGrpSpPr>
          <p:cNvPr id="3" name="Group 2" descr="Example of a map of pinch points, to be replaced by an actual project map with pinch points">
            <a:extLst>
              <a:ext uri="{FF2B5EF4-FFF2-40B4-BE49-F238E27FC236}">
                <a16:creationId xmlns:a16="http://schemas.microsoft.com/office/drawing/2014/main" id="{124C0D8E-C291-0201-B3D1-647408EA8534}"/>
              </a:ext>
            </a:extLst>
          </p:cNvPr>
          <p:cNvGrpSpPr/>
          <p:nvPr/>
        </p:nvGrpSpPr>
        <p:grpSpPr>
          <a:xfrm>
            <a:off x="230963" y="1403012"/>
            <a:ext cx="8391369" cy="4376845"/>
            <a:chOff x="230963" y="1403012"/>
            <a:chExt cx="8391369" cy="4376845"/>
          </a:xfrm>
        </p:grpSpPr>
        <p:pic>
          <p:nvPicPr>
            <p:cNvPr id="6" name="Picture 5" descr="Example of a map showing pinch point information (to be replaced by an actual project map)"/>
            <p:cNvPicPr>
              <a:picLocks noChangeAspect="1"/>
            </p:cNvPicPr>
            <p:nvPr/>
          </p:nvPicPr>
          <p:blipFill>
            <a:blip r:embed="rId4"/>
            <a:stretch>
              <a:fillRect/>
            </a:stretch>
          </p:blipFill>
          <p:spPr>
            <a:xfrm>
              <a:off x="230963" y="1403012"/>
              <a:ext cx="8391369" cy="4376845"/>
            </a:xfrm>
            <a:prstGeom prst="rect">
              <a:avLst/>
            </a:prstGeom>
            <a:ln>
              <a:solidFill>
                <a:schemeClr val="tx1"/>
              </a:solidFill>
            </a:ln>
          </p:spPr>
        </p:pic>
        <p:sp>
          <p:nvSpPr>
            <p:cNvPr id="8" name="TextBox 7"/>
            <p:cNvSpPr txBox="1"/>
            <p:nvPr/>
          </p:nvSpPr>
          <p:spPr>
            <a:xfrm rot="19984507">
              <a:off x="1743833" y="2560847"/>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grpSp>
      <p:sp>
        <p:nvSpPr>
          <p:cNvPr id="7" name="Title 1"/>
          <p:cNvSpPr txBox="1">
            <a:spLocks/>
          </p:cNvSpPr>
          <p:nvPr/>
        </p:nvSpPr>
        <p:spPr>
          <a:xfrm>
            <a:off x="8935942" y="2840164"/>
            <a:ext cx="3145221" cy="2908214"/>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p:txBody>
      </p:sp>
      <p:sp>
        <p:nvSpPr>
          <p:cNvPr id="4" name="Slide Number Placeholder 3"/>
          <p:cNvSpPr>
            <a:spLocks noGrp="1"/>
          </p:cNvSpPr>
          <p:nvPr>
            <p:ph type="sldNum" sz="quarter" idx="12"/>
          </p:nvPr>
        </p:nvSpPr>
        <p:spPr/>
        <p:txBody>
          <a:bodyPr/>
          <a:lstStyle/>
          <a:p>
            <a:fld id="{7B4172B2-D9CF-462E-87A7-CF6315382B94}" type="slidenum">
              <a:rPr lang="en-US" smtClean="0"/>
              <a:t>21</a:t>
            </a:fld>
            <a:endParaRPr lang="en-US" dirty="0"/>
          </a:p>
        </p:txBody>
      </p:sp>
    </p:spTree>
    <p:custDataLst>
      <p:tags r:id="rId1"/>
    </p:custDataLst>
    <p:extLst>
      <p:ext uri="{BB962C8B-B14F-4D97-AF65-F5344CB8AC3E}">
        <p14:creationId xmlns:p14="http://schemas.microsoft.com/office/powerpoint/2010/main" val="2937943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05"/>
            <a:ext cx="12191999" cy="1089529"/>
          </a:xfrm>
        </p:spPr>
        <p:txBody>
          <a:bodyPr wrap="square" anchor="ctr" anchorCtr="0">
            <a:spAutoFit/>
          </a:bodyPr>
          <a:lstStyle/>
          <a:p>
            <a:pPr algn="ctr"/>
            <a:r>
              <a:rPr lang="en-US" sz="4000" b="1" dirty="0"/>
              <a:t>PROJECT NAME</a:t>
            </a:r>
            <a:br>
              <a:rPr lang="en-US" sz="4000" b="1" dirty="0"/>
            </a:br>
            <a:r>
              <a:rPr lang="en-US" sz="3200" dirty="0"/>
              <a:t>Summary of Changes</a:t>
            </a:r>
          </a:p>
        </p:txBody>
      </p:sp>
      <p:sp>
        <p:nvSpPr>
          <p:cNvPr id="3" name="Title 1"/>
          <p:cNvSpPr txBox="1">
            <a:spLocks/>
          </p:cNvSpPr>
          <p:nvPr/>
        </p:nvSpPr>
        <p:spPr>
          <a:xfrm>
            <a:off x="100145" y="1394643"/>
            <a:ext cx="11784880" cy="889841"/>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700" b="0" dirty="0">
                <a:latin typeface="+mn-lt"/>
                <a:ea typeface="+mn-ea"/>
                <a:cs typeface="Times New Roman" panose="02020603050405020304" pitchFamily="18" charset="0"/>
              </a:rPr>
              <a:t>Summarize your changes in either sentence, bulleted list, or use the follow chart.  Customize your information as appropriate.</a:t>
            </a:r>
            <a:endParaRPr lang="en-US" sz="2600" b="0" i="0" dirty="0">
              <a:latin typeface="+mn-lt"/>
              <a:cs typeface="Times New Roman" panose="02020603050405020304" pitchFamily="18" charset="0"/>
            </a:endParaRPr>
          </a:p>
        </p:txBody>
      </p:sp>
      <p:graphicFrame>
        <p:nvGraphicFramePr>
          <p:cNvPr id="20" name="Table 19" descr="Table that summarizes the proposed reductions in the project area"/>
          <p:cNvGraphicFramePr>
            <a:graphicFrameLocks noGrp="1"/>
          </p:cNvGraphicFramePr>
          <p:nvPr>
            <p:extLst>
              <p:ext uri="{D42A27DB-BD31-4B8C-83A1-F6EECF244321}">
                <p14:modId xmlns:p14="http://schemas.microsoft.com/office/powerpoint/2010/main" val="3816079556"/>
              </p:ext>
            </p:extLst>
          </p:nvPr>
        </p:nvGraphicFramePr>
        <p:xfrm>
          <a:off x="424543" y="2580401"/>
          <a:ext cx="11136084" cy="3480032"/>
        </p:xfrm>
        <a:graphic>
          <a:graphicData uri="http://schemas.openxmlformats.org/drawingml/2006/table">
            <a:tbl>
              <a:tblPr firstRow="1" bandRow="1">
                <a:tableStyleId>{073A0DAA-6AF3-43AB-8588-CEC1D06C72B9}</a:tableStyleId>
              </a:tblPr>
              <a:tblGrid>
                <a:gridCol w="6188528">
                  <a:extLst>
                    <a:ext uri="{9D8B030D-6E8A-4147-A177-3AD203B41FA5}">
                      <a16:colId xmlns:a16="http://schemas.microsoft.com/office/drawing/2014/main" val="2424179882"/>
                    </a:ext>
                  </a:extLst>
                </a:gridCol>
                <a:gridCol w="1730828">
                  <a:extLst>
                    <a:ext uri="{9D8B030D-6E8A-4147-A177-3AD203B41FA5}">
                      <a16:colId xmlns:a16="http://schemas.microsoft.com/office/drawing/2014/main" val="4053713366"/>
                    </a:ext>
                  </a:extLst>
                </a:gridCol>
                <a:gridCol w="2024743">
                  <a:extLst>
                    <a:ext uri="{9D8B030D-6E8A-4147-A177-3AD203B41FA5}">
                      <a16:colId xmlns:a16="http://schemas.microsoft.com/office/drawing/2014/main" val="230039643"/>
                    </a:ext>
                  </a:extLst>
                </a:gridCol>
                <a:gridCol w="1191985">
                  <a:extLst>
                    <a:ext uri="{9D8B030D-6E8A-4147-A177-3AD203B41FA5}">
                      <a16:colId xmlns:a16="http://schemas.microsoft.com/office/drawing/2014/main" val="827735305"/>
                    </a:ext>
                  </a:extLst>
                </a:gridCol>
              </a:tblGrid>
              <a:tr h="1049004">
                <a:tc>
                  <a:txBody>
                    <a:bodyPr/>
                    <a:lstStyle/>
                    <a:p>
                      <a:pPr algn="ctr"/>
                      <a:r>
                        <a:rPr lang="en-US" sz="2500" dirty="0"/>
                        <a:t>Location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500" dirty="0"/>
                        <a:t>Existing Width (</a:t>
                      </a:r>
                      <a:r>
                        <a:rPr lang="en-US" sz="2500" dirty="0" err="1"/>
                        <a:t>ft</a:t>
                      </a:r>
                      <a:r>
                        <a:rPr lang="en-US" sz="2500" dirty="0"/>
                        <a:t>)</a:t>
                      </a:r>
                    </a:p>
                  </a:txBody>
                  <a:tcPr anchor="ctr">
                    <a:lnT w="12700" cap="flat" cmpd="sng" algn="ctr">
                      <a:solidFill>
                        <a:schemeClr val="tx1"/>
                      </a:solidFill>
                      <a:prstDash val="solid"/>
                      <a:round/>
                      <a:headEnd type="none" w="med" len="med"/>
                      <a:tailEnd type="none" w="med" len="med"/>
                    </a:lnT>
                  </a:tcPr>
                </a:tc>
                <a:tc>
                  <a:txBody>
                    <a:bodyPr/>
                    <a:lstStyle/>
                    <a:p>
                      <a:pPr algn="ctr"/>
                      <a:r>
                        <a:rPr lang="en-US" sz="2500" dirty="0"/>
                        <a:t>Proposed Width (</a:t>
                      </a:r>
                      <a:r>
                        <a:rPr lang="en-US" sz="2500" dirty="0" err="1"/>
                        <a:t>ft</a:t>
                      </a:r>
                      <a:r>
                        <a:rPr lang="en-US" sz="2500" dirty="0"/>
                        <a:t>)</a:t>
                      </a:r>
                    </a:p>
                  </a:txBody>
                  <a:tcPr anchor="ctr">
                    <a:lnT w="12700" cap="flat" cmpd="sng" algn="ctr">
                      <a:solidFill>
                        <a:schemeClr val="tx1"/>
                      </a:solidFill>
                      <a:prstDash val="solid"/>
                      <a:round/>
                      <a:headEnd type="none" w="med" len="med"/>
                      <a:tailEnd type="none" w="med" len="med"/>
                    </a:lnT>
                  </a:tcPr>
                </a:tc>
                <a:tc>
                  <a:txBody>
                    <a:bodyPr/>
                    <a:lstStyle/>
                    <a:p>
                      <a:pPr algn="ctr"/>
                      <a:r>
                        <a:rPr lang="en-US" sz="2500" dirty="0"/>
                        <a:t>RVC (</a:t>
                      </a:r>
                      <a:r>
                        <a:rPr lang="en-US" sz="2500" dirty="0" err="1"/>
                        <a:t>ft</a:t>
                      </a:r>
                      <a:r>
                        <a:rPr lang="en-US" sz="2500" dirty="0"/>
                        <a: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87771272"/>
                  </a:ext>
                </a:extLst>
              </a:tr>
              <a:tr h="607757">
                <a:tc>
                  <a:txBody>
                    <a:bodyPr/>
                    <a:lstStyle/>
                    <a:p>
                      <a:r>
                        <a:rPr lang="en-US" sz="2500" dirty="0"/>
                        <a:t>200’ E</a:t>
                      </a:r>
                      <a:r>
                        <a:rPr lang="en-US" sz="2500" baseline="0" dirty="0"/>
                        <a:t> of Granger Ave (EB)</a:t>
                      </a:r>
                      <a:endParaRPr lang="en-US" sz="25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500" dirty="0"/>
                        <a:t>67</a:t>
                      </a:r>
                    </a:p>
                  </a:txBody>
                  <a:tcPr anchor="ctr"/>
                </a:tc>
                <a:tc>
                  <a:txBody>
                    <a:bodyPr/>
                    <a:lstStyle/>
                    <a:p>
                      <a:pPr algn="ctr"/>
                      <a:r>
                        <a:rPr lang="en-US" sz="2500" dirty="0"/>
                        <a:t>23</a:t>
                      </a:r>
                    </a:p>
                  </a:txBody>
                  <a:tcPr anchor="ctr"/>
                </a:tc>
                <a:tc>
                  <a:txBody>
                    <a:bodyPr/>
                    <a:lstStyle/>
                    <a:p>
                      <a:pPr algn="ctr"/>
                      <a:r>
                        <a:rPr lang="en-US" sz="2500" dirty="0"/>
                        <a:t>44</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2115613"/>
                  </a:ext>
                </a:extLst>
              </a:tr>
              <a:tr h="607757">
                <a:tc>
                  <a:txBody>
                    <a:bodyPr/>
                    <a:lstStyle/>
                    <a:p>
                      <a:r>
                        <a:rPr lang="en-US" sz="2500" dirty="0"/>
                        <a:t>200’ E of Independence</a:t>
                      </a:r>
                      <a:r>
                        <a:rPr lang="en-US" sz="2500" baseline="0" dirty="0"/>
                        <a:t> Hwy (EB)</a:t>
                      </a:r>
                      <a:endParaRPr lang="en-US" sz="25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500" dirty="0"/>
                        <a:t>60.5</a:t>
                      </a:r>
                    </a:p>
                  </a:txBody>
                  <a:tcPr anchor="ctr"/>
                </a:tc>
                <a:tc>
                  <a:txBody>
                    <a:bodyPr/>
                    <a:lstStyle/>
                    <a:p>
                      <a:pPr algn="ctr"/>
                      <a:r>
                        <a:rPr lang="en-US" sz="2500" dirty="0"/>
                        <a:t>25</a:t>
                      </a:r>
                    </a:p>
                  </a:txBody>
                  <a:tcPr anchor="ctr"/>
                </a:tc>
                <a:tc>
                  <a:txBody>
                    <a:bodyPr/>
                    <a:lstStyle/>
                    <a:p>
                      <a:pPr algn="ctr"/>
                      <a:r>
                        <a:rPr lang="en-US" sz="2500" dirty="0"/>
                        <a:t>34.5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7779120"/>
                  </a:ext>
                </a:extLst>
              </a:tr>
              <a:tr h="607757">
                <a:tc>
                  <a:txBody>
                    <a:bodyPr/>
                    <a:lstStyle/>
                    <a:p>
                      <a:r>
                        <a:rPr lang="en-US" sz="2500" dirty="0"/>
                        <a:t>750’ E of Independence Hwy (WB)</a:t>
                      </a:r>
                    </a:p>
                  </a:txBody>
                  <a:tcPr anchor="ctr">
                    <a:lnL w="12700" cap="flat" cmpd="sng" algn="ctr">
                      <a:solidFill>
                        <a:schemeClr val="tx1"/>
                      </a:solidFill>
                      <a:prstDash val="solid"/>
                      <a:round/>
                      <a:headEnd type="none" w="med" len="med"/>
                      <a:tailEnd type="none" w="med" len="med"/>
                    </a:lnL>
                  </a:tcPr>
                </a:tc>
                <a:tc>
                  <a:txBody>
                    <a:bodyPr/>
                    <a:lstStyle/>
                    <a:p>
                      <a:pPr algn="ctr"/>
                      <a:r>
                        <a:rPr lang="en-US" sz="2500" dirty="0"/>
                        <a:t>43</a:t>
                      </a:r>
                    </a:p>
                  </a:txBody>
                  <a:tcPr anchor="ctr"/>
                </a:tc>
                <a:tc>
                  <a:txBody>
                    <a:bodyPr/>
                    <a:lstStyle/>
                    <a:p>
                      <a:pPr algn="ctr"/>
                      <a:r>
                        <a:rPr lang="en-US" sz="2500" dirty="0"/>
                        <a:t>23</a:t>
                      </a:r>
                    </a:p>
                  </a:txBody>
                  <a:tcPr anchor="ctr"/>
                </a:tc>
                <a:tc>
                  <a:txBody>
                    <a:bodyPr/>
                    <a:lstStyle/>
                    <a:p>
                      <a:pPr algn="ctr"/>
                      <a:r>
                        <a:rPr lang="en-US" sz="2500" dirty="0"/>
                        <a:t>20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52737875"/>
                  </a:ext>
                </a:extLst>
              </a:tr>
              <a:tr h="607757">
                <a:tc>
                  <a:txBody>
                    <a:bodyPr/>
                    <a:lstStyle/>
                    <a:p>
                      <a:r>
                        <a:rPr lang="en-US" sz="2500" dirty="0"/>
                        <a:t>Local Rd to Median Acceleration</a:t>
                      </a:r>
                      <a:r>
                        <a:rPr lang="en-US" sz="2500" baseline="0" dirty="0"/>
                        <a:t> Lane (EB)</a:t>
                      </a:r>
                      <a:endParaRPr lang="en-US" sz="25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500" dirty="0"/>
                        <a:t>24 - 25</a:t>
                      </a:r>
                    </a:p>
                  </a:txBody>
                  <a:tcPr anchor="ctr">
                    <a:lnB w="12700" cap="flat" cmpd="sng" algn="ctr">
                      <a:solidFill>
                        <a:schemeClr val="tx1"/>
                      </a:solidFill>
                      <a:prstDash val="solid"/>
                      <a:round/>
                      <a:headEnd type="none" w="med" len="med"/>
                      <a:tailEnd type="none" w="med" len="med"/>
                    </a:lnB>
                  </a:tcPr>
                </a:tc>
                <a:tc>
                  <a:txBody>
                    <a:bodyPr/>
                    <a:lstStyle/>
                    <a:p>
                      <a:pPr algn="ctr"/>
                      <a:r>
                        <a:rPr lang="en-US" sz="2500" dirty="0"/>
                        <a:t>16</a:t>
                      </a:r>
                    </a:p>
                  </a:txBody>
                  <a:tcPr anchor="ctr">
                    <a:lnB w="12700" cap="flat" cmpd="sng" algn="ctr">
                      <a:solidFill>
                        <a:schemeClr val="tx1"/>
                      </a:solidFill>
                      <a:prstDash val="solid"/>
                      <a:round/>
                      <a:headEnd type="none" w="med" len="med"/>
                      <a:tailEnd type="none" w="med" len="med"/>
                    </a:lnB>
                  </a:tcPr>
                </a:tc>
                <a:tc>
                  <a:txBody>
                    <a:bodyPr/>
                    <a:lstStyle/>
                    <a:p>
                      <a:pPr algn="ctr"/>
                      <a:r>
                        <a:rPr lang="en-US" sz="2500" dirty="0"/>
                        <a:t>8-9</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45673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22</a:t>
            </a:fld>
            <a:endParaRPr lang="en-US" dirty="0"/>
          </a:p>
        </p:txBody>
      </p:sp>
    </p:spTree>
    <p:custDataLst>
      <p:tags r:id="rId1"/>
    </p:custDataLst>
    <p:extLst>
      <p:ext uri="{BB962C8B-B14F-4D97-AF65-F5344CB8AC3E}">
        <p14:creationId xmlns:p14="http://schemas.microsoft.com/office/powerpoint/2010/main" val="1594876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NEXT STEPS</a:t>
            </a:r>
          </a:p>
        </p:txBody>
      </p:sp>
      <p:sp>
        <p:nvSpPr>
          <p:cNvPr id="3" name="Content Placeholder 2"/>
          <p:cNvSpPr>
            <a:spLocks noGrp="1"/>
          </p:cNvSpPr>
          <p:nvPr>
            <p:ph sz="half" idx="2"/>
          </p:nvPr>
        </p:nvSpPr>
        <p:spPr/>
        <p:txBody>
          <a:bodyPr/>
          <a:lstStyle/>
          <a:p>
            <a:r>
              <a:rPr lang="en-US" dirty="0">
                <a:cs typeface="Times New Roman" panose="02020603050405020304" pitchFamily="18" charset="0"/>
              </a:rPr>
              <a:t>Address any questions or concerns with proposed ORS 366.215 impacts</a:t>
            </a:r>
          </a:p>
          <a:p>
            <a:r>
              <a:rPr lang="en-US" dirty="0">
                <a:cs typeface="Times New Roman" panose="02020603050405020304" pitchFamily="18" charset="0"/>
              </a:rPr>
              <a:t>Seeking Mobility Services Team to write a Record of Support.</a:t>
            </a:r>
          </a:p>
        </p:txBody>
      </p:sp>
      <p:pic>
        <p:nvPicPr>
          <p:cNvPr id="5" name="Picture Placeholder 4" descr="Photo of raised median" title="Photo of raised median"/>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4876" r="24876"/>
          <a:stretch>
            <a:fillRect/>
          </a:stretch>
        </p:blipFill>
        <p:spPr/>
      </p:pic>
      <p:sp>
        <p:nvSpPr>
          <p:cNvPr id="6" name="TextBox 5"/>
          <p:cNvSpPr txBox="1"/>
          <p:nvPr/>
        </p:nvSpPr>
        <p:spPr>
          <a:xfrm rot="18577448">
            <a:off x="7079472" y="2768289"/>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spTree>
    <p:custDataLst>
      <p:tags r:id="rId1"/>
    </p:custDataLst>
    <p:extLst>
      <p:ext uri="{BB962C8B-B14F-4D97-AF65-F5344CB8AC3E}">
        <p14:creationId xmlns:p14="http://schemas.microsoft.com/office/powerpoint/2010/main" val="213887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t="-27" b="-27"/>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529" y="2456264"/>
            <a:ext cx="10515600" cy="646331"/>
          </a:xfrm>
        </p:spPr>
        <p:txBody>
          <a:bodyPr>
            <a:spAutoFit/>
          </a:bodyPr>
          <a:lstStyle/>
          <a:p>
            <a:r>
              <a:rPr lang="en-US" dirty="0"/>
              <a:t>THANK YOU</a:t>
            </a:r>
          </a:p>
        </p:txBody>
      </p:sp>
    </p:spTree>
    <p:custDataLst>
      <p:tags r:id="rId1"/>
    </p:custDataLst>
    <p:extLst>
      <p:ext uri="{BB962C8B-B14F-4D97-AF65-F5344CB8AC3E}">
        <p14:creationId xmlns:p14="http://schemas.microsoft.com/office/powerpoint/2010/main" val="351660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3</a:t>
            </a:r>
          </a:p>
        </p:txBody>
      </p:sp>
      <p:sp>
        <p:nvSpPr>
          <p:cNvPr id="4" name="TextBox 3"/>
          <p:cNvSpPr txBox="1"/>
          <p:nvPr/>
        </p:nvSpPr>
        <p:spPr>
          <a:xfrm>
            <a:off x="147939" y="136070"/>
            <a:ext cx="7395861" cy="892552"/>
          </a:xfrm>
          <a:prstGeom prst="rect">
            <a:avLst/>
          </a:prstGeom>
          <a:noFill/>
        </p:spPr>
        <p:txBody>
          <a:bodyPr wrap="square" rtlCol="0">
            <a:spAutoFit/>
          </a:bodyPr>
          <a:lstStyle>
            <a:defPPr>
              <a:defRPr lang="en-US"/>
            </a:defPPr>
            <a:lvl1pPr>
              <a:defRPr sz="2600" b="1"/>
            </a:lvl1pPr>
          </a:lstStyle>
          <a:p>
            <a:r>
              <a:rPr lang="en-US" dirty="0"/>
              <a:t>HOW DO I KNOW WHICH SPECIFIC INFORMATION TO INCLUDE IN EACH SLIDE?</a:t>
            </a:r>
          </a:p>
        </p:txBody>
      </p:sp>
      <p:sp>
        <p:nvSpPr>
          <p:cNvPr id="5" name="TextBox 4"/>
          <p:cNvSpPr txBox="1"/>
          <p:nvPr/>
        </p:nvSpPr>
        <p:spPr>
          <a:xfrm>
            <a:off x="147938" y="960000"/>
            <a:ext cx="8852627" cy="1200329"/>
          </a:xfrm>
          <a:prstGeom prst="rect">
            <a:avLst/>
          </a:prstGeom>
          <a:noFill/>
        </p:spPr>
        <p:txBody>
          <a:bodyPr wrap="square" rtlCol="0">
            <a:spAutoFit/>
          </a:bodyPr>
          <a:lstStyle/>
          <a:p>
            <a:r>
              <a:rPr lang="en-US" sz="1750" dirty="0"/>
              <a:t>Instructions are provided, where appropriate, in the </a:t>
            </a:r>
            <a:r>
              <a:rPr lang="en-US" sz="1750" i="1" dirty="0"/>
              <a:t>Notes</a:t>
            </a:r>
            <a:r>
              <a:rPr lang="en-US" sz="1750" dirty="0"/>
              <a:t> section at the bottom of each slide. The Notes should display by default when you open the template. If not, select “</a:t>
            </a:r>
            <a:r>
              <a:rPr lang="en-US" sz="1750" i="1" dirty="0"/>
              <a:t>View</a:t>
            </a:r>
            <a:r>
              <a:rPr lang="en-US" sz="1750" dirty="0"/>
              <a:t>” from the top ribbon and toggle the “</a:t>
            </a:r>
            <a:r>
              <a:rPr lang="en-US" sz="1750" i="1" dirty="0"/>
              <a:t>Notes</a:t>
            </a:r>
            <a:r>
              <a:rPr lang="en-US" sz="1750" dirty="0"/>
              <a:t>” button in the “</a:t>
            </a:r>
            <a:r>
              <a:rPr lang="en-US" sz="1750" i="1" dirty="0"/>
              <a:t>Show</a:t>
            </a:r>
            <a:r>
              <a:rPr lang="en-US" sz="1750" dirty="0"/>
              <a:t>” section. </a:t>
            </a:r>
            <a:r>
              <a:rPr lang="en-US" sz="1750" dirty="0">
                <a:highlight>
                  <a:srgbClr val="FFFF00"/>
                </a:highlight>
              </a:rPr>
              <a:t>Delete the instruction notes and replace them with your own, as appropriate.</a:t>
            </a:r>
          </a:p>
        </p:txBody>
      </p:sp>
      <p:sp>
        <p:nvSpPr>
          <p:cNvPr id="11" name="TextBox 10"/>
          <p:cNvSpPr txBox="1"/>
          <p:nvPr/>
        </p:nvSpPr>
        <p:spPr>
          <a:xfrm>
            <a:off x="147938" y="2212925"/>
            <a:ext cx="11429019" cy="492443"/>
          </a:xfrm>
          <a:prstGeom prst="rect">
            <a:avLst/>
          </a:prstGeom>
          <a:noFill/>
        </p:spPr>
        <p:txBody>
          <a:bodyPr wrap="square" rtlCol="0">
            <a:spAutoFit/>
          </a:bodyPr>
          <a:lstStyle/>
          <a:p>
            <a:r>
              <a:rPr lang="en-US" sz="2600" b="1" dirty="0"/>
              <a:t>WHAT IF I NEED ADDITIONAL SLIDES TO COVER ALL OF MY PLANNED CONTENT?</a:t>
            </a:r>
          </a:p>
        </p:txBody>
      </p:sp>
      <p:sp>
        <p:nvSpPr>
          <p:cNvPr id="12" name="TextBox 11"/>
          <p:cNvSpPr txBox="1"/>
          <p:nvPr/>
        </p:nvSpPr>
        <p:spPr>
          <a:xfrm>
            <a:off x="143638" y="2725357"/>
            <a:ext cx="12126629" cy="900246"/>
          </a:xfrm>
          <a:prstGeom prst="rect">
            <a:avLst/>
          </a:prstGeom>
          <a:noFill/>
        </p:spPr>
        <p:txBody>
          <a:bodyPr wrap="square" lIns="91440" tIns="45720" rIns="91440" bIns="45720" rtlCol="0" anchor="t">
            <a:spAutoFit/>
          </a:bodyPr>
          <a:lstStyle/>
          <a:p>
            <a:pPr>
              <a:spcAft>
                <a:spcPts val="1200"/>
              </a:spcAft>
            </a:pPr>
            <a:r>
              <a:rPr lang="en-US" sz="1750" dirty="0"/>
              <a:t>Keep your content as concise as possible. However, if you need additional slides (e.g. to display multiple stages of a large project), duplicate the appropriate slides provided in the template. If you need an additional slide that is not included in the, template, contact the </a:t>
            </a:r>
            <a:r>
              <a:rPr lang="en-US" sz="1750" b="1" u="sng" dirty="0">
                <a:hlinkClick r:id="rId4"/>
              </a:rPr>
              <a:t>Mobility Services Team</a:t>
            </a:r>
            <a:r>
              <a:rPr lang="en-US" sz="1750" dirty="0"/>
              <a:t> for suggestions on how best to provide the information.</a:t>
            </a:r>
          </a:p>
        </p:txBody>
      </p:sp>
      <p:sp>
        <p:nvSpPr>
          <p:cNvPr id="6" name="Rectangle 5"/>
          <p:cNvSpPr/>
          <p:nvPr/>
        </p:nvSpPr>
        <p:spPr>
          <a:xfrm>
            <a:off x="156592" y="3703493"/>
            <a:ext cx="12035407" cy="492443"/>
          </a:xfrm>
          <a:prstGeom prst="rect">
            <a:avLst/>
          </a:prstGeom>
          <a:noFill/>
        </p:spPr>
        <p:txBody>
          <a:bodyPr wrap="square" rtlCol="0">
            <a:spAutoFit/>
          </a:bodyPr>
          <a:lstStyle/>
          <a:p>
            <a:r>
              <a:rPr lang="en-US" sz="2600" b="1" dirty="0"/>
              <a:t>HOW DO I SEND MY COMPLETED PRESENTATION TO THE MOBILITY TEAM?</a:t>
            </a:r>
          </a:p>
        </p:txBody>
      </p:sp>
      <p:sp>
        <p:nvSpPr>
          <p:cNvPr id="13" name="TextBox 12"/>
          <p:cNvSpPr txBox="1"/>
          <p:nvPr/>
        </p:nvSpPr>
        <p:spPr>
          <a:xfrm>
            <a:off x="147938" y="4184728"/>
            <a:ext cx="11906499" cy="1438855"/>
          </a:xfrm>
          <a:prstGeom prst="rect">
            <a:avLst/>
          </a:prstGeom>
          <a:noFill/>
        </p:spPr>
        <p:txBody>
          <a:bodyPr wrap="square" lIns="91440" tIns="45720" rIns="91440" bIns="45720" rtlCol="0" anchor="t">
            <a:spAutoFit/>
          </a:bodyPr>
          <a:lstStyle/>
          <a:p>
            <a:pPr>
              <a:spcAft>
                <a:spcPts val="1200"/>
              </a:spcAft>
            </a:pPr>
            <a:r>
              <a:rPr lang="en-US" sz="1750" dirty="0"/>
              <a:t>Submit your presentation using the </a:t>
            </a:r>
            <a:r>
              <a:rPr lang="en-US" sz="1750" b="1" u="sng" dirty="0">
                <a:hlinkClick r:id="rId5"/>
              </a:rPr>
              <a:t>Agenda Request/Meeting Materials Form</a:t>
            </a:r>
            <a:r>
              <a:rPr lang="en-US" sz="1750" dirty="0"/>
              <a:t> on the </a:t>
            </a:r>
            <a:r>
              <a:rPr lang="en-US" sz="1750" b="1" u="sng" dirty="0">
                <a:hlinkClick r:id="rId6"/>
              </a:rPr>
              <a:t>Mobility Program internal SharePoint site</a:t>
            </a:r>
            <a:r>
              <a:rPr lang="en-US" sz="1750" b="1" u="sng" dirty="0"/>
              <a:t>.</a:t>
            </a:r>
            <a:r>
              <a:rPr lang="en-US" sz="1750" b="1" dirty="0"/>
              <a:t> </a:t>
            </a:r>
            <a:r>
              <a:rPr lang="en-US" sz="1750" dirty="0"/>
              <a:t>The form will prompt you to answer some questions about your agenda topic and the meeting date you would like to present. Documents must be submitted at least </a:t>
            </a:r>
            <a:r>
              <a:rPr lang="en-US" sz="1750" b="1" u="sng" dirty="0">
                <a:solidFill>
                  <a:srgbClr val="C00000"/>
                </a:solidFill>
              </a:rPr>
              <a:t>three weeks prior</a:t>
            </a:r>
            <a:r>
              <a:rPr lang="en-US" sz="1750" dirty="0">
                <a:solidFill>
                  <a:srgbClr val="C00000"/>
                </a:solidFill>
              </a:rPr>
              <a:t> </a:t>
            </a:r>
            <a:r>
              <a:rPr lang="en-US" sz="1750" dirty="0"/>
              <a:t>to the meeting.  </a:t>
            </a:r>
            <a:r>
              <a:rPr lang="en-US" sz="1750" i="1" dirty="0"/>
              <a:t>(Outside consultants should provide their presentation to the appropriate Region Mobility Liaison, who can submit your presentation on your behalf. Contact information for the Region Mobility Liaisons can be found on the </a:t>
            </a:r>
            <a:r>
              <a:rPr lang="en-US" sz="1750" b="1" i="1" u="sng" dirty="0">
                <a:hlinkClick r:id="rId7"/>
              </a:rPr>
              <a:t>Statewide Mobility Program website</a:t>
            </a:r>
            <a:r>
              <a:rPr lang="en-US" sz="1750" i="1" dirty="0"/>
              <a:t>.)</a:t>
            </a:r>
            <a:endParaRPr lang="en-US" sz="1750" dirty="0"/>
          </a:p>
        </p:txBody>
      </p:sp>
      <p:sp>
        <p:nvSpPr>
          <p:cNvPr id="14" name="TextBox 13"/>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3</a:t>
            </a:fld>
            <a:endParaRPr lang="en-US" dirty="0"/>
          </a:p>
        </p:txBody>
      </p:sp>
    </p:spTree>
    <p:custDataLst>
      <p:tags r:id="rId1"/>
    </p:custDataLst>
    <p:extLst>
      <p:ext uri="{BB962C8B-B14F-4D97-AF65-F5344CB8AC3E}">
        <p14:creationId xmlns:p14="http://schemas.microsoft.com/office/powerpoint/2010/main" val="17139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284"/>
            <a:ext cx="10948793" cy="1540376"/>
          </a:xfrm>
        </p:spPr>
        <p:txBody>
          <a:bodyPr>
            <a:normAutofit/>
          </a:bodyPr>
          <a:lstStyle/>
          <a:p>
            <a:pPr algn="ctr"/>
            <a:r>
              <a:rPr lang="en-US" sz="4400" b="1" dirty="0"/>
              <a:t>PROJECT NAME</a:t>
            </a:r>
            <a:br>
              <a:rPr lang="en-US" sz="4400" b="1" dirty="0"/>
            </a:br>
            <a:r>
              <a:rPr lang="en-US" sz="3500" dirty="0"/>
              <a:t>Potential ORS 366.215 Impact</a:t>
            </a:r>
          </a:p>
        </p:txBody>
      </p:sp>
      <p:sp>
        <p:nvSpPr>
          <p:cNvPr id="3" name="Content Placeholder 2">
            <a:extLst>
              <a:ext uri="{C183D7F6-B498-43B3-948B-1728B52AA6E4}">
                <adec:decorative xmlns:adec="http://schemas.microsoft.com/office/drawing/2017/decorative" val="0"/>
              </a:ext>
            </a:extLst>
          </p:cNvPr>
          <p:cNvSpPr>
            <a:spLocks noGrp="1"/>
          </p:cNvSpPr>
          <p:nvPr>
            <p:ph idx="4294967295"/>
          </p:nvPr>
        </p:nvSpPr>
        <p:spPr>
          <a:xfrm>
            <a:off x="838200" y="2140596"/>
            <a:ext cx="4876800" cy="3558746"/>
          </a:xfrm>
          <a:prstGeom prst="rect">
            <a:avLst/>
          </a:prstGeom>
        </p:spPr>
        <p:txBody>
          <a:bodyPr>
            <a:normAutofit/>
          </a:bodyPr>
          <a:lstStyle/>
          <a:p>
            <a:pPr marL="287338" indent="-234950">
              <a:spcAft>
                <a:spcPts val="1200"/>
              </a:spcAft>
            </a:pPr>
            <a:r>
              <a:rPr lang="en-US" sz="2600" b="1" dirty="0">
                <a:cs typeface="Times New Roman" panose="02020603050405020304" pitchFamily="18" charset="0"/>
              </a:rPr>
              <a:t>Presenter(s) Name(s):</a:t>
            </a:r>
          </a:p>
          <a:p>
            <a:pPr marL="287338" indent="-234950">
              <a:spcAft>
                <a:spcPts val="1200"/>
              </a:spcAft>
            </a:pPr>
            <a:r>
              <a:rPr lang="en-US" sz="2600" b="1" dirty="0">
                <a:cs typeface="Times New Roman" panose="02020603050405020304" pitchFamily="18" charset="0"/>
              </a:rPr>
              <a:t>Other Notes: </a:t>
            </a:r>
            <a:r>
              <a:rPr lang="en-US" sz="2600" dirty="0">
                <a:cs typeface="Times New Roman" panose="02020603050405020304" pitchFamily="18" charset="0"/>
              </a:rPr>
              <a:t>(e.g. HB 2017 project, Intersection Improvement, etc.)</a:t>
            </a:r>
            <a:endParaRPr lang="en-US" sz="2600" dirty="0"/>
          </a:p>
        </p:txBody>
      </p:sp>
      <p:sp>
        <p:nvSpPr>
          <p:cNvPr id="4" name="Content Placeholder 3"/>
          <p:cNvSpPr txBox="1">
            <a:spLocks/>
          </p:cNvSpPr>
          <p:nvPr/>
        </p:nvSpPr>
        <p:spPr>
          <a:xfrm>
            <a:off x="6605393" y="5605664"/>
            <a:ext cx="5181600" cy="928558"/>
          </a:xfrm>
          <a:prstGeom prst="rect">
            <a:avLst/>
          </a:prstGeom>
        </p:spPr>
        <p:txBody>
          <a:bodyPr anchor="b" anchorCtr="0"/>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dirty="0"/>
              <a:t>Mobility Advisory Committee</a:t>
            </a:r>
            <a:br>
              <a:rPr lang="en-US" b="1" dirty="0"/>
            </a:br>
            <a:r>
              <a:rPr lang="en-US" sz="2600" dirty="0"/>
              <a:t>Meeting Date: MM/DD/YYYY</a:t>
            </a:r>
          </a:p>
        </p:txBody>
      </p:sp>
      <p:grpSp>
        <p:nvGrpSpPr>
          <p:cNvPr id="8" name="Group 7">
            <a:extLst>
              <a:ext uri="{FF2B5EF4-FFF2-40B4-BE49-F238E27FC236}">
                <a16:creationId xmlns:a16="http://schemas.microsoft.com/office/drawing/2014/main" id="{B705DDDF-42C4-FB8A-97DD-B0218C71A1C1}"/>
              </a:ext>
              <a:ext uri="{C183D7F6-B498-43B3-948B-1728B52AA6E4}">
                <adec:decorative xmlns:adec="http://schemas.microsoft.com/office/drawing/2017/decorative" val="1"/>
              </a:ext>
            </a:extLst>
          </p:cNvPr>
          <p:cNvGrpSpPr/>
          <p:nvPr/>
        </p:nvGrpSpPr>
        <p:grpSpPr>
          <a:xfrm>
            <a:off x="6049919" y="2140596"/>
            <a:ext cx="5737074" cy="3424669"/>
            <a:chOff x="6049919" y="2140596"/>
            <a:chExt cx="5737074" cy="3424669"/>
          </a:xfrm>
        </p:grpSpPr>
        <p:pic>
          <p:nvPicPr>
            <p:cNvPr id="5" name="Picture 4" descr="Bulb out photo" title="Bulb out phot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49919" y="2140596"/>
              <a:ext cx="5737074" cy="3424669"/>
            </a:xfrm>
            <a:prstGeom prst="rect">
              <a:avLst/>
            </a:prstGeom>
          </p:spPr>
        </p:pic>
        <p:sp>
          <p:nvSpPr>
            <p:cNvPr id="6" name="TextBox 5">
              <a:extLst>
                <a:ext uri="{C183D7F6-B498-43B3-948B-1728B52AA6E4}">
                  <adec:decorative xmlns:adec="http://schemas.microsoft.com/office/drawing/2017/decorative" val="1"/>
                </a:ext>
              </a:extLst>
            </p:cNvPr>
            <p:cNvSpPr txBox="1"/>
            <p:nvPr/>
          </p:nvSpPr>
          <p:spPr>
            <a:xfrm rot="19984507">
              <a:off x="6108211" y="3591320"/>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grpSp>
      <p:sp>
        <p:nvSpPr>
          <p:cNvPr id="7" name="Slide Number Placeholder 6"/>
          <p:cNvSpPr>
            <a:spLocks noGrp="1"/>
          </p:cNvSpPr>
          <p:nvPr>
            <p:ph type="sldNum" sz="quarter" idx="12"/>
          </p:nvPr>
        </p:nvSpPr>
        <p:spPr/>
        <p:txBody>
          <a:bodyPr/>
          <a:lstStyle/>
          <a:p>
            <a:fld id="{7B4172B2-D9CF-462E-87A7-CF6315382B94}" type="slidenum">
              <a:rPr lang="en-US" smtClean="0"/>
              <a:t>4</a:t>
            </a:fld>
            <a:endParaRPr lang="en-US" dirty="0"/>
          </a:p>
        </p:txBody>
      </p:sp>
    </p:spTree>
    <p:custDataLst>
      <p:tags r:id="rId1"/>
    </p:custDataLst>
    <p:extLst>
      <p:ext uri="{BB962C8B-B14F-4D97-AF65-F5344CB8AC3E}">
        <p14:creationId xmlns:p14="http://schemas.microsoft.com/office/powerpoint/2010/main" val="36627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AGENDA</a:t>
            </a:r>
          </a:p>
        </p:txBody>
      </p:sp>
      <p:pic>
        <p:nvPicPr>
          <p:cNvPr id="6" name="Picture Placeholder 5">
            <a:extLst>
              <a:ext uri="{C183D7F6-B498-43B3-948B-1728B52AA6E4}">
                <adec:decorative xmlns:adec="http://schemas.microsoft.com/office/drawing/2017/decorative" val="1"/>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127" r="5127"/>
          <a:stretch>
            <a:fillRect/>
          </a:stretch>
        </p:blipFill>
        <p:spPr/>
      </p:pic>
      <p:sp>
        <p:nvSpPr>
          <p:cNvPr id="8" name="Title 1"/>
          <p:cNvSpPr txBox="1">
            <a:spLocks/>
          </p:cNvSpPr>
          <p:nvPr/>
        </p:nvSpPr>
        <p:spPr>
          <a:xfrm>
            <a:off x="4605338" y="1894272"/>
            <a:ext cx="7445148" cy="4909136"/>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lvl="1" algn="l" eaLnBrk="1" hangingPunct="1">
              <a:lnSpc>
                <a:spcPct val="90000"/>
              </a:lnSpc>
              <a:spcBef>
                <a:spcPts val="600"/>
              </a:spcBef>
              <a:spcAft>
                <a:spcPts val="600"/>
              </a:spcAft>
              <a:buClr>
                <a:schemeClr val="tx2"/>
              </a:buClr>
            </a:pPr>
            <a:r>
              <a:rPr lang="en-US" i="0" dirty="0">
                <a:latin typeface="+mn-lt"/>
                <a:cs typeface="Times New Roman" panose="02020603050405020304" pitchFamily="18" charset="0"/>
              </a:rPr>
              <a:t>Topics:</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400" b="0" i="0" dirty="0">
                <a:latin typeface="+mn-lt"/>
                <a:cs typeface="Times New Roman" panose="02020603050405020304" pitchFamily="18" charset="0"/>
              </a:rPr>
              <a:t>Location</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400" b="0" i="0" dirty="0">
                <a:latin typeface="+mn-lt"/>
                <a:cs typeface="Times New Roman" panose="02020603050405020304" pitchFamily="18" charset="0"/>
              </a:rPr>
              <a:t>Problem/Issues &amp; Proposed Action(s)</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400" b="0" i="0" dirty="0">
                <a:latin typeface="+mn-lt"/>
                <a:cs typeface="Times New Roman" panose="02020603050405020304" pitchFamily="18" charset="0"/>
              </a:rPr>
              <a:t>Existing &amp; Proposed Cross-sections</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400" b="0" i="0" dirty="0">
                <a:latin typeface="+mn-lt"/>
                <a:cs typeface="Times New Roman" panose="02020603050405020304" pitchFamily="18" charset="0"/>
              </a:rPr>
              <a:t>Urban Design Guidance (if applicable)</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400" b="0" i="0" dirty="0">
                <a:latin typeface="+mn-lt"/>
                <a:cs typeface="Times New Roman" panose="02020603050405020304" pitchFamily="18" charset="0"/>
              </a:rPr>
              <a:t>Over Dimension Permit Data (if necessary)</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400" b="0" i="0" dirty="0">
                <a:latin typeface="+mn-lt"/>
                <a:cs typeface="Times New Roman" panose="02020603050405020304" pitchFamily="18" charset="0"/>
              </a:rPr>
              <a:t>Pinch Point Information</a:t>
            </a:r>
          </a:p>
          <a:p>
            <a:pPr marL="744538" lvl="3" indent="-234950" algn="l" eaLnBrk="1" hangingPunct="1">
              <a:lnSpc>
                <a:spcPct val="90000"/>
              </a:lnSpc>
              <a:spcBef>
                <a:spcPts val="0"/>
              </a:spcBef>
              <a:spcAft>
                <a:spcPts val="1200"/>
              </a:spcAft>
              <a:buClr>
                <a:schemeClr val="tx2"/>
              </a:buClr>
              <a:buFont typeface="Arial" panose="020B0604020202020204" pitchFamily="34" charset="0"/>
              <a:buChar char="•"/>
            </a:pPr>
            <a:r>
              <a:rPr lang="en-US" sz="2400" b="0" i="0" dirty="0">
                <a:latin typeface="+mn-lt"/>
                <a:cs typeface="Times New Roman" panose="02020603050405020304" pitchFamily="18" charset="0"/>
              </a:rPr>
              <a:t>Summary of Proposed Changes</a:t>
            </a:r>
          </a:p>
          <a:p>
            <a:pPr marL="52388" lvl="1" algn="l" eaLnBrk="1" hangingPunct="1">
              <a:lnSpc>
                <a:spcPct val="90000"/>
              </a:lnSpc>
              <a:spcBef>
                <a:spcPts val="600"/>
              </a:spcBef>
              <a:spcAft>
                <a:spcPts val="600"/>
              </a:spcAft>
              <a:buClr>
                <a:schemeClr val="tx2"/>
              </a:buClr>
            </a:pPr>
            <a:r>
              <a:rPr lang="en-US" i="0" dirty="0">
                <a:latin typeface="+mn-lt"/>
                <a:cs typeface="Times New Roman" panose="02020603050405020304" pitchFamily="18" charset="0"/>
              </a:rPr>
              <a:t>Objective:</a:t>
            </a:r>
            <a:r>
              <a:rPr lang="en-US" sz="2600" i="0" dirty="0">
                <a:latin typeface="+mn-lt"/>
                <a:cs typeface="Times New Roman" panose="02020603050405020304" pitchFamily="18" charset="0"/>
              </a:rPr>
              <a:t> </a:t>
            </a:r>
            <a:br>
              <a:rPr lang="en-US" sz="2600" i="0" dirty="0">
                <a:latin typeface="+mn-lt"/>
                <a:cs typeface="Times New Roman" panose="02020603050405020304" pitchFamily="18" charset="0"/>
              </a:rPr>
            </a:br>
            <a:r>
              <a:rPr lang="en-US" sz="2600" b="0" i="0" dirty="0">
                <a:latin typeface="+mn-lt"/>
                <a:cs typeface="Times New Roman" panose="02020603050405020304" pitchFamily="18" charset="0"/>
              </a:rPr>
              <a:t>Seeking Stakeholder Forum Support for Proposed Action subject to ORS 366.215.</a:t>
            </a:r>
          </a:p>
          <a:p>
            <a:pPr marL="744538" lvl="3" indent="-234950" algn="l" eaLnBrk="1" hangingPunct="1">
              <a:lnSpc>
                <a:spcPct val="90000"/>
              </a:lnSpc>
              <a:spcBef>
                <a:spcPts val="600"/>
              </a:spcBef>
              <a:spcAft>
                <a:spcPts val="600"/>
              </a:spcAft>
              <a:buClr>
                <a:schemeClr val="tx2"/>
              </a:buClr>
              <a:buFont typeface="Arial" panose="020B0604020202020204" pitchFamily="34" charset="0"/>
              <a:buChar char="•"/>
            </a:pPr>
            <a:endParaRPr lang="en-US" sz="2600" b="0" i="0" dirty="0">
              <a:latin typeface="+mn-lt"/>
              <a:cs typeface="Times New Roman" panose="02020603050405020304" pitchFamily="18" charset="0"/>
            </a:endParaRPr>
          </a:p>
        </p:txBody>
      </p:sp>
      <p:sp>
        <p:nvSpPr>
          <p:cNvPr id="9" name="TextBox 8">
            <a:extLst>
              <a:ext uri="{C183D7F6-B498-43B3-948B-1728B52AA6E4}">
                <adec:decorative xmlns:adec="http://schemas.microsoft.com/office/drawing/2017/decorative" val="1"/>
              </a:ext>
            </a:extLst>
          </p:cNvPr>
          <p:cNvSpPr txBox="1"/>
          <p:nvPr/>
        </p:nvSpPr>
        <p:spPr>
          <a:xfrm rot="19984507">
            <a:off x="186086" y="2871689"/>
            <a:ext cx="4304282" cy="954107"/>
          </a:xfrm>
          <a:prstGeom prst="rect">
            <a:avLst/>
          </a:prstGeom>
          <a:noFill/>
        </p:spPr>
        <p:txBody>
          <a:bodyPr wrap="square" rtlCol="0">
            <a:spAutoFit/>
          </a:bodyPr>
          <a:lstStyle/>
          <a:p>
            <a:r>
              <a:rPr lang="en-US" sz="2800" b="1" dirty="0">
                <a:solidFill>
                  <a:srgbClr val="FF0000"/>
                </a:solidFill>
              </a:rPr>
              <a:t>Replace with your own project photo</a:t>
            </a:r>
          </a:p>
        </p:txBody>
      </p:sp>
      <p:sp>
        <p:nvSpPr>
          <p:cNvPr id="7" name="Slide Number Placeholder 6"/>
          <p:cNvSpPr>
            <a:spLocks noGrp="1"/>
          </p:cNvSpPr>
          <p:nvPr>
            <p:ph type="sldNum" sz="quarter" idx="13"/>
          </p:nvPr>
        </p:nvSpPr>
        <p:spPr/>
        <p:txBody>
          <a:bodyPr/>
          <a:lstStyle/>
          <a:p>
            <a:fld id="{7B4172B2-D9CF-462E-87A7-CF6315382B94}" type="slidenum">
              <a:rPr lang="en-US" smtClean="0"/>
              <a:t>5</a:t>
            </a:fld>
            <a:endParaRPr lang="en-US" dirty="0"/>
          </a:p>
        </p:txBody>
      </p:sp>
    </p:spTree>
    <p:custDataLst>
      <p:tags r:id="rId1"/>
    </p:custDataLst>
    <p:extLst>
      <p:ext uri="{BB962C8B-B14F-4D97-AF65-F5344CB8AC3E}">
        <p14:creationId xmlns:p14="http://schemas.microsoft.com/office/powerpoint/2010/main" val="272265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887"/>
            <a:ext cx="12191999" cy="1089529"/>
          </a:xfrm>
        </p:spPr>
        <p:txBody>
          <a:bodyPr wrap="square" anchor="ctr" anchorCtr="0">
            <a:spAutoFit/>
          </a:bodyPr>
          <a:lstStyle/>
          <a:p>
            <a:pPr algn="ctr"/>
            <a:r>
              <a:rPr lang="en-US" sz="4000" b="1" dirty="0"/>
              <a:t>PROJECT NAME</a:t>
            </a:r>
            <a:br>
              <a:rPr lang="en-US" sz="4000" b="1" dirty="0"/>
            </a:br>
            <a:r>
              <a:rPr lang="en-US" sz="3200" dirty="0"/>
              <a:t>Location (including mile points &amp; nearest city/landmark)</a:t>
            </a:r>
          </a:p>
        </p:txBody>
      </p:sp>
      <p:sp>
        <p:nvSpPr>
          <p:cNvPr id="5" name="Slide Number Placeholder 4"/>
          <p:cNvSpPr>
            <a:spLocks noGrp="1"/>
          </p:cNvSpPr>
          <p:nvPr>
            <p:ph type="sldNum" sz="quarter" idx="12"/>
          </p:nvPr>
        </p:nvSpPr>
        <p:spPr/>
        <p:txBody>
          <a:bodyPr/>
          <a:lstStyle/>
          <a:p>
            <a:fld id="{7B4172B2-D9CF-462E-87A7-CF6315382B94}" type="slidenum">
              <a:rPr lang="en-US" smtClean="0"/>
              <a:t>6</a:t>
            </a:fld>
            <a:endParaRPr lang="en-US" dirty="0"/>
          </a:p>
        </p:txBody>
      </p:sp>
      <p:pic>
        <p:nvPicPr>
          <p:cNvPr id="6" name="Picture 2" descr="Map example" title="Map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13" y="1451555"/>
            <a:ext cx="11385303" cy="478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20665883">
            <a:off x="3285752" y="3466628"/>
            <a:ext cx="5620490" cy="523220"/>
          </a:xfrm>
          <a:prstGeom prst="rect">
            <a:avLst/>
          </a:prstGeom>
          <a:noFill/>
        </p:spPr>
        <p:txBody>
          <a:bodyPr wrap="square" rtlCol="0">
            <a:spAutoFit/>
          </a:bodyPr>
          <a:lstStyle/>
          <a:p>
            <a:r>
              <a:rPr lang="en-US" sz="2800" b="1" dirty="0">
                <a:solidFill>
                  <a:srgbClr val="FF0000"/>
                </a:solidFill>
              </a:rPr>
              <a:t>Replace with your own project map</a:t>
            </a:r>
          </a:p>
        </p:txBody>
      </p:sp>
    </p:spTree>
    <p:custDataLst>
      <p:tags r:id="rId1"/>
    </p:custDataLst>
    <p:extLst>
      <p:ext uri="{BB962C8B-B14F-4D97-AF65-F5344CB8AC3E}">
        <p14:creationId xmlns:p14="http://schemas.microsoft.com/office/powerpoint/2010/main" val="38768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94091"/>
            <a:ext cx="10515600" cy="1089529"/>
          </a:xfrm>
        </p:spPr>
        <p:txBody>
          <a:bodyPr anchor="ctr" anchorCtr="0">
            <a:spAutoFit/>
          </a:bodyPr>
          <a:lstStyle/>
          <a:p>
            <a:pPr algn="ctr"/>
            <a:r>
              <a:rPr lang="en-US" sz="4000" b="1" dirty="0"/>
              <a:t>PROJECT NAME</a:t>
            </a:r>
            <a:br>
              <a:rPr lang="en-US" sz="4000" b="1" dirty="0"/>
            </a:br>
            <a:r>
              <a:rPr lang="en-US" sz="3200" dirty="0"/>
              <a:t>Location Details</a:t>
            </a:r>
          </a:p>
        </p:txBody>
      </p:sp>
      <p:grpSp>
        <p:nvGrpSpPr>
          <p:cNvPr id="6" name="Group 5" descr="List of roadway characteristics, traffic conditions, annual over-dimension permit allowances and single-trip permit allowances.">
            <a:extLst>
              <a:ext uri="{FF2B5EF4-FFF2-40B4-BE49-F238E27FC236}">
                <a16:creationId xmlns:a16="http://schemas.microsoft.com/office/drawing/2014/main" id="{9134A8CD-9708-C695-8FBA-A962DCEC3E16}"/>
              </a:ext>
            </a:extLst>
          </p:cNvPr>
          <p:cNvGrpSpPr/>
          <p:nvPr/>
        </p:nvGrpSpPr>
        <p:grpSpPr>
          <a:xfrm>
            <a:off x="436180" y="1677376"/>
            <a:ext cx="11319640" cy="4018030"/>
            <a:chOff x="436180" y="1677376"/>
            <a:chExt cx="11319640" cy="4018030"/>
          </a:xfrm>
        </p:grpSpPr>
        <p:sp>
          <p:nvSpPr>
            <p:cNvPr id="3" name="Title 1"/>
            <p:cNvSpPr txBox="1">
              <a:spLocks/>
            </p:cNvSpPr>
            <p:nvPr/>
          </p:nvSpPr>
          <p:spPr>
            <a:xfrm>
              <a:off x="6345620" y="1677376"/>
              <a:ext cx="5410200" cy="4018030"/>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Annual Over-Dimension Permits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daytime: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nighttime: ## feet</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Single Trip Permits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daytime without District Approval: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nighttime without District Approval: ## feet</a:t>
              </a:r>
            </a:p>
          </p:txBody>
        </p:sp>
        <p:sp>
          <p:nvSpPr>
            <p:cNvPr id="5" name="Title 1">
              <a:extLst>
                <a:ext uri="{FF2B5EF4-FFF2-40B4-BE49-F238E27FC236}">
                  <a16:creationId xmlns:a16="http://schemas.microsoft.com/office/drawing/2014/main" id="{4ED1F214-F537-DAA0-3A1A-9EA9DAC36E6C}"/>
                </a:ext>
              </a:extLst>
            </p:cNvPr>
            <p:cNvSpPr txBox="1">
              <a:spLocks/>
            </p:cNvSpPr>
            <p:nvPr/>
          </p:nvSpPr>
          <p:spPr>
            <a:xfrm>
              <a:off x="436180" y="1677377"/>
              <a:ext cx="5410200"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Roadway Characteristics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Type of roadway &amp; number of lanes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Grade type (flat, hills, both)</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Straight, curved, or both</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Traffic Conditions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ADT:</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Truck Count:</a:t>
              </a:r>
            </a:p>
          </p:txBody>
        </p:sp>
      </p:grpSp>
      <p:sp>
        <p:nvSpPr>
          <p:cNvPr id="4" name="Slide Number Placeholder 3"/>
          <p:cNvSpPr>
            <a:spLocks noGrp="1"/>
          </p:cNvSpPr>
          <p:nvPr>
            <p:ph type="sldNum" sz="quarter" idx="12"/>
          </p:nvPr>
        </p:nvSpPr>
        <p:spPr/>
        <p:txBody>
          <a:bodyPr/>
          <a:lstStyle/>
          <a:p>
            <a:fld id="{7B4172B2-D9CF-462E-87A7-CF6315382B94}" type="slidenum">
              <a:rPr lang="en-US" smtClean="0"/>
              <a:t>7</a:t>
            </a:fld>
            <a:endParaRPr lang="en-US"/>
          </a:p>
        </p:txBody>
      </p:sp>
    </p:spTree>
    <p:custDataLst>
      <p:tags r:id="rId1"/>
    </p:custDataLst>
    <p:extLst>
      <p:ext uri="{BB962C8B-B14F-4D97-AF65-F5344CB8AC3E}">
        <p14:creationId xmlns:p14="http://schemas.microsoft.com/office/powerpoint/2010/main" val="299829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PROJECT NAME</a:t>
            </a:r>
            <a:br>
              <a:rPr lang="en-US" sz="4800" b="1" dirty="0"/>
            </a:br>
            <a:r>
              <a:rPr lang="en-US" dirty="0"/>
              <a:t>Project Purpose, Scope, Issues</a:t>
            </a:r>
          </a:p>
        </p:txBody>
      </p:sp>
      <p:sp>
        <p:nvSpPr>
          <p:cNvPr id="4" name="Content Placeholder 2"/>
          <p:cNvSpPr txBox="1">
            <a:spLocks/>
          </p:cNvSpPr>
          <p:nvPr/>
        </p:nvSpPr>
        <p:spPr>
          <a:xfrm>
            <a:off x="838200" y="2027583"/>
            <a:ext cx="5396948" cy="3784391"/>
          </a:xfrm>
          <a:prstGeom prst="rect">
            <a:avLst/>
          </a:prstGeom>
          <a:ln>
            <a:solidFill>
              <a:schemeClr val="tx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t>Scope:</a:t>
            </a:r>
          </a:p>
          <a:p>
            <a:pPr marL="0" indent="0">
              <a:buFont typeface="Arial" panose="020B0604020202020204" pitchFamily="34" charset="0"/>
              <a:buNone/>
            </a:pPr>
            <a:r>
              <a:rPr lang="en-US" sz="2000" dirty="0"/>
              <a:t>Provide a brief summary of the project purpose and scope.</a:t>
            </a:r>
          </a:p>
        </p:txBody>
      </p:sp>
      <p:sp>
        <p:nvSpPr>
          <p:cNvPr id="5" name="Rectangle 4"/>
          <p:cNvSpPr/>
          <p:nvPr/>
        </p:nvSpPr>
        <p:spPr>
          <a:xfrm>
            <a:off x="6418997" y="2027583"/>
            <a:ext cx="5591033" cy="3784391"/>
          </a:xfrm>
          <a:prstGeom prst="rect">
            <a:avLst/>
          </a:prstGeom>
          <a:ln>
            <a:solidFill>
              <a:schemeClr val="tx2"/>
            </a:solidFill>
          </a:ln>
        </p:spPr>
        <p:txBody>
          <a:bodyPr wrap="square">
            <a:noAutofit/>
          </a:bodyPr>
          <a:lstStyle/>
          <a:p>
            <a:pPr>
              <a:lnSpc>
                <a:spcPct val="90000"/>
              </a:lnSpc>
              <a:spcBef>
                <a:spcPts val="1000"/>
              </a:spcBef>
              <a:spcAft>
                <a:spcPts val="600"/>
              </a:spcAft>
              <a:buClr>
                <a:schemeClr val="tx2"/>
              </a:buClr>
            </a:pPr>
            <a:r>
              <a:rPr lang="en-US" sz="2200" b="1" dirty="0"/>
              <a:t>Issues &amp; Concerns to be addressed (including Safety &amp; Access considerations):</a:t>
            </a:r>
          </a:p>
          <a:p>
            <a:pPr marL="342900" indent="-342900">
              <a:buFont typeface="Arial" panose="020B0604020202020204" pitchFamily="34" charset="0"/>
              <a:buChar char="•"/>
            </a:pPr>
            <a:r>
              <a:rPr lang="en-US" sz="2200" dirty="0"/>
              <a:t>Issue/Concern</a:t>
            </a:r>
          </a:p>
          <a:p>
            <a:pPr marL="800100" lvl="1" indent="-342900">
              <a:buFont typeface="Courier New" panose="02070309020205020404" pitchFamily="49" charset="0"/>
              <a:buChar char="o"/>
            </a:pPr>
            <a:r>
              <a:rPr lang="en-US" sz="1900" dirty="0"/>
              <a:t>Detail</a:t>
            </a:r>
          </a:p>
          <a:p>
            <a:pPr marL="800100" lvl="1" indent="-342900">
              <a:buFont typeface="Courier New" panose="02070309020205020404" pitchFamily="49" charset="0"/>
              <a:buChar char="o"/>
            </a:pPr>
            <a:r>
              <a:rPr lang="en-US" sz="1900" dirty="0"/>
              <a:t>Detail</a:t>
            </a:r>
          </a:p>
          <a:p>
            <a:pPr marL="342900" indent="-342900">
              <a:buFont typeface="Arial" panose="020B0604020202020204" pitchFamily="34" charset="0"/>
              <a:buChar char="•"/>
            </a:pPr>
            <a:r>
              <a:rPr lang="en-US" sz="2200" dirty="0"/>
              <a:t>Issue/Concern</a:t>
            </a:r>
          </a:p>
          <a:p>
            <a:pPr marL="742950" lvl="1" indent="-285750">
              <a:buFont typeface="Courier New" panose="02070309020205020404" pitchFamily="49" charset="0"/>
              <a:buChar char="o"/>
            </a:pPr>
            <a:r>
              <a:rPr lang="en-US" dirty="0"/>
              <a:t>Detail</a:t>
            </a:r>
          </a:p>
          <a:p>
            <a:pPr marL="742950" lvl="1" indent="-285750">
              <a:buFont typeface="Courier New" panose="02070309020205020404" pitchFamily="49" charset="0"/>
              <a:buChar char="o"/>
            </a:pPr>
            <a:r>
              <a:rPr lang="en-US" dirty="0"/>
              <a:t>Detail</a:t>
            </a:r>
          </a:p>
          <a:p>
            <a:pPr marL="342900" indent="-342900">
              <a:buFont typeface="Arial" panose="020B0604020202020204" pitchFamily="34" charset="0"/>
              <a:buChar char="•"/>
            </a:pPr>
            <a:r>
              <a:rPr lang="en-US" sz="2200" dirty="0"/>
              <a:t>Issue/Concern</a:t>
            </a:r>
          </a:p>
          <a:p>
            <a:pPr marL="742950" lvl="1" indent="-285750">
              <a:buFont typeface="Courier New" panose="02070309020205020404" pitchFamily="49" charset="0"/>
              <a:buChar char="o"/>
            </a:pPr>
            <a:r>
              <a:rPr lang="en-US" dirty="0"/>
              <a:t>Detail</a:t>
            </a:r>
          </a:p>
          <a:p>
            <a:pPr marL="742950" lvl="1" indent="-285750">
              <a:buFont typeface="Courier New" panose="02070309020205020404" pitchFamily="49" charset="0"/>
              <a:buChar char="o"/>
            </a:pPr>
            <a:r>
              <a:rPr lang="en-US" dirty="0"/>
              <a:t>Detail</a:t>
            </a:r>
          </a:p>
        </p:txBody>
      </p:sp>
    </p:spTree>
    <p:custDataLst>
      <p:tags r:id="rId1"/>
    </p:custDataLst>
    <p:extLst>
      <p:ext uri="{BB962C8B-B14F-4D97-AF65-F5344CB8AC3E}">
        <p14:creationId xmlns:p14="http://schemas.microsoft.com/office/powerpoint/2010/main" val="193345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840"/>
            <a:ext cx="12192000" cy="1179900"/>
          </a:xfrm>
        </p:spPr>
        <p:txBody>
          <a:bodyPr anchor="ctr" anchorCtr="0"/>
          <a:lstStyle/>
          <a:p>
            <a:pPr algn="ctr"/>
            <a:r>
              <a:rPr lang="en-US" sz="4000" b="1" dirty="0"/>
              <a:t>PROJECT NAME</a:t>
            </a:r>
            <a:br>
              <a:rPr lang="en-US" sz="4000" b="1" dirty="0"/>
            </a:br>
            <a:r>
              <a:rPr lang="en-US" sz="3200" dirty="0"/>
              <a:t>Proposed Changes</a:t>
            </a:r>
          </a:p>
        </p:txBody>
      </p:sp>
      <p:sp>
        <p:nvSpPr>
          <p:cNvPr id="3" name="Title 1"/>
          <p:cNvSpPr txBox="1">
            <a:spLocks/>
          </p:cNvSpPr>
          <p:nvPr/>
        </p:nvSpPr>
        <p:spPr>
          <a:xfrm>
            <a:off x="2732314" y="1292456"/>
            <a:ext cx="2688772" cy="1007608"/>
          </a:xfrm>
          <a:prstGeom prst="rect">
            <a:avLst/>
          </a:prstGeom>
          <a:ln>
            <a:noFill/>
          </a:ln>
        </p:spPr>
        <p:txBody>
          <a:bodyPr anchor="ctr" anchorCtr="0">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r>
              <a:rPr lang="en-US" sz="2600" dirty="0">
                <a:latin typeface="+mn-lt"/>
                <a:ea typeface="+mn-ea"/>
                <a:cs typeface="+mn-cs"/>
              </a:rPr>
              <a:t>Proposed Safety Improvements:</a:t>
            </a:r>
          </a:p>
        </p:txBody>
      </p:sp>
      <p:sp>
        <p:nvSpPr>
          <p:cNvPr id="7" name="Title 1"/>
          <p:cNvSpPr txBox="1">
            <a:spLocks/>
          </p:cNvSpPr>
          <p:nvPr/>
        </p:nvSpPr>
        <p:spPr>
          <a:xfrm>
            <a:off x="2514600" y="2461268"/>
            <a:ext cx="2906486" cy="861442"/>
          </a:xfrm>
          <a:prstGeom prst="rect">
            <a:avLst/>
          </a:prstGeom>
          <a:solidFill>
            <a:srgbClr val="002060"/>
          </a:solidFill>
          <a:ln>
            <a:solidFill>
              <a:schemeClr val="tx1"/>
            </a:solidFill>
          </a:ln>
        </p:spPr>
        <p:txBody>
          <a:bodyPr anchor="ctr" anchorCtr="0">
            <a:noAutofit/>
          </a:bodyPr>
          <a:lstStyle>
            <a:defPPr>
              <a:defRPr lang="en-US"/>
            </a:defPPr>
            <a:lvl1pPr algn="ctr" eaLnBrk="0" fontAlgn="base" hangingPunct="0">
              <a:spcBef>
                <a:spcPct val="0"/>
              </a:spcBef>
              <a:spcAft>
                <a:spcPct val="0"/>
              </a:spcAft>
              <a:defRPr sz="3600" b="1" i="0">
                <a:solidFill>
                  <a:schemeClr val="bg1"/>
                </a:solidFill>
                <a:effectLst/>
              </a:defRPr>
            </a:lvl1pPr>
            <a:lvl2pPr algn="ctr" eaLnBrk="0" fontAlgn="base" hangingPunct="0">
              <a:spcBef>
                <a:spcPct val="0"/>
              </a:spcBef>
              <a:spcAft>
                <a:spcPct val="0"/>
              </a:spcAft>
              <a:defRPr sz="3200" b="1" i="1">
                <a:latin typeface="Georgia" pitchFamily="18" charset="0"/>
              </a:defRPr>
            </a:lvl2pPr>
            <a:lvl3pPr algn="ctr" eaLnBrk="0" fontAlgn="base" hangingPunct="0">
              <a:spcBef>
                <a:spcPct val="0"/>
              </a:spcBef>
              <a:spcAft>
                <a:spcPct val="0"/>
              </a:spcAft>
              <a:defRPr sz="3200" b="1" i="1">
                <a:latin typeface="Georgia"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r>
              <a:rPr lang="en-US" sz="2600" b="0" dirty="0"/>
              <a:t>Left Turn Acceleration Lanes</a:t>
            </a:r>
          </a:p>
        </p:txBody>
      </p:sp>
      <p:sp>
        <p:nvSpPr>
          <p:cNvPr id="9" name="Title 1"/>
          <p:cNvSpPr txBox="1">
            <a:spLocks/>
          </p:cNvSpPr>
          <p:nvPr/>
        </p:nvSpPr>
        <p:spPr>
          <a:xfrm>
            <a:off x="2514600" y="3665702"/>
            <a:ext cx="2906486" cy="861442"/>
          </a:xfrm>
          <a:prstGeom prst="rect">
            <a:avLst/>
          </a:prstGeom>
          <a:solidFill>
            <a:srgbClr val="002060"/>
          </a:solidFill>
          <a:ln>
            <a:solidFill>
              <a:schemeClr val="tx1"/>
            </a:solidFill>
          </a:ln>
        </p:spPr>
        <p:txBody>
          <a:bodyPr anchor="ctr" anchorCtr="0">
            <a:noAutofit/>
          </a:bodyPr>
          <a:lstStyle>
            <a:defPPr>
              <a:defRPr lang="en-US"/>
            </a:defPPr>
            <a:lvl1pPr algn="ctr" eaLnBrk="0" fontAlgn="base" hangingPunct="0">
              <a:spcBef>
                <a:spcPct val="0"/>
              </a:spcBef>
              <a:spcAft>
                <a:spcPct val="0"/>
              </a:spcAft>
              <a:defRPr sz="3600" b="1" i="0">
                <a:solidFill>
                  <a:schemeClr val="bg1"/>
                </a:solidFill>
                <a:effectLst/>
              </a:defRPr>
            </a:lvl1pPr>
            <a:lvl2pPr algn="ctr" eaLnBrk="0" fontAlgn="base" hangingPunct="0">
              <a:spcBef>
                <a:spcPct val="0"/>
              </a:spcBef>
              <a:spcAft>
                <a:spcPct val="0"/>
              </a:spcAft>
              <a:defRPr sz="3200" b="1" i="1">
                <a:latin typeface="Georgia" pitchFamily="18" charset="0"/>
              </a:defRPr>
            </a:lvl2pPr>
            <a:lvl3pPr algn="ctr" eaLnBrk="0" fontAlgn="base" hangingPunct="0">
              <a:spcBef>
                <a:spcPct val="0"/>
              </a:spcBef>
              <a:spcAft>
                <a:spcPct val="0"/>
              </a:spcAft>
              <a:defRPr sz="3200" b="1" i="1">
                <a:latin typeface="Georgia"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r>
              <a:rPr lang="en-US" sz="2600" b="0" dirty="0"/>
              <a:t>Sight Distance</a:t>
            </a:r>
          </a:p>
        </p:txBody>
      </p:sp>
      <p:sp>
        <p:nvSpPr>
          <p:cNvPr id="10" name="Title 1"/>
          <p:cNvSpPr txBox="1">
            <a:spLocks/>
          </p:cNvSpPr>
          <p:nvPr/>
        </p:nvSpPr>
        <p:spPr>
          <a:xfrm>
            <a:off x="2514600" y="4861569"/>
            <a:ext cx="2906486" cy="861442"/>
          </a:xfrm>
          <a:prstGeom prst="rect">
            <a:avLst/>
          </a:prstGeom>
          <a:solidFill>
            <a:srgbClr val="002060"/>
          </a:solidFill>
          <a:ln>
            <a:solidFill>
              <a:schemeClr val="tx1"/>
            </a:solidFill>
          </a:ln>
        </p:spPr>
        <p:txBody>
          <a:bodyPr anchor="ctr" anchorCtr="0">
            <a:noAutofit/>
          </a:bodyPr>
          <a:lstStyle>
            <a:defPPr>
              <a:defRPr lang="en-US"/>
            </a:defPPr>
            <a:lvl1pPr algn="ctr" eaLnBrk="0" fontAlgn="base" hangingPunct="0">
              <a:spcBef>
                <a:spcPct val="0"/>
              </a:spcBef>
              <a:spcAft>
                <a:spcPct val="0"/>
              </a:spcAft>
              <a:defRPr sz="3600" b="1" i="0">
                <a:solidFill>
                  <a:schemeClr val="bg1"/>
                </a:solidFill>
                <a:effectLst/>
              </a:defRPr>
            </a:lvl1pPr>
            <a:lvl2pPr algn="ctr" eaLnBrk="0" fontAlgn="base" hangingPunct="0">
              <a:spcBef>
                <a:spcPct val="0"/>
              </a:spcBef>
              <a:spcAft>
                <a:spcPct val="0"/>
              </a:spcAft>
              <a:defRPr sz="3200" b="1" i="1">
                <a:latin typeface="Georgia" pitchFamily="18" charset="0"/>
              </a:defRPr>
            </a:lvl2pPr>
            <a:lvl3pPr algn="ctr" eaLnBrk="0" fontAlgn="base" hangingPunct="0">
              <a:spcBef>
                <a:spcPct val="0"/>
              </a:spcBef>
              <a:spcAft>
                <a:spcPct val="0"/>
              </a:spcAft>
              <a:defRPr sz="3200" b="1" i="1">
                <a:latin typeface="Georgia"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r>
              <a:rPr lang="en-US" sz="2600" b="0" dirty="0"/>
              <a:t>Signing &amp; Striping</a:t>
            </a:r>
          </a:p>
        </p:txBody>
      </p:sp>
      <p:grpSp>
        <p:nvGrpSpPr>
          <p:cNvPr id="5" name="Group 4" descr="Sample photo of project area with instructions to replace with an actual project photo">
            <a:extLst>
              <a:ext uri="{FF2B5EF4-FFF2-40B4-BE49-F238E27FC236}">
                <a16:creationId xmlns:a16="http://schemas.microsoft.com/office/drawing/2014/main" id="{8F8CA1B8-4098-575D-765C-42067D7041C6}"/>
              </a:ext>
            </a:extLst>
          </p:cNvPr>
          <p:cNvGrpSpPr/>
          <p:nvPr/>
        </p:nvGrpSpPr>
        <p:grpSpPr>
          <a:xfrm>
            <a:off x="5919474" y="1292456"/>
            <a:ext cx="5620490" cy="5167993"/>
            <a:chOff x="5919474" y="1292456"/>
            <a:chExt cx="5620490" cy="5167993"/>
          </a:xfrm>
        </p:grpSpPr>
        <p:pic>
          <p:nvPicPr>
            <p:cNvPr id="11" name="Picture 10" descr="Roadway aerial photo" title="Roadway aerial photo"/>
            <p:cNvPicPr>
              <a:picLocks noChangeAspect="1"/>
            </p:cNvPicPr>
            <p:nvPr/>
          </p:nvPicPr>
          <p:blipFill>
            <a:blip r:embed="rId4"/>
            <a:stretch>
              <a:fillRect/>
            </a:stretch>
          </p:blipFill>
          <p:spPr>
            <a:xfrm>
              <a:off x="7115918" y="1292456"/>
              <a:ext cx="2866282" cy="5167993"/>
            </a:xfrm>
            <a:prstGeom prst="rect">
              <a:avLst/>
            </a:prstGeom>
          </p:spPr>
        </p:pic>
        <p:sp>
          <p:nvSpPr>
            <p:cNvPr id="12" name="TextBox 11"/>
            <p:cNvSpPr txBox="1"/>
            <p:nvPr/>
          </p:nvSpPr>
          <p:spPr>
            <a:xfrm rot="19984507">
              <a:off x="5919474" y="3317767"/>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grpSp>
      <p:sp>
        <p:nvSpPr>
          <p:cNvPr id="4" name="Slide Number Placeholder 3"/>
          <p:cNvSpPr>
            <a:spLocks noGrp="1"/>
          </p:cNvSpPr>
          <p:nvPr>
            <p:ph type="sldNum" sz="quarter" idx="12"/>
          </p:nvPr>
        </p:nvSpPr>
        <p:spPr/>
        <p:txBody>
          <a:bodyPr/>
          <a:lstStyle/>
          <a:p>
            <a:fld id="{7B4172B2-D9CF-462E-87A7-CF6315382B94}" type="slidenum">
              <a:rPr lang="en-US" smtClean="0"/>
              <a:t>9</a:t>
            </a:fld>
            <a:endParaRPr lang="en-US" dirty="0"/>
          </a:p>
        </p:txBody>
      </p:sp>
    </p:spTree>
    <p:custDataLst>
      <p:tags r:id="rId1"/>
    </p:custDataLst>
    <p:extLst>
      <p:ext uri="{BB962C8B-B14F-4D97-AF65-F5344CB8AC3E}">
        <p14:creationId xmlns:p14="http://schemas.microsoft.com/office/powerpoint/2010/main" val="174464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wXMmn9I"/>
  <p:tag name="ARTICULATE_SLIDE_THUMBNAIL_REFRESH" val="1"/>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7BC9"/>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2019.potx [Read-Only]" id="{0D4B93E1-49BE-4B96-92CA-1A5A58A22763}" vid="{6C412827-74FB-450C-8E34-5CC9F8293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1E8EED5EFC443BBCCDA427E15D82F" ma:contentTypeVersion="2" ma:contentTypeDescription="Create a new document." ma:contentTypeScope="" ma:versionID="3fbb302fcf25c10f4cd0f61ded871108">
  <xsd:schema xmlns:xsd="http://www.w3.org/2001/XMLSchema" xmlns:xs="http://www.w3.org/2001/XMLSchema" xmlns:p="http://schemas.microsoft.com/office/2006/metadata/properties" xmlns:ns3="6ec60af1-6d1e-4575-bf73-1b6e791fcd10" targetNamespace="http://schemas.microsoft.com/office/2006/metadata/properties" ma:root="true" ma:fieldsID="1a20a2d049caad1aa54cab3ada00815b" ns3:_="">
    <xsd:import namespace="6ec60af1-6d1e-4575-bf73-1b6e791fcd10"/>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c60af1-6d1e-4575-bf73-1b6e791fcd1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399859-14FA-4424-9B49-B371ADEC1587}"/>
</file>

<file path=customXml/itemProps2.xml><?xml version="1.0" encoding="utf-8"?>
<ds:datastoreItem xmlns:ds="http://schemas.openxmlformats.org/officeDocument/2006/customXml" ds:itemID="{DCAE5B6F-3D68-40B9-B169-E74498CB6624}">
  <ds:schemaRefs>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034eba93-94c0-4571-b348-ea65b3a10507"/>
    <ds:schemaRef ds:uri="cd967313-cf29-4405-9d9a-4c5eef736b26"/>
    <ds:schemaRef ds:uri="afc1a760-35b4-46da-9109-210bd399180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22D2DFD-F821-4770-BF9E-46C59FB9F5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Updated Template 2019</Template>
  <TotalTime>1987</TotalTime>
  <Words>4326</Words>
  <Application>Microsoft Office PowerPoint</Application>
  <PresentationFormat>Widescreen</PresentationFormat>
  <Paragraphs>427</Paragraphs>
  <Slides>24</Slides>
  <Notes>24</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Courier New</vt:lpstr>
      <vt:lpstr>Franklin Gothic Book</vt:lpstr>
      <vt:lpstr>Franklin Gothic Medium</vt:lpstr>
      <vt:lpstr>Office Theme</vt:lpstr>
      <vt:lpstr>INSTRUCTIONS 1</vt:lpstr>
      <vt:lpstr>INSTRUCTIONS 2</vt:lpstr>
      <vt:lpstr>INSTRUCTIONS 3</vt:lpstr>
      <vt:lpstr>PROJECT NAME Potential ORS 366.215 Impact</vt:lpstr>
      <vt:lpstr>AGENDA</vt:lpstr>
      <vt:lpstr>PROJECT NAME Location (including mile points &amp; nearest city/landmark)</vt:lpstr>
      <vt:lpstr>PROJECT NAME Location Details</vt:lpstr>
      <vt:lpstr>PROJECT NAME Project Purpose, Scope, Issues</vt:lpstr>
      <vt:lpstr>PROJECT NAME Proposed Changes</vt:lpstr>
      <vt:lpstr>PROJECT NAME Existing &amp; Proposed Roadway Cross Sections</vt:lpstr>
      <vt:lpstr>PROJECT NAME Additional Cross Sections</vt:lpstr>
      <vt:lpstr>ODOT Highway Design Manual Guidance for  &lt;&lt;Insert Urban Context&gt;&gt;</vt:lpstr>
      <vt:lpstr>PROJECT NAME Bicycle Facility Recommendation</vt:lpstr>
      <vt:lpstr>PROJECT NAME Single Trip Over-Dimension Permit Summary</vt:lpstr>
      <vt:lpstr>PROJECT NAME Single Trip Over-Dimension Permit Summary: Wide Loads</vt:lpstr>
      <vt:lpstr>PROJECT NAME Single Trip Over-Dimension Permit Summary: Long Loads</vt:lpstr>
      <vt:lpstr>PROJECT NAME Single Trip Over-Dimension Permit Summary: Vehicle Combinations</vt:lpstr>
      <vt:lpstr>PROJECT NAME Single Trip Over-Dimension Permit Summary: High Loads</vt:lpstr>
      <vt:lpstr>PROJECT NAME Single Trip Over-Dimension Permit Summary: Heavy Loads</vt:lpstr>
      <vt:lpstr>PROJECT NAME Annual Over-Dimension Permit Data</vt:lpstr>
      <vt:lpstr>PROJECT NAME Pinch Point Information</vt:lpstr>
      <vt:lpstr>PROJECT NAME Summary of Changes</vt:lpstr>
      <vt:lpstr>NEXT STEPS</vt:lpstr>
      <vt:lpstr>THANK YOU</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ORS 366.215 PowerPoint Presentation Template</dc:title>
  <dc:creator>GROSS William P</dc:creator>
  <cp:keywords>Mobility Advisory Committee; MAC; ORS 366.215; Stakholder Forum; RVC; Reduciton in Vehicle-Carrying Capacity</cp:keywords>
  <cp:lastModifiedBy>GROSS William P</cp:lastModifiedBy>
  <cp:revision>101</cp:revision>
  <dcterms:created xsi:type="dcterms:W3CDTF">2020-01-25T00:55:32Z</dcterms:created>
  <dcterms:modified xsi:type="dcterms:W3CDTF">2023-12-28T00:33:50Z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0x010100E7E1E8EED5EFC443BBCCDA427E15D82F</vt:lpwstr>
  </property>
  <property fmtid="{D5CDD505-2E9C-101B-9397-08002B2CF9AE}" pid="3" name="ArticulateGUID">
    <vt:lpwstr>8801BA7D-F8E6-4B3D-9EA9-90D4E2DD1FCC</vt:lpwstr>
  </property>
  <property fmtid="{D5CDD505-2E9C-101B-9397-08002B2CF9AE}" pid="4" name="ArticulatePath">
    <vt:lpwstr>http://transnet.odot.state.or.us/odot/home/Templates%20and%20Tools/Updated%20Template%202019</vt:lpwstr>
  </property>
  <property fmtid="{D5CDD505-2E9C-101B-9397-08002B2CF9AE}" pid="5" name="MediaServiceImageTags">
    <vt:lpwstr/>
  </property>
  <property fmtid="{D5CDD505-2E9C-101B-9397-08002B2CF9AE}" pid="6" name="MSIP_Label_c9cf6fe3-5bce-446b-ad70-bd306593eea0_Enabled">
    <vt:lpwstr>true</vt:lpwstr>
  </property>
  <property fmtid="{D5CDD505-2E9C-101B-9397-08002B2CF9AE}" pid="7" name="MSIP_Label_c9cf6fe3-5bce-446b-ad70-bd306593eea0_SetDate">
    <vt:lpwstr>2023-12-28T00:29:16Z</vt:lpwstr>
  </property>
  <property fmtid="{D5CDD505-2E9C-101B-9397-08002B2CF9AE}" pid="8" name="MSIP_Label_c9cf6fe3-5bce-446b-ad70-bd306593eea0_Method">
    <vt:lpwstr>Privileged</vt:lpwstr>
  </property>
  <property fmtid="{D5CDD505-2E9C-101B-9397-08002B2CF9AE}" pid="9" name="MSIP_Label_c9cf6fe3-5bce-446b-ad70-bd306593eea0_Name">
    <vt:lpwstr>Level 1 - Published (Items)</vt:lpwstr>
  </property>
  <property fmtid="{D5CDD505-2E9C-101B-9397-08002B2CF9AE}" pid="10" name="MSIP_Label_c9cf6fe3-5bce-446b-ad70-bd306593eea0_SiteId">
    <vt:lpwstr>28b0d013-46bc-4a64-8d86-1c8a31cf590d</vt:lpwstr>
  </property>
  <property fmtid="{D5CDD505-2E9C-101B-9397-08002B2CF9AE}" pid="11" name="MSIP_Label_c9cf6fe3-5bce-446b-ad70-bd306593eea0_ActionId">
    <vt:lpwstr>b027a651-c635-47d5-b662-f6161bd51551</vt:lpwstr>
  </property>
  <property fmtid="{D5CDD505-2E9C-101B-9397-08002B2CF9AE}" pid="12" name="MSIP_Label_c9cf6fe3-5bce-446b-ad70-bd306593eea0_ContentBits">
    <vt:lpwstr>0</vt:lpwstr>
  </property>
</Properties>
</file>