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7.xml" ContentType="application/vnd.openxmlformats-officedocument.presentationml.slide+xml"/>
  <Override PartName="/ppt/presentation.xml" ContentType="application/vnd.openxmlformats-officedocument.presentationml.presentation.main+xml"/>
  <Override PartName="/ppt/slides/slide1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Masters/slideMaster2.xml" ContentType="application/vnd.openxmlformats-officedocument.presentationml.slideMaster+xml"/>
  <Override PartName="/ppt/notesSlides/notesSlide11.xml" ContentType="application/vnd.openxmlformats-officedocument.presentationml.notesSlide+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notesMasters/notesMaster1.xml" ContentType="application/vnd.openxmlformats-officedocument.presentationml.notesMaster+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2"/>
  </p:notesMasterIdLst>
  <p:sldIdLst>
    <p:sldId id="265" r:id="rId5"/>
    <p:sldId id="278" r:id="rId6"/>
    <p:sldId id="345" r:id="rId7"/>
    <p:sldId id="257" r:id="rId8"/>
    <p:sldId id="263" r:id="rId9"/>
    <p:sldId id="258" r:id="rId10"/>
    <p:sldId id="346" r:id="rId11"/>
    <p:sldId id="342" r:id="rId12"/>
    <p:sldId id="350" r:id="rId13"/>
    <p:sldId id="262" r:id="rId14"/>
    <p:sldId id="292" r:id="rId15"/>
    <p:sldId id="293" r:id="rId16"/>
    <p:sldId id="353" r:id="rId17"/>
    <p:sldId id="294" r:id="rId18"/>
    <p:sldId id="349" r:id="rId19"/>
    <p:sldId id="355" r:id="rId20"/>
    <p:sldId id="26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3F09"/>
    <a:srgbClr val="6A56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90" autoAdjust="0"/>
    <p:restoredTop sz="75838" autoAdjust="0"/>
  </p:normalViewPr>
  <p:slideViewPr>
    <p:cSldViewPr snapToGrid="0">
      <p:cViewPr varScale="1">
        <p:scale>
          <a:sx n="77" d="100"/>
          <a:sy n="77" d="100"/>
        </p:scale>
        <p:origin x="4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AE1197-D5B8-44BF-B965-244D432F22F5}" type="datetimeFigureOut">
              <a:rPr lang="en-US" smtClean="0"/>
              <a:t>5/4/2023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5ED75-AF15-4AF3-9FFB-2B2B6933AB6F}" type="slidenum">
              <a:rPr lang="en-US" smtClean="0"/>
              <a:t>‹#›</a:t>
            </a:fld>
            <a:endParaRPr lang="en-US"/>
          </a:p>
        </p:txBody>
      </p:sp>
    </p:spTree>
    <p:extLst>
      <p:ext uri="{BB962C8B-B14F-4D97-AF65-F5344CB8AC3E}">
        <p14:creationId xmlns:p14="http://schemas.microsoft.com/office/powerpoint/2010/main" val="3213588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thank you so much for inviting Thomas and I to share today about the evidence-based physical activity programs that OSU offers. </a:t>
            </a:r>
          </a:p>
          <a:p>
            <a:endParaRPr lang="en-US" dirty="0"/>
          </a:p>
          <a:p>
            <a:r>
              <a:rPr lang="en-US" dirty="0"/>
              <a:t>Introduction – I’m Allison Harris and I’m the Walk With Ease program coordinator through OSU Extension. I’ll be sharing some information on the WWE program today and then I’ll pass it over to Thomas to talk about some of our other PA programs.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10346E-5655-4EDD-9ED3-07DEAE216A0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2468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75B475-2933-48FF-AC1A-B02FEC87013F}" type="slidenum">
              <a:rPr lang="en-US" smtClean="0"/>
              <a:t>11</a:t>
            </a:fld>
            <a:endParaRPr lang="en-US"/>
          </a:p>
        </p:txBody>
      </p:sp>
    </p:spTree>
    <p:extLst>
      <p:ext uri="{BB962C8B-B14F-4D97-AF65-F5344CB8AC3E}">
        <p14:creationId xmlns:p14="http://schemas.microsoft.com/office/powerpoint/2010/main" val="2082530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75B475-2933-48FF-AC1A-B02FEC87013F}" type="slidenum">
              <a:rPr lang="en-US" smtClean="0"/>
              <a:t>12</a:t>
            </a:fld>
            <a:endParaRPr lang="en-US"/>
          </a:p>
        </p:txBody>
      </p:sp>
    </p:spTree>
    <p:extLst>
      <p:ext uri="{BB962C8B-B14F-4D97-AF65-F5344CB8AC3E}">
        <p14:creationId xmlns:p14="http://schemas.microsoft.com/office/powerpoint/2010/main" val="1307948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5ED75-AF15-4AF3-9FFB-2B2B6933AB6F}" type="slidenum">
              <a:rPr lang="en-US" smtClean="0"/>
              <a:t>13</a:t>
            </a:fld>
            <a:endParaRPr lang="en-US"/>
          </a:p>
        </p:txBody>
      </p:sp>
    </p:spTree>
    <p:extLst>
      <p:ext uri="{BB962C8B-B14F-4D97-AF65-F5344CB8AC3E}">
        <p14:creationId xmlns:p14="http://schemas.microsoft.com/office/powerpoint/2010/main" val="2565740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75B475-2933-48FF-AC1A-B02FEC87013F}" type="slidenum">
              <a:rPr lang="en-US" smtClean="0"/>
              <a:t>14</a:t>
            </a:fld>
            <a:endParaRPr lang="en-US"/>
          </a:p>
        </p:txBody>
      </p:sp>
    </p:spTree>
    <p:extLst>
      <p:ext uri="{BB962C8B-B14F-4D97-AF65-F5344CB8AC3E}">
        <p14:creationId xmlns:p14="http://schemas.microsoft.com/office/powerpoint/2010/main" val="2451293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5ED75-AF15-4AF3-9FFB-2B2B6933AB6F}" type="slidenum">
              <a:rPr lang="en-US" smtClean="0"/>
              <a:t>16</a:t>
            </a:fld>
            <a:endParaRPr lang="en-US"/>
          </a:p>
        </p:txBody>
      </p:sp>
    </p:spTree>
    <p:extLst>
      <p:ext uri="{BB962C8B-B14F-4D97-AF65-F5344CB8AC3E}">
        <p14:creationId xmlns:p14="http://schemas.microsoft.com/office/powerpoint/2010/main" val="3247465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96094" rtl="0" eaLnBrk="1" fontAlgn="auto" latinLnBrk="0" hangingPunct="1">
              <a:lnSpc>
                <a:spcPct val="100000"/>
              </a:lnSpc>
              <a:spcBef>
                <a:spcPts val="0"/>
              </a:spcBef>
              <a:spcAft>
                <a:spcPts val="0"/>
              </a:spcAft>
              <a:buClrTx/>
              <a:buSzTx/>
              <a:buFontTx/>
              <a:buNone/>
              <a:tabLst/>
              <a:defRPr/>
            </a:pPr>
            <a:fld id="{D6858200-AAC3-1E43-9C77-489B8E512F43}"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6094"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3793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A5CBAED3-79E1-42CA-B6DD-84BD11885C35}"/>
              </a:ext>
            </a:extLst>
          </p:cNvPr>
          <p:cNvSpPr>
            <a:spLocks noGrp="1" noRot="1" noChangeAspect="1" noChangeArrowheads="1" noTextEdit="1"/>
          </p:cNvSpPr>
          <p:nvPr>
            <p:ph type="sldImg"/>
          </p:nvPr>
        </p:nvSpPr>
        <p:spPr bwMode="auto">
          <a:xfrm>
            <a:off x="768350" y="1193800"/>
            <a:ext cx="5722938" cy="3219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3962252C-A18B-4346-B632-48712C3B9832}"/>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aseline="0" dirty="0"/>
              <a:t>This program was developed by the Arthritis Foundation for people with arthritis and other chronic pain conditions but the program is available to everyone and can be beneficial to everyone! Anyone who is hoping to be more physically active can benefit from this program. There is information in the program about arthritis and symptom management but this is just a piece – there’s a lot of information that will be helpful even if you don’t have experience with arthritis! </a:t>
            </a:r>
          </a:p>
          <a:p>
            <a:pPr>
              <a:buFont typeface="Arial" panose="020B0604020202020204" pitchFamily="34" charset="0"/>
              <a:buNone/>
              <a:defRPr/>
            </a:pPr>
            <a:endParaRPr lang="en-US" altLang="en-US" sz="1600" dirty="0"/>
          </a:p>
        </p:txBody>
      </p:sp>
      <p:sp>
        <p:nvSpPr>
          <p:cNvPr id="14340" name="Slide Number Placeholder 3">
            <a:extLst>
              <a:ext uri="{FF2B5EF4-FFF2-40B4-BE49-F238E27FC236}">
                <a16:creationId xmlns:a16="http://schemas.microsoft.com/office/drawing/2014/main" id="{75AAAF0B-E527-4031-B7A4-1C29670559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Times" panose="02020603050405020304" pitchFamily="18" charset="0"/>
              </a:defRPr>
            </a:lvl1pPr>
            <a:lvl2pPr marL="765610" indent="-294465">
              <a:defRPr sz="2500">
                <a:solidFill>
                  <a:schemeClr val="tx1"/>
                </a:solidFill>
                <a:latin typeface="Times" panose="02020603050405020304" pitchFamily="18" charset="0"/>
              </a:defRPr>
            </a:lvl2pPr>
            <a:lvl3pPr marL="1177862" indent="-235572">
              <a:defRPr sz="2500">
                <a:solidFill>
                  <a:schemeClr val="tx1"/>
                </a:solidFill>
                <a:latin typeface="Times" panose="02020603050405020304" pitchFamily="18" charset="0"/>
              </a:defRPr>
            </a:lvl3pPr>
            <a:lvl4pPr marL="1649006" indent="-235572">
              <a:defRPr sz="2500">
                <a:solidFill>
                  <a:schemeClr val="tx1"/>
                </a:solidFill>
                <a:latin typeface="Times" panose="02020603050405020304" pitchFamily="18" charset="0"/>
              </a:defRPr>
            </a:lvl4pPr>
            <a:lvl5pPr marL="2120151" indent="-235572">
              <a:defRPr sz="2500">
                <a:solidFill>
                  <a:schemeClr val="tx1"/>
                </a:solidFill>
                <a:latin typeface="Times" panose="02020603050405020304" pitchFamily="18" charset="0"/>
              </a:defRPr>
            </a:lvl5pPr>
            <a:lvl6pPr marL="2591295" indent="-235572" eaLnBrk="0" fontAlgn="base" hangingPunct="0">
              <a:spcBef>
                <a:spcPct val="0"/>
              </a:spcBef>
              <a:spcAft>
                <a:spcPct val="0"/>
              </a:spcAft>
              <a:defRPr sz="2500">
                <a:solidFill>
                  <a:schemeClr val="tx1"/>
                </a:solidFill>
                <a:latin typeface="Times" panose="02020603050405020304" pitchFamily="18" charset="0"/>
              </a:defRPr>
            </a:lvl6pPr>
            <a:lvl7pPr marL="3062440" indent="-235572" eaLnBrk="0" fontAlgn="base" hangingPunct="0">
              <a:spcBef>
                <a:spcPct val="0"/>
              </a:spcBef>
              <a:spcAft>
                <a:spcPct val="0"/>
              </a:spcAft>
              <a:defRPr sz="2500">
                <a:solidFill>
                  <a:schemeClr val="tx1"/>
                </a:solidFill>
                <a:latin typeface="Times" panose="02020603050405020304" pitchFamily="18" charset="0"/>
              </a:defRPr>
            </a:lvl7pPr>
            <a:lvl8pPr marL="3533585" indent="-235572" eaLnBrk="0" fontAlgn="base" hangingPunct="0">
              <a:spcBef>
                <a:spcPct val="0"/>
              </a:spcBef>
              <a:spcAft>
                <a:spcPct val="0"/>
              </a:spcAft>
              <a:defRPr sz="2500">
                <a:solidFill>
                  <a:schemeClr val="tx1"/>
                </a:solidFill>
                <a:latin typeface="Times" panose="02020603050405020304" pitchFamily="18" charset="0"/>
              </a:defRPr>
            </a:lvl8pPr>
            <a:lvl9pPr marL="4004729" indent="-235572" eaLnBrk="0" fontAlgn="base" hangingPunct="0">
              <a:spcBef>
                <a:spcPct val="0"/>
              </a:spcBef>
              <a:spcAft>
                <a:spcPct val="0"/>
              </a:spcAft>
              <a:defRPr sz="2500">
                <a:solidFill>
                  <a:schemeClr val="tx1"/>
                </a:solidFill>
                <a:latin typeface="Times" panose="02020603050405020304" pitchFamily="18" charset="0"/>
              </a:defRPr>
            </a:lvl9pPr>
          </a:lstStyle>
          <a:p>
            <a:pPr defTabSz="942289" eaLnBrk="0" fontAlgn="base" hangingPunct="0">
              <a:spcBef>
                <a:spcPct val="0"/>
              </a:spcBef>
              <a:spcAft>
                <a:spcPct val="0"/>
              </a:spcAft>
              <a:defRPr/>
            </a:pPr>
            <a:fld id="{8B787435-7CAC-4308-8C12-D9416A2C0D11}" type="slidenum">
              <a:rPr lang="en-US" altLang="en-US" sz="1300">
                <a:solidFill>
                  <a:prstClr val="black"/>
                </a:solidFill>
              </a:rPr>
              <a:pPr defTabSz="942289" eaLnBrk="0" fontAlgn="base" hangingPunct="0">
                <a:spcBef>
                  <a:spcPct val="0"/>
                </a:spcBef>
                <a:spcAft>
                  <a:spcPct val="0"/>
                </a:spcAft>
                <a:defRPr/>
              </a:pPr>
              <a:t>2</a:t>
            </a:fld>
            <a:endParaRPr lang="en-US" altLang="en-US" sz="1300" dirty="0">
              <a:solidFill>
                <a:prstClr val="black"/>
              </a:solidFill>
            </a:endParaRPr>
          </a:p>
        </p:txBody>
      </p:sp>
    </p:spTree>
    <p:extLst>
      <p:ext uri="{BB962C8B-B14F-4D97-AF65-F5344CB8AC3E}">
        <p14:creationId xmlns:p14="http://schemas.microsoft.com/office/powerpoint/2010/main" val="2157865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A5CBAED3-79E1-42CA-B6DD-84BD11885C35}"/>
              </a:ext>
            </a:extLst>
          </p:cNvPr>
          <p:cNvSpPr>
            <a:spLocks noGrp="1" noRot="1" noChangeAspect="1" noChangeArrowheads="1" noTextEdit="1"/>
          </p:cNvSpPr>
          <p:nvPr>
            <p:ph type="sldImg"/>
          </p:nvPr>
        </p:nvSpPr>
        <p:spPr bwMode="auto">
          <a:xfrm>
            <a:off x="768350" y="1193800"/>
            <a:ext cx="5722938" cy="3219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3962252C-A18B-4346-B632-48712C3B9832}"/>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aseline="0" dirty="0"/>
              <a:t>There are four key components of the program</a:t>
            </a:r>
            <a:endParaRPr lang="en-US" altLang="en-US" sz="1600" dirty="0"/>
          </a:p>
        </p:txBody>
      </p:sp>
      <p:sp>
        <p:nvSpPr>
          <p:cNvPr id="14340" name="Slide Number Placeholder 3">
            <a:extLst>
              <a:ext uri="{FF2B5EF4-FFF2-40B4-BE49-F238E27FC236}">
                <a16:creationId xmlns:a16="http://schemas.microsoft.com/office/drawing/2014/main" id="{75AAAF0B-E527-4031-B7A4-1C29670559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Times" panose="02020603050405020304" pitchFamily="18" charset="0"/>
              </a:defRPr>
            </a:lvl1pPr>
            <a:lvl2pPr marL="765610" indent="-294465">
              <a:defRPr sz="2500">
                <a:solidFill>
                  <a:schemeClr val="tx1"/>
                </a:solidFill>
                <a:latin typeface="Times" panose="02020603050405020304" pitchFamily="18" charset="0"/>
              </a:defRPr>
            </a:lvl2pPr>
            <a:lvl3pPr marL="1177862" indent="-235572">
              <a:defRPr sz="2500">
                <a:solidFill>
                  <a:schemeClr val="tx1"/>
                </a:solidFill>
                <a:latin typeface="Times" panose="02020603050405020304" pitchFamily="18" charset="0"/>
              </a:defRPr>
            </a:lvl3pPr>
            <a:lvl4pPr marL="1649006" indent="-235572">
              <a:defRPr sz="2500">
                <a:solidFill>
                  <a:schemeClr val="tx1"/>
                </a:solidFill>
                <a:latin typeface="Times" panose="02020603050405020304" pitchFamily="18" charset="0"/>
              </a:defRPr>
            </a:lvl4pPr>
            <a:lvl5pPr marL="2120151" indent="-235572">
              <a:defRPr sz="2500">
                <a:solidFill>
                  <a:schemeClr val="tx1"/>
                </a:solidFill>
                <a:latin typeface="Times" panose="02020603050405020304" pitchFamily="18" charset="0"/>
              </a:defRPr>
            </a:lvl5pPr>
            <a:lvl6pPr marL="2591295" indent="-235572" eaLnBrk="0" fontAlgn="base" hangingPunct="0">
              <a:spcBef>
                <a:spcPct val="0"/>
              </a:spcBef>
              <a:spcAft>
                <a:spcPct val="0"/>
              </a:spcAft>
              <a:defRPr sz="2500">
                <a:solidFill>
                  <a:schemeClr val="tx1"/>
                </a:solidFill>
                <a:latin typeface="Times" panose="02020603050405020304" pitchFamily="18" charset="0"/>
              </a:defRPr>
            </a:lvl6pPr>
            <a:lvl7pPr marL="3062440" indent="-235572" eaLnBrk="0" fontAlgn="base" hangingPunct="0">
              <a:spcBef>
                <a:spcPct val="0"/>
              </a:spcBef>
              <a:spcAft>
                <a:spcPct val="0"/>
              </a:spcAft>
              <a:defRPr sz="2500">
                <a:solidFill>
                  <a:schemeClr val="tx1"/>
                </a:solidFill>
                <a:latin typeface="Times" panose="02020603050405020304" pitchFamily="18" charset="0"/>
              </a:defRPr>
            </a:lvl7pPr>
            <a:lvl8pPr marL="3533585" indent="-235572" eaLnBrk="0" fontAlgn="base" hangingPunct="0">
              <a:spcBef>
                <a:spcPct val="0"/>
              </a:spcBef>
              <a:spcAft>
                <a:spcPct val="0"/>
              </a:spcAft>
              <a:defRPr sz="2500">
                <a:solidFill>
                  <a:schemeClr val="tx1"/>
                </a:solidFill>
                <a:latin typeface="Times" panose="02020603050405020304" pitchFamily="18" charset="0"/>
              </a:defRPr>
            </a:lvl8pPr>
            <a:lvl9pPr marL="4004729" indent="-235572" eaLnBrk="0" fontAlgn="base" hangingPunct="0">
              <a:spcBef>
                <a:spcPct val="0"/>
              </a:spcBef>
              <a:spcAft>
                <a:spcPct val="0"/>
              </a:spcAft>
              <a:defRPr sz="2500">
                <a:solidFill>
                  <a:schemeClr val="tx1"/>
                </a:solidFill>
                <a:latin typeface="Times" panose="02020603050405020304" pitchFamily="18" charset="0"/>
              </a:defRPr>
            </a:lvl9pPr>
          </a:lstStyle>
          <a:p>
            <a:pPr defTabSz="942289" eaLnBrk="0" fontAlgn="base" hangingPunct="0">
              <a:spcBef>
                <a:spcPct val="0"/>
              </a:spcBef>
              <a:spcAft>
                <a:spcPct val="0"/>
              </a:spcAft>
              <a:defRPr/>
            </a:pPr>
            <a:fld id="{8B787435-7CAC-4308-8C12-D9416A2C0D11}" type="slidenum">
              <a:rPr lang="en-US" altLang="en-US" sz="1300">
                <a:solidFill>
                  <a:prstClr val="black"/>
                </a:solidFill>
              </a:rPr>
              <a:pPr defTabSz="942289" eaLnBrk="0" fontAlgn="base" hangingPunct="0">
                <a:spcBef>
                  <a:spcPct val="0"/>
                </a:spcBef>
                <a:spcAft>
                  <a:spcPct val="0"/>
                </a:spcAft>
                <a:defRPr/>
              </a:pPr>
              <a:t>3</a:t>
            </a:fld>
            <a:endParaRPr lang="en-US" altLang="en-US" sz="1300" dirty="0">
              <a:solidFill>
                <a:prstClr val="black"/>
              </a:solidFill>
            </a:endParaRPr>
          </a:p>
        </p:txBody>
      </p:sp>
    </p:spTree>
    <p:extLst>
      <p:ext uri="{BB962C8B-B14F-4D97-AF65-F5344CB8AC3E}">
        <p14:creationId xmlns:p14="http://schemas.microsoft.com/office/powerpoint/2010/main" val="2885786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A5CBAED3-79E1-42CA-B6DD-84BD11885C35}"/>
              </a:ext>
            </a:extLst>
          </p:cNvPr>
          <p:cNvSpPr>
            <a:spLocks noGrp="1" noRot="1" noChangeAspect="1" noChangeArrowheads="1" noTextEdit="1"/>
          </p:cNvSpPr>
          <p:nvPr>
            <p:ph type="sldImg"/>
          </p:nvPr>
        </p:nvSpPr>
        <p:spPr bwMode="auto">
          <a:xfrm>
            <a:off x="768350" y="1193800"/>
            <a:ext cx="5722938" cy="3219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3962252C-A18B-4346-B632-48712C3B9832}"/>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600" dirty="0"/>
              <a:t>In Oregon, there are three versions of the program. [List formats]. I’m going to go</a:t>
            </a:r>
            <a:r>
              <a:rPr lang="en-US" sz="1600" baseline="0" dirty="0"/>
              <a:t> through each of these formats in the following slides. </a:t>
            </a:r>
            <a:endParaRPr lang="en-US" sz="1600" dirty="0"/>
          </a:p>
          <a:p>
            <a:endParaRPr lang="en-US" sz="1600" dirty="0"/>
          </a:p>
          <a:p>
            <a:r>
              <a:rPr lang="en-US" sz="1600" dirty="0"/>
              <a:t>OSU Extension serves as the “hub” for WWE in Oregon. We partner with the Oregon Health Authority and have CDC Arthritis Funds to support implementation of the program. We also have Administration for Community Living grant money in partnership with </a:t>
            </a:r>
            <a:r>
              <a:rPr lang="en-US" sz="1600" dirty="0" err="1"/>
              <a:t>Comagine</a:t>
            </a:r>
            <a:r>
              <a:rPr lang="en-US" sz="1600" dirty="0"/>
              <a:t> Health to support this work. </a:t>
            </a:r>
          </a:p>
          <a:p>
            <a:endParaRPr lang="en-US" sz="1600" dirty="0"/>
          </a:p>
          <a:p>
            <a:r>
              <a:rPr lang="en-US" sz="1600" dirty="0"/>
              <a:t>We deliver in-person classes throughout the state through local Extension offices and faculty/staff and we also support community organizations that lead the program. (Such as churches, community centers, senior centers, healthcare clinics, hospitals and more). </a:t>
            </a:r>
          </a:p>
          <a:p>
            <a:endParaRPr lang="en-US" sz="1600" dirty="0"/>
          </a:p>
          <a:p>
            <a:pPr defTabSz="942289"/>
            <a:endParaRPr lang="en-US" sz="1600" dirty="0"/>
          </a:p>
          <a:p>
            <a:pPr>
              <a:buFont typeface="Arial" panose="020B0604020202020204" pitchFamily="34" charset="0"/>
              <a:buNone/>
              <a:defRPr/>
            </a:pPr>
            <a:endParaRPr lang="en-US" altLang="en-US" sz="1600" dirty="0"/>
          </a:p>
        </p:txBody>
      </p:sp>
      <p:sp>
        <p:nvSpPr>
          <p:cNvPr id="14340" name="Slide Number Placeholder 3">
            <a:extLst>
              <a:ext uri="{FF2B5EF4-FFF2-40B4-BE49-F238E27FC236}">
                <a16:creationId xmlns:a16="http://schemas.microsoft.com/office/drawing/2014/main" id="{75AAAF0B-E527-4031-B7A4-1C29670559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Times" panose="02020603050405020304" pitchFamily="18" charset="0"/>
              </a:defRPr>
            </a:lvl1pPr>
            <a:lvl2pPr marL="765610" indent="-294465">
              <a:defRPr sz="2500">
                <a:solidFill>
                  <a:schemeClr val="tx1"/>
                </a:solidFill>
                <a:latin typeface="Times" panose="02020603050405020304" pitchFamily="18" charset="0"/>
              </a:defRPr>
            </a:lvl2pPr>
            <a:lvl3pPr marL="1177862" indent="-235572">
              <a:defRPr sz="2500">
                <a:solidFill>
                  <a:schemeClr val="tx1"/>
                </a:solidFill>
                <a:latin typeface="Times" panose="02020603050405020304" pitchFamily="18" charset="0"/>
              </a:defRPr>
            </a:lvl3pPr>
            <a:lvl4pPr marL="1649006" indent="-235572">
              <a:defRPr sz="2500">
                <a:solidFill>
                  <a:schemeClr val="tx1"/>
                </a:solidFill>
                <a:latin typeface="Times" panose="02020603050405020304" pitchFamily="18" charset="0"/>
              </a:defRPr>
            </a:lvl4pPr>
            <a:lvl5pPr marL="2120151" indent="-235572">
              <a:defRPr sz="2500">
                <a:solidFill>
                  <a:schemeClr val="tx1"/>
                </a:solidFill>
                <a:latin typeface="Times" panose="02020603050405020304" pitchFamily="18" charset="0"/>
              </a:defRPr>
            </a:lvl5pPr>
            <a:lvl6pPr marL="2591295" indent="-235572" eaLnBrk="0" fontAlgn="base" hangingPunct="0">
              <a:spcBef>
                <a:spcPct val="0"/>
              </a:spcBef>
              <a:spcAft>
                <a:spcPct val="0"/>
              </a:spcAft>
              <a:defRPr sz="2500">
                <a:solidFill>
                  <a:schemeClr val="tx1"/>
                </a:solidFill>
                <a:latin typeface="Times" panose="02020603050405020304" pitchFamily="18" charset="0"/>
              </a:defRPr>
            </a:lvl6pPr>
            <a:lvl7pPr marL="3062440" indent="-235572" eaLnBrk="0" fontAlgn="base" hangingPunct="0">
              <a:spcBef>
                <a:spcPct val="0"/>
              </a:spcBef>
              <a:spcAft>
                <a:spcPct val="0"/>
              </a:spcAft>
              <a:defRPr sz="2500">
                <a:solidFill>
                  <a:schemeClr val="tx1"/>
                </a:solidFill>
                <a:latin typeface="Times" panose="02020603050405020304" pitchFamily="18" charset="0"/>
              </a:defRPr>
            </a:lvl7pPr>
            <a:lvl8pPr marL="3533585" indent="-235572" eaLnBrk="0" fontAlgn="base" hangingPunct="0">
              <a:spcBef>
                <a:spcPct val="0"/>
              </a:spcBef>
              <a:spcAft>
                <a:spcPct val="0"/>
              </a:spcAft>
              <a:defRPr sz="2500">
                <a:solidFill>
                  <a:schemeClr val="tx1"/>
                </a:solidFill>
                <a:latin typeface="Times" panose="02020603050405020304" pitchFamily="18" charset="0"/>
              </a:defRPr>
            </a:lvl8pPr>
            <a:lvl9pPr marL="4004729" indent="-235572" eaLnBrk="0" fontAlgn="base" hangingPunct="0">
              <a:spcBef>
                <a:spcPct val="0"/>
              </a:spcBef>
              <a:spcAft>
                <a:spcPct val="0"/>
              </a:spcAft>
              <a:defRPr sz="2500">
                <a:solidFill>
                  <a:schemeClr val="tx1"/>
                </a:solidFill>
                <a:latin typeface="Times" panose="02020603050405020304" pitchFamily="18" charset="0"/>
              </a:defRPr>
            </a:lvl9pPr>
          </a:lstStyle>
          <a:p>
            <a:pPr marL="0" marR="0" lvl="0" indent="0" algn="r" defTabSz="942289" rtl="0" eaLnBrk="0" fontAlgn="base" latinLnBrk="0" hangingPunct="0">
              <a:lnSpc>
                <a:spcPct val="100000"/>
              </a:lnSpc>
              <a:spcBef>
                <a:spcPct val="0"/>
              </a:spcBef>
              <a:spcAft>
                <a:spcPct val="0"/>
              </a:spcAft>
              <a:buClrTx/>
              <a:buSzTx/>
              <a:buFontTx/>
              <a:buNone/>
              <a:tabLst/>
              <a:defRPr/>
            </a:pPr>
            <a:fld id="{8B787435-7CAC-4308-8C12-D9416A2C0D11}" type="slidenum">
              <a:rPr kumimoji="0" lang="en-US" altLang="en-US" sz="1300" b="0" i="0" u="none" strike="noStrike" kern="1200" cap="none" spc="0" normalizeH="0" baseline="0" noProof="0">
                <a:ln>
                  <a:noFill/>
                </a:ln>
                <a:solidFill>
                  <a:prstClr val="black"/>
                </a:solidFill>
                <a:effectLst/>
                <a:uLnTx/>
                <a:uFillTx/>
                <a:latin typeface="Times" panose="02020603050405020304" pitchFamily="18" charset="0"/>
                <a:ea typeface="+mn-ea"/>
                <a:cs typeface="+mn-cs"/>
              </a:rPr>
              <a:pPr marL="0" marR="0" lvl="0" indent="0" algn="r" defTabSz="942289" rtl="0" eaLnBrk="0" fontAlgn="base" latinLnBrk="0" hangingPunct="0">
                <a:lnSpc>
                  <a:spcPct val="100000"/>
                </a:lnSpc>
                <a:spcBef>
                  <a:spcPct val="0"/>
                </a:spcBef>
                <a:spcAft>
                  <a:spcPct val="0"/>
                </a:spcAft>
                <a:buClrTx/>
                <a:buSzTx/>
                <a:buFontTx/>
                <a:buNone/>
                <a:tabLst/>
                <a:defRPr/>
              </a:pPr>
              <a:t>4</a:t>
            </a:fld>
            <a:endParaRPr kumimoji="0" lang="en-US" altLang="en-US" sz="13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721566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a:t>
            </a:r>
            <a:r>
              <a:rPr lang="en-US" baseline="0" dirty="0"/>
              <a:t> format of the program </a:t>
            </a:r>
          </a:p>
          <a:p>
            <a:endParaRPr lang="en-US" baseline="0" dirty="0"/>
          </a:p>
          <a:p>
            <a:r>
              <a:rPr lang="en-US" baseline="0" dirty="0"/>
              <a:t>Taught by OSU Extension AND community organizations </a:t>
            </a:r>
          </a:p>
          <a:p>
            <a:endParaRPr lang="en-US" baseline="0" dirty="0"/>
          </a:p>
          <a:p>
            <a:r>
              <a:rPr lang="en-US" baseline="0" dirty="0"/>
              <a:t>Sessions are broken into </a:t>
            </a:r>
            <a:r>
              <a:rPr lang="en-US" baseline="0" dirty="0" err="1"/>
              <a:t>lecturettes</a:t>
            </a:r>
            <a:r>
              <a:rPr lang="en-US" baseline="0" dirty="0"/>
              <a:t> and group walking</a:t>
            </a:r>
          </a:p>
          <a:p>
            <a:r>
              <a:rPr lang="en-US" baseline="0" dirty="0"/>
              <a:t>Starts with a </a:t>
            </a:r>
            <a:r>
              <a:rPr lang="en-US" baseline="0" dirty="0" err="1"/>
              <a:t>lecturette</a:t>
            </a:r>
            <a:r>
              <a:rPr lang="en-US" baseline="0" dirty="0"/>
              <a:t> that covers topics like goal setting, creating a walking plan and walking contract, overcoming barriers, and health education for symptom management.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10346E-5655-4EDD-9ED3-07DEAE216A0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2003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A5CBAED3-79E1-42CA-B6DD-84BD11885C35}"/>
              </a:ext>
            </a:extLst>
          </p:cNvPr>
          <p:cNvSpPr>
            <a:spLocks noGrp="1" noRot="1" noChangeAspect="1" noChangeArrowheads="1" noTextEdit="1"/>
          </p:cNvSpPr>
          <p:nvPr>
            <p:ph type="sldImg"/>
          </p:nvPr>
        </p:nvSpPr>
        <p:spPr bwMode="auto">
          <a:xfrm>
            <a:off x="768350" y="1193800"/>
            <a:ext cx="5722938" cy="3219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3962252C-A18B-4346-B632-48712C3B9832}"/>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We’ve operated a virtual</a:t>
            </a:r>
            <a:r>
              <a:rPr lang="en-US" sz="1600" baseline="0" dirty="0"/>
              <a:t> classes through OSU Extension since 2017 – they were originally supported by a mini-grant from the OAAA. Picked up in 2020.</a:t>
            </a:r>
          </a:p>
          <a:p>
            <a:pPr>
              <a:buFont typeface="Arial" panose="020B0604020202020204" pitchFamily="34" charset="0"/>
              <a:buNone/>
              <a:defRPr/>
            </a:pPr>
            <a:endParaRPr lang="en-US" sz="1600" dirty="0"/>
          </a:p>
          <a:p>
            <a:pPr>
              <a:buFont typeface="Arial" panose="020B0604020202020204" pitchFamily="34" charset="0"/>
              <a:buNone/>
              <a:defRPr/>
            </a:pPr>
            <a:r>
              <a:rPr lang="en-US" sz="1600" dirty="0"/>
              <a:t>Most groups meet once per week for six weeks. These sessions include health education on symptom management, establishing a walking program, stretching and strengthening exercises, and more. There is also time allotted for social connection. </a:t>
            </a:r>
          </a:p>
          <a:p>
            <a:pPr>
              <a:buFont typeface="Arial" panose="020B0604020202020204" pitchFamily="34" charset="0"/>
              <a:buNone/>
              <a:defRPr/>
            </a:pPr>
            <a:endParaRPr lang="en-US" sz="1600" dirty="0"/>
          </a:p>
          <a:p>
            <a:pPr>
              <a:buFont typeface="Arial" panose="020B0604020202020204" pitchFamily="34" charset="0"/>
              <a:buNone/>
              <a:defRPr/>
            </a:pPr>
            <a:r>
              <a:rPr lang="en-US" sz="1600" dirty="0"/>
              <a:t>Because the program is meeting virtually, participants walk independently throughout the week. </a:t>
            </a:r>
          </a:p>
          <a:p>
            <a:pPr>
              <a:buFont typeface="Arial" panose="020B0604020202020204" pitchFamily="34" charset="0"/>
              <a:buNone/>
              <a:defRPr/>
            </a:pPr>
            <a:endParaRPr lang="en-US" sz="1600" dirty="0"/>
          </a:p>
          <a:p>
            <a:pPr>
              <a:buFont typeface="Arial" panose="020B0604020202020204" pitchFamily="34" charset="0"/>
              <a:buNone/>
              <a:defRPr/>
            </a:pPr>
            <a:r>
              <a:rPr lang="en-US" sz="1600" dirty="0"/>
              <a:t>A WWE guidebook is mailed to all registered participants. </a:t>
            </a:r>
          </a:p>
          <a:p>
            <a:pPr>
              <a:buFont typeface="Arial" panose="020B0604020202020204" pitchFamily="34" charset="0"/>
              <a:buNone/>
              <a:defRPr/>
            </a:pPr>
            <a:endParaRPr lang="en-US" sz="1600" dirty="0"/>
          </a:p>
          <a:p>
            <a:pPr>
              <a:buFont typeface="Arial" panose="020B0604020202020204" pitchFamily="34" charset="0"/>
              <a:buNone/>
              <a:defRPr/>
            </a:pPr>
            <a:r>
              <a:rPr lang="en-US" sz="1600" dirty="0"/>
              <a:t>Benefits… social connection, trained leader, structure and accountability.</a:t>
            </a:r>
          </a:p>
        </p:txBody>
      </p:sp>
      <p:sp>
        <p:nvSpPr>
          <p:cNvPr id="14340" name="Slide Number Placeholder 3">
            <a:extLst>
              <a:ext uri="{FF2B5EF4-FFF2-40B4-BE49-F238E27FC236}">
                <a16:creationId xmlns:a16="http://schemas.microsoft.com/office/drawing/2014/main" id="{75AAAF0B-E527-4031-B7A4-1C29670559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Times" panose="02020603050405020304" pitchFamily="18" charset="0"/>
              </a:defRPr>
            </a:lvl1pPr>
            <a:lvl2pPr marL="765610" indent="-294465">
              <a:defRPr sz="2500">
                <a:solidFill>
                  <a:schemeClr val="tx1"/>
                </a:solidFill>
                <a:latin typeface="Times" panose="02020603050405020304" pitchFamily="18" charset="0"/>
              </a:defRPr>
            </a:lvl2pPr>
            <a:lvl3pPr marL="1177862" indent="-235572">
              <a:defRPr sz="2500">
                <a:solidFill>
                  <a:schemeClr val="tx1"/>
                </a:solidFill>
                <a:latin typeface="Times" panose="02020603050405020304" pitchFamily="18" charset="0"/>
              </a:defRPr>
            </a:lvl3pPr>
            <a:lvl4pPr marL="1649006" indent="-235572">
              <a:defRPr sz="2500">
                <a:solidFill>
                  <a:schemeClr val="tx1"/>
                </a:solidFill>
                <a:latin typeface="Times" panose="02020603050405020304" pitchFamily="18" charset="0"/>
              </a:defRPr>
            </a:lvl4pPr>
            <a:lvl5pPr marL="2120151" indent="-235572">
              <a:defRPr sz="2500">
                <a:solidFill>
                  <a:schemeClr val="tx1"/>
                </a:solidFill>
                <a:latin typeface="Times" panose="02020603050405020304" pitchFamily="18" charset="0"/>
              </a:defRPr>
            </a:lvl5pPr>
            <a:lvl6pPr marL="2591295" indent="-235572" eaLnBrk="0" fontAlgn="base" hangingPunct="0">
              <a:spcBef>
                <a:spcPct val="0"/>
              </a:spcBef>
              <a:spcAft>
                <a:spcPct val="0"/>
              </a:spcAft>
              <a:defRPr sz="2500">
                <a:solidFill>
                  <a:schemeClr val="tx1"/>
                </a:solidFill>
                <a:latin typeface="Times" panose="02020603050405020304" pitchFamily="18" charset="0"/>
              </a:defRPr>
            </a:lvl6pPr>
            <a:lvl7pPr marL="3062440" indent="-235572" eaLnBrk="0" fontAlgn="base" hangingPunct="0">
              <a:spcBef>
                <a:spcPct val="0"/>
              </a:spcBef>
              <a:spcAft>
                <a:spcPct val="0"/>
              </a:spcAft>
              <a:defRPr sz="2500">
                <a:solidFill>
                  <a:schemeClr val="tx1"/>
                </a:solidFill>
                <a:latin typeface="Times" panose="02020603050405020304" pitchFamily="18" charset="0"/>
              </a:defRPr>
            </a:lvl7pPr>
            <a:lvl8pPr marL="3533585" indent="-235572" eaLnBrk="0" fontAlgn="base" hangingPunct="0">
              <a:spcBef>
                <a:spcPct val="0"/>
              </a:spcBef>
              <a:spcAft>
                <a:spcPct val="0"/>
              </a:spcAft>
              <a:defRPr sz="2500">
                <a:solidFill>
                  <a:schemeClr val="tx1"/>
                </a:solidFill>
                <a:latin typeface="Times" panose="02020603050405020304" pitchFamily="18" charset="0"/>
              </a:defRPr>
            </a:lvl8pPr>
            <a:lvl9pPr marL="4004729" indent="-235572" eaLnBrk="0" fontAlgn="base" hangingPunct="0">
              <a:spcBef>
                <a:spcPct val="0"/>
              </a:spcBef>
              <a:spcAft>
                <a:spcPct val="0"/>
              </a:spcAft>
              <a:defRPr sz="2500">
                <a:solidFill>
                  <a:schemeClr val="tx1"/>
                </a:solidFill>
                <a:latin typeface="Times" panose="02020603050405020304" pitchFamily="18" charset="0"/>
              </a:defRPr>
            </a:lvl9pPr>
          </a:lstStyle>
          <a:p>
            <a:pPr marL="0" marR="0" lvl="0" indent="0" algn="r" defTabSz="942289" rtl="0" eaLnBrk="0" fontAlgn="base" latinLnBrk="0" hangingPunct="0">
              <a:lnSpc>
                <a:spcPct val="100000"/>
              </a:lnSpc>
              <a:spcBef>
                <a:spcPct val="0"/>
              </a:spcBef>
              <a:spcAft>
                <a:spcPct val="0"/>
              </a:spcAft>
              <a:buClrTx/>
              <a:buSzTx/>
              <a:buFontTx/>
              <a:buNone/>
              <a:tabLst/>
              <a:defRPr/>
            </a:pPr>
            <a:fld id="{8B787435-7CAC-4308-8C12-D9416A2C0D11}" type="slidenum">
              <a:rPr kumimoji="0" lang="en-US" altLang="en-US" sz="1300" b="0" i="0" u="none" strike="noStrike" kern="1200" cap="none" spc="0" normalizeH="0" baseline="0" noProof="0">
                <a:ln>
                  <a:noFill/>
                </a:ln>
                <a:solidFill>
                  <a:prstClr val="black"/>
                </a:solidFill>
                <a:effectLst/>
                <a:uLnTx/>
                <a:uFillTx/>
                <a:latin typeface="Times" panose="02020603050405020304" pitchFamily="18" charset="0"/>
                <a:ea typeface="+mn-ea"/>
                <a:cs typeface="+mn-cs"/>
              </a:rPr>
              <a:pPr marL="0" marR="0" lvl="0" indent="0" algn="r" defTabSz="942289" rtl="0" eaLnBrk="0" fontAlgn="base" latinLnBrk="0" hangingPunct="0">
                <a:lnSpc>
                  <a:spcPct val="100000"/>
                </a:lnSpc>
                <a:spcBef>
                  <a:spcPct val="0"/>
                </a:spcBef>
                <a:spcAft>
                  <a:spcPct val="0"/>
                </a:spcAft>
                <a:buClrTx/>
                <a:buSzTx/>
                <a:buFontTx/>
                <a:buNone/>
                <a:tabLst/>
                <a:defRPr/>
              </a:pPr>
              <a:t>6</a:t>
            </a:fld>
            <a:endParaRPr kumimoji="0" lang="en-US" altLang="en-US" sz="13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2390080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is an entirely online and self-paced program.</a:t>
            </a:r>
          </a:p>
          <a:p>
            <a:endParaRPr lang="en-US" baseline="0" dirty="0"/>
          </a:p>
          <a:p>
            <a:r>
              <a:rPr lang="en-US" baseline="0" dirty="0"/>
              <a:t>Register online and create an account in the portal – they can choose to receive their workbook digitally or by mail.  </a:t>
            </a:r>
          </a:p>
          <a:p>
            <a:endParaRPr lang="en-US" baseline="0" dirty="0"/>
          </a:p>
          <a:p>
            <a:r>
              <a:rPr lang="en-US" baseline="0" dirty="0"/>
              <a:t>Once participants register, they are encouraged to visit their portal account regularly to track their goals and walking minutes/time. The portal serves as a one-stop-shop for the WWE self-directed program. It has links to audio </a:t>
            </a:r>
            <a:r>
              <a:rPr lang="en-US" baseline="0" dirty="0" err="1"/>
              <a:t>lecturettes</a:t>
            </a:r>
            <a:r>
              <a:rPr lang="en-US" baseline="0" dirty="0"/>
              <a:t>, weekly videos, and other resources like self-tests, the walking contract, and class handouts. </a:t>
            </a:r>
          </a:p>
          <a:p>
            <a:endParaRPr lang="en-US" baseline="0" dirty="0"/>
          </a:p>
          <a:p>
            <a:r>
              <a:rPr lang="en-US" baseline="0" dirty="0"/>
              <a:t>Participants will also receive weekly support emails that remind them to track their minutes and provide additional links and resources, as well as homework and weekly challenges. </a:t>
            </a:r>
          </a:p>
          <a:p>
            <a:endParaRPr lang="en-US" baseline="0" dirty="0"/>
          </a:p>
          <a:p>
            <a:r>
              <a:rPr lang="en-US" baseline="0" dirty="0"/>
              <a:t>Some benefits of the program… </a:t>
            </a:r>
          </a:p>
          <a:p>
            <a:r>
              <a:rPr lang="en-US" baseline="0" dirty="0"/>
              <a:t>Rolling registration – you can sign up at any time and you will be automatically enrolled in the program! Once they receive their book the program starts. </a:t>
            </a:r>
          </a:p>
          <a:p>
            <a:endParaRPr lang="en-US" baseline="0" dirty="0"/>
          </a:p>
          <a:p>
            <a:r>
              <a:rPr lang="en-US" baseline="0" dirty="0"/>
              <a:t>Completely independent study! It’s structured as a six week course but can be done at your own pace and on your own time. There’s no in-person meet up – the physical activity portion is also entirely independent. </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10346E-5655-4EDD-9ED3-07DEAE216A0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3877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WWE website/landing page… where you can find WWE forms, FAQs, etc. </a:t>
            </a:r>
          </a:p>
        </p:txBody>
      </p:sp>
      <p:sp>
        <p:nvSpPr>
          <p:cNvPr id="4" name="Slide Number Placeholder 3"/>
          <p:cNvSpPr>
            <a:spLocks noGrp="1"/>
          </p:cNvSpPr>
          <p:nvPr>
            <p:ph type="sldNum" sz="quarter" idx="5"/>
          </p:nvPr>
        </p:nvSpPr>
        <p:spPr/>
        <p:txBody>
          <a:bodyPr/>
          <a:lstStyle/>
          <a:p>
            <a:fld id="{CC55ED75-AF15-4AF3-9FFB-2B2B6933AB6F}" type="slidenum">
              <a:rPr lang="en-US" smtClean="0"/>
              <a:t>8</a:t>
            </a:fld>
            <a:endParaRPr lang="en-US"/>
          </a:p>
        </p:txBody>
      </p:sp>
    </p:spTree>
    <p:extLst>
      <p:ext uri="{BB962C8B-B14F-4D97-AF65-F5344CB8AC3E}">
        <p14:creationId xmlns:p14="http://schemas.microsoft.com/office/powerpoint/2010/main" val="2781306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aseline="0" dirty="0"/>
              <a:t>This is a screenshot of the WWE portal registration page. Participants have the opportunity to create an account and select what format they’d like the book in (paperback or eBook). They also can select which “group” they are a part of (for instance, OBBB and PEBB participating members)</a:t>
            </a:r>
          </a:p>
        </p:txBody>
      </p:sp>
      <p:sp>
        <p:nvSpPr>
          <p:cNvPr id="4" name="Header Placeholder 3"/>
          <p:cNvSpPr>
            <a:spLocks noGrp="1"/>
          </p:cNvSpPr>
          <p:nvPr>
            <p:ph type="hdr" sz="quarter" idx="10"/>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t>Walk With Ease Virtual Class #1</a:t>
            </a:r>
          </a:p>
        </p:txBody>
      </p:sp>
      <p:sp>
        <p:nvSpPr>
          <p:cNvPr id="5" name="Footer Placeholder 4"/>
          <p:cNvSpPr>
            <a:spLocks noGrp="1"/>
          </p:cNvSpPr>
          <p:nvPr>
            <p:ph type="ftr" sz="quarter" idx="11"/>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t>Copyright Oregon State University - Please do not duplicate.</a:t>
            </a:r>
          </a:p>
        </p:txBody>
      </p:sp>
      <p:sp>
        <p:nvSpPr>
          <p:cNvPr id="6" name="Slide Number Placeholder 5"/>
          <p:cNvSpPr>
            <a:spLocks noGrp="1"/>
          </p:cNvSpPr>
          <p:nvPr>
            <p:ph type="sldNum" sz="quarter" idx="12"/>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D4A39D37-EB39-9B49-85DF-DD837FDB43E8}"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086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A9F350-8092-4D09-9E77-5F7254DBFB3A}"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2849C-2550-4611-B4E8-361EF944DF70}" type="slidenum">
              <a:rPr lang="en-US" smtClean="0"/>
              <a:t>‹#›</a:t>
            </a:fld>
            <a:endParaRPr lang="en-US"/>
          </a:p>
        </p:txBody>
      </p:sp>
    </p:spTree>
    <p:extLst>
      <p:ext uri="{BB962C8B-B14F-4D97-AF65-F5344CB8AC3E}">
        <p14:creationId xmlns:p14="http://schemas.microsoft.com/office/powerpoint/2010/main" val="1387863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A9F350-8092-4D09-9E77-5F7254DBFB3A}"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2849C-2550-4611-B4E8-361EF944DF70}" type="slidenum">
              <a:rPr lang="en-US" smtClean="0"/>
              <a:t>‹#›</a:t>
            </a:fld>
            <a:endParaRPr lang="en-US"/>
          </a:p>
        </p:txBody>
      </p:sp>
    </p:spTree>
    <p:extLst>
      <p:ext uri="{BB962C8B-B14F-4D97-AF65-F5344CB8AC3E}">
        <p14:creationId xmlns:p14="http://schemas.microsoft.com/office/powerpoint/2010/main" val="272674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A9F350-8092-4D09-9E77-5F7254DBFB3A}"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2849C-2550-4611-B4E8-361EF944DF70}" type="slidenum">
              <a:rPr lang="en-US" smtClean="0"/>
              <a:t>‹#›</a:t>
            </a:fld>
            <a:endParaRPr lang="en-US"/>
          </a:p>
        </p:txBody>
      </p:sp>
    </p:spTree>
    <p:extLst>
      <p:ext uri="{BB962C8B-B14F-4D97-AF65-F5344CB8AC3E}">
        <p14:creationId xmlns:p14="http://schemas.microsoft.com/office/powerpoint/2010/main" val="1274102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E6860-E2A4-8B48-AE23-DC01ABF428B6}"/>
              </a:ext>
            </a:extLst>
          </p:cNvPr>
          <p:cNvSpPr>
            <a:spLocks noGrp="1"/>
          </p:cNvSpPr>
          <p:nvPr>
            <p:ph type="ctrTitle"/>
          </p:nvPr>
        </p:nvSpPr>
        <p:spPr>
          <a:xfrm>
            <a:off x="1524000" y="1122364"/>
            <a:ext cx="9144000" cy="2387600"/>
          </a:xfrm>
        </p:spPr>
        <p:txBody>
          <a:bodyPr anchor="b"/>
          <a:lstStyle>
            <a:lvl1pPr algn="ctr">
              <a:defRPr sz="2608"/>
            </a:lvl1pPr>
          </a:lstStyle>
          <a:p>
            <a:r>
              <a:rPr lang="en-US"/>
              <a:t>Click to edit Master title style</a:t>
            </a:r>
          </a:p>
        </p:txBody>
      </p:sp>
      <p:sp>
        <p:nvSpPr>
          <p:cNvPr id="3" name="Subtitle 2">
            <a:extLst>
              <a:ext uri="{FF2B5EF4-FFF2-40B4-BE49-F238E27FC236}">
                <a16:creationId xmlns:a16="http://schemas.microsoft.com/office/drawing/2014/main" id="{DE84D8C5-36BA-4047-8952-FAB1AAF84EBE}"/>
              </a:ext>
            </a:extLst>
          </p:cNvPr>
          <p:cNvSpPr>
            <a:spLocks noGrp="1"/>
          </p:cNvSpPr>
          <p:nvPr>
            <p:ph type="subTitle" idx="1"/>
          </p:nvPr>
        </p:nvSpPr>
        <p:spPr>
          <a:xfrm>
            <a:off x="1524000" y="3602038"/>
            <a:ext cx="9144000" cy="1655762"/>
          </a:xfrm>
        </p:spPr>
        <p:txBody>
          <a:bodyPr/>
          <a:lstStyle>
            <a:lvl1pPr marL="0" indent="0" algn="ctr">
              <a:buNone/>
              <a:defRPr sz="1043"/>
            </a:lvl1pPr>
            <a:lvl2pPr marL="198721" indent="0" algn="ctr">
              <a:buNone/>
              <a:defRPr sz="869"/>
            </a:lvl2pPr>
            <a:lvl3pPr marL="397442" indent="0" algn="ctr">
              <a:buNone/>
              <a:defRPr sz="783"/>
            </a:lvl3pPr>
            <a:lvl4pPr marL="596163" indent="0" algn="ctr">
              <a:buNone/>
              <a:defRPr sz="695"/>
            </a:lvl4pPr>
            <a:lvl5pPr marL="794883" indent="0" algn="ctr">
              <a:buNone/>
              <a:defRPr sz="695"/>
            </a:lvl5pPr>
            <a:lvl6pPr marL="993604" indent="0" algn="ctr">
              <a:buNone/>
              <a:defRPr sz="695"/>
            </a:lvl6pPr>
            <a:lvl7pPr marL="1192325" indent="0" algn="ctr">
              <a:buNone/>
              <a:defRPr sz="695"/>
            </a:lvl7pPr>
            <a:lvl8pPr marL="1391046" indent="0" algn="ctr">
              <a:buNone/>
              <a:defRPr sz="695"/>
            </a:lvl8pPr>
            <a:lvl9pPr marL="1589767" indent="0" algn="ctr">
              <a:buNone/>
              <a:defRPr sz="695"/>
            </a:lvl9pPr>
          </a:lstStyle>
          <a:p>
            <a:r>
              <a:rPr lang="en-US"/>
              <a:t>Click to edit Master subtitle style</a:t>
            </a:r>
          </a:p>
        </p:txBody>
      </p:sp>
      <p:sp>
        <p:nvSpPr>
          <p:cNvPr id="4" name="Date Placeholder 3">
            <a:extLst>
              <a:ext uri="{FF2B5EF4-FFF2-40B4-BE49-F238E27FC236}">
                <a16:creationId xmlns:a16="http://schemas.microsoft.com/office/drawing/2014/main" id="{7420C0AB-DFEB-E242-B817-B6FC11C05F61}"/>
              </a:ext>
            </a:extLst>
          </p:cNvPr>
          <p:cNvSpPr>
            <a:spLocks noGrp="1"/>
          </p:cNvSpPr>
          <p:nvPr>
            <p:ph type="dt" sz="half" idx="10"/>
          </p:nvPr>
        </p:nvSpPr>
        <p:spPr/>
        <p:txBody>
          <a:bodyPr/>
          <a:lstStyle/>
          <a:p>
            <a:fld id="{4201A7B9-84B0-404A-9FD2-93A63061D903}" type="datetimeFigureOut">
              <a:rPr lang="en-US" smtClean="0"/>
              <a:t>5/4/2023</a:t>
            </a:fld>
            <a:endParaRPr lang="en-US"/>
          </a:p>
        </p:txBody>
      </p:sp>
      <p:sp>
        <p:nvSpPr>
          <p:cNvPr id="5" name="Footer Placeholder 4">
            <a:extLst>
              <a:ext uri="{FF2B5EF4-FFF2-40B4-BE49-F238E27FC236}">
                <a16:creationId xmlns:a16="http://schemas.microsoft.com/office/drawing/2014/main" id="{FA90793B-915F-1041-A75B-9C494833AC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7FD5F5-7BAC-CC4D-A5A4-AB724474B0E4}"/>
              </a:ext>
            </a:extLst>
          </p:cNvPr>
          <p:cNvSpPr>
            <a:spLocks noGrp="1"/>
          </p:cNvSpPr>
          <p:nvPr>
            <p:ph type="sldNum" sz="quarter" idx="12"/>
          </p:nvPr>
        </p:nvSpPr>
        <p:spPr/>
        <p:txBody>
          <a:bodyPr/>
          <a:lstStyle/>
          <a:p>
            <a:fld id="{87C5AC59-F0F4-F740-9642-4B245389BCD3}" type="slidenum">
              <a:rPr lang="en-US" smtClean="0"/>
              <a:t>‹#›</a:t>
            </a:fld>
            <a:endParaRPr lang="en-US"/>
          </a:p>
        </p:txBody>
      </p:sp>
    </p:spTree>
    <p:extLst>
      <p:ext uri="{BB962C8B-B14F-4D97-AF65-F5344CB8AC3E}">
        <p14:creationId xmlns:p14="http://schemas.microsoft.com/office/powerpoint/2010/main" val="1216810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830B2-356A-394E-A224-0E9DCEE320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8854A-2CBB-0A48-8C3B-C89133C946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A9F6F1-17A6-4F43-ABCC-222D3D4E17F4}"/>
              </a:ext>
            </a:extLst>
          </p:cNvPr>
          <p:cNvSpPr>
            <a:spLocks noGrp="1"/>
          </p:cNvSpPr>
          <p:nvPr>
            <p:ph type="dt" sz="half" idx="10"/>
          </p:nvPr>
        </p:nvSpPr>
        <p:spPr/>
        <p:txBody>
          <a:bodyPr/>
          <a:lstStyle/>
          <a:p>
            <a:fld id="{4201A7B9-84B0-404A-9FD2-93A63061D903}" type="datetimeFigureOut">
              <a:rPr lang="en-US" smtClean="0"/>
              <a:t>5/4/2023</a:t>
            </a:fld>
            <a:endParaRPr lang="en-US"/>
          </a:p>
        </p:txBody>
      </p:sp>
      <p:sp>
        <p:nvSpPr>
          <p:cNvPr id="5" name="Footer Placeholder 4">
            <a:extLst>
              <a:ext uri="{FF2B5EF4-FFF2-40B4-BE49-F238E27FC236}">
                <a16:creationId xmlns:a16="http://schemas.microsoft.com/office/drawing/2014/main" id="{DAD0C5B1-9A4A-F64D-8233-F3D3C72026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A44707-0AED-3445-95B2-4267B8D481E6}"/>
              </a:ext>
            </a:extLst>
          </p:cNvPr>
          <p:cNvSpPr>
            <a:spLocks noGrp="1"/>
          </p:cNvSpPr>
          <p:nvPr>
            <p:ph type="sldNum" sz="quarter" idx="12"/>
          </p:nvPr>
        </p:nvSpPr>
        <p:spPr/>
        <p:txBody>
          <a:bodyPr/>
          <a:lstStyle/>
          <a:p>
            <a:fld id="{87C5AC59-F0F4-F740-9642-4B245389BCD3}" type="slidenum">
              <a:rPr lang="en-US" smtClean="0"/>
              <a:t>‹#›</a:t>
            </a:fld>
            <a:endParaRPr lang="en-US"/>
          </a:p>
        </p:txBody>
      </p:sp>
    </p:spTree>
    <p:extLst>
      <p:ext uri="{BB962C8B-B14F-4D97-AF65-F5344CB8AC3E}">
        <p14:creationId xmlns:p14="http://schemas.microsoft.com/office/powerpoint/2010/main" val="3820350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64323-F844-874E-B332-07951B80EAC5}"/>
              </a:ext>
            </a:extLst>
          </p:cNvPr>
          <p:cNvSpPr>
            <a:spLocks noGrp="1"/>
          </p:cNvSpPr>
          <p:nvPr>
            <p:ph type="title"/>
          </p:nvPr>
        </p:nvSpPr>
        <p:spPr>
          <a:xfrm>
            <a:off x="831850" y="1709739"/>
            <a:ext cx="10515600" cy="2852737"/>
          </a:xfrm>
        </p:spPr>
        <p:txBody>
          <a:bodyPr anchor="b"/>
          <a:lstStyle>
            <a:lvl1pPr>
              <a:defRPr sz="2608"/>
            </a:lvl1pPr>
          </a:lstStyle>
          <a:p>
            <a:r>
              <a:rPr lang="en-US"/>
              <a:t>Click to edit Master title style</a:t>
            </a:r>
          </a:p>
        </p:txBody>
      </p:sp>
      <p:sp>
        <p:nvSpPr>
          <p:cNvPr id="3" name="Text Placeholder 2">
            <a:extLst>
              <a:ext uri="{FF2B5EF4-FFF2-40B4-BE49-F238E27FC236}">
                <a16:creationId xmlns:a16="http://schemas.microsoft.com/office/drawing/2014/main" id="{385186E0-8EC8-534A-B1C0-306293FC6FF3}"/>
              </a:ext>
            </a:extLst>
          </p:cNvPr>
          <p:cNvSpPr>
            <a:spLocks noGrp="1"/>
          </p:cNvSpPr>
          <p:nvPr>
            <p:ph type="body" idx="1"/>
          </p:nvPr>
        </p:nvSpPr>
        <p:spPr>
          <a:xfrm>
            <a:off x="831850" y="4589463"/>
            <a:ext cx="10515600" cy="1500187"/>
          </a:xfrm>
        </p:spPr>
        <p:txBody>
          <a:bodyPr/>
          <a:lstStyle>
            <a:lvl1pPr marL="0" indent="0">
              <a:buNone/>
              <a:defRPr sz="1043">
                <a:solidFill>
                  <a:schemeClr val="tx1">
                    <a:tint val="75000"/>
                  </a:schemeClr>
                </a:solidFill>
              </a:defRPr>
            </a:lvl1pPr>
            <a:lvl2pPr marL="198721" indent="0">
              <a:buNone/>
              <a:defRPr sz="869">
                <a:solidFill>
                  <a:schemeClr val="tx1">
                    <a:tint val="75000"/>
                  </a:schemeClr>
                </a:solidFill>
              </a:defRPr>
            </a:lvl2pPr>
            <a:lvl3pPr marL="397442" indent="0">
              <a:buNone/>
              <a:defRPr sz="783">
                <a:solidFill>
                  <a:schemeClr val="tx1">
                    <a:tint val="75000"/>
                  </a:schemeClr>
                </a:solidFill>
              </a:defRPr>
            </a:lvl3pPr>
            <a:lvl4pPr marL="596163" indent="0">
              <a:buNone/>
              <a:defRPr sz="695">
                <a:solidFill>
                  <a:schemeClr val="tx1">
                    <a:tint val="75000"/>
                  </a:schemeClr>
                </a:solidFill>
              </a:defRPr>
            </a:lvl4pPr>
            <a:lvl5pPr marL="794883" indent="0">
              <a:buNone/>
              <a:defRPr sz="695">
                <a:solidFill>
                  <a:schemeClr val="tx1">
                    <a:tint val="75000"/>
                  </a:schemeClr>
                </a:solidFill>
              </a:defRPr>
            </a:lvl5pPr>
            <a:lvl6pPr marL="993604" indent="0">
              <a:buNone/>
              <a:defRPr sz="695">
                <a:solidFill>
                  <a:schemeClr val="tx1">
                    <a:tint val="75000"/>
                  </a:schemeClr>
                </a:solidFill>
              </a:defRPr>
            </a:lvl6pPr>
            <a:lvl7pPr marL="1192325" indent="0">
              <a:buNone/>
              <a:defRPr sz="695">
                <a:solidFill>
                  <a:schemeClr val="tx1">
                    <a:tint val="75000"/>
                  </a:schemeClr>
                </a:solidFill>
              </a:defRPr>
            </a:lvl7pPr>
            <a:lvl8pPr marL="1391046" indent="0">
              <a:buNone/>
              <a:defRPr sz="695">
                <a:solidFill>
                  <a:schemeClr val="tx1">
                    <a:tint val="75000"/>
                  </a:schemeClr>
                </a:solidFill>
              </a:defRPr>
            </a:lvl8pPr>
            <a:lvl9pPr marL="1589767" indent="0">
              <a:buNone/>
              <a:defRPr sz="695">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A449AC-11D4-B047-9D82-E6F177D2729E}"/>
              </a:ext>
            </a:extLst>
          </p:cNvPr>
          <p:cNvSpPr>
            <a:spLocks noGrp="1"/>
          </p:cNvSpPr>
          <p:nvPr>
            <p:ph type="dt" sz="half" idx="10"/>
          </p:nvPr>
        </p:nvSpPr>
        <p:spPr/>
        <p:txBody>
          <a:bodyPr/>
          <a:lstStyle/>
          <a:p>
            <a:fld id="{4201A7B9-84B0-404A-9FD2-93A63061D903}" type="datetimeFigureOut">
              <a:rPr lang="en-US" smtClean="0"/>
              <a:t>5/4/2023</a:t>
            </a:fld>
            <a:endParaRPr lang="en-US"/>
          </a:p>
        </p:txBody>
      </p:sp>
      <p:sp>
        <p:nvSpPr>
          <p:cNvPr id="5" name="Footer Placeholder 4">
            <a:extLst>
              <a:ext uri="{FF2B5EF4-FFF2-40B4-BE49-F238E27FC236}">
                <a16:creationId xmlns:a16="http://schemas.microsoft.com/office/drawing/2014/main" id="{785C04ED-8F0A-034F-B232-715E514F5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F6EA25-B248-4B48-916A-974C35ECB6B9}"/>
              </a:ext>
            </a:extLst>
          </p:cNvPr>
          <p:cNvSpPr>
            <a:spLocks noGrp="1"/>
          </p:cNvSpPr>
          <p:nvPr>
            <p:ph type="sldNum" sz="quarter" idx="12"/>
          </p:nvPr>
        </p:nvSpPr>
        <p:spPr/>
        <p:txBody>
          <a:bodyPr/>
          <a:lstStyle/>
          <a:p>
            <a:fld id="{87C5AC59-F0F4-F740-9642-4B245389BCD3}" type="slidenum">
              <a:rPr lang="en-US" smtClean="0"/>
              <a:t>‹#›</a:t>
            </a:fld>
            <a:endParaRPr lang="en-US"/>
          </a:p>
        </p:txBody>
      </p:sp>
    </p:spTree>
    <p:extLst>
      <p:ext uri="{BB962C8B-B14F-4D97-AF65-F5344CB8AC3E}">
        <p14:creationId xmlns:p14="http://schemas.microsoft.com/office/powerpoint/2010/main" val="1041353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B96A-8090-AA4F-9921-FF44A52635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42B779-9C4E-5B4D-8101-3C99A970353A}"/>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8DD611-CE43-2843-94E3-74216B7389AE}"/>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1C7B28-D769-2845-834A-018D6EF768CF}"/>
              </a:ext>
            </a:extLst>
          </p:cNvPr>
          <p:cNvSpPr>
            <a:spLocks noGrp="1"/>
          </p:cNvSpPr>
          <p:nvPr>
            <p:ph type="dt" sz="half" idx="10"/>
          </p:nvPr>
        </p:nvSpPr>
        <p:spPr/>
        <p:txBody>
          <a:bodyPr/>
          <a:lstStyle/>
          <a:p>
            <a:fld id="{4201A7B9-84B0-404A-9FD2-93A63061D903}" type="datetimeFigureOut">
              <a:rPr lang="en-US" smtClean="0"/>
              <a:t>5/4/2023</a:t>
            </a:fld>
            <a:endParaRPr lang="en-US"/>
          </a:p>
        </p:txBody>
      </p:sp>
      <p:sp>
        <p:nvSpPr>
          <p:cNvPr id="6" name="Footer Placeholder 5">
            <a:extLst>
              <a:ext uri="{FF2B5EF4-FFF2-40B4-BE49-F238E27FC236}">
                <a16:creationId xmlns:a16="http://schemas.microsoft.com/office/drawing/2014/main" id="{1AA7CEED-6523-2E46-B23B-123706FD03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3677CB-6782-8349-B6B3-27EEB6CF1801}"/>
              </a:ext>
            </a:extLst>
          </p:cNvPr>
          <p:cNvSpPr>
            <a:spLocks noGrp="1"/>
          </p:cNvSpPr>
          <p:nvPr>
            <p:ph type="sldNum" sz="quarter" idx="12"/>
          </p:nvPr>
        </p:nvSpPr>
        <p:spPr/>
        <p:txBody>
          <a:bodyPr/>
          <a:lstStyle/>
          <a:p>
            <a:fld id="{87C5AC59-F0F4-F740-9642-4B245389BCD3}" type="slidenum">
              <a:rPr lang="en-US" smtClean="0"/>
              <a:t>‹#›</a:t>
            </a:fld>
            <a:endParaRPr lang="en-US"/>
          </a:p>
        </p:txBody>
      </p:sp>
    </p:spTree>
    <p:extLst>
      <p:ext uri="{BB962C8B-B14F-4D97-AF65-F5344CB8AC3E}">
        <p14:creationId xmlns:p14="http://schemas.microsoft.com/office/powerpoint/2010/main" val="1225950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4D1A7-56A3-064D-8023-A60C1118EA6F}"/>
              </a:ext>
            </a:extLst>
          </p:cNvPr>
          <p:cNvSpPr>
            <a:spLocks noGrp="1"/>
          </p:cNvSpPr>
          <p:nvPr>
            <p:ph type="title"/>
          </p:nvPr>
        </p:nvSpPr>
        <p:spPr>
          <a:xfrm>
            <a:off x="839789"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1F0E06-3228-0240-B3EE-AD74E5B1B6D2}"/>
              </a:ext>
            </a:extLst>
          </p:cNvPr>
          <p:cNvSpPr>
            <a:spLocks noGrp="1"/>
          </p:cNvSpPr>
          <p:nvPr>
            <p:ph type="body" idx="1"/>
          </p:nvPr>
        </p:nvSpPr>
        <p:spPr>
          <a:xfrm>
            <a:off x="839789" y="1681163"/>
            <a:ext cx="5157787" cy="823912"/>
          </a:xfrm>
        </p:spPr>
        <p:txBody>
          <a:bodyPr anchor="b"/>
          <a:lstStyle>
            <a:lvl1pPr marL="0" indent="0">
              <a:buNone/>
              <a:defRPr sz="1043" b="1"/>
            </a:lvl1pPr>
            <a:lvl2pPr marL="198721" indent="0">
              <a:buNone/>
              <a:defRPr sz="869" b="1"/>
            </a:lvl2pPr>
            <a:lvl3pPr marL="397442" indent="0">
              <a:buNone/>
              <a:defRPr sz="783" b="1"/>
            </a:lvl3pPr>
            <a:lvl4pPr marL="596163" indent="0">
              <a:buNone/>
              <a:defRPr sz="695" b="1"/>
            </a:lvl4pPr>
            <a:lvl5pPr marL="794883" indent="0">
              <a:buNone/>
              <a:defRPr sz="695" b="1"/>
            </a:lvl5pPr>
            <a:lvl6pPr marL="993604" indent="0">
              <a:buNone/>
              <a:defRPr sz="695" b="1"/>
            </a:lvl6pPr>
            <a:lvl7pPr marL="1192325" indent="0">
              <a:buNone/>
              <a:defRPr sz="695" b="1"/>
            </a:lvl7pPr>
            <a:lvl8pPr marL="1391046" indent="0">
              <a:buNone/>
              <a:defRPr sz="695" b="1"/>
            </a:lvl8pPr>
            <a:lvl9pPr marL="1589767" indent="0">
              <a:buNone/>
              <a:defRPr sz="695" b="1"/>
            </a:lvl9pPr>
          </a:lstStyle>
          <a:p>
            <a:pPr lvl="0"/>
            <a:r>
              <a:rPr lang="en-US"/>
              <a:t>Click to edit Master text styles</a:t>
            </a:r>
          </a:p>
        </p:txBody>
      </p:sp>
      <p:sp>
        <p:nvSpPr>
          <p:cNvPr id="4" name="Content Placeholder 3">
            <a:extLst>
              <a:ext uri="{FF2B5EF4-FFF2-40B4-BE49-F238E27FC236}">
                <a16:creationId xmlns:a16="http://schemas.microsoft.com/office/drawing/2014/main" id="{F1721DB5-AA1A-5B41-BF4C-9CF7DEAB0C34}"/>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6B5940-1004-FD41-AB77-2F9B6C3FFBC3}"/>
              </a:ext>
            </a:extLst>
          </p:cNvPr>
          <p:cNvSpPr>
            <a:spLocks noGrp="1"/>
          </p:cNvSpPr>
          <p:nvPr>
            <p:ph type="body" sz="quarter" idx="3"/>
          </p:nvPr>
        </p:nvSpPr>
        <p:spPr>
          <a:xfrm>
            <a:off x="6172201" y="1681163"/>
            <a:ext cx="5183187" cy="823912"/>
          </a:xfrm>
        </p:spPr>
        <p:txBody>
          <a:bodyPr anchor="b"/>
          <a:lstStyle>
            <a:lvl1pPr marL="0" indent="0">
              <a:buNone/>
              <a:defRPr sz="1043" b="1"/>
            </a:lvl1pPr>
            <a:lvl2pPr marL="198721" indent="0">
              <a:buNone/>
              <a:defRPr sz="869" b="1"/>
            </a:lvl2pPr>
            <a:lvl3pPr marL="397442" indent="0">
              <a:buNone/>
              <a:defRPr sz="783" b="1"/>
            </a:lvl3pPr>
            <a:lvl4pPr marL="596163" indent="0">
              <a:buNone/>
              <a:defRPr sz="695" b="1"/>
            </a:lvl4pPr>
            <a:lvl5pPr marL="794883" indent="0">
              <a:buNone/>
              <a:defRPr sz="695" b="1"/>
            </a:lvl5pPr>
            <a:lvl6pPr marL="993604" indent="0">
              <a:buNone/>
              <a:defRPr sz="695" b="1"/>
            </a:lvl6pPr>
            <a:lvl7pPr marL="1192325" indent="0">
              <a:buNone/>
              <a:defRPr sz="695" b="1"/>
            </a:lvl7pPr>
            <a:lvl8pPr marL="1391046" indent="0">
              <a:buNone/>
              <a:defRPr sz="695" b="1"/>
            </a:lvl8pPr>
            <a:lvl9pPr marL="1589767" indent="0">
              <a:buNone/>
              <a:defRPr sz="695" b="1"/>
            </a:lvl9pPr>
          </a:lstStyle>
          <a:p>
            <a:pPr lvl="0"/>
            <a:r>
              <a:rPr lang="en-US"/>
              <a:t>Click to edit Master text styles</a:t>
            </a:r>
          </a:p>
        </p:txBody>
      </p:sp>
      <p:sp>
        <p:nvSpPr>
          <p:cNvPr id="6" name="Content Placeholder 5">
            <a:extLst>
              <a:ext uri="{FF2B5EF4-FFF2-40B4-BE49-F238E27FC236}">
                <a16:creationId xmlns:a16="http://schemas.microsoft.com/office/drawing/2014/main" id="{C242B90B-6199-F349-A3B3-2492D23A696A}"/>
              </a:ext>
            </a:extLst>
          </p:cNvPr>
          <p:cNvSpPr>
            <a:spLocks noGrp="1"/>
          </p:cNvSpPr>
          <p:nvPr>
            <p:ph sz="quarter" idx="4"/>
          </p:nvPr>
        </p:nvSpPr>
        <p:spPr>
          <a:xfrm>
            <a:off x="6172201" y="2505075"/>
            <a:ext cx="51831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66ED3E-BE23-4E45-9404-06BCCF91C68F}"/>
              </a:ext>
            </a:extLst>
          </p:cNvPr>
          <p:cNvSpPr>
            <a:spLocks noGrp="1"/>
          </p:cNvSpPr>
          <p:nvPr>
            <p:ph type="dt" sz="half" idx="10"/>
          </p:nvPr>
        </p:nvSpPr>
        <p:spPr/>
        <p:txBody>
          <a:bodyPr/>
          <a:lstStyle/>
          <a:p>
            <a:fld id="{4201A7B9-84B0-404A-9FD2-93A63061D903}" type="datetimeFigureOut">
              <a:rPr lang="en-US" smtClean="0"/>
              <a:t>5/4/2023</a:t>
            </a:fld>
            <a:endParaRPr lang="en-US"/>
          </a:p>
        </p:txBody>
      </p:sp>
      <p:sp>
        <p:nvSpPr>
          <p:cNvPr id="8" name="Footer Placeholder 7">
            <a:extLst>
              <a:ext uri="{FF2B5EF4-FFF2-40B4-BE49-F238E27FC236}">
                <a16:creationId xmlns:a16="http://schemas.microsoft.com/office/drawing/2014/main" id="{DF3C384D-5969-234F-A5CB-D4A9EC867E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FE974C-F8CF-6949-B8A4-7620DA5CD14E}"/>
              </a:ext>
            </a:extLst>
          </p:cNvPr>
          <p:cNvSpPr>
            <a:spLocks noGrp="1"/>
          </p:cNvSpPr>
          <p:nvPr>
            <p:ph type="sldNum" sz="quarter" idx="12"/>
          </p:nvPr>
        </p:nvSpPr>
        <p:spPr/>
        <p:txBody>
          <a:bodyPr/>
          <a:lstStyle/>
          <a:p>
            <a:fld id="{87C5AC59-F0F4-F740-9642-4B245389BCD3}" type="slidenum">
              <a:rPr lang="en-US" smtClean="0"/>
              <a:t>‹#›</a:t>
            </a:fld>
            <a:endParaRPr lang="en-US"/>
          </a:p>
        </p:txBody>
      </p:sp>
    </p:spTree>
    <p:extLst>
      <p:ext uri="{BB962C8B-B14F-4D97-AF65-F5344CB8AC3E}">
        <p14:creationId xmlns:p14="http://schemas.microsoft.com/office/powerpoint/2010/main" val="43972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77CC3-84C3-BB4E-9A37-B38114975E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F8D298-8643-4A40-BCED-B3B533AFED99}"/>
              </a:ext>
            </a:extLst>
          </p:cNvPr>
          <p:cNvSpPr>
            <a:spLocks noGrp="1"/>
          </p:cNvSpPr>
          <p:nvPr>
            <p:ph type="dt" sz="half" idx="10"/>
          </p:nvPr>
        </p:nvSpPr>
        <p:spPr/>
        <p:txBody>
          <a:bodyPr/>
          <a:lstStyle/>
          <a:p>
            <a:fld id="{4201A7B9-84B0-404A-9FD2-93A63061D903}" type="datetimeFigureOut">
              <a:rPr lang="en-US" smtClean="0"/>
              <a:t>5/4/2023</a:t>
            </a:fld>
            <a:endParaRPr lang="en-US"/>
          </a:p>
        </p:txBody>
      </p:sp>
      <p:sp>
        <p:nvSpPr>
          <p:cNvPr id="4" name="Footer Placeholder 3">
            <a:extLst>
              <a:ext uri="{FF2B5EF4-FFF2-40B4-BE49-F238E27FC236}">
                <a16:creationId xmlns:a16="http://schemas.microsoft.com/office/drawing/2014/main" id="{B3BC9693-4F36-D943-BA5D-4D7D1A0647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5DEFD2-F1FD-E948-829C-69E3D5C86E0A}"/>
              </a:ext>
            </a:extLst>
          </p:cNvPr>
          <p:cNvSpPr>
            <a:spLocks noGrp="1"/>
          </p:cNvSpPr>
          <p:nvPr>
            <p:ph type="sldNum" sz="quarter" idx="12"/>
          </p:nvPr>
        </p:nvSpPr>
        <p:spPr/>
        <p:txBody>
          <a:bodyPr/>
          <a:lstStyle/>
          <a:p>
            <a:fld id="{87C5AC59-F0F4-F740-9642-4B245389BCD3}" type="slidenum">
              <a:rPr lang="en-US" smtClean="0"/>
              <a:t>‹#›</a:t>
            </a:fld>
            <a:endParaRPr lang="en-US"/>
          </a:p>
        </p:txBody>
      </p:sp>
    </p:spTree>
    <p:extLst>
      <p:ext uri="{BB962C8B-B14F-4D97-AF65-F5344CB8AC3E}">
        <p14:creationId xmlns:p14="http://schemas.microsoft.com/office/powerpoint/2010/main" val="693522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8CB212-36D9-BD43-9037-3403BB19B176}"/>
              </a:ext>
            </a:extLst>
          </p:cNvPr>
          <p:cNvSpPr>
            <a:spLocks noGrp="1"/>
          </p:cNvSpPr>
          <p:nvPr>
            <p:ph type="dt" sz="half" idx="10"/>
          </p:nvPr>
        </p:nvSpPr>
        <p:spPr/>
        <p:txBody>
          <a:bodyPr/>
          <a:lstStyle/>
          <a:p>
            <a:fld id="{4201A7B9-84B0-404A-9FD2-93A63061D903}" type="datetimeFigureOut">
              <a:rPr lang="en-US" smtClean="0"/>
              <a:t>5/4/2023</a:t>
            </a:fld>
            <a:endParaRPr lang="en-US"/>
          </a:p>
        </p:txBody>
      </p:sp>
      <p:sp>
        <p:nvSpPr>
          <p:cNvPr id="3" name="Footer Placeholder 2">
            <a:extLst>
              <a:ext uri="{FF2B5EF4-FFF2-40B4-BE49-F238E27FC236}">
                <a16:creationId xmlns:a16="http://schemas.microsoft.com/office/drawing/2014/main" id="{97ED468A-911D-D04A-902C-27067BB6F1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C733C7-C1AA-FA41-BCED-8C4895CEAE8F}"/>
              </a:ext>
            </a:extLst>
          </p:cNvPr>
          <p:cNvSpPr>
            <a:spLocks noGrp="1"/>
          </p:cNvSpPr>
          <p:nvPr>
            <p:ph type="sldNum" sz="quarter" idx="12"/>
          </p:nvPr>
        </p:nvSpPr>
        <p:spPr/>
        <p:txBody>
          <a:bodyPr/>
          <a:lstStyle/>
          <a:p>
            <a:fld id="{87C5AC59-F0F4-F740-9642-4B245389BCD3}" type="slidenum">
              <a:rPr lang="en-US" smtClean="0"/>
              <a:t>‹#›</a:t>
            </a:fld>
            <a:endParaRPr lang="en-US"/>
          </a:p>
        </p:txBody>
      </p:sp>
    </p:spTree>
    <p:extLst>
      <p:ext uri="{BB962C8B-B14F-4D97-AF65-F5344CB8AC3E}">
        <p14:creationId xmlns:p14="http://schemas.microsoft.com/office/powerpoint/2010/main" val="3252653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11BC0-7D90-3345-A18E-B1345A8B0DF9}"/>
              </a:ext>
            </a:extLst>
          </p:cNvPr>
          <p:cNvSpPr>
            <a:spLocks noGrp="1"/>
          </p:cNvSpPr>
          <p:nvPr>
            <p:ph type="title"/>
          </p:nvPr>
        </p:nvSpPr>
        <p:spPr>
          <a:xfrm>
            <a:off x="839789" y="457200"/>
            <a:ext cx="3932237" cy="1600200"/>
          </a:xfrm>
        </p:spPr>
        <p:txBody>
          <a:bodyPr anchor="b"/>
          <a:lstStyle>
            <a:lvl1pPr>
              <a:defRPr sz="1391"/>
            </a:lvl1pPr>
          </a:lstStyle>
          <a:p>
            <a:r>
              <a:rPr lang="en-US"/>
              <a:t>Click to edit Master title style</a:t>
            </a:r>
          </a:p>
        </p:txBody>
      </p:sp>
      <p:sp>
        <p:nvSpPr>
          <p:cNvPr id="3" name="Content Placeholder 2">
            <a:extLst>
              <a:ext uri="{FF2B5EF4-FFF2-40B4-BE49-F238E27FC236}">
                <a16:creationId xmlns:a16="http://schemas.microsoft.com/office/drawing/2014/main" id="{BF42713B-500E-2648-BBEC-75C8D868FDE2}"/>
              </a:ext>
            </a:extLst>
          </p:cNvPr>
          <p:cNvSpPr>
            <a:spLocks noGrp="1"/>
          </p:cNvSpPr>
          <p:nvPr>
            <p:ph idx="1"/>
          </p:nvPr>
        </p:nvSpPr>
        <p:spPr>
          <a:xfrm>
            <a:off x="5183187" y="987426"/>
            <a:ext cx="6172201" cy="4873625"/>
          </a:xfrm>
        </p:spPr>
        <p:txBody>
          <a:bodyPr/>
          <a:lstStyle>
            <a:lvl1pPr>
              <a:defRPr sz="1391"/>
            </a:lvl1pPr>
            <a:lvl2pPr>
              <a:defRPr sz="1217"/>
            </a:lvl2pPr>
            <a:lvl3pPr>
              <a:defRPr sz="1043"/>
            </a:lvl3pPr>
            <a:lvl4pPr>
              <a:defRPr sz="869"/>
            </a:lvl4pPr>
            <a:lvl5pPr>
              <a:defRPr sz="869"/>
            </a:lvl5pPr>
            <a:lvl6pPr>
              <a:defRPr sz="869"/>
            </a:lvl6pPr>
            <a:lvl7pPr>
              <a:defRPr sz="869"/>
            </a:lvl7pPr>
            <a:lvl8pPr>
              <a:defRPr sz="869"/>
            </a:lvl8pPr>
            <a:lvl9pPr>
              <a:defRPr sz="86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7EC79C-75AD-ED45-A60B-36EDC223D8F6}"/>
              </a:ext>
            </a:extLst>
          </p:cNvPr>
          <p:cNvSpPr>
            <a:spLocks noGrp="1"/>
          </p:cNvSpPr>
          <p:nvPr>
            <p:ph type="body" sz="half" idx="2"/>
          </p:nvPr>
        </p:nvSpPr>
        <p:spPr>
          <a:xfrm>
            <a:off x="839789" y="2057400"/>
            <a:ext cx="3932237" cy="3811588"/>
          </a:xfrm>
        </p:spPr>
        <p:txBody>
          <a:bodyPr/>
          <a:lstStyle>
            <a:lvl1pPr marL="0" indent="0">
              <a:buNone/>
              <a:defRPr sz="695"/>
            </a:lvl1pPr>
            <a:lvl2pPr marL="198721" indent="0">
              <a:buNone/>
              <a:defRPr sz="609"/>
            </a:lvl2pPr>
            <a:lvl3pPr marL="397442" indent="0">
              <a:buNone/>
              <a:defRPr sz="522"/>
            </a:lvl3pPr>
            <a:lvl4pPr marL="596163" indent="0">
              <a:buNone/>
              <a:defRPr sz="435"/>
            </a:lvl4pPr>
            <a:lvl5pPr marL="794883" indent="0">
              <a:buNone/>
              <a:defRPr sz="435"/>
            </a:lvl5pPr>
            <a:lvl6pPr marL="993604" indent="0">
              <a:buNone/>
              <a:defRPr sz="435"/>
            </a:lvl6pPr>
            <a:lvl7pPr marL="1192325" indent="0">
              <a:buNone/>
              <a:defRPr sz="435"/>
            </a:lvl7pPr>
            <a:lvl8pPr marL="1391046" indent="0">
              <a:buNone/>
              <a:defRPr sz="435"/>
            </a:lvl8pPr>
            <a:lvl9pPr marL="1589767" indent="0">
              <a:buNone/>
              <a:defRPr sz="435"/>
            </a:lvl9pPr>
          </a:lstStyle>
          <a:p>
            <a:pPr lvl="0"/>
            <a:r>
              <a:rPr lang="en-US"/>
              <a:t>Click to edit Master text styles</a:t>
            </a:r>
          </a:p>
        </p:txBody>
      </p:sp>
      <p:sp>
        <p:nvSpPr>
          <p:cNvPr id="5" name="Date Placeholder 4">
            <a:extLst>
              <a:ext uri="{FF2B5EF4-FFF2-40B4-BE49-F238E27FC236}">
                <a16:creationId xmlns:a16="http://schemas.microsoft.com/office/drawing/2014/main" id="{ECAEDDF1-8C11-D34C-9B33-2AC28A334C04}"/>
              </a:ext>
            </a:extLst>
          </p:cNvPr>
          <p:cNvSpPr>
            <a:spLocks noGrp="1"/>
          </p:cNvSpPr>
          <p:nvPr>
            <p:ph type="dt" sz="half" idx="10"/>
          </p:nvPr>
        </p:nvSpPr>
        <p:spPr/>
        <p:txBody>
          <a:bodyPr/>
          <a:lstStyle/>
          <a:p>
            <a:fld id="{4201A7B9-84B0-404A-9FD2-93A63061D903}" type="datetimeFigureOut">
              <a:rPr lang="en-US" smtClean="0"/>
              <a:t>5/4/2023</a:t>
            </a:fld>
            <a:endParaRPr lang="en-US"/>
          </a:p>
        </p:txBody>
      </p:sp>
      <p:sp>
        <p:nvSpPr>
          <p:cNvPr id="6" name="Footer Placeholder 5">
            <a:extLst>
              <a:ext uri="{FF2B5EF4-FFF2-40B4-BE49-F238E27FC236}">
                <a16:creationId xmlns:a16="http://schemas.microsoft.com/office/drawing/2014/main" id="{23FE72F3-D9C7-C047-B821-09A180A047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5F45DB-55E4-9541-8CE7-CD9F1FFFA68F}"/>
              </a:ext>
            </a:extLst>
          </p:cNvPr>
          <p:cNvSpPr>
            <a:spLocks noGrp="1"/>
          </p:cNvSpPr>
          <p:nvPr>
            <p:ph type="sldNum" sz="quarter" idx="12"/>
          </p:nvPr>
        </p:nvSpPr>
        <p:spPr/>
        <p:txBody>
          <a:bodyPr/>
          <a:lstStyle/>
          <a:p>
            <a:fld id="{87C5AC59-F0F4-F740-9642-4B245389BCD3}" type="slidenum">
              <a:rPr lang="en-US" smtClean="0"/>
              <a:t>‹#›</a:t>
            </a:fld>
            <a:endParaRPr lang="en-US"/>
          </a:p>
        </p:txBody>
      </p:sp>
    </p:spTree>
    <p:extLst>
      <p:ext uri="{BB962C8B-B14F-4D97-AF65-F5344CB8AC3E}">
        <p14:creationId xmlns:p14="http://schemas.microsoft.com/office/powerpoint/2010/main" val="622295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A9F350-8092-4D09-9E77-5F7254DBFB3A}"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2849C-2550-4611-B4E8-361EF944DF70}" type="slidenum">
              <a:rPr lang="en-US" smtClean="0"/>
              <a:t>‹#›</a:t>
            </a:fld>
            <a:endParaRPr lang="en-US"/>
          </a:p>
        </p:txBody>
      </p:sp>
    </p:spTree>
    <p:extLst>
      <p:ext uri="{BB962C8B-B14F-4D97-AF65-F5344CB8AC3E}">
        <p14:creationId xmlns:p14="http://schemas.microsoft.com/office/powerpoint/2010/main" val="33597232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3A460-3F88-E246-BE26-F5DA694734DE}"/>
              </a:ext>
            </a:extLst>
          </p:cNvPr>
          <p:cNvSpPr>
            <a:spLocks noGrp="1"/>
          </p:cNvSpPr>
          <p:nvPr>
            <p:ph type="title"/>
          </p:nvPr>
        </p:nvSpPr>
        <p:spPr>
          <a:xfrm>
            <a:off x="839789" y="457200"/>
            <a:ext cx="3932237" cy="1600200"/>
          </a:xfrm>
        </p:spPr>
        <p:txBody>
          <a:bodyPr anchor="b"/>
          <a:lstStyle>
            <a:lvl1pPr>
              <a:defRPr sz="1391"/>
            </a:lvl1pPr>
          </a:lstStyle>
          <a:p>
            <a:r>
              <a:rPr lang="en-US"/>
              <a:t>Click to edit Master title style</a:t>
            </a:r>
          </a:p>
        </p:txBody>
      </p:sp>
      <p:sp>
        <p:nvSpPr>
          <p:cNvPr id="3" name="Picture Placeholder 2">
            <a:extLst>
              <a:ext uri="{FF2B5EF4-FFF2-40B4-BE49-F238E27FC236}">
                <a16:creationId xmlns:a16="http://schemas.microsoft.com/office/drawing/2014/main" id="{1ADB4AB3-E5B0-7044-8D58-5224515FFC1E}"/>
              </a:ext>
            </a:extLst>
          </p:cNvPr>
          <p:cNvSpPr>
            <a:spLocks noGrp="1"/>
          </p:cNvSpPr>
          <p:nvPr>
            <p:ph type="pic" idx="1"/>
          </p:nvPr>
        </p:nvSpPr>
        <p:spPr>
          <a:xfrm>
            <a:off x="5183187" y="987426"/>
            <a:ext cx="6172201" cy="4873625"/>
          </a:xfrm>
        </p:spPr>
        <p:txBody>
          <a:bodyPr/>
          <a:lstStyle>
            <a:lvl1pPr marL="0" indent="0">
              <a:buNone/>
              <a:defRPr sz="1391"/>
            </a:lvl1pPr>
            <a:lvl2pPr marL="198721" indent="0">
              <a:buNone/>
              <a:defRPr sz="1217"/>
            </a:lvl2pPr>
            <a:lvl3pPr marL="397442" indent="0">
              <a:buNone/>
              <a:defRPr sz="1043"/>
            </a:lvl3pPr>
            <a:lvl4pPr marL="596163" indent="0">
              <a:buNone/>
              <a:defRPr sz="869"/>
            </a:lvl4pPr>
            <a:lvl5pPr marL="794883" indent="0">
              <a:buNone/>
              <a:defRPr sz="869"/>
            </a:lvl5pPr>
            <a:lvl6pPr marL="993604" indent="0">
              <a:buNone/>
              <a:defRPr sz="869"/>
            </a:lvl6pPr>
            <a:lvl7pPr marL="1192325" indent="0">
              <a:buNone/>
              <a:defRPr sz="869"/>
            </a:lvl7pPr>
            <a:lvl8pPr marL="1391046" indent="0">
              <a:buNone/>
              <a:defRPr sz="869"/>
            </a:lvl8pPr>
            <a:lvl9pPr marL="1589767" indent="0">
              <a:buNone/>
              <a:defRPr sz="869"/>
            </a:lvl9pPr>
          </a:lstStyle>
          <a:p>
            <a:endParaRPr lang="en-US"/>
          </a:p>
        </p:txBody>
      </p:sp>
      <p:sp>
        <p:nvSpPr>
          <p:cNvPr id="4" name="Text Placeholder 3">
            <a:extLst>
              <a:ext uri="{FF2B5EF4-FFF2-40B4-BE49-F238E27FC236}">
                <a16:creationId xmlns:a16="http://schemas.microsoft.com/office/drawing/2014/main" id="{FCE8B247-35F8-2A4C-A7D2-99F3AED418F1}"/>
              </a:ext>
            </a:extLst>
          </p:cNvPr>
          <p:cNvSpPr>
            <a:spLocks noGrp="1"/>
          </p:cNvSpPr>
          <p:nvPr>
            <p:ph type="body" sz="half" idx="2"/>
          </p:nvPr>
        </p:nvSpPr>
        <p:spPr>
          <a:xfrm>
            <a:off x="839789" y="2057400"/>
            <a:ext cx="3932237" cy="3811588"/>
          </a:xfrm>
        </p:spPr>
        <p:txBody>
          <a:bodyPr/>
          <a:lstStyle>
            <a:lvl1pPr marL="0" indent="0">
              <a:buNone/>
              <a:defRPr sz="695"/>
            </a:lvl1pPr>
            <a:lvl2pPr marL="198721" indent="0">
              <a:buNone/>
              <a:defRPr sz="609"/>
            </a:lvl2pPr>
            <a:lvl3pPr marL="397442" indent="0">
              <a:buNone/>
              <a:defRPr sz="522"/>
            </a:lvl3pPr>
            <a:lvl4pPr marL="596163" indent="0">
              <a:buNone/>
              <a:defRPr sz="435"/>
            </a:lvl4pPr>
            <a:lvl5pPr marL="794883" indent="0">
              <a:buNone/>
              <a:defRPr sz="435"/>
            </a:lvl5pPr>
            <a:lvl6pPr marL="993604" indent="0">
              <a:buNone/>
              <a:defRPr sz="435"/>
            </a:lvl6pPr>
            <a:lvl7pPr marL="1192325" indent="0">
              <a:buNone/>
              <a:defRPr sz="435"/>
            </a:lvl7pPr>
            <a:lvl8pPr marL="1391046" indent="0">
              <a:buNone/>
              <a:defRPr sz="435"/>
            </a:lvl8pPr>
            <a:lvl9pPr marL="1589767" indent="0">
              <a:buNone/>
              <a:defRPr sz="435"/>
            </a:lvl9pPr>
          </a:lstStyle>
          <a:p>
            <a:pPr lvl="0"/>
            <a:r>
              <a:rPr lang="en-US"/>
              <a:t>Click to edit Master text styles</a:t>
            </a:r>
          </a:p>
        </p:txBody>
      </p:sp>
      <p:sp>
        <p:nvSpPr>
          <p:cNvPr id="5" name="Date Placeholder 4">
            <a:extLst>
              <a:ext uri="{FF2B5EF4-FFF2-40B4-BE49-F238E27FC236}">
                <a16:creationId xmlns:a16="http://schemas.microsoft.com/office/drawing/2014/main" id="{82E126A4-BCB0-C44B-8923-7E788DFC3551}"/>
              </a:ext>
            </a:extLst>
          </p:cNvPr>
          <p:cNvSpPr>
            <a:spLocks noGrp="1"/>
          </p:cNvSpPr>
          <p:nvPr>
            <p:ph type="dt" sz="half" idx="10"/>
          </p:nvPr>
        </p:nvSpPr>
        <p:spPr/>
        <p:txBody>
          <a:bodyPr/>
          <a:lstStyle/>
          <a:p>
            <a:fld id="{4201A7B9-84B0-404A-9FD2-93A63061D903}" type="datetimeFigureOut">
              <a:rPr lang="en-US" smtClean="0"/>
              <a:t>5/4/2023</a:t>
            </a:fld>
            <a:endParaRPr lang="en-US"/>
          </a:p>
        </p:txBody>
      </p:sp>
      <p:sp>
        <p:nvSpPr>
          <p:cNvPr id="6" name="Footer Placeholder 5">
            <a:extLst>
              <a:ext uri="{FF2B5EF4-FFF2-40B4-BE49-F238E27FC236}">
                <a16:creationId xmlns:a16="http://schemas.microsoft.com/office/drawing/2014/main" id="{4EF3A2B5-F0CF-1041-93AC-A8409280A7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C3D8ED-C250-7D40-8684-AFE66320CB5B}"/>
              </a:ext>
            </a:extLst>
          </p:cNvPr>
          <p:cNvSpPr>
            <a:spLocks noGrp="1"/>
          </p:cNvSpPr>
          <p:nvPr>
            <p:ph type="sldNum" sz="quarter" idx="12"/>
          </p:nvPr>
        </p:nvSpPr>
        <p:spPr/>
        <p:txBody>
          <a:bodyPr/>
          <a:lstStyle/>
          <a:p>
            <a:fld id="{87C5AC59-F0F4-F740-9642-4B245389BCD3}" type="slidenum">
              <a:rPr lang="en-US" smtClean="0"/>
              <a:t>‹#›</a:t>
            </a:fld>
            <a:endParaRPr lang="en-US"/>
          </a:p>
        </p:txBody>
      </p:sp>
    </p:spTree>
    <p:extLst>
      <p:ext uri="{BB962C8B-B14F-4D97-AF65-F5344CB8AC3E}">
        <p14:creationId xmlns:p14="http://schemas.microsoft.com/office/powerpoint/2010/main" val="1803788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0299B-7B17-7244-B3B9-E8B38215EB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500CC9-844E-FE49-A7A2-7933FE5E76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A46AB9-A874-6F40-B483-46D9493D45F7}"/>
              </a:ext>
            </a:extLst>
          </p:cNvPr>
          <p:cNvSpPr>
            <a:spLocks noGrp="1"/>
          </p:cNvSpPr>
          <p:nvPr>
            <p:ph type="dt" sz="half" idx="10"/>
          </p:nvPr>
        </p:nvSpPr>
        <p:spPr/>
        <p:txBody>
          <a:bodyPr/>
          <a:lstStyle/>
          <a:p>
            <a:fld id="{4201A7B9-84B0-404A-9FD2-93A63061D903}" type="datetimeFigureOut">
              <a:rPr lang="en-US" smtClean="0"/>
              <a:t>5/4/2023</a:t>
            </a:fld>
            <a:endParaRPr lang="en-US"/>
          </a:p>
        </p:txBody>
      </p:sp>
      <p:sp>
        <p:nvSpPr>
          <p:cNvPr id="5" name="Footer Placeholder 4">
            <a:extLst>
              <a:ext uri="{FF2B5EF4-FFF2-40B4-BE49-F238E27FC236}">
                <a16:creationId xmlns:a16="http://schemas.microsoft.com/office/drawing/2014/main" id="{34F070C8-4CFC-D648-81C9-1AF78A47D3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4F8C72-9AE5-3142-891E-7AB28840350F}"/>
              </a:ext>
            </a:extLst>
          </p:cNvPr>
          <p:cNvSpPr>
            <a:spLocks noGrp="1"/>
          </p:cNvSpPr>
          <p:nvPr>
            <p:ph type="sldNum" sz="quarter" idx="12"/>
          </p:nvPr>
        </p:nvSpPr>
        <p:spPr/>
        <p:txBody>
          <a:bodyPr/>
          <a:lstStyle/>
          <a:p>
            <a:fld id="{87C5AC59-F0F4-F740-9642-4B245389BCD3}" type="slidenum">
              <a:rPr lang="en-US" smtClean="0"/>
              <a:t>‹#›</a:t>
            </a:fld>
            <a:endParaRPr lang="en-US"/>
          </a:p>
        </p:txBody>
      </p:sp>
    </p:spTree>
    <p:extLst>
      <p:ext uri="{BB962C8B-B14F-4D97-AF65-F5344CB8AC3E}">
        <p14:creationId xmlns:p14="http://schemas.microsoft.com/office/powerpoint/2010/main" val="2415074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59D90E-2C42-7843-9AAE-97CCF7EBE212}"/>
              </a:ext>
            </a:extLst>
          </p:cNvPr>
          <p:cNvSpPr>
            <a:spLocks noGrp="1"/>
          </p:cNvSpPr>
          <p:nvPr>
            <p:ph type="title" orient="vert"/>
          </p:nvPr>
        </p:nvSpPr>
        <p:spPr>
          <a:xfrm>
            <a:off x="8724901" y="365126"/>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B4BCD1-762E-0A4E-B60A-D0908E0E5F78}"/>
              </a:ext>
            </a:extLst>
          </p:cNvPr>
          <p:cNvSpPr>
            <a:spLocks noGrp="1"/>
          </p:cNvSpPr>
          <p:nvPr>
            <p:ph type="body" orient="vert" idx="1"/>
          </p:nvPr>
        </p:nvSpPr>
        <p:spPr>
          <a:xfrm>
            <a:off x="838201"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2B593C-1CDC-1347-8B0C-501E3EB694E0}"/>
              </a:ext>
            </a:extLst>
          </p:cNvPr>
          <p:cNvSpPr>
            <a:spLocks noGrp="1"/>
          </p:cNvSpPr>
          <p:nvPr>
            <p:ph type="dt" sz="half" idx="10"/>
          </p:nvPr>
        </p:nvSpPr>
        <p:spPr/>
        <p:txBody>
          <a:bodyPr/>
          <a:lstStyle/>
          <a:p>
            <a:fld id="{4201A7B9-84B0-404A-9FD2-93A63061D903}" type="datetimeFigureOut">
              <a:rPr lang="en-US" smtClean="0"/>
              <a:t>5/4/2023</a:t>
            </a:fld>
            <a:endParaRPr lang="en-US"/>
          </a:p>
        </p:txBody>
      </p:sp>
      <p:sp>
        <p:nvSpPr>
          <p:cNvPr id="5" name="Footer Placeholder 4">
            <a:extLst>
              <a:ext uri="{FF2B5EF4-FFF2-40B4-BE49-F238E27FC236}">
                <a16:creationId xmlns:a16="http://schemas.microsoft.com/office/drawing/2014/main" id="{249F44A3-3DF6-AA4E-BFEC-8E1369B97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F94EA0-2958-CB47-B51D-36905B034E7C}"/>
              </a:ext>
            </a:extLst>
          </p:cNvPr>
          <p:cNvSpPr>
            <a:spLocks noGrp="1"/>
          </p:cNvSpPr>
          <p:nvPr>
            <p:ph type="sldNum" sz="quarter" idx="12"/>
          </p:nvPr>
        </p:nvSpPr>
        <p:spPr/>
        <p:txBody>
          <a:bodyPr/>
          <a:lstStyle/>
          <a:p>
            <a:fld id="{87C5AC59-F0F4-F740-9642-4B245389BCD3}" type="slidenum">
              <a:rPr lang="en-US" smtClean="0"/>
              <a:t>‹#›</a:t>
            </a:fld>
            <a:endParaRPr lang="en-US"/>
          </a:p>
        </p:txBody>
      </p:sp>
    </p:spTree>
    <p:extLst>
      <p:ext uri="{BB962C8B-B14F-4D97-AF65-F5344CB8AC3E}">
        <p14:creationId xmlns:p14="http://schemas.microsoft.com/office/powerpoint/2010/main" val="4017429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D55198-60DA-41EC-840B-762BD5236DDC}"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FE0553-5351-4ABF-B17B-342EBD3903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859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55198-60DA-41EC-840B-762BD5236DDC}"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FE0553-5351-4ABF-B17B-342EBD3903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141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D55198-60DA-41EC-840B-762BD5236DDC}"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FE0553-5351-4ABF-B17B-342EBD3903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47193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D55198-60DA-41EC-840B-762BD5236DDC}"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FE0553-5351-4ABF-B17B-342EBD3903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96380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D55198-60DA-41EC-840B-762BD5236DDC}"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FE0553-5351-4ABF-B17B-342EBD3903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489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D55198-60DA-41EC-840B-762BD5236DDC}"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FE0553-5351-4ABF-B17B-342EBD3903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61785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D55198-60DA-41EC-840B-762BD5236DDC}"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FE0553-5351-4ABF-B17B-342EBD3903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174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A9F350-8092-4D09-9E77-5F7254DBFB3A}"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2849C-2550-4611-B4E8-361EF944DF70}" type="slidenum">
              <a:rPr lang="en-US" smtClean="0"/>
              <a:t>‹#›</a:t>
            </a:fld>
            <a:endParaRPr lang="en-US"/>
          </a:p>
        </p:txBody>
      </p:sp>
    </p:spTree>
    <p:extLst>
      <p:ext uri="{BB962C8B-B14F-4D97-AF65-F5344CB8AC3E}">
        <p14:creationId xmlns:p14="http://schemas.microsoft.com/office/powerpoint/2010/main" val="570669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D55198-60DA-41EC-840B-762BD5236DDC}"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FE0553-5351-4ABF-B17B-342EBD3903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9869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D55198-60DA-41EC-840B-762BD5236DDC}"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FE0553-5351-4ABF-B17B-342EBD3903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2624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55198-60DA-41EC-840B-762BD5236DDC}"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FE0553-5351-4ABF-B17B-342EBD3903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01244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55198-60DA-41EC-840B-762BD5236DDC}"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FE0553-5351-4ABF-B17B-342EBD3903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7844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8EA9B-B753-C648-948A-EB5FE851A8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97393B-1961-9147-8D2F-72FF0161D0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D25C80-12B9-B846-ABFD-AD2AEDF8B10A}"/>
              </a:ext>
            </a:extLst>
          </p:cNvPr>
          <p:cNvSpPr>
            <a:spLocks noGrp="1"/>
          </p:cNvSpPr>
          <p:nvPr>
            <p:ph type="dt" sz="half" idx="10"/>
          </p:nvPr>
        </p:nvSpPr>
        <p:spPr/>
        <p:txBody>
          <a:bodyPr/>
          <a:lstStyle/>
          <a:p>
            <a:fld id="{B81D9611-0B08-4D4F-868E-C7714D700387}" type="datetimeFigureOut">
              <a:rPr lang="en-US" smtClean="0"/>
              <a:t>5/4/2023</a:t>
            </a:fld>
            <a:endParaRPr lang="en-US" dirty="0"/>
          </a:p>
        </p:txBody>
      </p:sp>
      <p:sp>
        <p:nvSpPr>
          <p:cNvPr id="5" name="Footer Placeholder 4">
            <a:extLst>
              <a:ext uri="{FF2B5EF4-FFF2-40B4-BE49-F238E27FC236}">
                <a16:creationId xmlns:a16="http://schemas.microsoft.com/office/drawing/2014/main" id="{FEB527DB-78E9-0C44-BF8A-34A6D45FE5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B1E779-2259-0244-A03F-95BA3F1BBA48}"/>
              </a:ext>
            </a:extLst>
          </p:cNvPr>
          <p:cNvSpPr>
            <a:spLocks noGrp="1"/>
          </p:cNvSpPr>
          <p:nvPr>
            <p:ph type="sldNum" sz="quarter" idx="12"/>
          </p:nvPr>
        </p:nvSpPr>
        <p:spPr/>
        <p:txBody>
          <a:bodyPr/>
          <a:lstStyle/>
          <a:p>
            <a:fld id="{82B7C299-ABD9-F548-9D28-9FE4D4F3500C}" type="slidenum">
              <a:rPr lang="en-US" smtClean="0"/>
              <a:t>‹#›</a:t>
            </a:fld>
            <a:endParaRPr lang="en-US" dirty="0"/>
          </a:p>
        </p:txBody>
      </p:sp>
    </p:spTree>
    <p:extLst>
      <p:ext uri="{BB962C8B-B14F-4D97-AF65-F5344CB8AC3E}">
        <p14:creationId xmlns:p14="http://schemas.microsoft.com/office/powerpoint/2010/main" val="26306271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260BC-F6EB-F448-AEBF-27D7F2BA60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B2163D-A380-2C46-9A11-91895539BC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446C66-1769-2D40-84EA-DBB9759D9847}"/>
              </a:ext>
            </a:extLst>
          </p:cNvPr>
          <p:cNvSpPr>
            <a:spLocks noGrp="1"/>
          </p:cNvSpPr>
          <p:nvPr>
            <p:ph type="dt" sz="half" idx="10"/>
          </p:nvPr>
        </p:nvSpPr>
        <p:spPr/>
        <p:txBody>
          <a:bodyPr/>
          <a:lstStyle/>
          <a:p>
            <a:fld id="{B81D9611-0B08-4D4F-868E-C7714D700387}" type="datetimeFigureOut">
              <a:rPr lang="en-US" smtClean="0"/>
              <a:t>5/4/2023</a:t>
            </a:fld>
            <a:endParaRPr lang="en-US" dirty="0"/>
          </a:p>
        </p:txBody>
      </p:sp>
      <p:sp>
        <p:nvSpPr>
          <p:cNvPr id="5" name="Footer Placeholder 4">
            <a:extLst>
              <a:ext uri="{FF2B5EF4-FFF2-40B4-BE49-F238E27FC236}">
                <a16:creationId xmlns:a16="http://schemas.microsoft.com/office/drawing/2014/main" id="{FFE74D5D-DAEE-F442-81EE-28E1CDEA56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086689-3D58-0D4C-A7C4-6AA11779D688}"/>
              </a:ext>
            </a:extLst>
          </p:cNvPr>
          <p:cNvSpPr>
            <a:spLocks noGrp="1"/>
          </p:cNvSpPr>
          <p:nvPr>
            <p:ph type="sldNum" sz="quarter" idx="12"/>
          </p:nvPr>
        </p:nvSpPr>
        <p:spPr/>
        <p:txBody>
          <a:bodyPr/>
          <a:lstStyle/>
          <a:p>
            <a:fld id="{82B7C299-ABD9-F548-9D28-9FE4D4F3500C}" type="slidenum">
              <a:rPr lang="en-US" smtClean="0"/>
              <a:t>‹#›</a:t>
            </a:fld>
            <a:endParaRPr lang="en-US" dirty="0"/>
          </a:p>
        </p:txBody>
      </p:sp>
    </p:spTree>
    <p:extLst>
      <p:ext uri="{BB962C8B-B14F-4D97-AF65-F5344CB8AC3E}">
        <p14:creationId xmlns:p14="http://schemas.microsoft.com/office/powerpoint/2010/main" val="38130269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373D6-8653-9343-A6F2-8915B2E961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3902E5-5E86-8A48-B650-50E8AA4B9A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F4E142-50B4-D848-A3A3-690CF26CF2A1}"/>
              </a:ext>
            </a:extLst>
          </p:cNvPr>
          <p:cNvSpPr>
            <a:spLocks noGrp="1"/>
          </p:cNvSpPr>
          <p:nvPr>
            <p:ph type="dt" sz="half" idx="10"/>
          </p:nvPr>
        </p:nvSpPr>
        <p:spPr/>
        <p:txBody>
          <a:bodyPr/>
          <a:lstStyle/>
          <a:p>
            <a:fld id="{B81D9611-0B08-4D4F-868E-C7714D700387}" type="datetimeFigureOut">
              <a:rPr lang="en-US" smtClean="0"/>
              <a:t>5/4/2023</a:t>
            </a:fld>
            <a:endParaRPr lang="en-US" dirty="0"/>
          </a:p>
        </p:txBody>
      </p:sp>
      <p:sp>
        <p:nvSpPr>
          <p:cNvPr id="5" name="Footer Placeholder 4">
            <a:extLst>
              <a:ext uri="{FF2B5EF4-FFF2-40B4-BE49-F238E27FC236}">
                <a16:creationId xmlns:a16="http://schemas.microsoft.com/office/drawing/2014/main" id="{BBD19AEA-F765-B840-83F9-5D74949E50B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BDBE1B-F35D-744B-9203-1EACF0C7D7DC}"/>
              </a:ext>
            </a:extLst>
          </p:cNvPr>
          <p:cNvSpPr>
            <a:spLocks noGrp="1"/>
          </p:cNvSpPr>
          <p:nvPr>
            <p:ph type="sldNum" sz="quarter" idx="12"/>
          </p:nvPr>
        </p:nvSpPr>
        <p:spPr/>
        <p:txBody>
          <a:bodyPr/>
          <a:lstStyle/>
          <a:p>
            <a:fld id="{82B7C299-ABD9-F548-9D28-9FE4D4F3500C}" type="slidenum">
              <a:rPr lang="en-US" smtClean="0"/>
              <a:t>‹#›</a:t>
            </a:fld>
            <a:endParaRPr lang="en-US" dirty="0"/>
          </a:p>
        </p:txBody>
      </p:sp>
    </p:spTree>
    <p:extLst>
      <p:ext uri="{BB962C8B-B14F-4D97-AF65-F5344CB8AC3E}">
        <p14:creationId xmlns:p14="http://schemas.microsoft.com/office/powerpoint/2010/main" val="31231162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2D16A-E7EA-794C-ABAF-ED5AE3D41C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5DAC41-5EF5-E44D-9089-78F9C0F4F1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2EC21A-17D1-144F-A87E-E51380B385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B0A67B-34CF-344E-AB5F-8CA5CF6D5844}"/>
              </a:ext>
            </a:extLst>
          </p:cNvPr>
          <p:cNvSpPr>
            <a:spLocks noGrp="1"/>
          </p:cNvSpPr>
          <p:nvPr>
            <p:ph type="dt" sz="half" idx="10"/>
          </p:nvPr>
        </p:nvSpPr>
        <p:spPr/>
        <p:txBody>
          <a:bodyPr/>
          <a:lstStyle/>
          <a:p>
            <a:fld id="{B81D9611-0B08-4D4F-868E-C7714D700387}" type="datetimeFigureOut">
              <a:rPr lang="en-US" smtClean="0"/>
              <a:t>5/4/2023</a:t>
            </a:fld>
            <a:endParaRPr lang="en-US" dirty="0"/>
          </a:p>
        </p:txBody>
      </p:sp>
      <p:sp>
        <p:nvSpPr>
          <p:cNvPr id="6" name="Footer Placeholder 5">
            <a:extLst>
              <a:ext uri="{FF2B5EF4-FFF2-40B4-BE49-F238E27FC236}">
                <a16:creationId xmlns:a16="http://schemas.microsoft.com/office/drawing/2014/main" id="{CE3D26DB-5713-F24C-8A02-AC05621811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CE4A2B6-0072-554C-A388-C4BA036B68FD}"/>
              </a:ext>
            </a:extLst>
          </p:cNvPr>
          <p:cNvSpPr>
            <a:spLocks noGrp="1"/>
          </p:cNvSpPr>
          <p:nvPr>
            <p:ph type="sldNum" sz="quarter" idx="12"/>
          </p:nvPr>
        </p:nvSpPr>
        <p:spPr/>
        <p:txBody>
          <a:bodyPr/>
          <a:lstStyle/>
          <a:p>
            <a:fld id="{82B7C299-ABD9-F548-9D28-9FE4D4F3500C}" type="slidenum">
              <a:rPr lang="en-US" smtClean="0"/>
              <a:t>‹#›</a:t>
            </a:fld>
            <a:endParaRPr lang="en-US" dirty="0"/>
          </a:p>
        </p:txBody>
      </p:sp>
    </p:spTree>
    <p:extLst>
      <p:ext uri="{BB962C8B-B14F-4D97-AF65-F5344CB8AC3E}">
        <p14:creationId xmlns:p14="http://schemas.microsoft.com/office/powerpoint/2010/main" val="33713963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CBD24-50E9-7D4B-9DAB-8A8BB0322D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FB1136-1966-4647-8E47-7173CAB103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C640BF-A55D-8E42-BC47-CBC34D6CD0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C9D809-7713-B446-B6CF-B0BD5E30B4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ACFFE1-DE4A-7A41-9386-DB5DACC231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4BC498-1BD6-BE4D-B226-4D18464645C6}"/>
              </a:ext>
            </a:extLst>
          </p:cNvPr>
          <p:cNvSpPr>
            <a:spLocks noGrp="1"/>
          </p:cNvSpPr>
          <p:nvPr>
            <p:ph type="dt" sz="half" idx="10"/>
          </p:nvPr>
        </p:nvSpPr>
        <p:spPr/>
        <p:txBody>
          <a:bodyPr/>
          <a:lstStyle/>
          <a:p>
            <a:fld id="{B81D9611-0B08-4D4F-868E-C7714D700387}" type="datetimeFigureOut">
              <a:rPr lang="en-US" smtClean="0"/>
              <a:t>5/4/2023</a:t>
            </a:fld>
            <a:endParaRPr lang="en-US" dirty="0"/>
          </a:p>
        </p:txBody>
      </p:sp>
      <p:sp>
        <p:nvSpPr>
          <p:cNvPr id="8" name="Footer Placeholder 7">
            <a:extLst>
              <a:ext uri="{FF2B5EF4-FFF2-40B4-BE49-F238E27FC236}">
                <a16:creationId xmlns:a16="http://schemas.microsoft.com/office/drawing/2014/main" id="{1577C2C9-5582-5145-94EB-70B7FBC296B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7D0B370-F69F-E341-A84D-46DF7BB05220}"/>
              </a:ext>
            </a:extLst>
          </p:cNvPr>
          <p:cNvSpPr>
            <a:spLocks noGrp="1"/>
          </p:cNvSpPr>
          <p:nvPr>
            <p:ph type="sldNum" sz="quarter" idx="12"/>
          </p:nvPr>
        </p:nvSpPr>
        <p:spPr/>
        <p:txBody>
          <a:bodyPr/>
          <a:lstStyle/>
          <a:p>
            <a:fld id="{82B7C299-ABD9-F548-9D28-9FE4D4F3500C}" type="slidenum">
              <a:rPr lang="en-US" smtClean="0"/>
              <a:t>‹#›</a:t>
            </a:fld>
            <a:endParaRPr lang="en-US" dirty="0"/>
          </a:p>
        </p:txBody>
      </p:sp>
    </p:spTree>
    <p:extLst>
      <p:ext uri="{BB962C8B-B14F-4D97-AF65-F5344CB8AC3E}">
        <p14:creationId xmlns:p14="http://schemas.microsoft.com/office/powerpoint/2010/main" val="35794883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62BD-9674-9E4E-9B12-29719108E3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9AA0DE-9BD6-E54D-91F7-383A471431BA}"/>
              </a:ext>
            </a:extLst>
          </p:cNvPr>
          <p:cNvSpPr>
            <a:spLocks noGrp="1"/>
          </p:cNvSpPr>
          <p:nvPr>
            <p:ph type="dt" sz="half" idx="10"/>
          </p:nvPr>
        </p:nvSpPr>
        <p:spPr/>
        <p:txBody>
          <a:bodyPr/>
          <a:lstStyle/>
          <a:p>
            <a:fld id="{B81D9611-0B08-4D4F-868E-C7714D700387}" type="datetimeFigureOut">
              <a:rPr lang="en-US" smtClean="0"/>
              <a:t>5/4/2023</a:t>
            </a:fld>
            <a:endParaRPr lang="en-US" dirty="0"/>
          </a:p>
        </p:txBody>
      </p:sp>
      <p:sp>
        <p:nvSpPr>
          <p:cNvPr id="4" name="Footer Placeholder 3">
            <a:extLst>
              <a:ext uri="{FF2B5EF4-FFF2-40B4-BE49-F238E27FC236}">
                <a16:creationId xmlns:a16="http://schemas.microsoft.com/office/drawing/2014/main" id="{75B8B23F-7CFC-1F4D-9008-20E5178782A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60FA0B-1855-B94E-BF9B-AF223FF9D4EB}"/>
              </a:ext>
            </a:extLst>
          </p:cNvPr>
          <p:cNvSpPr>
            <a:spLocks noGrp="1"/>
          </p:cNvSpPr>
          <p:nvPr>
            <p:ph type="sldNum" sz="quarter" idx="12"/>
          </p:nvPr>
        </p:nvSpPr>
        <p:spPr/>
        <p:txBody>
          <a:bodyPr/>
          <a:lstStyle/>
          <a:p>
            <a:fld id="{82B7C299-ABD9-F548-9D28-9FE4D4F3500C}" type="slidenum">
              <a:rPr lang="en-US" smtClean="0"/>
              <a:t>‹#›</a:t>
            </a:fld>
            <a:endParaRPr lang="en-US" dirty="0"/>
          </a:p>
        </p:txBody>
      </p:sp>
    </p:spTree>
    <p:extLst>
      <p:ext uri="{BB962C8B-B14F-4D97-AF65-F5344CB8AC3E}">
        <p14:creationId xmlns:p14="http://schemas.microsoft.com/office/powerpoint/2010/main" val="1664846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A9F350-8092-4D09-9E77-5F7254DBFB3A}" type="datetimeFigureOut">
              <a:rPr lang="en-US" smtClean="0"/>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2849C-2550-4611-B4E8-361EF944DF70}" type="slidenum">
              <a:rPr lang="en-US" smtClean="0"/>
              <a:t>‹#›</a:t>
            </a:fld>
            <a:endParaRPr lang="en-US"/>
          </a:p>
        </p:txBody>
      </p:sp>
    </p:spTree>
    <p:extLst>
      <p:ext uri="{BB962C8B-B14F-4D97-AF65-F5344CB8AC3E}">
        <p14:creationId xmlns:p14="http://schemas.microsoft.com/office/powerpoint/2010/main" val="8436451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C44C59-BC46-9C43-9855-412C3EBB7284}"/>
              </a:ext>
            </a:extLst>
          </p:cNvPr>
          <p:cNvSpPr>
            <a:spLocks noGrp="1"/>
          </p:cNvSpPr>
          <p:nvPr>
            <p:ph type="dt" sz="half" idx="10"/>
          </p:nvPr>
        </p:nvSpPr>
        <p:spPr/>
        <p:txBody>
          <a:bodyPr/>
          <a:lstStyle/>
          <a:p>
            <a:fld id="{B81D9611-0B08-4D4F-868E-C7714D700387}" type="datetimeFigureOut">
              <a:rPr lang="en-US" smtClean="0"/>
              <a:t>5/4/2023</a:t>
            </a:fld>
            <a:endParaRPr lang="en-US" dirty="0"/>
          </a:p>
        </p:txBody>
      </p:sp>
      <p:sp>
        <p:nvSpPr>
          <p:cNvPr id="3" name="Footer Placeholder 2">
            <a:extLst>
              <a:ext uri="{FF2B5EF4-FFF2-40B4-BE49-F238E27FC236}">
                <a16:creationId xmlns:a16="http://schemas.microsoft.com/office/drawing/2014/main" id="{6FE6FA33-B217-FB40-8810-9BDDBDDAA14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2A82C78-86C9-FA47-8DA9-672282D46E79}"/>
              </a:ext>
            </a:extLst>
          </p:cNvPr>
          <p:cNvSpPr>
            <a:spLocks noGrp="1"/>
          </p:cNvSpPr>
          <p:nvPr>
            <p:ph type="sldNum" sz="quarter" idx="12"/>
          </p:nvPr>
        </p:nvSpPr>
        <p:spPr/>
        <p:txBody>
          <a:bodyPr/>
          <a:lstStyle/>
          <a:p>
            <a:fld id="{82B7C299-ABD9-F548-9D28-9FE4D4F3500C}" type="slidenum">
              <a:rPr lang="en-US" smtClean="0"/>
              <a:t>‹#›</a:t>
            </a:fld>
            <a:endParaRPr lang="en-US" dirty="0"/>
          </a:p>
        </p:txBody>
      </p:sp>
    </p:spTree>
    <p:extLst>
      <p:ext uri="{BB962C8B-B14F-4D97-AF65-F5344CB8AC3E}">
        <p14:creationId xmlns:p14="http://schemas.microsoft.com/office/powerpoint/2010/main" val="30684443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6FBA8-2908-5C41-943D-05B45D1847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9A9B06-2BEE-4C40-B2E0-0A156CFCEA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A65F2A-8E83-674A-95AE-7D1C4DA5D5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DEB9FB-8249-8D49-8069-37FA740BCC9D}"/>
              </a:ext>
            </a:extLst>
          </p:cNvPr>
          <p:cNvSpPr>
            <a:spLocks noGrp="1"/>
          </p:cNvSpPr>
          <p:nvPr>
            <p:ph type="dt" sz="half" idx="10"/>
          </p:nvPr>
        </p:nvSpPr>
        <p:spPr/>
        <p:txBody>
          <a:bodyPr/>
          <a:lstStyle/>
          <a:p>
            <a:fld id="{B81D9611-0B08-4D4F-868E-C7714D700387}" type="datetimeFigureOut">
              <a:rPr lang="en-US" smtClean="0"/>
              <a:t>5/4/2023</a:t>
            </a:fld>
            <a:endParaRPr lang="en-US" dirty="0"/>
          </a:p>
        </p:txBody>
      </p:sp>
      <p:sp>
        <p:nvSpPr>
          <p:cNvPr id="6" name="Footer Placeholder 5">
            <a:extLst>
              <a:ext uri="{FF2B5EF4-FFF2-40B4-BE49-F238E27FC236}">
                <a16:creationId xmlns:a16="http://schemas.microsoft.com/office/drawing/2014/main" id="{F37AE576-ED35-9E4B-9C8B-E1CAEEBAF3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26B33BC-436F-3B4D-89CA-4C655601AB07}"/>
              </a:ext>
            </a:extLst>
          </p:cNvPr>
          <p:cNvSpPr>
            <a:spLocks noGrp="1"/>
          </p:cNvSpPr>
          <p:nvPr>
            <p:ph type="sldNum" sz="quarter" idx="12"/>
          </p:nvPr>
        </p:nvSpPr>
        <p:spPr/>
        <p:txBody>
          <a:bodyPr/>
          <a:lstStyle/>
          <a:p>
            <a:fld id="{82B7C299-ABD9-F548-9D28-9FE4D4F3500C}" type="slidenum">
              <a:rPr lang="en-US" smtClean="0"/>
              <a:t>‹#›</a:t>
            </a:fld>
            <a:endParaRPr lang="en-US" dirty="0"/>
          </a:p>
        </p:txBody>
      </p:sp>
    </p:spTree>
    <p:extLst>
      <p:ext uri="{BB962C8B-B14F-4D97-AF65-F5344CB8AC3E}">
        <p14:creationId xmlns:p14="http://schemas.microsoft.com/office/powerpoint/2010/main" val="32065119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EE7DE-61A6-1943-B3EB-09ECD0CA49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26C461-236B-D14D-89EC-ED4304EB97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FADE435-04C9-B24C-9078-6FB07AB85B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DB2821-8DA5-7949-A8D6-40F683D7E259}"/>
              </a:ext>
            </a:extLst>
          </p:cNvPr>
          <p:cNvSpPr>
            <a:spLocks noGrp="1"/>
          </p:cNvSpPr>
          <p:nvPr>
            <p:ph type="dt" sz="half" idx="10"/>
          </p:nvPr>
        </p:nvSpPr>
        <p:spPr/>
        <p:txBody>
          <a:bodyPr/>
          <a:lstStyle/>
          <a:p>
            <a:fld id="{B81D9611-0B08-4D4F-868E-C7714D700387}" type="datetimeFigureOut">
              <a:rPr lang="en-US" smtClean="0"/>
              <a:t>5/4/2023</a:t>
            </a:fld>
            <a:endParaRPr lang="en-US" dirty="0"/>
          </a:p>
        </p:txBody>
      </p:sp>
      <p:sp>
        <p:nvSpPr>
          <p:cNvPr id="6" name="Footer Placeholder 5">
            <a:extLst>
              <a:ext uri="{FF2B5EF4-FFF2-40B4-BE49-F238E27FC236}">
                <a16:creationId xmlns:a16="http://schemas.microsoft.com/office/drawing/2014/main" id="{89B27070-D174-A941-B0A8-D9CD5FD288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AEE6E63-4F95-3641-81BB-8F8D0881157C}"/>
              </a:ext>
            </a:extLst>
          </p:cNvPr>
          <p:cNvSpPr>
            <a:spLocks noGrp="1"/>
          </p:cNvSpPr>
          <p:nvPr>
            <p:ph type="sldNum" sz="quarter" idx="12"/>
          </p:nvPr>
        </p:nvSpPr>
        <p:spPr/>
        <p:txBody>
          <a:bodyPr/>
          <a:lstStyle/>
          <a:p>
            <a:fld id="{82B7C299-ABD9-F548-9D28-9FE4D4F3500C}" type="slidenum">
              <a:rPr lang="en-US" smtClean="0"/>
              <a:t>‹#›</a:t>
            </a:fld>
            <a:endParaRPr lang="en-US" dirty="0"/>
          </a:p>
        </p:txBody>
      </p:sp>
    </p:spTree>
    <p:extLst>
      <p:ext uri="{BB962C8B-B14F-4D97-AF65-F5344CB8AC3E}">
        <p14:creationId xmlns:p14="http://schemas.microsoft.com/office/powerpoint/2010/main" val="36775226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12F9D-BAEE-374D-B201-17FE47CF16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68CC50-CD1E-9F49-A9E0-E1A2AC91E5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CECF9-DF56-F84F-BD8A-05B4D49DCD33}"/>
              </a:ext>
            </a:extLst>
          </p:cNvPr>
          <p:cNvSpPr>
            <a:spLocks noGrp="1"/>
          </p:cNvSpPr>
          <p:nvPr>
            <p:ph type="dt" sz="half" idx="10"/>
          </p:nvPr>
        </p:nvSpPr>
        <p:spPr/>
        <p:txBody>
          <a:bodyPr/>
          <a:lstStyle/>
          <a:p>
            <a:fld id="{B81D9611-0B08-4D4F-868E-C7714D700387}" type="datetimeFigureOut">
              <a:rPr lang="en-US" smtClean="0"/>
              <a:t>5/4/2023</a:t>
            </a:fld>
            <a:endParaRPr lang="en-US" dirty="0"/>
          </a:p>
        </p:txBody>
      </p:sp>
      <p:sp>
        <p:nvSpPr>
          <p:cNvPr id="5" name="Footer Placeholder 4">
            <a:extLst>
              <a:ext uri="{FF2B5EF4-FFF2-40B4-BE49-F238E27FC236}">
                <a16:creationId xmlns:a16="http://schemas.microsoft.com/office/drawing/2014/main" id="{E4F9E874-E9A9-FD44-8359-61F56647C2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15506C-B7A3-7443-9956-6B61BAE207BD}"/>
              </a:ext>
            </a:extLst>
          </p:cNvPr>
          <p:cNvSpPr>
            <a:spLocks noGrp="1"/>
          </p:cNvSpPr>
          <p:nvPr>
            <p:ph type="sldNum" sz="quarter" idx="12"/>
          </p:nvPr>
        </p:nvSpPr>
        <p:spPr/>
        <p:txBody>
          <a:bodyPr/>
          <a:lstStyle/>
          <a:p>
            <a:fld id="{82B7C299-ABD9-F548-9D28-9FE4D4F3500C}" type="slidenum">
              <a:rPr lang="en-US" smtClean="0"/>
              <a:t>‹#›</a:t>
            </a:fld>
            <a:endParaRPr lang="en-US" dirty="0"/>
          </a:p>
        </p:txBody>
      </p:sp>
    </p:spTree>
    <p:extLst>
      <p:ext uri="{BB962C8B-B14F-4D97-AF65-F5344CB8AC3E}">
        <p14:creationId xmlns:p14="http://schemas.microsoft.com/office/powerpoint/2010/main" val="1037070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7653CC-9D18-AB45-8CD9-741A124D22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B38888-68D8-374C-915F-C553F1DFF9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62555D-F60C-B44B-803B-019065E699BE}"/>
              </a:ext>
            </a:extLst>
          </p:cNvPr>
          <p:cNvSpPr>
            <a:spLocks noGrp="1"/>
          </p:cNvSpPr>
          <p:nvPr>
            <p:ph type="dt" sz="half" idx="10"/>
          </p:nvPr>
        </p:nvSpPr>
        <p:spPr/>
        <p:txBody>
          <a:bodyPr/>
          <a:lstStyle/>
          <a:p>
            <a:fld id="{B81D9611-0B08-4D4F-868E-C7714D700387}" type="datetimeFigureOut">
              <a:rPr lang="en-US" smtClean="0"/>
              <a:t>5/4/2023</a:t>
            </a:fld>
            <a:endParaRPr lang="en-US" dirty="0"/>
          </a:p>
        </p:txBody>
      </p:sp>
      <p:sp>
        <p:nvSpPr>
          <p:cNvPr id="5" name="Footer Placeholder 4">
            <a:extLst>
              <a:ext uri="{FF2B5EF4-FFF2-40B4-BE49-F238E27FC236}">
                <a16:creationId xmlns:a16="http://schemas.microsoft.com/office/drawing/2014/main" id="{2AED7B6C-2A5E-254B-8D33-CC216E46DE3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0C04F9-2BBE-6B49-8073-CE8A0F2D228F}"/>
              </a:ext>
            </a:extLst>
          </p:cNvPr>
          <p:cNvSpPr>
            <a:spLocks noGrp="1"/>
          </p:cNvSpPr>
          <p:nvPr>
            <p:ph type="sldNum" sz="quarter" idx="12"/>
          </p:nvPr>
        </p:nvSpPr>
        <p:spPr/>
        <p:txBody>
          <a:bodyPr/>
          <a:lstStyle/>
          <a:p>
            <a:fld id="{82B7C299-ABD9-F548-9D28-9FE4D4F3500C}" type="slidenum">
              <a:rPr lang="en-US" smtClean="0"/>
              <a:t>‹#›</a:t>
            </a:fld>
            <a:endParaRPr lang="en-US" dirty="0"/>
          </a:p>
        </p:txBody>
      </p:sp>
    </p:spTree>
    <p:extLst>
      <p:ext uri="{BB962C8B-B14F-4D97-AF65-F5344CB8AC3E}">
        <p14:creationId xmlns:p14="http://schemas.microsoft.com/office/powerpoint/2010/main" val="2044310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A9F350-8092-4D09-9E77-5F7254DBFB3A}" type="datetimeFigureOut">
              <a:rPr lang="en-US" smtClean="0"/>
              <a:t>5/4/2023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D2849C-2550-4611-B4E8-361EF944DF70}" type="slidenum">
              <a:rPr lang="en-US" smtClean="0"/>
              <a:t>‹#›</a:t>
            </a:fld>
            <a:endParaRPr lang="en-US"/>
          </a:p>
        </p:txBody>
      </p:sp>
    </p:spTree>
    <p:extLst>
      <p:ext uri="{BB962C8B-B14F-4D97-AF65-F5344CB8AC3E}">
        <p14:creationId xmlns:p14="http://schemas.microsoft.com/office/powerpoint/2010/main" val="2611254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A9F350-8092-4D09-9E77-5F7254DBFB3A}" type="datetimeFigureOut">
              <a:rPr lang="en-US" smtClean="0"/>
              <a:t>5/4/2023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D2849C-2550-4611-B4E8-361EF944DF70}" type="slidenum">
              <a:rPr lang="en-US" smtClean="0"/>
              <a:t>‹#›</a:t>
            </a:fld>
            <a:endParaRPr lang="en-US"/>
          </a:p>
        </p:txBody>
      </p:sp>
    </p:spTree>
    <p:extLst>
      <p:ext uri="{BB962C8B-B14F-4D97-AF65-F5344CB8AC3E}">
        <p14:creationId xmlns:p14="http://schemas.microsoft.com/office/powerpoint/2010/main" val="3470842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A9F350-8092-4D09-9E77-5F7254DBFB3A}" type="datetimeFigureOut">
              <a:rPr lang="en-US" smtClean="0"/>
              <a:t>5/4/2023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D2849C-2550-4611-B4E8-361EF944DF70}" type="slidenum">
              <a:rPr lang="en-US" smtClean="0"/>
              <a:t>‹#›</a:t>
            </a:fld>
            <a:endParaRPr lang="en-US"/>
          </a:p>
        </p:txBody>
      </p:sp>
    </p:spTree>
    <p:extLst>
      <p:ext uri="{BB962C8B-B14F-4D97-AF65-F5344CB8AC3E}">
        <p14:creationId xmlns:p14="http://schemas.microsoft.com/office/powerpoint/2010/main" val="593411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A9F350-8092-4D09-9E77-5F7254DBFB3A}" type="datetimeFigureOut">
              <a:rPr lang="en-US" smtClean="0"/>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2849C-2550-4611-B4E8-361EF944DF70}" type="slidenum">
              <a:rPr lang="en-US" smtClean="0"/>
              <a:t>‹#›</a:t>
            </a:fld>
            <a:endParaRPr lang="en-US"/>
          </a:p>
        </p:txBody>
      </p:sp>
    </p:spTree>
    <p:extLst>
      <p:ext uri="{BB962C8B-B14F-4D97-AF65-F5344CB8AC3E}">
        <p14:creationId xmlns:p14="http://schemas.microsoft.com/office/powerpoint/2010/main" val="4188561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A9F350-8092-4D09-9E77-5F7254DBFB3A}" type="datetimeFigureOut">
              <a:rPr lang="en-US" smtClean="0"/>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2849C-2550-4611-B4E8-361EF944DF70}" type="slidenum">
              <a:rPr lang="en-US" smtClean="0"/>
              <a:t>‹#›</a:t>
            </a:fld>
            <a:endParaRPr lang="en-US"/>
          </a:p>
        </p:txBody>
      </p:sp>
    </p:spTree>
    <p:extLst>
      <p:ext uri="{BB962C8B-B14F-4D97-AF65-F5344CB8AC3E}">
        <p14:creationId xmlns:p14="http://schemas.microsoft.com/office/powerpoint/2010/main" val="2058781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A9F350-8092-4D09-9E77-5F7254DBFB3A}" type="datetimeFigureOut">
              <a:rPr lang="en-US" smtClean="0"/>
              <a:t>5/4/2023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2849C-2550-4611-B4E8-361EF944DF70}" type="slidenum">
              <a:rPr lang="en-US" smtClean="0"/>
              <a:t>‹#›</a:t>
            </a:fld>
            <a:endParaRPr lang="en-US"/>
          </a:p>
        </p:txBody>
      </p:sp>
    </p:spTree>
    <p:extLst>
      <p:ext uri="{BB962C8B-B14F-4D97-AF65-F5344CB8AC3E}">
        <p14:creationId xmlns:p14="http://schemas.microsoft.com/office/powerpoint/2010/main" val="1771723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C25249-3822-094F-B28D-4BC46FA1E062}"/>
              </a:ext>
            </a:extLst>
          </p:cNvPr>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6CF0A3-7F70-C449-99E7-B79A9CE3337F}"/>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6DD956-B50F-A143-9521-6B091F52A630}"/>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522">
                <a:solidFill>
                  <a:schemeClr val="tx1">
                    <a:tint val="75000"/>
                  </a:schemeClr>
                </a:solidFill>
              </a:defRPr>
            </a:lvl1pPr>
          </a:lstStyle>
          <a:p>
            <a:fld id="{4201A7B9-84B0-404A-9FD2-93A63061D903}" type="datetimeFigureOut">
              <a:rPr lang="en-US" smtClean="0"/>
              <a:t>5/4/2023</a:t>
            </a:fld>
            <a:endParaRPr lang="en-US"/>
          </a:p>
        </p:txBody>
      </p:sp>
      <p:sp>
        <p:nvSpPr>
          <p:cNvPr id="5" name="Footer Placeholder 4">
            <a:extLst>
              <a:ext uri="{FF2B5EF4-FFF2-40B4-BE49-F238E27FC236}">
                <a16:creationId xmlns:a16="http://schemas.microsoft.com/office/drawing/2014/main" id="{2982C580-5001-B542-B59D-9132CC490A1B}"/>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522">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0C2B1A-160A-1449-A34D-9C79FA6928CD}"/>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522">
                <a:solidFill>
                  <a:schemeClr val="tx1">
                    <a:tint val="75000"/>
                  </a:schemeClr>
                </a:solidFill>
              </a:defRPr>
            </a:lvl1pPr>
          </a:lstStyle>
          <a:p>
            <a:fld id="{87C5AC59-F0F4-F740-9642-4B245389BCD3}" type="slidenum">
              <a:rPr lang="en-US" smtClean="0"/>
              <a:t>‹#›</a:t>
            </a:fld>
            <a:endParaRPr lang="en-US"/>
          </a:p>
        </p:txBody>
      </p:sp>
    </p:spTree>
    <p:extLst>
      <p:ext uri="{BB962C8B-B14F-4D97-AF65-F5344CB8AC3E}">
        <p14:creationId xmlns:p14="http://schemas.microsoft.com/office/powerpoint/2010/main" val="1520407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97442" rtl="0" eaLnBrk="1" latinLnBrk="0" hangingPunct="1">
        <a:lnSpc>
          <a:spcPct val="90000"/>
        </a:lnSpc>
        <a:spcBef>
          <a:spcPct val="0"/>
        </a:spcBef>
        <a:buNone/>
        <a:defRPr sz="1912" kern="1200">
          <a:solidFill>
            <a:schemeClr val="tx1"/>
          </a:solidFill>
          <a:latin typeface="+mj-lt"/>
          <a:ea typeface="+mj-ea"/>
          <a:cs typeface="+mj-cs"/>
        </a:defRPr>
      </a:lvl1pPr>
    </p:titleStyle>
    <p:bodyStyle>
      <a:lvl1pPr marL="99361" indent="-99361" algn="l" defTabSz="397442" rtl="0" eaLnBrk="1" latinLnBrk="0" hangingPunct="1">
        <a:lnSpc>
          <a:spcPct val="90000"/>
        </a:lnSpc>
        <a:spcBef>
          <a:spcPts val="435"/>
        </a:spcBef>
        <a:buFont typeface="Arial" panose="020B0604020202020204" pitchFamily="34" charset="0"/>
        <a:buChar char="•"/>
        <a:defRPr sz="1217" kern="1200">
          <a:solidFill>
            <a:schemeClr val="tx1"/>
          </a:solidFill>
          <a:latin typeface="+mn-lt"/>
          <a:ea typeface="+mn-ea"/>
          <a:cs typeface="+mn-cs"/>
        </a:defRPr>
      </a:lvl1pPr>
      <a:lvl2pPr marL="298082" indent="-99361" algn="l" defTabSz="397442" rtl="0" eaLnBrk="1" latinLnBrk="0" hangingPunct="1">
        <a:lnSpc>
          <a:spcPct val="90000"/>
        </a:lnSpc>
        <a:spcBef>
          <a:spcPts val="217"/>
        </a:spcBef>
        <a:buFont typeface="Arial" panose="020B0604020202020204" pitchFamily="34" charset="0"/>
        <a:buChar char="•"/>
        <a:defRPr sz="1043" kern="1200">
          <a:solidFill>
            <a:schemeClr val="tx1"/>
          </a:solidFill>
          <a:latin typeface="+mn-lt"/>
          <a:ea typeface="+mn-ea"/>
          <a:cs typeface="+mn-cs"/>
        </a:defRPr>
      </a:lvl2pPr>
      <a:lvl3pPr marL="496802" indent="-99361" algn="l" defTabSz="397442" rtl="0" eaLnBrk="1" latinLnBrk="0" hangingPunct="1">
        <a:lnSpc>
          <a:spcPct val="90000"/>
        </a:lnSpc>
        <a:spcBef>
          <a:spcPts val="217"/>
        </a:spcBef>
        <a:buFont typeface="Arial" panose="020B0604020202020204" pitchFamily="34" charset="0"/>
        <a:buChar char="•"/>
        <a:defRPr sz="869" kern="1200">
          <a:solidFill>
            <a:schemeClr val="tx1"/>
          </a:solidFill>
          <a:latin typeface="+mn-lt"/>
          <a:ea typeface="+mn-ea"/>
          <a:cs typeface="+mn-cs"/>
        </a:defRPr>
      </a:lvl3pPr>
      <a:lvl4pPr marL="695523" indent="-99361" algn="l" defTabSz="397442" rtl="0" eaLnBrk="1" latinLnBrk="0" hangingPunct="1">
        <a:lnSpc>
          <a:spcPct val="90000"/>
        </a:lnSpc>
        <a:spcBef>
          <a:spcPts val="217"/>
        </a:spcBef>
        <a:buFont typeface="Arial" panose="020B0604020202020204" pitchFamily="34" charset="0"/>
        <a:buChar char="•"/>
        <a:defRPr sz="783" kern="1200">
          <a:solidFill>
            <a:schemeClr val="tx1"/>
          </a:solidFill>
          <a:latin typeface="+mn-lt"/>
          <a:ea typeface="+mn-ea"/>
          <a:cs typeface="+mn-cs"/>
        </a:defRPr>
      </a:lvl4pPr>
      <a:lvl5pPr marL="894244" indent="-99361" algn="l" defTabSz="397442" rtl="0" eaLnBrk="1" latinLnBrk="0" hangingPunct="1">
        <a:lnSpc>
          <a:spcPct val="90000"/>
        </a:lnSpc>
        <a:spcBef>
          <a:spcPts val="217"/>
        </a:spcBef>
        <a:buFont typeface="Arial" panose="020B0604020202020204" pitchFamily="34" charset="0"/>
        <a:buChar char="•"/>
        <a:defRPr sz="783" kern="1200">
          <a:solidFill>
            <a:schemeClr val="tx1"/>
          </a:solidFill>
          <a:latin typeface="+mn-lt"/>
          <a:ea typeface="+mn-ea"/>
          <a:cs typeface="+mn-cs"/>
        </a:defRPr>
      </a:lvl5pPr>
      <a:lvl6pPr marL="1092965" indent="-99361" algn="l" defTabSz="397442" rtl="0" eaLnBrk="1" latinLnBrk="0" hangingPunct="1">
        <a:lnSpc>
          <a:spcPct val="90000"/>
        </a:lnSpc>
        <a:spcBef>
          <a:spcPts val="217"/>
        </a:spcBef>
        <a:buFont typeface="Arial" panose="020B0604020202020204" pitchFamily="34" charset="0"/>
        <a:buChar char="•"/>
        <a:defRPr sz="783" kern="1200">
          <a:solidFill>
            <a:schemeClr val="tx1"/>
          </a:solidFill>
          <a:latin typeface="+mn-lt"/>
          <a:ea typeface="+mn-ea"/>
          <a:cs typeface="+mn-cs"/>
        </a:defRPr>
      </a:lvl6pPr>
      <a:lvl7pPr marL="1291686" indent="-99361" algn="l" defTabSz="397442" rtl="0" eaLnBrk="1" latinLnBrk="0" hangingPunct="1">
        <a:lnSpc>
          <a:spcPct val="90000"/>
        </a:lnSpc>
        <a:spcBef>
          <a:spcPts val="217"/>
        </a:spcBef>
        <a:buFont typeface="Arial" panose="020B0604020202020204" pitchFamily="34" charset="0"/>
        <a:buChar char="•"/>
        <a:defRPr sz="783" kern="1200">
          <a:solidFill>
            <a:schemeClr val="tx1"/>
          </a:solidFill>
          <a:latin typeface="+mn-lt"/>
          <a:ea typeface="+mn-ea"/>
          <a:cs typeface="+mn-cs"/>
        </a:defRPr>
      </a:lvl7pPr>
      <a:lvl8pPr marL="1490407" indent="-99361" algn="l" defTabSz="397442" rtl="0" eaLnBrk="1" latinLnBrk="0" hangingPunct="1">
        <a:lnSpc>
          <a:spcPct val="90000"/>
        </a:lnSpc>
        <a:spcBef>
          <a:spcPts val="217"/>
        </a:spcBef>
        <a:buFont typeface="Arial" panose="020B0604020202020204" pitchFamily="34" charset="0"/>
        <a:buChar char="•"/>
        <a:defRPr sz="783" kern="1200">
          <a:solidFill>
            <a:schemeClr val="tx1"/>
          </a:solidFill>
          <a:latin typeface="+mn-lt"/>
          <a:ea typeface="+mn-ea"/>
          <a:cs typeface="+mn-cs"/>
        </a:defRPr>
      </a:lvl8pPr>
      <a:lvl9pPr marL="1689127" indent="-99361" algn="l" defTabSz="397442" rtl="0" eaLnBrk="1" latinLnBrk="0" hangingPunct="1">
        <a:lnSpc>
          <a:spcPct val="90000"/>
        </a:lnSpc>
        <a:spcBef>
          <a:spcPts val="217"/>
        </a:spcBef>
        <a:buFont typeface="Arial" panose="020B0604020202020204" pitchFamily="34" charset="0"/>
        <a:buChar char="•"/>
        <a:defRPr sz="783" kern="1200">
          <a:solidFill>
            <a:schemeClr val="tx1"/>
          </a:solidFill>
          <a:latin typeface="+mn-lt"/>
          <a:ea typeface="+mn-ea"/>
          <a:cs typeface="+mn-cs"/>
        </a:defRPr>
      </a:lvl9pPr>
    </p:bodyStyle>
    <p:otherStyle>
      <a:defPPr>
        <a:defRPr lang="en-US"/>
      </a:defPPr>
      <a:lvl1pPr marL="0" algn="l" defTabSz="397442" rtl="0" eaLnBrk="1" latinLnBrk="0" hangingPunct="1">
        <a:defRPr sz="783" kern="1200">
          <a:solidFill>
            <a:schemeClr val="tx1"/>
          </a:solidFill>
          <a:latin typeface="+mn-lt"/>
          <a:ea typeface="+mn-ea"/>
          <a:cs typeface="+mn-cs"/>
        </a:defRPr>
      </a:lvl1pPr>
      <a:lvl2pPr marL="198721" algn="l" defTabSz="397442" rtl="0" eaLnBrk="1" latinLnBrk="0" hangingPunct="1">
        <a:defRPr sz="783" kern="1200">
          <a:solidFill>
            <a:schemeClr val="tx1"/>
          </a:solidFill>
          <a:latin typeface="+mn-lt"/>
          <a:ea typeface="+mn-ea"/>
          <a:cs typeface="+mn-cs"/>
        </a:defRPr>
      </a:lvl2pPr>
      <a:lvl3pPr marL="397442" algn="l" defTabSz="397442" rtl="0" eaLnBrk="1" latinLnBrk="0" hangingPunct="1">
        <a:defRPr sz="783" kern="1200">
          <a:solidFill>
            <a:schemeClr val="tx1"/>
          </a:solidFill>
          <a:latin typeface="+mn-lt"/>
          <a:ea typeface="+mn-ea"/>
          <a:cs typeface="+mn-cs"/>
        </a:defRPr>
      </a:lvl3pPr>
      <a:lvl4pPr marL="596163" algn="l" defTabSz="397442" rtl="0" eaLnBrk="1" latinLnBrk="0" hangingPunct="1">
        <a:defRPr sz="783" kern="1200">
          <a:solidFill>
            <a:schemeClr val="tx1"/>
          </a:solidFill>
          <a:latin typeface="+mn-lt"/>
          <a:ea typeface="+mn-ea"/>
          <a:cs typeface="+mn-cs"/>
        </a:defRPr>
      </a:lvl4pPr>
      <a:lvl5pPr marL="794883" algn="l" defTabSz="397442" rtl="0" eaLnBrk="1" latinLnBrk="0" hangingPunct="1">
        <a:defRPr sz="783" kern="1200">
          <a:solidFill>
            <a:schemeClr val="tx1"/>
          </a:solidFill>
          <a:latin typeface="+mn-lt"/>
          <a:ea typeface="+mn-ea"/>
          <a:cs typeface="+mn-cs"/>
        </a:defRPr>
      </a:lvl5pPr>
      <a:lvl6pPr marL="993604" algn="l" defTabSz="397442" rtl="0" eaLnBrk="1" latinLnBrk="0" hangingPunct="1">
        <a:defRPr sz="783" kern="1200">
          <a:solidFill>
            <a:schemeClr val="tx1"/>
          </a:solidFill>
          <a:latin typeface="+mn-lt"/>
          <a:ea typeface="+mn-ea"/>
          <a:cs typeface="+mn-cs"/>
        </a:defRPr>
      </a:lvl6pPr>
      <a:lvl7pPr marL="1192325" algn="l" defTabSz="397442" rtl="0" eaLnBrk="1" latinLnBrk="0" hangingPunct="1">
        <a:defRPr sz="783" kern="1200">
          <a:solidFill>
            <a:schemeClr val="tx1"/>
          </a:solidFill>
          <a:latin typeface="+mn-lt"/>
          <a:ea typeface="+mn-ea"/>
          <a:cs typeface="+mn-cs"/>
        </a:defRPr>
      </a:lvl7pPr>
      <a:lvl8pPr marL="1391046" algn="l" defTabSz="397442" rtl="0" eaLnBrk="1" latinLnBrk="0" hangingPunct="1">
        <a:defRPr sz="783" kern="1200">
          <a:solidFill>
            <a:schemeClr val="tx1"/>
          </a:solidFill>
          <a:latin typeface="+mn-lt"/>
          <a:ea typeface="+mn-ea"/>
          <a:cs typeface="+mn-cs"/>
        </a:defRPr>
      </a:lvl8pPr>
      <a:lvl9pPr marL="1589767" algn="l" defTabSz="397442" rtl="0" eaLnBrk="1" latinLnBrk="0" hangingPunct="1">
        <a:defRPr sz="78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D55198-60DA-41EC-840B-762BD5236DDC}"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FE0553-5351-4ABF-B17B-342EBD3903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97125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D72006-1048-A141-A39D-0BF1CFFDC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D6225E-AE26-AF41-B1CD-0BAE09AC92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5EE183-B247-8749-9245-A03162AC4D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D9611-0B08-4D4F-868E-C7714D700387}" type="datetimeFigureOut">
              <a:rPr lang="en-US" smtClean="0"/>
              <a:t>5/4/2023</a:t>
            </a:fld>
            <a:endParaRPr lang="en-US" dirty="0"/>
          </a:p>
        </p:txBody>
      </p:sp>
      <p:sp>
        <p:nvSpPr>
          <p:cNvPr id="5" name="Footer Placeholder 4">
            <a:extLst>
              <a:ext uri="{FF2B5EF4-FFF2-40B4-BE49-F238E27FC236}">
                <a16:creationId xmlns:a16="http://schemas.microsoft.com/office/drawing/2014/main" id="{5199F526-6091-9140-B624-05A5D71950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0279141-F47B-FA46-B27F-575FC982FA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7C299-ABD9-F548-9D28-9FE4D4F3500C}" type="slidenum">
              <a:rPr lang="en-US" smtClean="0"/>
              <a:t>‹#›</a:t>
            </a:fld>
            <a:endParaRPr lang="en-US" dirty="0"/>
          </a:p>
        </p:txBody>
      </p:sp>
    </p:spTree>
    <p:extLst>
      <p:ext uri="{BB962C8B-B14F-4D97-AF65-F5344CB8AC3E}">
        <p14:creationId xmlns:p14="http://schemas.microsoft.com/office/powerpoint/2010/main" val="21442463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7000"/>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4649794"/>
            <a:ext cx="12192000" cy="2208205"/>
          </a:xfrm>
          <a:prstGeom prst="rect">
            <a:avLst/>
          </a:prstGeom>
          <a:solidFill>
            <a:srgbClr val="D73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B16A107A-6829-5C4A-85A6-4BE6CCC271B6}"/>
              </a:ext>
            </a:extLst>
          </p:cNvPr>
          <p:cNvSpPr>
            <a:spLocks noGrp="1"/>
          </p:cNvSpPr>
          <p:nvPr>
            <p:ph type="ctrTitle"/>
          </p:nvPr>
        </p:nvSpPr>
        <p:spPr>
          <a:xfrm>
            <a:off x="176213" y="4649795"/>
            <a:ext cx="12015787" cy="889437"/>
          </a:xfrm>
          <a:noFill/>
        </p:spPr>
        <p:txBody>
          <a:bodyPr>
            <a:normAutofit/>
          </a:bodyPr>
          <a:lstStyle/>
          <a:p>
            <a:pPr algn="l"/>
            <a:r>
              <a:rPr lang="en-US" sz="4000" b="1" dirty="0">
                <a:solidFill>
                  <a:schemeClr val="bg1"/>
                </a:solidFill>
              </a:rPr>
              <a:t>Walk With Ease</a:t>
            </a:r>
          </a:p>
        </p:txBody>
      </p:sp>
      <p:sp>
        <p:nvSpPr>
          <p:cNvPr id="6" name="Subtitle 2">
            <a:extLst>
              <a:ext uri="{FF2B5EF4-FFF2-40B4-BE49-F238E27FC236}">
                <a16:creationId xmlns:a16="http://schemas.microsoft.com/office/drawing/2014/main" id="{4031458C-7BB0-1E4F-B65D-2C59EFAC0646}"/>
              </a:ext>
            </a:extLst>
          </p:cNvPr>
          <p:cNvSpPr>
            <a:spLocks noGrp="1"/>
          </p:cNvSpPr>
          <p:nvPr>
            <p:ph type="subTitle" idx="1"/>
          </p:nvPr>
        </p:nvSpPr>
        <p:spPr>
          <a:xfrm>
            <a:off x="176213" y="5539232"/>
            <a:ext cx="4516104" cy="1407915"/>
          </a:xfrm>
        </p:spPr>
        <p:txBody>
          <a:bodyPr>
            <a:noAutofit/>
          </a:bodyPr>
          <a:lstStyle/>
          <a:p>
            <a:pPr algn="l">
              <a:lnSpc>
                <a:spcPct val="100000"/>
              </a:lnSpc>
              <a:spcBef>
                <a:spcPts val="0"/>
              </a:spcBef>
            </a:pPr>
            <a:r>
              <a:rPr lang="en-US" sz="2000" dirty="0">
                <a:solidFill>
                  <a:srgbClr val="FDD26E"/>
                </a:solidFill>
              </a:rPr>
              <a:t>Allison Harris, MPH</a:t>
            </a:r>
            <a:endParaRPr lang="en-US" sz="1800" i="1" dirty="0">
              <a:solidFill>
                <a:schemeClr val="bg1"/>
              </a:solidFill>
            </a:endParaRPr>
          </a:p>
          <a:p>
            <a:pPr algn="l">
              <a:lnSpc>
                <a:spcPct val="100000"/>
              </a:lnSpc>
              <a:spcBef>
                <a:spcPts val="0"/>
              </a:spcBef>
            </a:pPr>
            <a:r>
              <a:rPr lang="en-US" sz="2000" i="1" dirty="0">
                <a:solidFill>
                  <a:schemeClr val="bg1"/>
                </a:solidFill>
              </a:rPr>
              <a:t>Walk With Ease Program Coordinator</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2132" y="5747657"/>
            <a:ext cx="2738416" cy="847570"/>
          </a:xfrm>
          <a:prstGeom prst="rect">
            <a:avLst/>
          </a:prstGeom>
        </p:spPr>
      </p:pic>
      <p:sp>
        <p:nvSpPr>
          <p:cNvPr id="8" name="Subtitle 2">
            <a:extLst>
              <a:ext uri="{FF2B5EF4-FFF2-40B4-BE49-F238E27FC236}">
                <a16:creationId xmlns:a16="http://schemas.microsoft.com/office/drawing/2014/main" id="{693B5148-FDCE-478E-9D3B-1CC970F4063C}"/>
              </a:ext>
            </a:extLst>
          </p:cNvPr>
          <p:cNvSpPr txBox="1">
            <a:spLocks/>
          </p:cNvSpPr>
          <p:nvPr/>
        </p:nvSpPr>
        <p:spPr>
          <a:xfrm>
            <a:off x="4614173" y="5539231"/>
            <a:ext cx="4516104" cy="14079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2000" dirty="0">
                <a:solidFill>
                  <a:srgbClr val="FDD26E"/>
                </a:solidFill>
              </a:rPr>
              <a:t>Ellen Radcliffe, MPH</a:t>
            </a:r>
            <a:endParaRPr lang="en-US" sz="1800" i="1" dirty="0">
              <a:solidFill>
                <a:schemeClr val="bg1"/>
              </a:solidFill>
            </a:endParaRPr>
          </a:p>
          <a:p>
            <a:pPr algn="l">
              <a:lnSpc>
                <a:spcPct val="100000"/>
              </a:lnSpc>
              <a:spcBef>
                <a:spcPts val="0"/>
              </a:spcBef>
            </a:pPr>
            <a:r>
              <a:rPr lang="en-US" sz="2000" i="1" dirty="0">
                <a:solidFill>
                  <a:schemeClr val="bg1"/>
                </a:solidFill>
              </a:rPr>
              <a:t>WWE Program Support Specialist </a:t>
            </a:r>
          </a:p>
        </p:txBody>
      </p:sp>
    </p:spTree>
    <p:extLst>
      <p:ext uri="{BB962C8B-B14F-4D97-AF65-F5344CB8AC3E}">
        <p14:creationId xmlns:p14="http://schemas.microsoft.com/office/powerpoint/2010/main" val="3095018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693A42-CA2E-4CC7-9188-7550EEDCF5DE}"/>
              </a:ext>
            </a:extLst>
          </p:cNvPr>
          <p:cNvPicPr>
            <a:picLocks noChangeAspect="1"/>
          </p:cNvPicPr>
          <p:nvPr/>
        </p:nvPicPr>
        <p:blipFill rotWithShape="1">
          <a:blip r:embed="rId3"/>
          <a:srcRect t="9495" b="15555"/>
          <a:stretch/>
        </p:blipFill>
        <p:spPr>
          <a:xfrm>
            <a:off x="0" y="374072"/>
            <a:ext cx="12192000" cy="5791201"/>
          </a:xfrm>
          <a:prstGeom prst="rect">
            <a:avLst/>
          </a:prstGeom>
        </p:spPr>
      </p:pic>
      <p:sp>
        <p:nvSpPr>
          <p:cNvPr id="3" name="Oval 2">
            <a:extLst>
              <a:ext uri="{FF2B5EF4-FFF2-40B4-BE49-F238E27FC236}">
                <a16:creationId xmlns:a16="http://schemas.microsoft.com/office/drawing/2014/main" id="{9CF963CC-89B7-4ECB-A546-5FD5C252FEDC}"/>
              </a:ext>
            </a:extLst>
          </p:cNvPr>
          <p:cNvSpPr/>
          <p:nvPr/>
        </p:nvSpPr>
        <p:spPr>
          <a:xfrm>
            <a:off x="-1" y="5636525"/>
            <a:ext cx="5977719" cy="528748"/>
          </a:xfrm>
          <a:prstGeom prst="ellipse">
            <a:avLst/>
          </a:prstGeom>
          <a:noFill/>
          <a:ln>
            <a:solidFill>
              <a:srgbClr val="D73F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395C1D3-0BCD-438E-B5B7-F680C2834407}"/>
              </a:ext>
            </a:extLst>
          </p:cNvPr>
          <p:cNvSpPr txBox="1"/>
          <p:nvPr/>
        </p:nvSpPr>
        <p:spPr>
          <a:xfrm>
            <a:off x="3453008" y="0"/>
            <a:ext cx="5285984" cy="461665"/>
          </a:xfrm>
          <a:prstGeom prst="rect">
            <a:avLst/>
          </a:prstGeom>
          <a:noFill/>
        </p:spPr>
        <p:txBody>
          <a:bodyPr wrap="square" rtlCol="0">
            <a:spAutoFit/>
          </a:bodyPr>
          <a:lstStyle/>
          <a:p>
            <a:r>
              <a:rPr lang="en-US" sz="2400" b="1" dirty="0">
                <a:solidFill>
                  <a:schemeClr val="bg1"/>
                </a:solidFill>
              </a:rPr>
              <a:t>www.startwalkwithease.org/Oregon</a:t>
            </a:r>
          </a:p>
        </p:txBody>
      </p:sp>
    </p:spTree>
    <p:extLst>
      <p:ext uri="{BB962C8B-B14F-4D97-AF65-F5344CB8AC3E}">
        <p14:creationId xmlns:p14="http://schemas.microsoft.com/office/powerpoint/2010/main" val="140413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D8AFE-21B3-4E70-95B9-869FA4738BAC}"/>
              </a:ext>
            </a:extLst>
          </p:cNvPr>
          <p:cNvSpPr>
            <a:spLocks noGrp="1"/>
          </p:cNvSpPr>
          <p:nvPr>
            <p:ph type="title"/>
          </p:nvPr>
        </p:nvSpPr>
        <p:spPr>
          <a:xfrm>
            <a:off x="838200" y="365126"/>
            <a:ext cx="10515600" cy="784802"/>
          </a:xfrm>
        </p:spPr>
        <p:txBody>
          <a:bodyPr>
            <a:normAutofit/>
          </a:bodyPr>
          <a:lstStyle/>
          <a:p>
            <a:r>
              <a:rPr lang="en-US" sz="4000" dirty="0"/>
              <a:t>Osteoarthritis Action Alliance Portal Walk-Through  </a:t>
            </a:r>
          </a:p>
        </p:txBody>
      </p:sp>
      <p:sp>
        <p:nvSpPr>
          <p:cNvPr id="3" name="Rectangle 2">
            <a:extLst>
              <a:ext uri="{FF2B5EF4-FFF2-40B4-BE49-F238E27FC236}">
                <a16:creationId xmlns:a16="http://schemas.microsoft.com/office/drawing/2014/main" id="{F11DBDF3-0276-445E-BB41-EA045BE62BCD}"/>
              </a:ext>
            </a:extLst>
          </p:cNvPr>
          <p:cNvSpPr/>
          <p:nvPr/>
        </p:nvSpPr>
        <p:spPr>
          <a:xfrm>
            <a:off x="0" y="0"/>
            <a:ext cx="12192000" cy="276726"/>
          </a:xfrm>
          <a:prstGeom prst="rect">
            <a:avLst/>
          </a:prstGeom>
          <a:solidFill>
            <a:srgbClr val="D73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E376DBF-3730-42C2-94AC-65C873C2E0C2}"/>
              </a:ext>
            </a:extLst>
          </p:cNvPr>
          <p:cNvPicPr>
            <a:picLocks noChangeAspect="1"/>
          </p:cNvPicPr>
          <p:nvPr/>
        </p:nvPicPr>
        <p:blipFill rotWithShape="1">
          <a:blip r:embed="rId3"/>
          <a:srcRect l="55312" t="9896" r="587" b="18681"/>
          <a:stretch/>
        </p:blipFill>
        <p:spPr>
          <a:xfrm>
            <a:off x="1845468" y="2338677"/>
            <a:ext cx="8501063" cy="4224276"/>
          </a:xfrm>
          <a:prstGeom prst="rect">
            <a:avLst/>
          </a:prstGeom>
        </p:spPr>
      </p:pic>
      <p:sp>
        <p:nvSpPr>
          <p:cNvPr id="6" name="Oval 5">
            <a:extLst>
              <a:ext uri="{FF2B5EF4-FFF2-40B4-BE49-F238E27FC236}">
                <a16:creationId xmlns:a16="http://schemas.microsoft.com/office/drawing/2014/main" id="{9471C37B-9231-4C12-B53D-CB4074149BB5}"/>
              </a:ext>
            </a:extLst>
          </p:cNvPr>
          <p:cNvSpPr/>
          <p:nvPr/>
        </p:nvSpPr>
        <p:spPr>
          <a:xfrm>
            <a:off x="9618085" y="2089513"/>
            <a:ext cx="914400" cy="914400"/>
          </a:xfrm>
          <a:prstGeom prst="ellipse">
            <a:avLst/>
          </a:prstGeom>
          <a:noFill/>
          <a:ln w="76200">
            <a:solidFill>
              <a:srgbClr val="D73F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5777A0FC-EB65-42E5-A422-DCD5B1E49EB4}"/>
              </a:ext>
            </a:extLst>
          </p:cNvPr>
          <p:cNvCxnSpPr>
            <a:cxnSpLocks/>
          </p:cNvCxnSpPr>
          <p:nvPr/>
        </p:nvCxnSpPr>
        <p:spPr>
          <a:xfrm>
            <a:off x="8718839" y="1756895"/>
            <a:ext cx="899246" cy="457200"/>
          </a:xfrm>
          <a:prstGeom prst="straightConnector1">
            <a:avLst/>
          </a:prstGeom>
          <a:ln w="76200">
            <a:solidFill>
              <a:srgbClr val="D73F09"/>
            </a:solidFill>
            <a:tailEnd type="triangle"/>
          </a:ln>
        </p:spPr>
        <p:style>
          <a:lnRef idx="3">
            <a:schemeClr val="accent2"/>
          </a:lnRef>
          <a:fillRef idx="0">
            <a:schemeClr val="accent2"/>
          </a:fillRef>
          <a:effectRef idx="2">
            <a:schemeClr val="accent2"/>
          </a:effectRef>
          <a:fontRef idx="minor">
            <a:schemeClr val="tx1"/>
          </a:fontRef>
        </p:style>
      </p:cxnSp>
      <p:sp>
        <p:nvSpPr>
          <p:cNvPr id="11" name="TextBox 10">
            <a:extLst>
              <a:ext uri="{FF2B5EF4-FFF2-40B4-BE49-F238E27FC236}">
                <a16:creationId xmlns:a16="http://schemas.microsoft.com/office/drawing/2014/main" id="{47A47471-FDB2-4E47-B0AE-B3C123B77211}"/>
              </a:ext>
            </a:extLst>
          </p:cNvPr>
          <p:cNvSpPr txBox="1"/>
          <p:nvPr/>
        </p:nvSpPr>
        <p:spPr>
          <a:xfrm>
            <a:off x="156729" y="1155198"/>
            <a:ext cx="8562109" cy="923330"/>
          </a:xfrm>
          <a:prstGeom prst="rect">
            <a:avLst/>
          </a:prstGeom>
          <a:noFill/>
        </p:spPr>
        <p:txBody>
          <a:bodyPr wrap="square" rtlCol="0">
            <a:spAutoFit/>
          </a:bodyPr>
          <a:lstStyle/>
          <a:p>
            <a:r>
              <a:rPr lang="en-US" dirty="0"/>
              <a:t>After a person has completed the registration, they will return to the OSU Portal URL each time to login and access their account. They should click on the Login button in the top right corner of the page.</a:t>
            </a:r>
          </a:p>
        </p:txBody>
      </p:sp>
    </p:spTree>
    <p:extLst>
      <p:ext uri="{BB962C8B-B14F-4D97-AF65-F5344CB8AC3E}">
        <p14:creationId xmlns:p14="http://schemas.microsoft.com/office/powerpoint/2010/main" val="269726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5209507-A0E1-483B-A3FE-E1F722A68DF0}"/>
              </a:ext>
            </a:extLst>
          </p:cNvPr>
          <p:cNvSpPr/>
          <p:nvPr/>
        </p:nvSpPr>
        <p:spPr>
          <a:xfrm>
            <a:off x="0" y="0"/>
            <a:ext cx="12192000" cy="276726"/>
          </a:xfrm>
          <a:prstGeom prst="rect">
            <a:avLst/>
          </a:prstGeom>
          <a:solidFill>
            <a:srgbClr val="D73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722741B-E113-4BE3-8D5D-4A802E0EA72C}"/>
              </a:ext>
            </a:extLst>
          </p:cNvPr>
          <p:cNvSpPr txBox="1"/>
          <p:nvPr/>
        </p:nvSpPr>
        <p:spPr>
          <a:xfrm>
            <a:off x="8980227" y="2415654"/>
            <a:ext cx="2729552" cy="1200329"/>
          </a:xfrm>
          <a:prstGeom prst="rect">
            <a:avLst/>
          </a:prstGeom>
          <a:noFill/>
          <a:ln w="38100">
            <a:solidFill>
              <a:srgbClr val="6A5676"/>
            </a:solidFill>
          </a:ln>
        </p:spPr>
        <p:txBody>
          <a:bodyPr wrap="square" rtlCol="0">
            <a:spAutoFit/>
          </a:bodyPr>
          <a:lstStyle/>
          <a:p>
            <a:r>
              <a:rPr lang="en-US" dirty="0"/>
              <a:t>If participants choose to receive the eBook, they can access it from the top right of their screen. </a:t>
            </a:r>
          </a:p>
        </p:txBody>
      </p:sp>
      <p:pic>
        <p:nvPicPr>
          <p:cNvPr id="8" name="Picture 7">
            <a:extLst>
              <a:ext uri="{FF2B5EF4-FFF2-40B4-BE49-F238E27FC236}">
                <a16:creationId xmlns:a16="http://schemas.microsoft.com/office/drawing/2014/main" id="{6B6923B9-28D7-4D74-AF5A-16A89FB23DD2}"/>
              </a:ext>
            </a:extLst>
          </p:cNvPr>
          <p:cNvPicPr>
            <a:picLocks noChangeAspect="1"/>
          </p:cNvPicPr>
          <p:nvPr/>
        </p:nvPicPr>
        <p:blipFill rotWithShape="1">
          <a:blip r:embed="rId3"/>
          <a:srcRect l="32841" t="27475" r="11818" b="9090"/>
          <a:stretch/>
        </p:blipFill>
        <p:spPr>
          <a:xfrm>
            <a:off x="720437" y="1898072"/>
            <a:ext cx="6747163" cy="4350327"/>
          </a:xfrm>
          <a:prstGeom prst="rect">
            <a:avLst/>
          </a:prstGeom>
          <a:ln w="38100">
            <a:solidFill>
              <a:srgbClr val="6A5676"/>
            </a:solidFill>
          </a:ln>
        </p:spPr>
      </p:pic>
      <p:cxnSp>
        <p:nvCxnSpPr>
          <p:cNvPr id="6" name="Straight Arrow Connector 5">
            <a:extLst>
              <a:ext uri="{FF2B5EF4-FFF2-40B4-BE49-F238E27FC236}">
                <a16:creationId xmlns:a16="http://schemas.microsoft.com/office/drawing/2014/main" id="{4BC839AD-B28F-4625-9100-6A75C3C6A27F}"/>
              </a:ext>
            </a:extLst>
          </p:cNvPr>
          <p:cNvCxnSpPr>
            <a:cxnSpLocks/>
          </p:cNvCxnSpPr>
          <p:nvPr/>
        </p:nvCxnSpPr>
        <p:spPr>
          <a:xfrm flipH="1" flipV="1">
            <a:off x="6276109" y="2286000"/>
            <a:ext cx="2704118" cy="525440"/>
          </a:xfrm>
          <a:prstGeom prst="straightConnector1">
            <a:avLst/>
          </a:prstGeom>
          <a:ln w="76200">
            <a:solidFill>
              <a:srgbClr val="D73F09"/>
            </a:solidFill>
            <a:tailEnd type="triangle"/>
          </a:ln>
        </p:spPr>
        <p:style>
          <a:lnRef idx="3">
            <a:schemeClr val="accent2"/>
          </a:lnRef>
          <a:fillRef idx="0">
            <a:schemeClr val="accent2"/>
          </a:fillRef>
          <a:effectRef idx="2">
            <a:schemeClr val="accent2"/>
          </a:effectRef>
          <a:fontRef idx="minor">
            <a:schemeClr val="tx1"/>
          </a:fontRef>
        </p:style>
      </p:cxnSp>
      <p:sp>
        <p:nvSpPr>
          <p:cNvPr id="9" name="TextBox 8">
            <a:extLst>
              <a:ext uri="{FF2B5EF4-FFF2-40B4-BE49-F238E27FC236}">
                <a16:creationId xmlns:a16="http://schemas.microsoft.com/office/drawing/2014/main" id="{15D8863E-F835-44AB-9C69-2CF9F70892E3}"/>
              </a:ext>
            </a:extLst>
          </p:cNvPr>
          <p:cNvSpPr txBox="1"/>
          <p:nvPr/>
        </p:nvSpPr>
        <p:spPr>
          <a:xfrm>
            <a:off x="720436" y="426092"/>
            <a:ext cx="10280939" cy="1200329"/>
          </a:xfrm>
          <a:prstGeom prst="rect">
            <a:avLst/>
          </a:prstGeom>
          <a:noFill/>
          <a:ln w="38100">
            <a:solidFill>
              <a:srgbClr val="6A5676"/>
            </a:solidFill>
          </a:ln>
        </p:spPr>
        <p:txBody>
          <a:bodyPr wrap="square" rtlCol="0">
            <a:spAutoFit/>
          </a:bodyPr>
          <a:lstStyle/>
          <a:p>
            <a:r>
              <a:rPr lang="en-US" dirty="0"/>
              <a:t>After a participant has clicked “START PROGRAM” on the Welcome Page, the program will start with Week 1. Participants can enter their goals and tracking their days and minutes of walking. They can also indicate if they took part in a live event, such as a group walk. Participants can move forward and backward in the weeks as needed, allowing them to re-start the program if they aren’t able to complete it all at once. </a:t>
            </a:r>
          </a:p>
        </p:txBody>
      </p:sp>
    </p:spTree>
    <p:extLst>
      <p:ext uri="{BB962C8B-B14F-4D97-AF65-F5344CB8AC3E}">
        <p14:creationId xmlns:p14="http://schemas.microsoft.com/office/powerpoint/2010/main" val="89172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F0ED32-1307-4B8F-8210-6D1BE8F5767A}"/>
              </a:ext>
            </a:extLst>
          </p:cNvPr>
          <p:cNvPicPr>
            <a:picLocks noChangeAspect="1"/>
          </p:cNvPicPr>
          <p:nvPr/>
        </p:nvPicPr>
        <p:blipFill rotWithShape="1">
          <a:blip r:embed="rId3"/>
          <a:srcRect l="8409" t="10706" r="13750" b="22020"/>
          <a:stretch/>
        </p:blipFill>
        <p:spPr>
          <a:xfrm>
            <a:off x="554183" y="555253"/>
            <a:ext cx="8464378" cy="4114800"/>
          </a:xfrm>
          <a:prstGeom prst="rect">
            <a:avLst/>
          </a:prstGeom>
          <a:ln w="38100">
            <a:solidFill>
              <a:srgbClr val="6A5676"/>
            </a:solidFill>
          </a:ln>
        </p:spPr>
      </p:pic>
      <p:pic>
        <p:nvPicPr>
          <p:cNvPr id="4" name="Picture 3">
            <a:extLst>
              <a:ext uri="{FF2B5EF4-FFF2-40B4-BE49-F238E27FC236}">
                <a16:creationId xmlns:a16="http://schemas.microsoft.com/office/drawing/2014/main" id="{1421421A-E118-4FD1-8DC3-9F26B1A54077}"/>
              </a:ext>
            </a:extLst>
          </p:cNvPr>
          <p:cNvPicPr>
            <a:picLocks noChangeAspect="1"/>
          </p:cNvPicPr>
          <p:nvPr/>
        </p:nvPicPr>
        <p:blipFill rotWithShape="1">
          <a:blip r:embed="rId4"/>
          <a:srcRect l="9546" t="18586" r="56363" b="10101"/>
          <a:stretch/>
        </p:blipFill>
        <p:spPr>
          <a:xfrm>
            <a:off x="8270339" y="2653145"/>
            <a:ext cx="3367478" cy="3962400"/>
          </a:xfrm>
          <a:prstGeom prst="rect">
            <a:avLst/>
          </a:prstGeom>
          <a:ln w="38100">
            <a:solidFill>
              <a:srgbClr val="6A5676"/>
            </a:solidFill>
          </a:ln>
        </p:spPr>
      </p:pic>
      <p:sp>
        <p:nvSpPr>
          <p:cNvPr id="5" name="TextBox 4">
            <a:extLst>
              <a:ext uri="{FF2B5EF4-FFF2-40B4-BE49-F238E27FC236}">
                <a16:creationId xmlns:a16="http://schemas.microsoft.com/office/drawing/2014/main" id="{DA8763CE-4FC6-4655-94CE-7E8CD7412D55}"/>
              </a:ext>
            </a:extLst>
          </p:cNvPr>
          <p:cNvSpPr txBox="1"/>
          <p:nvPr/>
        </p:nvSpPr>
        <p:spPr>
          <a:xfrm>
            <a:off x="1662547" y="5372581"/>
            <a:ext cx="5544505" cy="1200329"/>
          </a:xfrm>
          <a:prstGeom prst="rect">
            <a:avLst/>
          </a:prstGeom>
          <a:noFill/>
          <a:ln w="38100">
            <a:solidFill>
              <a:srgbClr val="6A5676"/>
            </a:solidFill>
          </a:ln>
        </p:spPr>
        <p:txBody>
          <a:bodyPr wrap="square" rtlCol="0">
            <a:spAutoFit/>
          </a:bodyPr>
          <a:lstStyle/>
          <a:p>
            <a:r>
              <a:rPr lang="en-US" sz="2400" dirty="0"/>
              <a:t>In addition to walking, participants can track stretching and strengthening goals and accomplishments.</a:t>
            </a:r>
          </a:p>
        </p:txBody>
      </p:sp>
      <p:sp>
        <p:nvSpPr>
          <p:cNvPr id="6" name="Rectangle 5">
            <a:extLst>
              <a:ext uri="{FF2B5EF4-FFF2-40B4-BE49-F238E27FC236}">
                <a16:creationId xmlns:a16="http://schemas.microsoft.com/office/drawing/2014/main" id="{4E02D095-B860-493E-8B3A-C19B72B7CE3F}"/>
              </a:ext>
            </a:extLst>
          </p:cNvPr>
          <p:cNvSpPr/>
          <p:nvPr/>
        </p:nvSpPr>
        <p:spPr>
          <a:xfrm>
            <a:off x="0" y="0"/>
            <a:ext cx="12192000" cy="276726"/>
          </a:xfrm>
          <a:prstGeom prst="rect">
            <a:avLst/>
          </a:prstGeom>
          <a:solidFill>
            <a:srgbClr val="D73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42541BB9-FA13-4A8F-9F6E-D8353197BCE8}"/>
              </a:ext>
            </a:extLst>
          </p:cNvPr>
          <p:cNvCxnSpPr>
            <a:cxnSpLocks/>
          </p:cNvCxnSpPr>
          <p:nvPr/>
        </p:nvCxnSpPr>
        <p:spPr>
          <a:xfrm flipV="1">
            <a:off x="7207052" y="4948581"/>
            <a:ext cx="1188803" cy="607092"/>
          </a:xfrm>
          <a:prstGeom prst="straightConnector1">
            <a:avLst/>
          </a:prstGeom>
          <a:ln w="76200">
            <a:solidFill>
              <a:srgbClr val="D73F09"/>
            </a:solidFill>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a:extLst>
              <a:ext uri="{FF2B5EF4-FFF2-40B4-BE49-F238E27FC236}">
                <a16:creationId xmlns:a16="http://schemas.microsoft.com/office/drawing/2014/main" id="{4A21A88C-794E-4025-A2D4-0642D72B1DE2}"/>
              </a:ext>
            </a:extLst>
          </p:cNvPr>
          <p:cNvCxnSpPr>
            <a:cxnSpLocks/>
          </p:cNvCxnSpPr>
          <p:nvPr/>
        </p:nvCxnSpPr>
        <p:spPr>
          <a:xfrm flipH="1" flipV="1">
            <a:off x="1662547" y="3463637"/>
            <a:ext cx="1052944" cy="1908944"/>
          </a:xfrm>
          <a:prstGeom prst="straightConnector1">
            <a:avLst/>
          </a:prstGeom>
          <a:ln w="76200">
            <a:solidFill>
              <a:srgbClr val="D73F09"/>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7002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58E3822-A587-4E94-A5F4-EF77E8F14E56}"/>
              </a:ext>
            </a:extLst>
          </p:cNvPr>
          <p:cNvPicPr>
            <a:picLocks noGrp="1" noChangeAspect="1"/>
          </p:cNvPicPr>
          <p:nvPr>
            <p:ph idx="1"/>
          </p:nvPr>
        </p:nvPicPr>
        <p:blipFill rotWithShape="1">
          <a:blip r:embed="rId3"/>
          <a:srcRect l="17539" t="29366" r="18582" b="8017"/>
          <a:stretch/>
        </p:blipFill>
        <p:spPr>
          <a:xfrm>
            <a:off x="892328" y="788243"/>
            <a:ext cx="10135890" cy="5588950"/>
          </a:xfrm>
          <a:prstGeom prst="rect">
            <a:avLst/>
          </a:prstGeom>
          <a:ln w="38100">
            <a:solidFill>
              <a:srgbClr val="6A5676"/>
            </a:solidFill>
          </a:ln>
        </p:spPr>
      </p:pic>
      <p:sp>
        <p:nvSpPr>
          <p:cNvPr id="5" name="Rectangle 4">
            <a:extLst>
              <a:ext uri="{FF2B5EF4-FFF2-40B4-BE49-F238E27FC236}">
                <a16:creationId xmlns:a16="http://schemas.microsoft.com/office/drawing/2014/main" id="{8F5EFE4C-F783-40DC-B24D-7932D0559957}"/>
              </a:ext>
            </a:extLst>
          </p:cNvPr>
          <p:cNvSpPr/>
          <p:nvPr/>
        </p:nvSpPr>
        <p:spPr>
          <a:xfrm>
            <a:off x="892328" y="788243"/>
            <a:ext cx="1928042" cy="781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E25398E-5D6A-40EB-921A-DF9BBC855840}"/>
              </a:ext>
            </a:extLst>
          </p:cNvPr>
          <p:cNvSpPr/>
          <p:nvPr/>
        </p:nvSpPr>
        <p:spPr>
          <a:xfrm>
            <a:off x="0" y="0"/>
            <a:ext cx="12192000" cy="276726"/>
          </a:xfrm>
          <a:prstGeom prst="rect">
            <a:avLst/>
          </a:prstGeom>
          <a:solidFill>
            <a:srgbClr val="D73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2676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DB5AB3-1A9A-4146-8353-571F969757C4}"/>
              </a:ext>
            </a:extLst>
          </p:cNvPr>
          <p:cNvPicPr>
            <a:picLocks noChangeAspect="1"/>
          </p:cNvPicPr>
          <p:nvPr/>
        </p:nvPicPr>
        <p:blipFill rotWithShape="1">
          <a:blip r:embed="rId2"/>
          <a:srcRect l="114" t="9697" r="1478" b="3838"/>
          <a:stretch/>
        </p:blipFill>
        <p:spPr>
          <a:xfrm>
            <a:off x="13856" y="734291"/>
            <a:ext cx="11998036" cy="5929746"/>
          </a:xfrm>
          <a:prstGeom prst="rect">
            <a:avLst/>
          </a:prstGeom>
        </p:spPr>
      </p:pic>
      <p:cxnSp>
        <p:nvCxnSpPr>
          <p:cNvPr id="4" name="Straight Arrow Connector 3">
            <a:extLst>
              <a:ext uri="{FF2B5EF4-FFF2-40B4-BE49-F238E27FC236}">
                <a16:creationId xmlns:a16="http://schemas.microsoft.com/office/drawing/2014/main" id="{46C1DF33-48EB-4835-8BBE-0EBD54A3B442}"/>
              </a:ext>
            </a:extLst>
          </p:cNvPr>
          <p:cNvCxnSpPr>
            <a:cxnSpLocks/>
          </p:cNvCxnSpPr>
          <p:nvPr/>
        </p:nvCxnSpPr>
        <p:spPr>
          <a:xfrm>
            <a:off x="5818910" y="609600"/>
            <a:ext cx="1499320" cy="1050313"/>
          </a:xfrm>
          <a:prstGeom prst="straightConnector1">
            <a:avLst/>
          </a:prstGeom>
          <a:ln w="76200">
            <a:solidFill>
              <a:srgbClr val="D73F09"/>
            </a:solidFill>
            <a:tailEnd type="triangle"/>
          </a:ln>
        </p:spPr>
        <p:style>
          <a:lnRef idx="3">
            <a:schemeClr val="accent2"/>
          </a:lnRef>
          <a:fillRef idx="0">
            <a:schemeClr val="accent2"/>
          </a:fillRef>
          <a:effectRef idx="2">
            <a:schemeClr val="accent2"/>
          </a:effectRef>
          <a:fontRef idx="minor">
            <a:schemeClr val="tx1"/>
          </a:fontRef>
        </p:style>
      </p:cxnSp>
      <p:cxnSp>
        <p:nvCxnSpPr>
          <p:cNvPr id="7" name="Straight Arrow Connector 6">
            <a:extLst>
              <a:ext uri="{FF2B5EF4-FFF2-40B4-BE49-F238E27FC236}">
                <a16:creationId xmlns:a16="http://schemas.microsoft.com/office/drawing/2014/main" id="{AA699C95-46A6-4070-A923-5F68A16BF21F}"/>
              </a:ext>
            </a:extLst>
          </p:cNvPr>
          <p:cNvCxnSpPr>
            <a:cxnSpLocks/>
          </p:cNvCxnSpPr>
          <p:nvPr/>
        </p:nvCxnSpPr>
        <p:spPr>
          <a:xfrm>
            <a:off x="7218218" y="734291"/>
            <a:ext cx="1227644" cy="925622"/>
          </a:xfrm>
          <a:prstGeom prst="straightConnector1">
            <a:avLst/>
          </a:prstGeom>
          <a:ln w="76200">
            <a:solidFill>
              <a:srgbClr val="D73F09"/>
            </a:solidFill>
            <a:tailEnd type="triangle"/>
          </a:ln>
        </p:spPr>
        <p:style>
          <a:lnRef idx="3">
            <a:schemeClr val="accent2"/>
          </a:lnRef>
          <a:fillRef idx="0">
            <a:schemeClr val="accent2"/>
          </a:fillRef>
          <a:effectRef idx="2">
            <a:schemeClr val="accent2"/>
          </a:effectRef>
          <a:fontRef idx="minor">
            <a:schemeClr val="tx1"/>
          </a:fontRef>
        </p:style>
      </p:cxnSp>
      <p:cxnSp>
        <p:nvCxnSpPr>
          <p:cNvPr id="9" name="Straight Arrow Connector 8">
            <a:extLst>
              <a:ext uri="{FF2B5EF4-FFF2-40B4-BE49-F238E27FC236}">
                <a16:creationId xmlns:a16="http://schemas.microsoft.com/office/drawing/2014/main" id="{4DB745E7-2F9F-499C-91B5-D7BDC0B70444}"/>
              </a:ext>
            </a:extLst>
          </p:cNvPr>
          <p:cNvCxnSpPr>
            <a:cxnSpLocks/>
          </p:cNvCxnSpPr>
          <p:nvPr/>
        </p:nvCxnSpPr>
        <p:spPr>
          <a:xfrm>
            <a:off x="9296400" y="609600"/>
            <a:ext cx="1377657" cy="982356"/>
          </a:xfrm>
          <a:prstGeom prst="straightConnector1">
            <a:avLst/>
          </a:prstGeom>
          <a:ln w="76200">
            <a:solidFill>
              <a:srgbClr val="D73F09"/>
            </a:solidFill>
            <a:tailEnd type="triangle"/>
          </a:ln>
        </p:spPr>
        <p:style>
          <a:lnRef idx="3">
            <a:schemeClr val="accent2"/>
          </a:lnRef>
          <a:fillRef idx="0">
            <a:schemeClr val="accent2"/>
          </a:fillRef>
          <a:effectRef idx="2">
            <a:schemeClr val="accent2"/>
          </a:effectRef>
          <a:fontRef idx="minor">
            <a:schemeClr val="tx1"/>
          </a:fontRef>
        </p:style>
      </p:cxnSp>
      <p:sp>
        <p:nvSpPr>
          <p:cNvPr id="12" name="Rectangle 11">
            <a:extLst>
              <a:ext uri="{FF2B5EF4-FFF2-40B4-BE49-F238E27FC236}">
                <a16:creationId xmlns:a16="http://schemas.microsoft.com/office/drawing/2014/main" id="{2DBAAE50-D251-411B-B430-90D3181E87A4}"/>
              </a:ext>
            </a:extLst>
          </p:cNvPr>
          <p:cNvSpPr/>
          <p:nvPr/>
        </p:nvSpPr>
        <p:spPr>
          <a:xfrm>
            <a:off x="5785787" y="439882"/>
            <a:ext cx="443346" cy="401782"/>
          </a:xfrm>
          <a:prstGeom prst="rect">
            <a:avLst/>
          </a:prstGeom>
          <a:solidFill>
            <a:srgbClr val="D73F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3" name="Rectangle 12">
            <a:extLst>
              <a:ext uri="{FF2B5EF4-FFF2-40B4-BE49-F238E27FC236}">
                <a16:creationId xmlns:a16="http://schemas.microsoft.com/office/drawing/2014/main" id="{6908F381-1E2C-4426-B8C7-33B4025C1CF4}"/>
              </a:ext>
            </a:extLst>
          </p:cNvPr>
          <p:cNvSpPr/>
          <p:nvPr/>
        </p:nvSpPr>
        <p:spPr>
          <a:xfrm>
            <a:off x="7074259" y="401417"/>
            <a:ext cx="443346" cy="401782"/>
          </a:xfrm>
          <a:prstGeom prst="rect">
            <a:avLst/>
          </a:prstGeom>
          <a:solidFill>
            <a:srgbClr val="D73F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 name="Rectangle 13">
            <a:extLst>
              <a:ext uri="{FF2B5EF4-FFF2-40B4-BE49-F238E27FC236}">
                <a16:creationId xmlns:a16="http://schemas.microsoft.com/office/drawing/2014/main" id="{D5214585-15F1-4475-A033-EC3FA385CA6C}"/>
              </a:ext>
            </a:extLst>
          </p:cNvPr>
          <p:cNvSpPr/>
          <p:nvPr/>
        </p:nvSpPr>
        <p:spPr>
          <a:xfrm>
            <a:off x="9097025" y="408709"/>
            <a:ext cx="443346" cy="401782"/>
          </a:xfrm>
          <a:prstGeom prst="rect">
            <a:avLst/>
          </a:prstGeom>
          <a:solidFill>
            <a:srgbClr val="D73F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0" name="Rectangle 9">
            <a:extLst>
              <a:ext uri="{FF2B5EF4-FFF2-40B4-BE49-F238E27FC236}">
                <a16:creationId xmlns:a16="http://schemas.microsoft.com/office/drawing/2014/main" id="{711675AE-6D80-499E-947F-ECB24E206CD5}"/>
              </a:ext>
            </a:extLst>
          </p:cNvPr>
          <p:cNvSpPr/>
          <p:nvPr/>
        </p:nvSpPr>
        <p:spPr>
          <a:xfrm>
            <a:off x="0" y="0"/>
            <a:ext cx="12192000" cy="276726"/>
          </a:xfrm>
          <a:prstGeom prst="rect">
            <a:avLst/>
          </a:prstGeom>
          <a:solidFill>
            <a:srgbClr val="D73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9430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A43564-A1C8-4C4F-93FC-41E81BD0619E}"/>
              </a:ext>
            </a:extLst>
          </p:cNvPr>
          <p:cNvSpPr/>
          <p:nvPr/>
        </p:nvSpPr>
        <p:spPr>
          <a:xfrm>
            <a:off x="0" y="0"/>
            <a:ext cx="12192000" cy="276726"/>
          </a:xfrm>
          <a:prstGeom prst="rect">
            <a:avLst/>
          </a:prstGeom>
          <a:solidFill>
            <a:srgbClr val="D73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D8A7275-1C83-4383-AADB-4846991AC7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4989" y="5741681"/>
            <a:ext cx="2949276" cy="912833"/>
          </a:xfrm>
          <a:prstGeom prst="rect">
            <a:avLst/>
          </a:prstGeom>
        </p:spPr>
      </p:pic>
      <p:sp>
        <p:nvSpPr>
          <p:cNvPr id="4" name="Title 1">
            <a:extLst>
              <a:ext uri="{FF2B5EF4-FFF2-40B4-BE49-F238E27FC236}">
                <a16:creationId xmlns:a16="http://schemas.microsoft.com/office/drawing/2014/main" id="{28540AE5-DD7B-4FDF-87D9-5138EB05393D}"/>
              </a:ext>
            </a:extLst>
          </p:cNvPr>
          <p:cNvSpPr txBox="1">
            <a:spLocks/>
          </p:cNvSpPr>
          <p:nvPr/>
        </p:nvSpPr>
        <p:spPr>
          <a:xfrm>
            <a:off x="879708" y="1406081"/>
            <a:ext cx="10681816" cy="182560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spcBef>
                <a:spcPts val="600"/>
              </a:spcBef>
              <a:spcAft>
                <a:spcPts val="600"/>
              </a:spcAft>
            </a:pPr>
            <a:r>
              <a:rPr lang="en-US" sz="5000" b="1" dirty="0">
                <a:solidFill>
                  <a:srgbClr val="D73F09"/>
                </a:solidFill>
                <a:latin typeface="Kievit Offc" panose="020B0504030101020102" pitchFamily="34" charset="0"/>
              </a:rPr>
              <a:t>Discussion:</a:t>
            </a:r>
          </a:p>
          <a:p>
            <a:pPr>
              <a:lnSpc>
                <a:spcPct val="120000"/>
              </a:lnSpc>
              <a:spcBef>
                <a:spcPts val="600"/>
              </a:spcBef>
              <a:spcAft>
                <a:spcPts val="600"/>
              </a:spcAft>
            </a:pPr>
            <a:r>
              <a:rPr lang="en-US" sz="5000" b="1" dirty="0">
                <a:latin typeface="Kievit Offc" panose="020B0504030101020102" pitchFamily="34" charset="0"/>
              </a:rPr>
              <a:t>How could Walk With Ease fit into your workplace?</a:t>
            </a:r>
          </a:p>
        </p:txBody>
      </p:sp>
    </p:spTree>
    <p:extLst>
      <p:ext uri="{BB962C8B-B14F-4D97-AF65-F5344CB8AC3E}">
        <p14:creationId xmlns:p14="http://schemas.microsoft.com/office/powerpoint/2010/main" val="3433060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487277"/>
          </a:xfrm>
          <a:prstGeom prst="rect">
            <a:avLst/>
          </a:prstGeom>
          <a:solidFill>
            <a:srgbClr val="D73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2"/>
          <p:cNvSpPr txBox="1">
            <a:spLocks/>
          </p:cNvSpPr>
          <p:nvPr/>
        </p:nvSpPr>
        <p:spPr>
          <a:xfrm>
            <a:off x="454846" y="1828799"/>
            <a:ext cx="9735901" cy="4662957"/>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u="none" kern="1200" baseline="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Kievit Offc" panose="020B0504030101020102" pitchFamily="34" charset="0"/>
                <a:ea typeface="Verdana" panose="020B0604030504040204" pitchFamily="34" charset="0"/>
              </a:rPr>
              <a:t>Allison Harris, MPH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Kievit Offc" panose="020B0504030101020102" pitchFamily="34" charset="0"/>
                <a:ea typeface="Verdana" panose="020B0604030504040204" pitchFamily="34" charset="0"/>
              </a:rPr>
              <a:t>Walk With Ease Program Coordinator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Stratum2 Bold" panose="020B0506030000020004" pitchFamily="34" charset="0"/>
                <a:ea typeface="Verdana" panose="020B0604030504040204" pitchFamily="34" charset="0"/>
              </a:rPr>
              <a:t>Visit our website to learn more about WWE in Oregon!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prstClr val="black"/>
                </a:solidFill>
                <a:effectLst/>
                <a:uLnTx/>
                <a:uFillTx/>
                <a:latin typeface="Stratum2 Bold" panose="020B0506030000020004" pitchFamily="34" charset="0"/>
                <a:ea typeface="Verdana" panose="020B0604030504040204" pitchFamily="34" charset="0"/>
              </a:rPr>
              <a:t>walk.oregonstate.edu</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4400" dirty="0">
              <a:solidFill>
                <a:prstClr val="black"/>
              </a:solidFill>
              <a:latin typeface="Stratum2 Bold" panose="020B05060300000200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300" b="0" i="0" u="none" strike="noStrike" kern="1200" cap="none" spc="0" normalizeH="0" baseline="0" noProof="0" dirty="0">
                <a:ln>
                  <a:noFill/>
                </a:ln>
                <a:solidFill>
                  <a:prstClr val="black"/>
                </a:solidFill>
                <a:effectLst/>
                <a:uLnTx/>
                <a:uFillTx/>
                <a:latin typeface="Stratum2 Bold" panose="020B0506030000020004" pitchFamily="34" charset="0"/>
                <a:ea typeface="Verdana" panose="020B0604030504040204" pitchFamily="34" charset="0"/>
              </a:rPr>
              <a:t>Email us at </a:t>
            </a:r>
            <a:r>
              <a:rPr kumimoji="0" lang="en-US" sz="4300" b="0" i="0" u="none" strike="noStrike" kern="1200" cap="none" spc="0" normalizeH="0" baseline="0" noProof="0" dirty="0" err="1">
                <a:ln>
                  <a:noFill/>
                </a:ln>
                <a:solidFill>
                  <a:prstClr val="black"/>
                </a:solidFill>
                <a:effectLst/>
                <a:uLnTx/>
                <a:uFillTx/>
                <a:latin typeface="Stratum2 Bold" panose="020B0506030000020004" pitchFamily="34" charset="0"/>
                <a:ea typeface="Verdana" panose="020B0604030504040204" pitchFamily="34" charset="0"/>
              </a:rPr>
              <a:t>walk@oregonstat</a:t>
            </a:r>
            <a:r>
              <a:rPr lang="en-US" sz="4300" dirty="0">
                <a:solidFill>
                  <a:prstClr val="black"/>
                </a:solidFill>
                <a:latin typeface="Stratum2 Bold" panose="020B0506030000020004" pitchFamily="34" charset="0"/>
              </a:rPr>
              <a:t>e.edu</a:t>
            </a:r>
            <a:endParaRPr kumimoji="0" lang="en-US" sz="4300" b="0" i="0" u="none" strike="noStrike" kern="1200" cap="none" spc="0" normalizeH="0" baseline="0" noProof="0" dirty="0">
              <a:ln>
                <a:noFill/>
              </a:ln>
              <a:solidFill>
                <a:prstClr val="black"/>
              </a:solidFill>
              <a:effectLst/>
              <a:uLnTx/>
              <a:uFillTx/>
              <a:latin typeface="Stratum2 Bold" panose="020B0506030000020004" pitchFamily="34" charset="0"/>
              <a:ea typeface="Verdana" panose="020B0604030504040204" pitchFamily="34" charset="0"/>
            </a:endParaRPr>
          </a:p>
        </p:txBody>
      </p:sp>
      <p:sp>
        <p:nvSpPr>
          <p:cNvPr id="3" name="Title 1"/>
          <p:cNvSpPr txBox="1">
            <a:spLocks/>
          </p:cNvSpPr>
          <p:nvPr/>
        </p:nvSpPr>
        <p:spPr>
          <a:xfrm>
            <a:off x="3057056" y="428509"/>
            <a:ext cx="5434360" cy="833670"/>
          </a:xfrm>
          <a:prstGeom prst="rect">
            <a:avLst/>
          </a:prstGeom>
        </p:spPr>
        <p:txBody>
          <a:bodyPr>
            <a:normAutofit fontScale="90000"/>
          </a:bodyPr>
          <a:lstStyle>
            <a:lvl1pPr algn="l" defTabSz="397442" rtl="0" eaLnBrk="1" latinLnBrk="0" hangingPunct="1">
              <a:lnSpc>
                <a:spcPct val="90000"/>
              </a:lnSpc>
              <a:spcBef>
                <a:spcPct val="0"/>
              </a:spcBef>
              <a:buNone/>
              <a:defRPr sz="1912" kern="1200">
                <a:solidFill>
                  <a:schemeClr val="tx1"/>
                </a:solidFill>
                <a:latin typeface="+mj-lt"/>
                <a:ea typeface="+mj-ea"/>
                <a:cs typeface="+mj-cs"/>
              </a:defRPr>
            </a:lvl1pPr>
          </a:lstStyle>
          <a:p>
            <a:pPr marL="0" marR="0" lvl="0" indent="0" algn="ctr" defTabSz="397442"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Kievit Offc" panose="020B0504030101020102" pitchFamily="34" charset="0"/>
              </a:rPr>
              <a:t>Contact Information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4528" y="5783855"/>
            <a:ext cx="2919847" cy="903725"/>
          </a:xfrm>
          <a:prstGeom prst="rect">
            <a:avLst/>
          </a:prstGeom>
        </p:spPr>
      </p:pic>
      <p:sp>
        <p:nvSpPr>
          <p:cNvPr id="6" name="TextBox 5">
            <a:extLst>
              <a:ext uri="{FF2B5EF4-FFF2-40B4-BE49-F238E27FC236}">
                <a16:creationId xmlns:a16="http://schemas.microsoft.com/office/drawing/2014/main" id="{4161B807-E911-4D2D-8A85-879DDB551578}"/>
              </a:ext>
            </a:extLst>
          </p:cNvPr>
          <p:cNvSpPr txBox="1"/>
          <p:nvPr/>
        </p:nvSpPr>
        <p:spPr>
          <a:xfrm>
            <a:off x="6096000" y="1789983"/>
            <a:ext cx="5227529" cy="885371"/>
          </a:xfrm>
          <a:prstGeom prst="rect">
            <a:avLst/>
          </a:prstGeom>
          <a:noFill/>
        </p:spPr>
        <p:txBody>
          <a:bodyPr wrap="square" rtlCol="0">
            <a:spAutoFit/>
          </a:bodyPr>
          <a:lstStyle/>
          <a:p>
            <a:pPr lvl="0">
              <a:lnSpc>
                <a:spcPct val="90000"/>
              </a:lnSpc>
              <a:spcBef>
                <a:spcPts val="1000"/>
              </a:spcBef>
              <a:defRPr/>
            </a:pPr>
            <a:r>
              <a:rPr lang="en-US" sz="2600" b="1" dirty="0">
                <a:solidFill>
                  <a:prstClr val="black"/>
                </a:solidFill>
                <a:latin typeface="Kievit Offc" panose="020B0504030101020102" pitchFamily="34" charset="0"/>
                <a:ea typeface="Verdana" panose="020B0604030504040204" pitchFamily="34" charset="0"/>
              </a:rPr>
              <a:t>Ellen Radcliffe, MPH</a:t>
            </a:r>
          </a:p>
          <a:p>
            <a:pPr lvl="0">
              <a:lnSpc>
                <a:spcPct val="90000"/>
              </a:lnSpc>
              <a:spcBef>
                <a:spcPts val="1000"/>
              </a:spcBef>
              <a:defRPr/>
            </a:pPr>
            <a:r>
              <a:rPr lang="en-US" sz="2200" dirty="0">
                <a:solidFill>
                  <a:prstClr val="black"/>
                </a:solidFill>
                <a:latin typeface="Kievit Offc" panose="020B0504030101020102" pitchFamily="34" charset="0"/>
                <a:ea typeface="Verdana" panose="020B0604030504040204" pitchFamily="34" charset="0"/>
              </a:rPr>
              <a:t>Walk With Ease Program Support Specialist</a:t>
            </a:r>
          </a:p>
        </p:txBody>
      </p:sp>
    </p:spTree>
    <p:extLst>
      <p:ext uri="{BB962C8B-B14F-4D97-AF65-F5344CB8AC3E}">
        <p14:creationId xmlns:p14="http://schemas.microsoft.com/office/powerpoint/2010/main" val="741808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B850C4-B0EF-4898-B028-4EEF4E07A193}"/>
              </a:ext>
            </a:extLst>
          </p:cNvPr>
          <p:cNvSpPr/>
          <p:nvPr/>
        </p:nvSpPr>
        <p:spPr>
          <a:xfrm>
            <a:off x="0" y="0"/>
            <a:ext cx="12191999" cy="1433959"/>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314" name="Title 1">
            <a:extLst>
              <a:ext uri="{FF2B5EF4-FFF2-40B4-BE49-F238E27FC236}">
                <a16:creationId xmlns:a16="http://schemas.microsoft.com/office/drawing/2014/main" id="{CA54E3E2-BA9F-47F1-8955-1C9A43C88ACC}"/>
              </a:ext>
            </a:extLst>
          </p:cNvPr>
          <p:cNvSpPr>
            <a:spLocks noGrp="1" noChangeArrowheads="1"/>
          </p:cNvSpPr>
          <p:nvPr>
            <p:ph type="title"/>
          </p:nvPr>
        </p:nvSpPr>
        <p:spPr>
          <a:xfrm>
            <a:off x="838199" y="108396"/>
            <a:ext cx="10515600" cy="1325563"/>
          </a:xfrm>
        </p:spPr>
        <p:txBody>
          <a:bodyPr>
            <a:normAutofit/>
          </a:bodyPr>
          <a:lstStyle/>
          <a:p>
            <a:r>
              <a:rPr lang="en-US" altLang="en-US" b="1" dirty="0">
                <a:solidFill>
                  <a:schemeClr val="bg1"/>
                </a:solidFill>
                <a:latin typeface="Kievit Offc" panose="020B0504030101020102" pitchFamily="34" charset="0"/>
              </a:rPr>
              <a:t>Walk With Ease (WWE) program</a:t>
            </a:r>
          </a:p>
        </p:txBody>
      </p:sp>
      <p:sp>
        <p:nvSpPr>
          <p:cNvPr id="13315" name="Content Placeholder 2">
            <a:extLst>
              <a:ext uri="{FF2B5EF4-FFF2-40B4-BE49-F238E27FC236}">
                <a16:creationId xmlns:a16="http://schemas.microsoft.com/office/drawing/2014/main" id="{5259DC92-A851-43F1-9D73-9470AA9A5791}"/>
              </a:ext>
            </a:extLst>
          </p:cNvPr>
          <p:cNvSpPr>
            <a:spLocks noGrp="1" noChangeArrowheads="1"/>
          </p:cNvSpPr>
          <p:nvPr>
            <p:ph idx="1"/>
          </p:nvPr>
        </p:nvSpPr>
        <p:spPr/>
        <p:txBody>
          <a:bodyPr/>
          <a:lstStyle/>
          <a:p>
            <a:r>
              <a:rPr lang="en-US" altLang="en-US" sz="3600" dirty="0">
                <a:latin typeface="Kievit Offc" panose="020B0504030101020102" pitchFamily="34" charset="0"/>
              </a:rPr>
              <a:t>Evidence-based </a:t>
            </a:r>
            <a:r>
              <a:rPr lang="en-US" altLang="en-US" sz="3600" dirty="0">
                <a:latin typeface="Kievit Offc" panose="020B0504030101020102" pitchFamily="34" charset="0"/>
                <a:ea typeface="+mj-ea"/>
                <a:cs typeface="+mj-cs"/>
              </a:rPr>
              <a:t>physical activity program </a:t>
            </a:r>
          </a:p>
          <a:p>
            <a:r>
              <a:rPr lang="en-US" altLang="en-US" sz="3600" dirty="0">
                <a:latin typeface="Kievit Offc" panose="020B0504030101020102" pitchFamily="34" charset="0"/>
                <a:ea typeface="+mj-ea"/>
                <a:cs typeface="+mj-cs"/>
              </a:rPr>
              <a:t>Proven to:</a:t>
            </a:r>
          </a:p>
          <a:p>
            <a:pPr lvl="1"/>
            <a:r>
              <a:rPr lang="en-US" altLang="en-US" sz="3400" dirty="0">
                <a:latin typeface="Kievit Offc" panose="020B0504030101020102" pitchFamily="34" charset="0"/>
                <a:ea typeface="+mj-ea"/>
                <a:cs typeface="+mj-cs"/>
              </a:rPr>
              <a:t>Increase physical activity</a:t>
            </a:r>
          </a:p>
          <a:p>
            <a:pPr lvl="1"/>
            <a:r>
              <a:rPr lang="en-US" altLang="en-US" sz="3600" dirty="0">
                <a:latin typeface="Kievit Offc" panose="020B0504030101020102" pitchFamily="34" charset="0"/>
                <a:ea typeface="+mj-ea"/>
                <a:cs typeface="+mj-cs"/>
              </a:rPr>
              <a:t>Decrease </a:t>
            </a:r>
            <a:r>
              <a:rPr lang="en-US" altLang="en-US" sz="3400" dirty="0">
                <a:latin typeface="Kievit Offc" panose="020B0504030101020102" pitchFamily="34" charset="0"/>
              </a:rPr>
              <a:t>pain and fatigue</a:t>
            </a:r>
          </a:p>
          <a:p>
            <a:pPr lvl="1"/>
            <a:r>
              <a:rPr lang="en-US" altLang="en-US" sz="3600" dirty="0">
                <a:latin typeface="Kievit Offc" panose="020B0504030101020102" pitchFamily="34" charset="0"/>
                <a:ea typeface="+mj-ea"/>
                <a:cs typeface="+mj-cs"/>
              </a:rPr>
              <a:t>Increase</a:t>
            </a:r>
            <a:r>
              <a:rPr lang="en-US" altLang="en-US" sz="3400" dirty="0">
                <a:latin typeface="Kievit Offc" panose="020B0504030101020102" pitchFamily="34" charset="0"/>
              </a:rPr>
              <a:t> physical abilities</a:t>
            </a:r>
            <a:r>
              <a:rPr lang="en-US" altLang="en-US" sz="3600" dirty="0">
                <a:latin typeface="Kievit Offc" panose="020B0504030101020102" pitchFamily="34" charset="0"/>
                <a:ea typeface="+mj-ea"/>
                <a:cs typeface="+mj-cs"/>
              </a:rPr>
              <a:t> and </a:t>
            </a:r>
            <a:r>
              <a:rPr lang="en-US" altLang="en-US" sz="3400" dirty="0">
                <a:latin typeface="Kievit Offc" panose="020B0504030101020102" pitchFamily="34" charset="0"/>
              </a:rPr>
              <a:t>walking endurance</a:t>
            </a:r>
          </a:p>
          <a:p>
            <a:r>
              <a:rPr lang="en-US" altLang="en-US" sz="3600" dirty="0">
                <a:latin typeface="Kievit Offc" panose="020B0504030101020102" pitchFamily="34" charset="0"/>
              </a:rPr>
              <a:t>Helps make lifestyle changes</a:t>
            </a:r>
          </a:p>
        </p:txBody>
      </p:sp>
      <p:pic>
        <p:nvPicPr>
          <p:cNvPr id="4" name="Picture 3">
            <a:extLst>
              <a:ext uri="{FF2B5EF4-FFF2-40B4-BE49-F238E27FC236}">
                <a16:creationId xmlns:a16="http://schemas.microsoft.com/office/drawing/2014/main" id="{C57FED5B-A8FC-47AD-8F64-313036D065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4989" y="5741681"/>
            <a:ext cx="2949276" cy="912833"/>
          </a:xfrm>
          <a:prstGeom prst="rect">
            <a:avLst/>
          </a:prstGeom>
        </p:spPr>
      </p:pic>
    </p:spTree>
    <p:extLst>
      <p:ext uri="{BB962C8B-B14F-4D97-AF65-F5344CB8AC3E}">
        <p14:creationId xmlns:p14="http://schemas.microsoft.com/office/powerpoint/2010/main" val="38853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D0285A-8107-4262-B440-064376177C75}"/>
              </a:ext>
            </a:extLst>
          </p:cNvPr>
          <p:cNvSpPr/>
          <p:nvPr/>
        </p:nvSpPr>
        <p:spPr>
          <a:xfrm>
            <a:off x="0" y="0"/>
            <a:ext cx="12191999" cy="1433959"/>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314" name="Title 1">
            <a:extLst>
              <a:ext uri="{FF2B5EF4-FFF2-40B4-BE49-F238E27FC236}">
                <a16:creationId xmlns:a16="http://schemas.microsoft.com/office/drawing/2014/main" id="{CA54E3E2-BA9F-47F1-8955-1C9A43C88ACC}"/>
              </a:ext>
            </a:extLst>
          </p:cNvPr>
          <p:cNvSpPr>
            <a:spLocks noGrp="1" noChangeArrowheads="1"/>
          </p:cNvSpPr>
          <p:nvPr>
            <p:ph type="title"/>
          </p:nvPr>
        </p:nvSpPr>
        <p:spPr>
          <a:xfrm>
            <a:off x="838199" y="108396"/>
            <a:ext cx="10515600" cy="1325563"/>
          </a:xfrm>
        </p:spPr>
        <p:txBody>
          <a:bodyPr>
            <a:normAutofit/>
          </a:bodyPr>
          <a:lstStyle/>
          <a:p>
            <a:r>
              <a:rPr lang="en-US" altLang="en-US" b="1" dirty="0">
                <a:solidFill>
                  <a:schemeClr val="bg1"/>
                </a:solidFill>
                <a:latin typeface="Kievit Offc" panose="020B0504030101020102" pitchFamily="34" charset="0"/>
              </a:rPr>
              <a:t>Four Key Program Components</a:t>
            </a:r>
          </a:p>
        </p:txBody>
      </p:sp>
      <p:sp>
        <p:nvSpPr>
          <p:cNvPr id="13315" name="Content Placeholder 2">
            <a:extLst>
              <a:ext uri="{FF2B5EF4-FFF2-40B4-BE49-F238E27FC236}">
                <a16:creationId xmlns:a16="http://schemas.microsoft.com/office/drawing/2014/main" id="{5259DC92-A851-43F1-9D73-9470AA9A5791}"/>
              </a:ext>
            </a:extLst>
          </p:cNvPr>
          <p:cNvSpPr>
            <a:spLocks noGrp="1" noChangeArrowheads="1"/>
          </p:cNvSpPr>
          <p:nvPr>
            <p:ph idx="1"/>
          </p:nvPr>
        </p:nvSpPr>
        <p:spPr>
          <a:xfrm>
            <a:off x="838200" y="2055676"/>
            <a:ext cx="10515600" cy="4351338"/>
          </a:xfrm>
        </p:spPr>
        <p:txBody>
          <a:bodyPr/>
          <a:lstStyle/>
          <a:p>
            <a:r>
              <a:rPr lang="en-US" altLang="en-US" sz="3600" dirty="0">
                <a:latin typeface="Kievit Offc" panose="020B0504030101020102" pitchFamily="34" charset="0"/>
              </a:rPr>
              <a:t>Health education</a:t>
            </a:r>
          </a:p>
          <a:p>
            <a:r>
              <a:rPr lang="en-US" altLang="en-US" sz="3600" dirty="0">
                <a:latin typeface="Kievit Offc" panose="020B0504030101020102" pitchFamily="34" charset="0"/>
              </a:rPr>
              <a:t>Exercises – stretching &amp; strengthening </a:t>
            </a:r>
          </a:p>
          <a:p>
            <a:r>
              <a:rPr lang="en-US" altLang="en-US" sz="3600" dirty="0">
                <a:latin typeface="Kievit Offc" panose="020B0504030101020102" pitchFamily="34" charset="0"/>
              </a:rPr>
              <a:t>Motivational Strategies</a:t>
            </a:r>
          </a:p>
          <a:p>
            <a:r>
              <a:rPr lang="en-US" altLang="en-US" sz="3600" dirty="0">
                <a:latin typeface="Kievit Offc" panose="020B0504030101020102" pitchFamily="34" charset="0"/>
              </a:rPr>
              <a:t>Walking</a:t>
            </a:r>
          </a:p>
        </p:txBody>
      </p:sp>
      <p:pic>
        <p:nvPicPr>
          <p:cNvPr id="4" name="Picture 3">
            <a:extLst>
              <a:ext uri="{FF2B5EF4-FFF2-40B4-BE49-F238E27FC236}">
                <a16:creationId xmlns:a16="http://schemas.microsoft.com/office/drawing/2014/main" id="{C57FED5B-A8FC-47AD-8F64-313036D065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4989" y="5741681"/>
            <a:ext cx="2949276" cy="912833"/>
          </a:xfrm>
          <a:prstGeom prst="rect">
            <a:avLst/>
          </a:prstGeom>
        </p:spPr>
      </p:pic>
    </p:spTree>
    <p:extLst>
      <p:ext uri="{BB962C8B-B14F-4D97-AF65-F5344CB8AC3E}">
        <p14:creationId xmlns:p14="http://schemas.microsoft.com/office/powerpoint/2010/main" val="1798803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A32532-A208-4E45-B51E-6E023D2348CC}"/>
              </a:ext>
            </a:extLst>
          </p:cNvPr>
          <p:cNvSpPr/>
          <p:nvPr/>
        </p:nvSpPr>
        <p:spPr>
          <a:xfrm>
            <a:off x="0" y="0"/>
            <a:ext cx="12191999" cy="1433959"/>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314" name="Title 1">
            <a:extLst>
              <a:ext uri="{FF2B5EF4-FFF2-40B4-BE49-F238E27FC236}">
                <a16:creationId xmlns:a16="http://schemas.microsoft.com/office/drawing/2014/main" id="{CA54E3E2-BA9F-47F1-8955-1C9A43C88ACC}"/>
              </a:ext>
            </a:extLst>
          </p:cNvPr>
          <p:cNvSpPr>
            <a:spLocks noGrp="1" noChangeArrowheads="1"/>
          </p:cNvSpPr>
          <p:nvPr>
            <p:ph type="title"/>
          </p:nvPr>
        </p:nvSpPr>
        <p:spPr>
          <a:xfrm>
            <a:off x="838200" y="94189"/>
            <a:ext cx="10515600" cy="1325563"/>
          </a:xfrm>
        </p:spPr>
        <p:txBody>
          <a:bodyPr>
            <a:normAutofit/>
          </a:bodyPr>
          <a:lstStyle/>
          <a:p>
            <a:r>
              <a:rPr lang="en-US" altLang="en-US" b="1" dirty="0">
                <a:solidFill>
                  <a:schemeClr val="bg1"/>
                </a:solidFill>
                <a:latin typeface="Kievit Offc" panose="020B0504030101020102" pitchFamily="34" charset="0"/>
              </a:rPr>
              <a:t>WWE in Oregon </a:t>
            </a:r>
          </a:p>
        </p:txBody>
      </p:sp>
      <p:sp>
        <p:nvSpPr>
          <p:cNvPr id="13315" name="Content Placeholder 2">
            <a:extLst>
              <a:ext uri="{FF2B5EF4-FFF2-40B4-BE49-F238E27FC236}">
                <a16:creationId xmlns:a16="http://schemas.microsoft.com/office/drawing/2014/main" id="{5259DC92-A851-43F1-9D73-9470AA9A5791}"/>
              </a:ext>
            </a:extLst>
          </p:cNvPr>
          <p:cNvSpPr>
            <a:spLocks noGrp="1" noChangeArrowheads="1"/>
          </p:cNvSpPr>
          <p:nvPr>
            <p:ph idx="1"/>
          </p:nvPr>
        </p:nvSpPr>
        <p:spPr>
          <a:xfrm>
            <a:off x="838201" y="1825625"/>
            <a:ext cx="7006388" cy="4351338"/>
          </a:xfrm>
        </p:spPr>
        <p:txBody>
          <a:bodyPr>
            <a:normAutofit/>
          </a:bodyPr>
          <a:lstStyle/>
          <a:p>
            <a:pPr marL="0" indent="0">
              <a:buNone/>
            </a:pPr>
            <a:r>
              <a:rPr lang="en-US" sz="4000" dirty="0">
                <a:latin typeface="Kievit Offc" panose="020B0504030101020102" pitchFamily="34" charset="0"/>
              </a:rPr>
              <a:t>Three versions of the program: </a:t>
            </a:r>
          </a:p>
          <a:p>
            <a:pPr lvl="1"/>
            <a:r>
              <a:rPr lang="en-US" sz="3600" dirty="0">
                <a:latin typeface="Kievit Offc" panose="020B0504030101020102" pitchFamily="34" charset="0"/>
              </a:rPr>
              <a:t>Instructor led </a:t>
            </a:r>
            <a:r>
              <a:rPr lang="en-US" sz="3600" b="1" dirty="0">
                <a:solidFill>
                  <a:srgbClr val="D73F09"/>
                </a:solidFill>
                <a:latin typeface="Kievit Offc" panose="020B0504030101020102" pitchFamily="34" charset="0"/>
              </a:rPr>
              <a:t>in-person classes</a:t>
            </a:r>
          </a:p>
          <a:p>
            <a:pPr lvl="1"/>
            <a:r>
              <a:rPr lang="en-US" sz="3600" dirty="0">
                <a:latin typeface="Kievit Offc" panose="020B0504030101020102" pitchFamily="34" charset="0"/>
              </a:rPr>
              <a:t>Online </a:t>
            </a:r>
            <a:r>
              <a:rPr lang="en-US" sz="3600" b="1" dirty="0">
                <a:solidFill>
                  <a:srgbClr val="D73F09"/>
                </a:solidFill>
                <a:latin typeface="Kievit Offc" panose="020B0504030101020102" pitchFamily="34" charset="0"/>
              </a:rPr>
              <a:t>virtual</a:t>
            </a:r>
            <a:r>
              <a:rPr lang="en-US" sz="3600" dirty="0">
                <a:latin typeface="Kievit Offc" panose="020B0504030101020102" pitchFamily="34" charset="0"/>
              </a:rPr>
              <a:t> classes</a:t>
            </a:r>
            <a:r>
              <a:rPr lang="en-US" sz="3600" dirty="0">
                <a:solidFill>
                  <a:schemeClr val="accent2"/>
                </a:solidFill>
                <a:latin typeface="Kievit Offc" panose="020B0504030101020102" pitchFamily="34" charset="0"/>
              </a:rPr>
              <a:t> </a:t>
            </a:r>
          </a:p>
          <a:p>
            <a:pPr lvl="1"/>
            <a:r>
              <a:rPr lang="en-US" sz="3600" b="1" dirty="0">
                <a:solidFill>
                  <a:srgbClr val="D73F09"/>
                </a:solidFill>
                <a:latin typeface="Kievit Offc" panose="020B0504030101020102" pitchFamily="34" charset="0"/>
              </a:rPr>
              <a:t>Self-directed</a:t>
            </a:r>
            <a:r>
              <a:rPr lang="en-US" sz="3600" dirty="0">
                <a:solidFill>
                  <a:schemeClr val="accent2"/>
                </a:solidFill>
                <a:latin typeface="Kievit Offc" panose="020B0504030101020102" pitchFamily="34" charset="0"/>
              </a:rPr>
              <a:t> </a:t>
            </a:r>
            <a:r>
              <a:rPr lang="en-US" sz="3600" dirty="0">
                <a:latin typeface="Kievit Offc" panose="020B0504030101020102" pitchFamily="34" charset="0"/>
              </a:rPr>
              <a:t>program</a:t>
            </a:r>
          </a:p>
          <a:p>
            <a:pPr marL="0" indent="0">
              <a:buNone/>
            </a:pPr>
            <a:endParaRPr lang="en-US" sz="4000" dirty="0">
              <a:latin typeface="Kievit Offc" panose="020B0504030101020102" pitchFamily="34" charset="0"/>
            </a:endParaRPr>
          </a:p>
          <a:p>
            <a:pPr marL="0" indent="0">
              <a:buNone/>
            </a:pPr>
            <a:r>
              <a:rPr lang="en-US" sz="4000" dirty="0">
                <a:latin typeface="Kievit Offc" panose="020B0504030101020102" pitchFamily="34" charset="0"/>
              </a:rPr>
              <a:t>OSU Extension serves as the “hub” for WWE in Oregon! </a:t>
            </a:r>
          </a:p>
          <a:p>
            <a:endParaRPr lang="en-US" sz="4000" dirty="0">
              <a:latin typeface="Kievit Offc" panose="020B0504030101020102" pitchFamily="34" charset="0"/>
            </a:endParaRPr>
          </a:p>
          <a:p>
            <a:pPr lvl="1"/>
            <a:endParaRPr lang="en-US" sz="3600" b="1" dirty="0">
              <a:latin typeface="Kievit Offc" panose="020B0504030101020102" pitchFamily="34" charset="0"/>
            </a:endParaRPr>
          </a:p>
          <a:p>
            <a:pPr marL="457200" lvl="1" indent="0">
              <a:buNone/>
            </a:pPr>
            <a:endParaRPr lang="en-US" sz="3600" b="1" dirty="0">
              <a:latin typeface="Kievit Offc" panose="020B0504030101020102" pitchFamily="34" charset="0"/>
            </a:endParaRPr>
          </a:p>
          <a:p>
            <a:endParaRPr lang="en-US" altLang="en-US" sz="4400" b="1" dirty="0">
              <a:solidFill>
                <a:srgbClr val="EE743E"/>
              </a:solidFill>
              <a:latin typeface="Kievit Offc" panose="020B0504030101020102" pitchFamily="34" charset="0"/>
            </a:endParaRPr>
          </a:p>
        </p:txBody>
      </p:sp>
      <p:sp>
        <p:nvSpPr>
          <p:cNvPr id="6" name="Content Placeholder 3">
            <a:extLst>
              <a:ext uri="{FF2B5EF4-FFF2-40B4-BE49-F238E27FC236}">
                <a16:creationId xmlns:a16="http://schemas.microsoft.com/office/drawing/2014/main" id="{5294776A-7E4C-6043-BE1F-F571ACAA93FF}"/>
              </a:ext>
            </a:extLst>
          </p:cNvPr>
          <p:cNvSpPr txBox="1">
            <a:spLocks/>
          </p:cNvSpPr>
          <p:nvPr/>
        </p:nvSpPr>
        <p:spPr>
          <a:xfrm>
            <a:off x="2079942" y="2845878"/>
            <a:ext cx="6256338" cy="21939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http://www.afstore.org/835-217D.jpg?resizeid=-2&amp;resizeh=240&amp;resizew=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71186">
            <a:off x="8270141" y="1820347"/>
            <a:ext cx="2615761" cy="3875203"/>
          </a:xfrm>
          <a:prstGeom prst="rect">
            <a:avLst/>
          </a:prstGeom>
          <a:noFill/>
          <a:ln w="1270">
            <a:solidFill>
              <a:schemeClr val="bg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458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392EFEB-5542-443C-BFBC-0C3F9A29D172}"/>
              </a:ext>
            </a:extLst>
          </p:cNvPr>
          <p:cNvSpPr/>
          <p:nvPr/>
        </p:nvSpPr>
        <p:spPr>
          <a:xfrm>
            <a:off x="0" y="0"/>
            <a:ext cx="12191999" cy="1433959"/>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a:xfrm>
            <a:off x="838199" y="108396"/>
            <a:ext cx="10515600" cy="1325563"/>
          </a:xfrm>
        </p:spPr>
        <p:txBody>
          <a:bodyPr>
            <a:normAutofit/>
          </a:bodyPr>
          <a:lstStyle/>
          <a:p>
            <a:r>
              <a:rPr lang="en-US" b="1" dirty="0">
                <a:solidFill>
                  <a:schemeClr val="bg1"/>
                </a:solidFill>
                <a:latin typeface="Kievit Offc" panose="020B0504030101020102" pitchFamily="34" charset="0"/>
              </a:rPr>
              <a:t>Instructor-Led In-Person Classes</a:t>
            </a:r>
          </a:p>
        </p:txBody>
      </p:sp>
      <p:sp>
        <p:nvSpPr>
          <p:cNvPr id="5" name="Content Placeholder 4"/>
          <p:cNvSpPr>
            <a:spLocks noGrp="1"/>
          </p:cNvSpPr>
          <p:nvPr>
            <p:ph idx="1"/>
          </p:nvPr>
        </p:nvSpPr>
        <p:spPr>
          <a:xfrm>
            <a:off x="838200" y="1690687"/>
            <a:ext cx="9567717" cy="4047637"/>
          </a:xfrm>
        </p:spPr>
        <p:txBody>
          <a:bodyPr>
            <a:noAutofit/>
          </a:bodyPr>
          <a:lstStyle/>
          <a:p>
            <a:pPr>
              <a:lnSpc>
                <a:spcPct val="100000"/>
              </a:lnSpc>
            </a:pPr>
            <a:r>
              <a:rPr lang="en-US" sz="3200" dirty="0">
                <a:latin typeface="Kievit Offc" panose="020B0504030101020102" pitchFamily="34" charset="0"/>
              </a:rPr>
              <a:t>18 sessions, held over six or nine weeks</a:t>
            </a:r>
          </a:p>
          <a:p>
            <a:pPr>
              <a:lnSpc>
                <a:spcPct val="100000"/>
              </a:lnSpc>
            </a:pPr>
            <a:r>
              <a:rPr lang="en-US" sz="3200" dirty="0">
                <a:latin typeface="Kievit Offc" panose="020B0504030101020102" pitchFamily="34" charset="0"/>
              </a:rPr>
              <a:t>Health education and group walking</a:t>
            </a:r>
          </a:p>
          <a:p>
            <a:pPr>
              <a:lnSpc>
                <a:spcPct val="100000"/>
              </a:lnSpc>
            </a:pPr>
            <a:r>
              <a:rPr lang="en-US" sz="3200" dirty="0">
                <a:latin typeface="Kievit Offc" panose="020B0504030101020102" pitchFamily="34" charset="0"/>
              </a:rPr>
              <a:t>Led by a trained leader</a:t>
            </a:r>
          </a:p>
          <a:p>
            <a:pPr>
              <a:lnSpc>
                <a:spcPct val="100000"/>
              </a:lnSpc>
            </a:pPr>
            <a:r>
              <a:rPr lang="en-US" sz="3200" dirty="0">
                <a:latin typeface="Kievit Offc" panose="020B0504030101020102" pitchFamily="34" charset="0"/>
              </a:rPr>
              <a:t>All participants receive WWE books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4989" y="5741681"/>
            <a:ext cx="2949276" cy="912833"/>
          </a:xfrm>
          <a:prstGeom prst="rect">
            <a:avLst/>
          </a:prstGeom>
        </p:spPr>
      </p:pic>
    </p:spTree>
    <p:extLst>
      <p:ext uri="{BB962C8B-B14F-4D97-AF65-F5344CB8AC3E}">
        <p14:creationId xmlns:p14="http://schemas.microsoft.com/office/powerpoint/2010/main" val="2767222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0656A0-C928-44A3-A464-FD956CE75800}"/>
              </a:ext>
            </a:extLst>
          </p:cNvPr>
          <p:cNvSpPr/>
          <p:nvPr/>
        </p:nvSpPr>
        <p:spPr>
          <a:xfrm>
            <a:off x="0" y="0"/>
            <a:ext cx="12191999" cy="1433959"/>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314" name="Title 1">
            <a:extLst>
              <a:ext uri="{FF2B5EF4-FFF2-40B4-BE49-F238E27FC236}">
                <a16:creationId xmlns:a16="http://schemas.microsoft.com/office/drawing/2014/main" id="{CA54E3E2-BA9F-47F1-8955-1C9A43C88ACC}"/>
              </a:ext>
            </a:extLst>
          </p:cNvPr>
          <p:cNvSpPr>
            <a:spLocks noGrp="1" noChangeArrowheads="1"/>
          </p:cNvSpPr>
          <p:nvPr>
            <p:ph type="title"/>
          </p:nvPr>
        </p:nvSpPr>
        <p:spPr>
          <a:xfrm>
            <a:off x="838199" y="22511"/>
            <a:ext cx="10515600" cy="1325563"/>
          </a:xfrm>
        </p:spPr>
        <p:txBody>
          <a:bodyPr>
            <a:normAutofit/>
          </a:bodyPr>
          <a:lstStyle/>
          <a:p>
            <a:r>
              <a:rPr lang="en-US" altLang="en-US" b="1" dirty="0">
                <a:solidFill>
                  <a:schemeClr val="bg1"/>
                </a:solidFill>
                <a:latin typeface="Kievit Offc" panose="020B0504030101020102" pitchFamily="34" charset="0"/>
              </a:rPr>
              <a:t>Virtual Classes</a:t>
            </a:r>
          </a:p>
        </p:txBody>
      </p:sp>
      <p:sp>
        <p:nvSpPr>
          <p:cNvPr id="13315" name="Content Placeholder 2">
            <a:extLst>
              <a:ext uri="{FF2B5EF4-FFF2-40B4-BE49-F238E27FC236}">
                <a16:creationId xmlns:a16="http://schemas.microsoft.com/office/drawing/2014/main" id="{5259DC92-A851-43F1-9D73-9470AA9A5791}"/>
              </a:ext>
            </a:extLst>
          </p:cNvPr>
          <p:cNvSpPr>
            <a:spLocks noGrp="1" noChangeArrowheads="1"/>
          </p:cNvSpPr>
          <p:nvPr>
            <p:ph idx="1"/>
          </p:nvPr>
        </p:nvSpPr>
        <p:spPr>
          <a:xfrm>
            <a:off x="838200" y="1825625"/>
            <a:ext cx="11000874" cy="4351338"/>
          </a:xfrm>
        </p:spPr>
        <p:txBody>
          <a:bodyPr>
            <a:normAutofit/>
          </a:bodyPr>
          <a:lstStyle/>
          <a:p>
            <a:pPr eaLnBrk="1" hangingPunct="1"/>
            <a:r>
              <a:rPr lang="en-US" altLang="en-US" sz="3200" dirty="0">
                <a:latin typeface="Kievit Offc" panose="020B0504030101020102" pitchFamily="34" charset="0"/>
              </a:rPr>
              <a:t>Live, webinar-based classes with a trained instructor</a:t>
            </a:r>
          </a:p>
          <a:p>
            <a:pPr eaLnBrk="1" hangingPunct="1"/>
            <a:r>
              <a:rPr lang="en-US" altLang="en-US" sz="3200" dirty="0">
                <a:latin typeface="Kievit Offc" panose="020B0504030101020102" pitchFamily="34" charset="0"/>
              </a:rPr>
              <a:t>Six-week program with sessions held over Zoom</a:t>
            </a:r>
          </a:p>
          <a:p>
            <a:pPr eaLnBrk="1" hangingPunct="1"/>
            <a:r>
              <a:rPr lang="en-US" altLang="en-US" sz="3200" dirty="0">
                <a:latin typeface="Kievit Offc" panose="020B0504030101020102" pitchFamily="34" charset="0"/>
              </a:rPr>
              <a:t>Includes: </a:t>
            </a:r>
          </a:p>
          <a:p>
            <a:pPr lvl="1" eaLnBrk="1" hangingPunct="1"/>
            <a:r>
              <a:rPr lang="en-US" altLang="en-US" sz="2800" dirty="0">
                <a:latin typeface="Kievit Offc" panose="020B0504030101020102" pitchFamily="34" charset="0"/>
              </a:rPr>
              <a:t>health education on symptom management, overcoming barriers, and stretching and exercising safely </a:t>
            </a:r>
          </a:p>
          <a:p>
            <a:pPr lvl="1" eaLnBrk="1" hangingPunct="1"/>
            <a:r>
              <a:rPr lang="en-US" altLang="en-US" sz="2800" dirty="0">
                <a:latin typeface="Kievit Offc" panose="020B0504030101020102" pitchFamily="34" charset="0"/>
              </a:rPr>
              <a:t>facilitated discussion</a:t>
            </a:r>
          </a:p>
          <a:p>
            <a:r>
              <a:rPr lang="en-US" altLang="en-US" sz="3200" dirty="0">
                <a:latin typeface="Kievit Offc" panose="020B0504030101020102" pitchFamily="34" charset="0"/>
              </a:rPr>
              <a:t>Participants walk independently throughout the week</a:t>
            </a:r>
          </a:p>
          <a:p>
            <a:r>
              <a:rPr lang="en-US" altLang="en-US" sz="3200" dirty="0">
                <a:latin typeface="Kievit Offc" panose="020B0504030101020102" pitchFamily="34" charset="0"/>
              </a:rPr>
              <a:t>Everyone receives a workbook by mail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4989" y="5741681"/>
            <a:ext cx="2949276" cy="912833"/>
          </a:xfrm>
          <a:prstGeom prst="rect">
            <a:avLst/>
          </a:prstGeom>
        </p:spPr>
      </p:pic>
    </p:spTree>
    <p:extLst>
      <p:ext uri="{BB962C8B-B14F-4D97-AF65-F5344CB8AC3E}">
        <p14:creationId xmlns:p14="http://schemas.microsoft.com/office/powerpoint/2010/main" val="3183036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57E87F-9181-494A-BAA3-63C7F3419B2E}"/>
              </a:ext>
            </a:extLst>
          </p:cNvPr>
          <p:cNvSpPr/>
          <p:nvPr/>
        </p:nvSpPr>
        <p:spPr>
          <a:xfrm>
            <a:off x="0" y="0"/>
            <a:ext cx="12191999" cy="1433959"/>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a:xfrm>
            <a:off x="838199" y="54197"/>
            <a:ext cx="10515600" cy="1325563"/>
          </a:xfrm>
        </p:spPr>
        <p:txBody>
          <a:bodyPr>
            <a:normAutofit/>
          </a:bodyPr>
          <a:lstStyle/>
          <a:p>
            <a:r>
              <a:rPr lang="en-US" b="1" dirty="0">
                <a:solidFill>
                  <a:schemeClr val="bg1"/>
                </a:solidFill>
                <a:latin typeface="Kievit Offc" panose="020B0504030101020102" pitchFamily="34" charset="0"/>
              </a:rPr>
              <a:t>Self-Directed Program</a:t>
            </a:r>
          </a:p>
        </p:txBody>
      </p:sp>
      <p:sp>
        <p:nvSpPr>
          <p:cNvPr id="5" name="Content Placeholder 4"/>
          <p:cNvSpPr>
            <a:spLocks noGrp="1"/>
          </p:cNvSpPr>
          <p:nvPr>
            <p:ph idx="1"/>
          </p:nvPr>
        </p:nvSpPr>
        <p:spPr>
          <a:xfrm>
            <a:off x="838200" y="1690687"/>
            <a:ext cx="10317480" cy="4047637"/>
          </a:xfrm>
        </p:spPr>
        <p:txBody>
          <a:bodyPr>
            <a:noAutofit/>
          </a:bodyPr>
          <a:lstStyle/>
          <a:p>
            <a:r>
              <a:rPr lang="en-US" sz="3200" dirty="0"/>
              <a:t>Participants register online and create an account</a:t>
            </a:r>
          </a:p>
          <a:p>
            <a:r>
              <a:rPr lang="en-US" sz="3200" dirty="0"/>
              <a:t>Everyone receives a free workbook (paperback or eBook)</a:t>
            </a:r>
          </a:p>
          <a:p>
            <a:r>
              <a:rPr lang="en-US" sz="3200" dirty="0"/>
              <a:t>Portal includes walking diary, weekly videos, and resources</a:t>
            </a:r>
          </a:p>
          <a:p>
            <a:r>
              <a:rPr lang="en-US" sz="3200" dirty="0"/>
              <a:t>Weekly support emails </a:t>
            </a:r>
          </a:p>
          <a:p>
            <a:r>
              <a:rPr lang="en-US" sz="3200" dirty="0"/>
              <a:t>Rolling registration</a:t>
            </a:r>
          </a:p>
          <a:p>
            <a:r>
              <a:rPr lang="en-US" sz="3200" dirty="0"/>
              <a:t>Completely independent study!</a:t>
            </a:r>
          </a:p>
          <a:p>
            <a:r>
              <a:rPr lang="en-US" sz="3200" dirty="0"/>
              <a:t>Available FREE to all Oregonians</a:t>
            </a:r>
          </a:p>
          <a:p>
            <a:pPr>
              <a:lnSpc>
                <a:spcPct val="100000"/>
              </a:lnSpc>
            </a:pPr>
            <a:endParaRPr lang="en-US" sz="3200" dirty="0">
              <a:latin typeface="Kievit Offc" panose="020B0504030101020102"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4989" y="5741681"/>
            <a:ext cx="2949276" cy="912833"/>
          </a:xfrm>
          <a:prstGeom prst="rect">
            <a:avLst/>
          </a:prstGeom>
        </p:spPr>
      </p:pic>
    </p:spTree>
    <p:extLst>
      <p:ext uri="{BB962C8B-B14F-4D97-AF65-F5344CB8AC3E}">
        <p14:creationId xmlns:p14="http://schemas.microsoft.com/office/powerpoint/2010/main" val="2736207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7C72B9-974D-470F-9808-9BE28A1A6297}"/>
              </a:ext>
            </a:extLst>
          </p:cNvPr>
          <p:cNvPicPr>
            <a:picLocks noChangeAspect="1"/>
          </p:cNvPicPr>
          <p:nvPr/>
        </p:nvPicPr>
        <p:blipFill rotWithShape="1">
          <a:blip r:embed="rId3"/>
          <a:srcRect l="-1578" t="381" r="1578" b="-381"/>
          <a:stretch/>
        </p:blipFill>
        <p:spPr>
          <a:xfrm>
            <a:off x="-208134" y="0"/>
            <a:ext cx="12413199" cy="6858000"/>
          </a:xfrm>
          <a:prstGeom prst="rect">
            <a:avLst/>
          </a:prstGeom>
        </p:spPr>
      </p:pic>
      <p:sp>
        <p:nvSpPr>
          <p:cNvPr id="4" name="TextBox 3">
            <a:extLst>
              <a:ext uri="{FF2B5EF4-FFF2-40B4-BE49-F238E27FC236}">
                <a16:creationId xmlns:a16="http://schemas.microsoft.com/office/drawing/2014/main" id="{93F916F2-2ADF-4FE1-B542-22DBFE70D5A9}"/>
              </a:ext>
            </a:extLst>
          </p:cNvPr>
          <p:cNvSpPr txBox="1"/>
          <p:nvPr/>
        </p:nvSpPr>
        <p:spPr>
          <a:xfrm>
            <a:off x="7375072" y="898073"/>
            <a:ext cx="4816928" cy="707886"/>
          </a:xfrm>
          <a:prstGeom prst="rect">
            <a:avLst/>
          </a:prstGeom>
          <a:noFill/>
        </p:spPr>
        <p:txBody>
          <a:bodyPr wrap="square" rtlCol="0">
            <a:spAutoFit/>
          </a:bodyPr>
          <a:lstStyle/>
          <a:p>
            <a:r>
              <a:rPr lang="en-US" sz="4000" b="1" dirty="0"/>
              <a:t>walk.oregonstate.edu</a:t>
            </a:r>
          </a:p>
        </p:txBody>
      </p:sp>
    </p:spTree>
    <p:extLst>
      <p:ext uri="{BB962C8B-B14F-4D97-AF65-F5344CB8AC3E}">
        <p14:creationId xmlns:p14="http://schemas.microsoft.com/office/powerpoint/2010/main" val="3023502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A43564-A1C8-4C4F-93FC-41E81BD0619E}"/>
              </a:ext>
            </a:extLst>
          </p:cNvPr>
          <p:cNvSpPr/>
          <p:nvPr/>
        </p:nvSpPr>
        <p:spPr>
          <a:xfrm>
            <a:off x="0" y="0"/>
            <a:ext cx="12192000" cy="276726"/>
          </a:xfrm>
          <a:prstGeom prst="rect">
            <a:avLst/>
          </a:prstGeom>
          <a:solidFill>
            <a:srgbClr val="D73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D8A7275-1C83-4383-AADB-4846991AC7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4989" y="5741681"/>
            <a:ext cx="2949276" cy="912833"/>
          </a:xfrm>
          <a:prstGeom prst="rect">
            <a:avLst/>
          </a:prstGeom>
        </p:spPr>
      </p:pic>
      <p:sp>
        <p:nvSpPr>
          <p:cNvPr id="4" name="Title 1">
            <a:extLst>
              <a:ext uri="{FF2B5EF4-FFF2-40B4-BE49-F238E27FC236}">
                <a16:creationId xmlns:a16="http://schemas.microsoft.com/office/drawing/2014/main" id="{28540AE5-DD7B-4FDF-87D9-5138EB05393D}"/>
              </a:ext>
            </a:extLst>
          </p:cNvPr>
          <p:cNvSpPr txBox="1">
            <a:spLocks/>
          </p:cNvSpPr>
          <p:nvPr/>
        </p:nvSpPr>
        <p:spPr>
          <a:xfrm>
            <a:off x="754447" y="1831966"/>
            <a:ext cx="10939818" cy="182560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latin typeface="Kievit Offc" panose="020B0504030101020102" pitchFamily="34" charset="0"/>
              </a:rPr>
              <a:t>Osteoarthritis Action Alliance Portal Walk-Through  </a:t>
            </a:r>
          </a:p>
        </p:txBody>
      </p:sp>
    </p:spTree>
    <p:extLst>
      <p:ext uri="{BB962C8B-B14F-4D97-AF65-F5344CB8AC3E}">
        <p14:creationId xmlns:p14="http://schemas.microsoft.com/office/powerpoint/2010/main" val="6654297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80AD766695914BB43FD80351581F3D" ma:contentTypeVersion="19" ma:contentTypeDescription="Create a new document." ma:contentTypeScope="" ma:versionID="2d3c0f7a6ecc25c6befafa54302fb66b">
  <xsd:schema xmlns:xsd="http://www.w3.org/2001/XMLSchema" xmlns:xs="http://www.w3.org/2001/XMLSchema" xmlns:p="http://schemas.microsoft.com/office/2006/metadata/properties" xmlns:ns1="http://schemas.microsoft.com/sharepoint/v3" xmlns:ns2="59da1016-2a1b-4f8a-9768-d7a4932f6f16" xmlns:ns3="1400f5b1-3664-4521-8467-6e286d77b1b7" targetNamespace="http://schemas.microsoft.com/office/2006/metadata/properties" ma:root="true" ma:fieldsID="855ebf2d55f61349886b203307281335" ns1:_="" ns2:_="" ns3:_="">
    <xsd:import namespace="http://schemas.microsoft.com/sharepoint/v3"/>
    <xsd:import namespace="59da1016-2a1b-4f8a-9768-d7a4932f6f16"/>
    <xsd:import namespace="1400f5b1-3664-4521-8467-6e286d77b1b7"/>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8" nillable="true" ma:displayName="URL"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2"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3"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4"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5" nillable="true" ma:displayName="Document Expiration Date" ma:format="DateOnly" ma:internalName="DocumentExpirationDate" ma:readOnly="false">
      <xsd:simpleType>
        <xsd:restriction base="dms:DateTime"/>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400f5b1-3664-4521-8467-6e286d77b1b7" elementFormDefault="qualified">
    <xsd:import namespace="http://schemas.microsoft.com/office/2006/documentManagement/types"/>
    <xsd:import namespace="http://schemas.microsoft.com/office/infopath/2007/PartnerControls"/>
    <xsd:element name="Meta_x0020_Description" ma:index="6" nillable="true" ma:displayName="Meta Description" ma:internalName="Meta_x0020_Description" ma:readOnly="false">
      <xsd:simpleType>
        <xsd:restriction base="dms:Text"/>
      </xsd:simpleType>
    </xsd:element>
    <xsd:element name="Meta_x0020_Keywords" ma:index="7"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ACategory xmlns="59da1016-2a1b-4f8a-9768-d7a4932f6f16" xsi:nil="true"/>
    <DocumentExpirationDate xmlns="59da1016-2a1b-4f8a-9768-d7a4932f6f16" xsi:nil="true"/>
    <IATopic xmlns="59da1016-2a1b-4f8a-9768-d7a4932f6f16" xsi:nil="true"/>
    <Meta_x0020_Keywords xmlns="1400f5b1-3664-4521-8467-6e286d77b1b7" xsi:nil="true"/>
    <IASubtopic xmlns="59da1016-2a1b-4f8a-9768-d7a4932f6f16" xsi:nil="true"/>
    <URL xmlns="http://schemas.microsoft.com/sharepoint/v3">
      <Url xsi:nil="true"/>
      <Description xsi:nil="true"/>
    </URL>
    <Meta_x0020_Description xmlns="1400f5b1-3664-4521-8467-6e286d77b1b7" xsi:nil="true"/>
  </documentManagement>
</p:properties>
</file>

<file path=customXml/itemProps1.xml><?xml version="1.0" encoding="utf-8"?>
<ds:datastoreItem xmlns:ds="http://schemas.openxmlformats.org/officeDocument/2006/customXml" ds:itemID="{976E066B-E22F-41F3-A6A9-8AD7BDEAA064}"/>
</file>

<file path=customXml/itemProps2.xml><?xml version="1.0" encoding="utf-8"?>
<ds:datastoreItem xmlns:ds="http://schemas.openxmlformats.org/officeDocument/2006/customXml" ds:itemID="{CD118D59-BA76-4F81-A5FA-11EC4E753AA2}"/>
</file>

<file path=customXml/itemProps3.xml><?xml version="1.0" encoding="utf-8"?>
<ds:datastoreItem xmlns:ds="http://schemas.openxmlformats.org/officeDocument/2006/customXml" ds:itemID="{D14671CE-7A91-40E2-BF3C-5BF3B3743D92}"/>
</file>

<file path=docProps/app.xml><?xml version="1.0" encoding="utf-8"?>
<Properties xmlns="http://schemas.openxmlformats.org/officeDocument/2006/extended-properties" xmlns:vt="http://schemas.openxmlformats.org/officeDocument/2006/docPropsVTypes">
  <TotalTime>10564</TotalTime>
  <Words>1191</Words>
  <Application>Microsoft Office PowerPoint</Application>
  <PresentationFormat>Widescreen</PresentationFormat>
  <Paragraphs>128</Paragraphs>
  <Slides>17</Slides>
  <Notes>15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17</vt:i4>
      </vt:variant>
    </vt:vector>
  </HeadingPairs>
  <TitlesOfParts>
    <vt:vector size="28" baseType="lpstr">
      <vt:lpstr>Arial</vt:lpstr>
      <vt:lpstr>Calibri</vt:lpstr>
      <vt:lpstr>Calibri Light</vt:lpstr>
      <vt:lpstr>Kievit Offc</vt:lpstr>
      <vt:lpstr>Stratum2 Bold</vt:lpstr>
      <vt:lpstr>Times</vt:lpstr>
      <vt:lpstr>Verdana</vt:lpstr>
      <vt:lpstr>Office Theme</vt:lpstr>
      <vt:lpstr>1_Office Theme</vt:lpstr>
      <vt:lpstr>2_Office Theme</vt:lpstr>
      <vt:lpstr>3_Office Theme</vt:lpstr>
      <vt:lpstr>Walk With Ease</vt:lpstr>
      <vt:lpstr>Walk With Ease (WWE) program</vt:lpstr>
      <vt:lpstr>Four Key Program Components</vt:lpstr>
      <vt:lpstr>WWE in Oregon </vt:lpstr>
      <vt:lpstr>Instructor-Led In-Person Classes</vt:lpstr>
      <vt:lpstr>Virtual Classes</vt:lpstr>
      <vt:lpstr>Self-Directed Program</vt:lpstr>
      <vt:lpstr>PowerPoint Presentation</vt:lpstr>
      <vt:lpstr>PowerPoint Presentation</vt:lpstr>
      <vt:lpstr>PowerPoint Presentation</vt:lpstr>
      <vt:lpstr>Osteoarthritis Action Alliance Portal Walk-Through  </vt:lpstr>
      <vt:lpstr>PowerPoint Presentation</vt:lpstr>
      <vt:lpstr>PowerPoint Presentation</vt:lpstr>
      <vt:lpstr>PowerPoint Presentation</vt:lpstr>
      <vt:lpstr>PowerPoint Presentation</vt:lpstr>
      <vt:lpstr>PowerPoint Presentation</vt:lpstr>
      <vt:lpstr>PowerPoint Presentation</vt:lpstr>
    </vt:vector>
  </TitlesOfParts>
  <Company>Oregon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 Allison</dc:creator>
  <cp:lastModifiedBy>Harris, Allison</cp:lastModifiedBy>
  <cp:revision>105</cp:revision>
  <dcterms:created xsi:type="dcterms:W3CDTF">2021-01-05T21:38:42Z</dcterms:created>
  <dcterms:modified xsi:type="dcterms:W3CDTF">2023-05-04T20:30:56Z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0x0101005C80AD766695914BB43FD80351581F3D</vt:lpwstr>
  </property>
</Properties>
</file>