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87857-B20D-45CA-81CC-1B0124BC7F4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2EAE5-630F-4280-8C49-8662ECED6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9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Fill out this short survey if you are interested in bringing a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WeightWatchers</a:t>
            </a:r>
            <a:r>
              <a:rPr lang="en-US" b="0" i="0" dirty="0">
                <a:effectLst/>
                <a:latin typeface="Arial" panose="020B0604020202020204" pitchFamily="34" charset="0"/>
              </a:rPr>
              <a:t> Coach-led experience to your workplace. Once you have completed the survey, a WW team member will reach out to you with next </a:t>
            </a:r>
            <a:r>
              <a:rPr lang="en-US" b="0" i="0">
                <a:effectLst/>
                <a:latin typeface="Arial" panose="020B0604020202020204" pitchFamily="34" charset="0"/>
              </a:rPr>
              <a:t>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2EAE5-630F-4280-8C49-8662ECED69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4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500A-578F-405C-1742-8679A520E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32B15-0E72-6FDB-EE04-61CD58E71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218B2-0E57-0716-4BEC-16D1E4C6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96714-2A68-7BE1-EBF8-F9DB8AB8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8EA1C-907B-7E5C-9419-3F322015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FC15-145A-94B1-39BE-5219ACA0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99FA-E543-C8BD-C867-E1D34B2A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BDD78-EE4E-CC5C-AC8E-6A04812F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093B-2067-F80F-7116-58BCB6F5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87302-9D7E-E4B6-D004-A350CD5B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9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885C1-BFD8-8D4E-AC0E-15F49B198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37A23-94D2-481A-D442-581F7F3ED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08A4-9564-D1AD-8B6E-B82217A2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7007C-D98F-594E-8410-71C85726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C300F-D1E1-E140-A755-E8F61724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9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5418-6777-2B5A-D953-168D4311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E26F-7156-CBEB-23E5-21F6B63D0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E86E9-F1D8-24A4-8FB3-3D02910D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0C87D-E563-4FEC-A201-A6D38B4B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A9FED-21C8-8BE6-0E66-78C86EF7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40A8-B8E6-8C74-12CC-BD187B5F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4FA9B-A866-8674-FEC5-752F8A7A9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AB15-B8FB-729B-A6B7-0CF7CC48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016D-4042-25B3-1F73-5540B8D3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2021F-EBA8-4244-68B1-E48DCF9F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7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3EC4-286F-8A70-8830-E982D8A84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FC9B6-CAD7-ADE2-3156-B396DF6FD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908C0-AFEC-CAB0-4B25-6CD33257D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411E8-3D1A-FE24-99DE-2A2EDAD6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D287D-AB91-6ADB-ED14-69B53A58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44A8-08FA-8BEF-0D1C-6A1FE1EA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69E2-5B83-CDD8-20F5-CFA96C85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6D9DF-8762-885C-2AFE-B54C491A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760F-1C45-4542-84B7-7F744FB5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3500-B610-820E-D423-BEDE5D17D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434C2E-3FF9-EE24-D41F-0C4855319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5D13C-82EE-D086-C398-2B0DFD04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2FE73-C415-8AEA-FEFC-EE36BF28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B0EB3-5123-6EE5-4B86-965C3606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72F8-E564-1BA4-86C6-9EA90995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D58BF-E50D-BA9F-5ED6-1579F53D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1760A-F634-F25D-33BB-4CF138F4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102CE-B322-A232-CB86-D71CF4A6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26234-A7BB-E4D2-B504-E193F97A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FB62A-E268-E4BE-BA1D-7F920A94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BC49-D942-5E98-F741-D1AF8333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6C63-F3B7-39BE-9BD0-405527F2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1DC5-17F7-C065-2CEF-D82521E7B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260D-2DA1-E557-A06F-2BCCFF364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07A5C-A11B-BFBB-1CD7-156C9EB47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5DB10-7F5F-DAF5-10D7-627ADCCF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FC79A-DF0B-D955-2DB6-27991DF2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3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6D18-4E0C-CB71-6586-A8274126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EA546-710E-7C2A-E803-C81978720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F638-AEAF-94AA-6DCA-C193A08C1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BB9EC-7002-3BF9-F281-0B076F2D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0A543-900B-C620-E636-25D3B890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C9F3D-6711-4CEF-C978-0BFBD294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FD0A9-9539-41DB-8D16-E2306E76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221E3-604F-1E14-FB10-771170888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4A04B-442E-CC18-AC69-AEFADBA1D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C946-2B4E-4820-B530-95DA1686A9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506E5-4689-FD09-896E-3B1C2B758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2A2D7-68DF-9140-A06A-99648E746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E153-5064-49C6-8D20-76D6AB98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ightwatcherscx.az1.qualtrics.com/jfe/form/SV_5zgZkr0d0AKFJR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D3C44A-92C5-8243-74BF-40BB9526B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1352549"/>
            <a:ext cx="11544300" cy="5429251"/>
          </a:xfrm>
        </p:spPr>
        <p:txBody>
          <a:bodyPr>
            <a:normAutofit fontScale="32500" lnSpcReduction="2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WeightWatchers</a:t>
            </a: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testing a new hybrid experience to help support members with reaching their goals on their wellness journey. You will get in-person and virtual weight-loss support from your </a:t>
            </a:r>
            <a:r>
              <a:rPr lang="en-US" sz="5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WeightWatchers</a:t>
            </a: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Coach and other members—when and how you want it! A WW Coach will come onsite once a month to do a deep dive into a specific wellness topic. For the remainder of the month, the coach will host digital touch-bases with you. </a:t>
            </a: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start this experience at your workplace, you will want to have 15 enrolled Premium members. Please let </a:t>
            </a:r>
            <a:r>
              <a:rPr lang="en-US" sz="5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WeightWatchers</a:t>
            </a: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 if you are interested in bringing this experience to your workplace by filling out a short survey </a:t>
            </a:r>
            <a:r>
              <a:rPr lang="en-US" sz="5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here</a:t>
            </a: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Reminder! Anyone age 18 or older enrolled in an OEBB medical plan can join </a:t>
            </a:r>
            <a:r>
              <a:rPr lang="en-US" sz="5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WeightWatchers</a:t>
            </a:r>
            <a:r>
              <a:rPr lang="en-US" sz="5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today at NO COST to you.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F643A-9638-6EEB-5700-8954D82AB9BA}"/>
              </a:ext>
            </a:extLst>
          </p:cNvPr>
          <p:cNvSpPr txBox="1"/>
          <p:nvPr/>
        </p:nvSpPr>
        <p:spPr>
          <a:xfrm>
            <a:off x="742951" y="428625"/>
            <a:ext cx="108013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a Coach-Led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WeightWatchers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Experience to Your Workplace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9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80AD766695914BB43FD80351581F3D" ma:contentTypeVersion="19" ma:contentTypeDescription="Create a new document." ma:contentTypeScope="" ma:versionID="2d3c0f7a6ecc25c6befafa54302fb66b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1400f5b1-3664-4521-8467-6e286d77b1b7" targetNamespace="http://schemas.microsoft.com/office/2006/metadata/properties" ma:root="true" ma:fieldsID="855ebf2d55f61349886b203307281335" ns1:_="" ns2:_="" ns3:_="">
    <xsd:import namespace="http://schemas.microsoft.com/sharepoint/v3"/>
    <xsd:import namespace="59da1016-2a1b-4f8a-9768-d7a4932f6f16"/>
    <xsd:import namespace="1400f5b1-3664-4521-8467-6e286d77b1b7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2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3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4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5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f5b1-3664-4521-8467-6e286d77b1b7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6" nillable="true" ma:displayName="Meta Description" ma:internalName="Meta_x0020_Description" ma:readOnly="false">
      <xsd:simpleType>
        <xsd:restriction base="dms:Text"/>
      </xsd:simpleType>
    </xsd:element>
    <xsd:element name="Meta_x0020_Keywords" ma:index="7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Meta_x0020_Keywords xmlns="1400f5b1-3664-4521-8467-6e286d77b1b7" xsi:nil="true"/>
    <IASubtopic xmlns="59da1016-2a1b-4f8a-9768-d7a4932f6f16" xsi:nil="true"/>
    <URL xmlns="http://schemas.microsoft.com/sharepoint/v3">
      <Url xsi:nil="true"/>
      <Description xsi:nil="true"/>
    </URL>
    <Meta_x0020_Description xmlns="1400f5b1-3664-4521-8467-6e286d77b1b7" xsi:nil="true"/>
  </documentManagement>
</p:properties>
</file>

<file path=customXml/itemProps1.xml><?xml version="1.0" encoding="utf-8"?>
<ds:datastoreItem xmlns:ds="http://schemas.openxmlformats.org/officeDocument/2006/customXml" ds:itemID="{FE39074F-2746-4D9E-BAA4-D82A01BB82A0}"/>
</file>

<file path=customXml/itemProps2.xml><?xml version="1.0" encoding="utf-8"?>
<ds:datastoreItem xmlns:ds="http://schemas.openxmlformats.org/officeDocument/2006/customXml" ds:itemID="{341C0E9C-6BBF-455D-9EA4-9FBDF7811DF8}"/>
</file>

<file path=customXml/itemProps3.xml><?xml version="1.0" encoding="utf-8"?>
<ds:datastoreItem xmlns:ds="http://schemas.openxmlformats.org/officeDocument/2006/customXml" ds:itemID="{15AC642A-A91B-48A0-B7F2-472CC099C23E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 Theresa E</dc:creator>
  <cp:lastModifiedBy>Cross Theresa E</cp:lastModifiedBy>
  <cp:revision>1</cp:revision>
  <dcterms:created xsi:type="dcterms:W3CDTF">2023-05-08T15:40:34Z</dcterms:created>
  <dcterms:modified xsi:type="dcterms:W3CDTF">2023-05-08T16:07:00Z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0x0101005C80AD766695914BB43FD80351581F3D</vt:lpwstr>
  </property>
</Properties>
</file>