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3C15D-04C2-E4B2-D511-897EB9144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988CC5-3DE6-1913-9D71-11AD20C8A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49050-D171-9239-D84F-57DC5E401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9D-98AA-4FA2-9943-0800DD5B1D44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817AB-D051-2042-C565-104DD04E4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5D50B-ACBC-DAD7-00CE-BF6971919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59B3-A731-4ABE-9F4A-2E0EE8E4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3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D9C5C-A696-6D94-9E55-1C07486A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F62690-61FB-9DF5-2CCD-149D1E7A5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68A2D-4A77-3F87-5798-9E89F61D5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9D-98AA-4FA2-9943-0800DD5B1D44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C4F96-0209-A613-2767-37894EF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73FFF-7EF8-E10D-83AF-422BF54FB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59B3-A731-4ABE-9F4A-2E0EE8E4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0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5C9E0-0897-AAD3-866B-1CACA46539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2F9A4-3157-B17D-6815-52AF3F40B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5BBC9-A63D-02CA-6D50-FC141876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9D-98AA-4FA2-9943-0800DD5B1D44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01683-59F4-8D82-9AAA-0F8589E48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3303B-D359-46F6-FC1C-2E184F05D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59B3-A731-4ABE-9F4A-2E0EE8E4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93058-03FD-C5CC-76AE-B0C621AFB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E2678-D4A9-E04E-1277-2954C8B7D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DAAA9-C93A-EA22-6EB9-77AA43FE6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9D-98AA-4FA2-9943-0800DD5B1D44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018E3-A3ED-3960-52C7-A117FE8E5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CE0E3-27E4-55BB-3A63-1546D2C0E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59B3-A731-4ABE-9F4A-2E0EE8E4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7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98E8F-1A2B-3B66-4FA0-084C5F941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B83B0-6FB8-B2C5-5754-6274262C1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D34A4-B121-1A8D-351F-35BB37921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9D-98AA-4FA2-9943-0800DD5B1D44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A5C70-172E-9203-4EB4-AD1C8162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03DEE-7D2D-ADCE-0430-FBBAEE62F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59B3-A731-4ABE-9F4A-2E0EE8E4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8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B0694-85B5-328D-9D5F-39E92651B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1DCCB-7EE8-857A-D0BF-88D5BB652C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C73342-7B68-73AD-B20B-D86853266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1848F-DABF-B8F9-D4F4-42528B65D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9D-98AA-4FA2-9943-0800DD5B1D44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929C6-5D13-8A5C-CE02-25B50743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D2E60-E760-2531-70AC-D1BD52FCD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59B3-A731-4ABE-9F4A-2E0EE8E4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0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90951-EA67-C027-B4B6-30F713EBD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7A741-1047-6A8C-03C4-37CCA8C54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B542D-47EE-E993-28A4-46632B917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712F93-4E85-8D2F-AD42-48658A0AA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A4CBE9-DEB4-7CCB-D904-55B7C555F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5A475E-4818-2708-6C2C-D87499B8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9D-98AA-4FA2-9943-0800DD5B1D44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8A5DCC-B895-3422-533C-BBB645970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75C281-FC7C-07EB-837E-07D20C7D1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59B3-A731-4ABE-9F4A-2E0EE8E4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8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2E4AB-7859-CF02-F23E-F1E770D53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223F0B-7635-0571-70AD-844C00719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9D-98AA-4FA2-9943-0800DD5B1D44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5B8CF0-8B56-4A8F-CA3A-A53C6811A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7D0879-4B69-0B58-1034-BA0F1F82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59B3-A731-4ABE-9F4A-2E0EE8E4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2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C7EAF7-C882-C3FC-BAC0-6580B9291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9D-98AA-4FA2-9943-0800DD5B1D44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B66C1-E2A2-52B1-A0C4-F237EB383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3BB804-02C1-2199-EA1F-3BBB0D83C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59B3-A731-4ABE-9F4A-2E0EE8E4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1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F11E-6EE1-6D7C-2C22-B4AB8DB4C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9B0B5-D977-AF2E-96F0-BED84AFA4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D365E-6812-5A00-1C38-9188A14F8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A73A7-FE5C-06B0-A054-3DC53D645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9D-98AA-4FA2-9943-0800DD5B1D44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841F6-CB07-4179-F387-CDF6BE411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5EC9E-091D-DCCD-A9CE-8CEB65B0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59B3-A731-4ABE-9F4A-2E0EE8E4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418E3-425C-B960-1DF8-11C08AB1F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F1FA72-D53E-DFE4-38AD-F60D25750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72551-3C29-FCA9-0FA1-3342BB4B8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E42E2-9AD7-CFE3-F390-390CCA16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919D-98AA-4FA2-9943-0800DD5B1D44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B9CC8-CEC8-89CB-64F6-32048C74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C3EA6-18EA-D224-B438-7839D8CD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59B3-A731-4ABE-9F4A-2E0EE8E4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9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37BDE3-9EF9-7BC3-CE24-748DA3944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55EE1-8A4F-8BC2-DBA7-486ABE49E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0092D-40BE-ABF8-4183-E04E36CD14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B919D-98AA-4FA2-9943-0800DD5B1D44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F621F-2160-D7AC-E1D2-9FD5D8046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0A04A-5202-24E5-919E-BCA4707DD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959B3-A731-4ABE-9F4A-2E0EE8E4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8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.jotform.com/21334787306605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055BD71-61F4-76FF-93D8-C4305440E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04" y="4858028"/>
            <a:ext cx="1760776" cy="15834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1177895-CEA9-364A-8FC1-5884754D7013}"/>
              </a:ext>
            </a:extLst>
          </p:cNvPr>
          <p:cNvSpPr txBox="1"/>
          <p:nvPr/>
        </p:nvSpPr>
        <p:spPr>
          <a:xfrm>
            <a:off x="2333625" y="542925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OEBB  Wellness Champion Survey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288266-6210-4083-8D0D-05339267B3D0}"/>
              </a:ext>
            </a:extLst>
          </p:cNvPr>
          <p:cNvSpPr txBox="1"/>
          <p:nvPr/>
        </p:nvSpPr>
        <p:spPr>
          <a:xfrm>
            <a:off x="1276349" y="1882259"/>
            <a:ext cx="67341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https://form.jotform.com/213347873066057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26" name="Picture 9">
            <a:extLst>
              <a:ext uri="{FF2B5EF4-FFF2-40B4-BE49-F238E27FC236}">
                <a16:creationId xmlns:a16="http://schemas.microsoft.com/office/drawing/2014/main" id="{1C01B92A-1FEE-0FBD-542A-809335E63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2972078"/>
            <a:ext cx="18669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331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F6CA7FBD-83A5-DB3E-1D35-B9F9A279C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04" y="4858028"/>
            <a:ext cx="1760776" cy="15834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305E40-0B64-7C43-EB8D-FA2263B95EA2}"/>
              </a:ext>
            </a:extLst>
          </p:cNvPr>
          <p:cNvSpPr txBox="1"/>
          <p:nvPr/>
        </p:nvSpPr>
        <p:spPr>
          <a:xfrm>
            <a:off x="1609725" y="685800"/>
            <a:ext cx="5390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If  you selected “Other” please describe. </a:t>
            </a:r>
          </a:p>
        </p:txBody>
      </p:sp>
    </p:spTree>
    <p:extLst>
      <p:ext uri="{BB962C8B-B14F-4D97-AF65-F5344CB8AC3E}">
        <p14:creationId xmlns:p14="http://schemas.microsoft.com/office/powerpoint/2010/main" val="1607027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F9BEA592-B147-1FCF-35FD-69FBA48B0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04" y="4858028"/>
            <a:ext cx="1760776" cy="15834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2989BE5-C29C-A59B-9C60-062506DAF4DE}"/>
              </a:ext>
            </a:extLst>
          </p:cNvPr>
          <p:cNvSpPr txBox="1"/>
          <p:nvPr/>
        </p:nvSpPr>
        <p:spPr>
          <a:xfrm>
            <a:off x="703659" y="498851"/>
            <a:ext cx="10602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topics would you like to see covered in the newsletter and monthly wellness champion meetings?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65E4AE-82B0-40DA-80A9-C054C76090FE}"/>
              </a:ext>
            </a:extLst>
          </p:cNvPr>
          <p:cNvSpPr txBox="1"/>
          <p:nvPr/>
        </p:nvSpPr>
        <p:spPr>
          <a:xfrm>
            <a:off x="2162175" y="1533257"/>
            <a:ext cx="3651705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Nutrition</a:t>
            </a:r>
          </a:p>
          <a:p>
            <a:endParaRPr lang="en-US" sz="2400" b="1" dirty="0"/>
          </a:p>
          <a:p>
            <a:r>
              <a:rPr lang="en-US" sz="2400" b="1" dirty="0"/>
              <a:t>Fitness</a:t>
            </a:r>
          </a:p>
          <a:p>
            <a:endParaRPr lang="en-US" sz="2400" b="1" dirty="0"/>
          </a:p>
          <a:p>
            <a:r>
              <a:rPr lang="en-US" sz="2400" b="1" dirty="0"/>
              <a:t>Health equity/social health</a:t>
            </a:r>
          </a:p>
          <a:p>
            <a:endParaRPr lang="en-US" dirty="0"/>
          </a:p>
          <a:p>
            <a:r>
              <a:rPr lang="en-US" sz="2400" b="1" dirty="0"/>
              <a:t>Chronic conditions</a:t>
            </a:r>
          </a:p>
          <a:p>
            <a:endParaRPr lang="en-US" sz="2400" b="1" dirty="0"/>
          </a:p>
          <a:p>
            <a:r>
              <a:rPr lang="en-US" sz="2400" b="1" dirty="0"/>
              <a:t>Mental health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86C442-F84D-976E-70AD-CCD61A4578D8}"/>
              </a:ext>
            </a:extLst>
          </p:cNvPr>
          <p:cNvSpPr txBox="1"/>
          <p:nvPr/>
        </p:nvSpPr>
        <p:spPr>
          <a:xfrm>
            <a:off x="7941084" y="1533257"/>
            <a:ext cx="359361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Stress management</a:t>
            </a:r>
          </a:p>
          <a:p>
            <a:endParaRPr lang="en-US" sz="2400" b="1" dirty="0"/>
          </a:p>
          <a:p>
            <a:r>
              <a:rPr lang="en-US" sz="2400" b="1" dirty="0"/>
              <a:t>Self care</a:t>
            </a:r>
          </a:p>
          <a:p>
            <a:endParaRPr lang="en-US" sz="2400" b="1" dirty="0"/>
          </a:p>
          <a:p>
            <a:r>
              <a:rPr lang="en-US" sz="2400" b="1" dirty="0"/>
              <a:t>Quitting smoking/tobacco </a:t>
            </a:r>
          </a:p>
          <a:p>
            <a:endParaRPr lang="en-US" sz="2400" b="1" dirty="0"/>
          </a:p>
          <a:p>
            <a:r>
              <a:rPr lang="en-US" sz="2400" b="1" dirty="0"/>
              <a:t>Preventive health</a:t>
            </a:r>
          </a:p>
          <a:p>
            <a:endParaRPr lang="en-US" sz="2400" b="1" dirty="0"/>
          </a:p>
          <a:p>
            <a:r>
              <a:rPr lang="en-US" sz="2400" b="1" dirty="0"/>
              <a:t>Community Involvement</a:t>
            </a:r>
          </a:p>
          <a:p>
            <a:endParaRPr lang="en-US" sz="2400" b="1" dirty="0"/>
          </a:p>
          <a:p>
            <a:r>
              <a:rPr lang="en-US" sz="2400" b="1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948124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5A92C3CD-5595-3A8B-85BB-8101037820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04" y="4858028"/>
            <a:ext cx="1760776" cy="15834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780208-DD28-7D08-049A-5BA9B9BA9A9A}"/>
              </a:ext>
            </a:extLst>
          </p:cNvPr>
          <p:cNvSpPr txBox="1"/>
          <p:nvPr/>
        </p:nvSpPr>
        <p:spPr>
          <a:xfrm>
            <a:off x="981075" y="809625"/>
            <a:ext cx="109588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How can OEBB and partners (Kaiser Permanente and </a:t>
            </a:r>
            <a:r>
              <a:rPr lang="en-US" sz="2400" b="1" dirty="0" err="1"/>
              <a:t>Moda</a:t>
            </a:r>
            <a:r>
              <a:rPr lang="en-US" sz="2400" b="1" dirty="0"/>
              <a:t> Health) best support you</a:t>
            </a:r>
          </a:p>
          <a:p>
            <a:r>
              <a:rPr lang="en-US" sz="2400" b="1" dirty="0"/>
              <a:t>in your role as a Wellness Champion? </a:t>
            </a:r>
          </a:p>
        </p:txBody>
      </p:sp>
    </p:spTree>
    <p:extLst>
      <p:ext uri="{BB962C8B-B14F-4D97-AF65-F5344CB8AC3E}">
        <p14:creationId xmlns:p14="http://schemas.microsoft.com/office/powerpoint/2010/main" val="229668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0D3EAF-2CC4-DC3B-0B41-7D11EEF94115}"/>
              </a:ext>
            </a:extLst>
          </p:cNvPr>
          <p:cNvSpPr txBox="1"/>
          <p:nvPr/>
        </p:nvSpPr>
        <p:spPr>
          <a:xfrm>
            <a:off x="704850" y="1019175"/>
            <a:ext cx="11092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Were you able to attend Wellness Champion meetings during the ‘22-23 school year?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B8E7F0-6092-6E76-6F78-20316015D16C}"/>
              </a:ext>
            </a:extLst>
          </p:cNvPr>
          <p:cNvSpPr txBox="1"/>
          <p:nvPr/>
        </p:nvSpPr>
        <p:spPr>
          <a:xfrm>
            <a:off x="2286000" y="1833741"/>
            <a:ext cx="46158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Once</a:t>
            </a:r>
          </a:p>
          <a:p>
            <a:endParaRPr lang="en-US" sz="2400" b="1" dirty="0"/>
          </a:p>
          <a:p>
            <a:r>
              <a:rPr lang="en-US" sz="2400" b="1" dirty="0"/>
              <a:t>A few times</a:t>
            </a:r>
          </a:p>
          <a:p>
            <a:endParaRPr lang="en-US" sz="2400" b="1" dirty="0"/>
          </a:p>
          <a:p>
            <a:r>
              <a:rPr lang="en-US" sz="2400" b="1" dirty="0"/>
              <a:t>All of them (October through May)</a:t>
            </a:r>
          </a:p>
          <a:p>
            <a:endParaRPr lang="en-US" sz="2400" b="1" dirty="0"/>
          </a:p>
          <a:p>
            <a:r>
              <a:rPr lang="en-US" sz="2400" b="1" dirty="0"/>
              <a:t>No, I didn’t attend any meetings </a:t>
            </a:r>
          </a:p>
          <a:p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03FE8F9-ABDA-FC19-7803-E6FC6EB3D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04" y="4858028"/>
            <a:ext cx="1760776" cy="158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49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016877EB-EBD8-E05A-A9C1-2D1FB88B3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04" y="4858028"/>
            <a:ext cx="1760776" cy="15834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85B91C2-F80D-5468-C0F0-0E54B51D5D17}"/>
              </a:ext>
            </a:extLst>
          </p:cNvPr>
          <p:cNvSpPr txBox="1"/>
          <p:nvPr/>
        </p:nvSpPr>
        <p:spPr>
          <a:xfrm>
            <a:off x="885825" y="498715"/>
            <a:ext cx="7316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If you attended any meetings, did you find them useful?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107200-2716-2E79-9C97-35359A3BD87F}"/>
              </a:ext>
            </a:extLst>
          </p:cNvPr>
          <p:cNvSpPr txBox="1"/>
          <p:nvPr/>
        </p:nvSpPr>
        <p:spPr>
          <a:xfrm>
            <a:off x="2038350" y="1809076"/>
            <a:ext cx="15508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Yes</a:t>
            </a:r>
          </a:p>
          <a:p>
            <a:endParaRPr lang="en-US" sz="2400" b="1" dirty="0"/>
          </a:p>
          <a:p>
            <a:r>
              <a:rPr lang="en-US" sz="2400" b="1" dirty="0"/>
              <a:t>No</a:t>
            </a:r>
          </a:p>
          <a:p>
            <a:endParaRPr lang="en-US" sz="2400" b="1" dirty="0"/>
          </a:p>
          <a:p>
            <a:r>
              <a:rPr lang="en-US" sz="2400" b="1" dirty="0"/>
              <a:t>Somewhat</a:t>
            </a:r>
          </a:p>
        </p:txBody>
      </p:sp>
    </p:spTree>
    <p:extLst>
      <p:ext uri="{BB962C8B-B14F-4D97-AF65-F5344CB8AC3E}">
        <p14:creationId xmlns:p14="http://schemas.microsoft.com/office/powerpoint/2010/main" val="128663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C6187E4B-5BA4-7D23-9CE3-B35639006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04" y="4858028"/>
            <a:ext cx="1760776" cy="15834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63A494-BA5D-4A90-73CF-D876BE0FAA39}"/>
              </a:ext>
            </a:extLst>
          </p:cNvPr>
          <p:cNvSpPr txBox="1"/>
          <p:nvPr/>
        </p:nvSpPr>
        <p:spPr>
          <a:xfrm>
            <a:off x="1362075" y="866775"/>
            <a:ext cx="6873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If you shared “No” or “Somewhat” please share why</a:t>
            </a:r>
          </a:p>
        </p:txBody>
      </p:sp>
    </p:spTree>
    <p:extLst>
      <p:ext uri="{BB962C8B-B14F-4D97-AF65-F5344CB8AC3E}">
        <p14:creationId xmlns:p14="http://schemas.microsoft.com/office/powerpoint/2010/main" val="1661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7BBCFA09-1DA5-961C-A59C-61BA9A8E41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04" y="4858028"/>
            <a:ext cx="1760776" cy="15834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B178B0-1240-7AB8-B343-C0D79921EAED}"/>
              </a:ext>
            </a:extLst>
          </p:cNvPr>
          <p:cNvSpPr txBox="1"/>
          <p:nvPr/>
        </p:nvSpPr>
        <p:spPr>
          <a:xfrm>
            <a:off x="1285875" y="942975"/>
            <a:ext cx="7710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How can OEBB Wellness Champion meetings be improved?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B49962-3B99-E521-4D41-1D429B4F871E}"/>
              </a:ext>
            </a:extLst>
          </p:cNvPr>
          <p:cNvSpPr txBox="1"/>
          <p:nvPr/>
        </p:nvSpPr>
        <p:spPr>
          <a:xfrm>
            <a:off x="2019300" y="1999972"/>
            <a:ext cx="66603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Make them shorter</a:t>
            </a:r>
          </a:p>
          <a:p>
            <a:endParaRPr lang="en-US" sz="2400" b="1" dirty="0"/>
          </a:p>
          <a:p>
            <a:r>
              <a:rPr lang="en-US" sz="2400" b="1" dirty="0"/>
              <a:t>Make them longer</a:t>
            </a:r>
          </a:p>
          <a:p>
            <a:endParaRPr lang="en-US" sz="2400" b="1" dirty="0"/>
          </a:p>
          <a:p>
            <a:r>
              <a:rPr lang="en-US" sz="2400" b="1" dirty="0"/>
              <a:t>Offer them at a different time or on a different day</a:t>
            </a:r>
          </a:p>
        </p:txBody>
      </p:sp>
    </p:spTree>
    <p:extLst>
      <p:ext uri="{BB962C8B-B14F-4D97-AF65-F5344CB8AC3E}">
        <p14:creationId xmlns:p14="http://schemas.microsoft.com/office/powerpoint/2010/main" val="2160311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571C9844-E47B-F5E7-6BB6-01AD5938F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04" y="4858028"/>
            <a:ext cx="1760776" cy="15834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AF0EEF-7DB1-0116-5633-1C801D4902EC}"/>
              </a:ext>
            </a:extLst>
          </p:cNvPr>
          <p:cNvSpPr txBox="1"/>
          <p:nvPr/>
        </p:nvSpPr>
        <p:spPr>
          <a:xfrm>
            <a:off x="132079" y="660400"/>
            <a:ext cx="11574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If you selected “Offer them at a different time or on a different day”, please indicate your preferred day(s) and time(s) </a:t>
            </a:r>
          </a:p>
        </p:txBody>
      </p:sp>
    </p:spTree>
    <p:extLst>
      <p:ext uri="{BB962C8B-B14F-4D97-AF65-F5344CB8AC3E}">
        <p14:creationId xmlns:p14="http://schemas.microsoft.com/office/powerpoint/2010/main" val="430188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2FCB0EDC-F20F-67AB-CD76-97E976E00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04" y="4858028"/>
            <a:ext cx="1760776" cy="15834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EFFA0A-ADEB-F04B-17FA-7AB4CDF45702}"/>
              </a:ext>
            </a:extLst>
          </p:cNvPr>
          <p:cNvSpPr txBox="1"/>
          <p:nvPr/>
        </p:nvSpPr>
        <p:spPr>
          <a:xfrm>
            <a:off x="447675" y="847725"/>
            <a:ext cx="1055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Through the champions network, what is currently missing or where do you need more support?</a:t>
            </a:r>
          </a:p>
        </p:txBody>
      </p:sp>
    </p:spTree>
    <p:extLst>
      <p:ext uri="{BB962C8B-B14F-4D97-AF65-F5344CB8AC3E}">
        <p14:creationId xmlns:p14="http://schemas.microsoft.com/office/powerpoint/2010/main" val="422444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1968CDCD-CAD8-3A9A-A6C6-40C3F5EBC8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04" y="4858028"/>
            <a:ext cx="1760776" cy="15834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2E269A-4B8E-C757-D539-03F34B05B25F}"/>
              </a:ext>
            </a:extLst>
          </p:cNvPr>
          <p:cNvSpPr txBox="1"/>
          <p:nvPr/>
        </p:nvSpPr>
        <p:spPr>
          <a:xfrm>
            <a:off x="372303" y="656810"/>
            <a:ext cx="119912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As an OEBB Wellness Champion do you feel confident in your understanding about</a:t>
            </a:r>
          </a:p>
          <a:p>
            <a:r>
              <a:rPr lang="en-US" sz="2400" b="1" dirty="0"/>
              <a:t>OEBB’s health wellness programs, and that you can share that information with co-workers?</a:t>
            </a:r>
          </a:p>
          <a:p>
            <a:r>
              <a:rPr lang="en-US" sz="2400" b="1" dirty="0"/>
              <a:t>For example, Weight Watchers, programs, resources or grant opportunities at </a:t>
            </a:r>
            <a:r>
              <a:rPr lang="en-US" sz="2400" b="1" dirty="0" err="1"/>
              <a:t>Moda</a:t>
            </a:r>
            <a:r>
              <a:rPr lang="en-US" sz="2400" b="1" dirty="0"/>
              <a:t> Health</a:t>
            </a:r>
          </a:p>
          <a:p>
            <a:r>
              <a:rPr lang="en-US" sz="2400" b="1" dirty="0"/>
              <a:t>and Kaiser Permanente, etc. </a:t>
            </a:r>
          </a:p>
        </p:txBody>
      </p:sp>
    </p:spTree>
    <p:extLst>
      <p:ext uri="{BB962C8B-B14F-4D97-AF65-F5344CB8AC3E}">
        <p14:creationId xmlns:p14="http://schemas.microsoft.com/office/powerpoint/2010/main" val="1502453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B62ECD16-DDA1-3172-4595-228141FC4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04" y="4858028"/>
            <a:ext cx="1760776" cy="15834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08EC228-9212-017F-5591-F1BD9FA8042B}"/>
              </a:ext>
            </a:extLst>
          </p:cNvPr>
          <p:cNvSpPr txBox="1"/>
          <p:nvPr/>
        </p:nvSpPr>
        <p:spPr>
          <a:xfrm>
            <a:off x="581104" y="542925"/>
            <a:ext cx="10876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OEBB sends a newsletter to wellness champions each month during the school year</a:t>
            </a:r>
            <a:r>
              <a:rPr lang="en-US" dirty="0"/>
              <a:t>.</a:t>
            </a:r>
          </a:p>
          <a:p>
            <a:r>
              <a:rPr lang="en-US" sz="2400" b="1" dirty="0"/>
              <a:t>Did you find these newsletters useful?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07E395-561D-C6D2-AB9D-8E416C20BEF8}"/>
              </a:ext>
            </a:extLst>
          </p:cNvPr>
          <p:cNvSpPr txBox="1"/>
          <p:nvPr/>
        </p:nvSpPr>
        <p:spPr>
          <a:xfrm>
            <a:off x="1950268" y="1777147"/>
            <a:ext cx="15508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Yes</a:t>
            </a:r>
          </a:p>
          <a:p>
            <a:endParaRPr lang="en-US" sz="2400" b="1" dirty="0"/>
          </a:p>
          <a:p>
            <a:r>
              <a:rPr lang="en-US" sz="2400" b="1" dirty="0"/>
              <a:t>No</a:t>
            </a:r>
          </a:p>
          <a:p>
            <a:endParaRPr lang="en-US" sz="2400" b="1" dirty="0"/>
          </a:p>
          <a:p>
            <a:r>
              <a:rPr lang="en-US" sz="2400" b="1" dirty="0"/>
              <a:t>Somewhat</a:t>
            </a:r>
          </a:p>
          <a:p>
            <a:endParaRPr lang="en-US" sz="2400" b="1" dirty="0"/>
          </a:p>
          <a:p>
            <a:r>
              <a:rPr lang="en-US" sz="2400" b="1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1030230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80AD766695914BB43FD80351581F3D" ma:contentTypeVersion="19" ma:contentTypeDescription="Create a new document." ma:contentTypeScope="" ma:versionID="2d3c0f7a6ecc25c6befafa54302fb66b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1400f5b1-3664-4521-8467-6e286d77b1b7" targetNamespace="http://schemas.microsoft.com/office/2006/metadata/properties" ma:root="true" ma:fieldsID="855ebf2d55f61349886b203307281335" ns1:_="" ns2:_="" ns3:_="">
    <xsd:import namespace="http://schemas.microsoft.com/sharepoint/v3"/>
    <xsd:import namespace="59da1016-2a1b-4f8a-9768-d7a4932f6f16"/>
    <xsd:import namespace="1400f5b1-3664-4521-8467-6e286d77b1b7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2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3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4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5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00f5b1-3664-4521-8467-6e286d77b1b7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6" nillable="true" ma:displayName="Meta Description" ma:internalName="Meta_x0020_Description" ma:readOnly="false">
      <xsd:simpleType>
        <xsd:restriction base="dms:Text"/>
      </xsd:simpleType>
    </xsd:element>
    <xsd:element name="Meta_x0020_Keywords" ma:index="7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 xsi:nil="true"/>
    <DocumentExpirationDate xmlns="59da1016-2a1b-4f8a-9768-d7a4932f6f16" xsi:nil="true"/>
    <IATopic xmlns="59da1016-2a1b-4f8a-9768-d7a4932f6f16" xsi:nil="true"/>
    <Meta_x0020_Keywords xmlns="1400f5b1-3664-4521-8467-6e286d77b1b7" xsi:nil="true"/>
    <IASubtopic xmlns="59da1016-2a1b-4f8a-9768-d7a4932f6f16" xsi:nil="true"/>
    <URL xmlns="http://schemas.microsoft.com/sharepoint/v3">
      <Url xsi:nil="true"/>
      <Description xsi:nil="true"/>
    </URL>
    <Meta_x0020_Description xmlns="1400f5b1-3664-4521-8467-6e286d77b1b7" xsi:nil="true"/>
  </documentManagement>
</p:properties>
</file>

<file path=customXml/itemProps1.xml><?xml version="1.0" encoding="utf-8"?>
<ds:datastoreItem xmlns:ds="http://schemas.openxmlformats.org/officeDocument/2006/customXml" ds:itemID="{B1C202FC-D59A-4268-81E1-F88E36757A99}"/>
</file>

<file path=customXml/itemProps2.xml><?xml version="1.0" encoding="utf-8"?>
<ds:datastoreItem xmlns:ds="http://schemas.openxmlformats.org/officeDocument/2006/customXml" ds:itemID="{848E6370-5123-487C-98D4-A5F1C11A76BB}"/>
</file>

<file path=customXml/itemProps3.xml><?xml version="1.0" encoding="utf-8"?>
<ds:datastoreItem xmlns:ds="http://schemas.openxmlformats.org/officeDocument/2006/customXml" ds:itemID="{8F973E45-27AC-4591-854F-04A936D4D128}"/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294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Cross Theresa E</dc:creator>
  <cp:lastModifiedBy>Cross Theresa E</cp:lastModifiedBy>
  <cp:revision>8</cp:revision>
  <dcterms:created xsi:type="dcterms:W3CDTF">2023-05-05T17:39:31Z</dcterms:created>
  <dcterms:modified xsi:type="dcterms:W3CDTF">2023-05-05T18:59:02Z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0x0101005C80AD766695914BB43FD80351581F3D</vt:lpwstr>
  </property>
</Properties>
</file>