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2.xml" ContentType="application/vnd.openxmlformats-officedocument.presentationml.slide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5"/>
    <p:sldId id="257" r:id="rId6"/>
    <p:sldId id="260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97" autoAdjust="0"/>
    <p:restoredTop sz="94695" autoAdjust="0"/>
  </p:normalViewPr>
  <p:slideViewPr>
    <p:cSldViewPr>
      <p:cViewPr>
        <p:scale>
          <a:sx n="84" d="100"/>
          <a:sy n="84" d="100"/>
        </p:scale>
        <p:origin x="-1020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customXml" Target="../customXml/item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ustomXml" Target="../customXml/item3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6D27-4C75-480E-B317-FE73DCDE2B93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A1AC3-DD19-4D77-A4D3-45048F566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693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6D27-4C75-480E-B317-FE73DCDE2B93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A1AC3-DD19-4D77-A4D3-45048F566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803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6D27-4C75-480E-B317-FE73DCDE2B93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A1AC3-DD19-4D77-A4D3-45048F566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844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D9335-4C79-054C-9291-1B421DE0FE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9B00-3B96-6E47-8817-DE923B33A4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622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D9335-4C79-054C-9291-1B421DE0FE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9B00-3B96-6E47-8817-DE923B33A4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365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D9335-4C79-054C-9291-1B421DE0FE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9B00-3B96-6E47-8817-DE923B33A4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4953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D9335-4C79-054C-9291-1B421DE0FE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9B00-3B96-6E47-8817-DE923B33A4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7387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D9335-4C79-054C-9291-1B421DE0FE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9B00-3B96-6E47-8817-DE923B33A4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7816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D9335-4C79-054C-9291-1B421DE0FE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9B00-3B96-6E47-8817-DE923B33A4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1759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D9335-4C79-054C-9291-1B421DE0FE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9B00-3B96-6E47-8817-DE923B33A4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8707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D9335-4C79-054C-9291-1B421DE0FE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9B00-3B96-6E47-8817-DE923B33A4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078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6D27-4C75-480E-B317-FE73DCDE2B93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A1AC3-DD19-4D77-A4D3-45048F566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2590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D9335-4C79-054C-9291-1B421DE0FE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9B00-3B96-6E47-8817-DE923B33A4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9518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D9335-4C79-054C-9291-1B421DE0FE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9B00-3B96-6E47-8817-DE923B33A4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6899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D9335-4C79-054C-9291-1B421DE0FE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9B00-3B96-6E47-8817-DE923B33A4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9609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3F39B-C557-4C8F-9CEC-81227802E2E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A0F3F-AC55-497A-AE06-37829C76A20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9583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3F39B-C557-4C8F-9CEC-81227802E2E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A0F3F-AC55-497A-AE06-37829C76A20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1263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3F39B-C557-4C8F-9CEC-81227802E2E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A0F3F-AC55-497A-AE06-37829C76A20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1928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3F39B-C557-4C8F-9CEC-81227802E2E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A0F3F-AC55-497A-AE06-37829C76A20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2015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3F39B-C557-4C8F-9CEC-81227802E2E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A0F3F-AC55-497A-AE06-37829C76A20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9995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3F39B-C557-4C8F-9CEC-81227802E2E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A0F3F-AC55-497A-AE06-37829C76A20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6308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3F39B-C557-4C8F-9CEC-81227802E2E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A0F3F-AC55-497A-AE06-37829C76A20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413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6D27-4C75-480E-B317-FE73DCDE2B93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A1AC3-DD19-4D77-A4D3-45048F566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2687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3F39B-C557-4C8F-9CEC-81227802E2E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A0F3F-AC55-497A-AE06-37829C76A20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9862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3F39B-C557-4C8F-9CEC-81227802E2E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A0F3F-AC55-497A-AE06-37829C76A20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8092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3F39B-C557-4C8F-9CEC-81227802E2E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A0F3F-AC55-497A-AE06-37829C76A20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5012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3F39B-C557-4C8F-9CEC-81227802E2E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A0F3F-AC55-497A-AE06-37829C76A20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9696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3F39B-C557-4C8F-9CEC-81227802E2E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A0F3F-AC55-497A-AE06-37829C76A20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9529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3F39B-C557-4C8F-9CEC-81227802E2E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A0F3F-AC55-497A-AE06-37829C76A20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0983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3F39B-C557-4C8F-9CEC-81227802E2E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A0F3F-AC55-497A-AE06-37829C76A20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8534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3F39B-C557-4C8F-9CEC-81227802E2E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A0F3F-AC55-497A-AE06-37829C76A20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939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3F39B-C557-4C8F-9CEC-81227802E2E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A0F3F-AC55-497A-AE06-37829C76A20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3080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3F39B-C557-4C8F-9CEC-81227802E2E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A0F3F-AC55-497A-AE06-37829C76A20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567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6D27-4C75-480E-B317-FE73DCDE2B93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A1AC3-DD19-4D77-A4D3-45048F566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2887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3F39B-C557-4C8F-9CEC-81227802E2E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A0F3F-AC55-497A-AE06-37829C76A20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0600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3F39B-C557-4C8F-9CEC-81227802E2E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A0F3F-AC55-497A-AE06-37829C76A20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5960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3F39B-C557-4C8F-9CEC-81227802E2E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A0F3F-AC55-497A-AE06-37829C76A20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7871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3F39B-C557-4C8F-9CEC-81227802E2E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A0F3F-AC55-497A-AE06-37829C76A20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4468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3F39B-C557-4C8F-9CEC-81227802E2E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A0F3F-AC55-497A-AE06-37829C76A20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617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6D27-4C75-480E-B317-FE73DCDE2B93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A1AC3-DD19-4D77-A4D3-45048F566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796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6D27-4C75-480E-B317-FE73DCDE2B93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A1AC3-DD19-4D77-A4D3-45048F566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741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6D27-4C75-480E-B317-FE73DCDE2B93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A1AC3-DD19-4D77-A4D3-45048F566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90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6D27-4C75-480E-B317-FE73DCDE2B93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A1AC3-DD19-4D77-A4D3-45048F566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343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6D27-4C75-480E-B317-FE73DCDE2B93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A1AC3-DD19-4D77-A4D3-45048F566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440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06D27-4C75-480E-B317-FE73DCDE2B93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A1AC3-DD19-4D77-A4D3-45048F566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451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EFD9335-4C79-054C-9291-1B421DE0FE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5/20/2015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98C9B00-3B96-6E47-8817-DE923B33A4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524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3F39B-C557-4C8F-9CEC-81227802E2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5/20/2015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A0F3F-AC55-497A-AE06-37829C76A2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54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3F39B-C557-4C8F-9CEC-81227802E2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5/20/2015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A0F3F-AC55-497A-AE06-37829C76A2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62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nri\Desktop\OHA-StatewideRetailRollup-22x8.5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46"/>
          <a:stretch/>
        </p:blipFill>
        <p:spPr bwMode="auto">
          <a:xfrm>
            <a:off x="838200" y="0"/>
            <a:ext cx="7620000" cy="683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45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38200" y="32766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Communications Exercise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298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648200"/>
            <a:ext cx="7391400" cy="1828800"/>
          </a:xfrm>
        </p:spPr>
        <p:txBody>
          <a:bodyPr>
            <a:noAutofit/>
          </a:bodyPr>
          <a:lstStyle/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Policy Goal: Facilitate </a:t>
            </a:r>
            <a:r>
              <a:rPr lang="en-US" sz="1600" dirty="0">
                <a:solidFill>
                  <a:schemeClr val="tx1"/>
                </a:solidFill>
              </a:rPr>
              <a:t>passage and implementation of meaningful tobacco prevention policies for the retail setting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</a:p>
          <a:p>
            <a:pPr algn="l"/>
            <a:endParaRPr lang="en-US" sz="1600" dirty="0" smtClean="0">
              <a:solidFill>
                <a:schemeClr val="tx1"/>
              </a:solidFill>
            </a:endParaRP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Communications Objective: Inform </a:t>
            </a:r>
            <a:r>
              <a:rPr lang="en-US" sz="1600" dirty="0">
                <a:solidFill>
                  <a:schemeClr val="tx1"/>
                </a:solidFill>
              </a:rPr>
              <a:t>County Commissioners through the hearing process (before, during, after) on the burden of tobacco and the tobacco prevention aspects of tobacco retail licensing.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"/>
            <a:ext cx="8948207" cy="407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1163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8200"/>
            <a:ext cx="7484553" cy="442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3413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nri\Desktop\OHA-StatewideRetailRollup-22x8.5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83"/>
          <a:stretch/>
        </p:blipFill>
        <p:spPr bwMode="auto">
          <a:xfrm>
            <a:off x="1" y="335161"/>
            <a:ext cx="9144000" cy="621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18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nri\Desktop\OHA-StatewideRetailRollup-22x8.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28600" y="76200"/>
            <a:ext cx="8756958" cy="676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33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125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PEP_Community-BakerCo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102"/>
          <a:stretch/>
        </p:blipFill>
        <p:spPr>
          <a:xfrm>
            <a:off x="1143000" y="566404"/>
            <a:ext cx="6858000" cy="572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091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PEP_Community-BakerCo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49" b="607"/>
          <a:stretch/>
        </p:blipFill>
        <p:spPr>
          <a:xfrm>
            <a:off x="1143000" y="237639"/>
            <a:ext cx="6858000" cy="638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423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PEP_Community-DeschutesCo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822"/>
          <a:stretch/>
        </p:blipFill>
        <p:spPr>
          <a:xfrm>
            <a:off x="1143000" y="566404"/>
            <a:ext cx="6858000" cy="572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565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PEP_Community-DeschutesCo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34" b="27888"/>
          <a:stretch/>
        </p:blipFill>
        <p:spPr>
          <a:xfrm>
            <a:off x="1143000" y="566404"/>
            <a:ext cx="6858000" cy="572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83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PEP_Community-DeschutesCo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69" b="1153"/>
          <a:stretch/>
        </p:blipFill>
        <p:spPr>
          <a:xfrm>
            <a:off x="1143000" y="566404"/>
            <a:ext cx="6858000" cy="572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2823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RL xmlns="http://schemas.microsoft.com/sharepoint/v3">
      <Url>https://www.oregon.gov/oha/PH/DISEASESCONDITIONS/CHRONICDISEASE/HPCDPCONNECTION/TRAINING_EVENTS/Documents/TrainingMaterials/2014-2015/05-20-2015_communications_presentation.pptx</Url>
      <Description>PowerPoint Presentation</Description>
    </URL>
    <PublishingExpirationDate xmlns="http://schemas.microsoft.com/sharepoint/v3" xsi:nil="true"/>
    <PublishingStartDate xmlns="http://schemas.microsoft.com/sharepoint/v3" xsi:nil="true"/>
    <IACategory xmlns="59da1016-2a1b-4f8a-9768-d7a4932f6f16">Public Health</IACategory>
    <IASubtopic xmlns="59da1016-2a1b-4f8a-9768-d7a4932f6f16" xsi:nil="true"/>
    <DocumentExpirationDate xmlns="59da1016-2a1b-4f8a-9768-d7a4932f6f16">2017-12-31T08:00:00+00:00</DocumentExpirationDate>
    <Meta_x0020_Keywords xmlns="8488ce40-994a-4625-acd1-74fe6dd51a7e" xsi:nil="true"/>
    <Meta_x0020_Description xmlns="8488ce40-994a-4625-acd1-74fe6dd51a7e" xsi:nil="true"/>
    <IATopic xmlns="59da1016-2a1b-4f8a-9768-d7a4932f6f16">Public Health - Prevention</IATopic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00516EF50C5B48B8CCF649E2692D01" ma:contentTypeVersion="18" ma:contentTypeDescription="Create a new document." ma:contentTypeScope="" ma:versionID="94c46ac97ae86a75c02194633e51570a">
  <xsd:schema xmlns:xsd="http://www.w3.org/2001/XMLSchema" xmlns:xs="http://www.w3.org/2001/XMLSchema" xmlns:p="http://schemas.microsoft.com/office/2006/metadata/properties" xmlns:ns1="http://schemas.microsoft.com/sharepoint/v3" xmlns:ns2="59da1016-2a1b-4f8a-9768-d7a4932f6f16" xmlns:ns3="8488ce40-994a-4625-acd1-74fe6dd51a7e" targetNamespace="http://schemas.microsoft.com/office/2006/metadata/properties" ma:root="true" ma:fieldsID="3a23e7cefec6722df71f90bd5a6635b3" ns1:_="" ns2:_="" ns3:_="">
    <xsd:import namespace="http://schemas.microsoft.com/sharepoint/v3"/>
    <xsd:import namespace="59da1016-2a1b-4f8a-9768-d7a4932f6f16"/>
    <xsd:import namespace="8488ce40-994a-4625-acd1-74fe6dd51a7e"/>
    <xsd:element name="properties">
      <xsd:complexType>
        <xsd:sequence>
          <xsd:element name="documentManagement">
            <xsd:complexType>
              <xsd:all>
                <xsd:element ref="ns2:IACategory" minOccurs="0"/>
                <xsd:element ref="ns2:IATopic" minOccurs="0"/>
                <xsd:element ref="ns2:IASubtopic" minOccurs="0"/>
                <xsd:element ref="ns2:DocumentExpirationDate" minOccurs="0"/>
                <xsd:element ref="ns3:Meta_x0020_Description" minOccurs="0"/>
                <xsd:element ref="ns3:Meta_x0020_Keywords" minOccurs="0"/>
                <xsd:element ref="ns1:PublishingStartDate" minOccurs="0"/>
                <xsd:element ref="ns1:PublishingExpirationDate" minOccurs="0"/>
                <xsd:element ref="ns1:URL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11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  <xsd:element name="URL" ma:index="12" nillable="true" ma:displayName="URL" ma:format="Hyperlink" ma:internalName="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da1016-2a1b-4f8a-9768-d7a4932f6f16" elementFormDefault="qualified">
    <xsd:import namespace="http://schemas.microsoft.com/office/2006/documentManagement/types"/>
    <xsd:import namespace="http://schemas.microsoft.com/office/infopath/2007/PartnerControls"/>
    <xsd:element name="IACategory" ma:index="4" nillable="true" ma:displayName="IA Category" ma:format="Dropdown" ma:internalName="IACategory" ma:readOnly="false">
      <xsd:simpleType>
        <xsd:restriction base="dms:Choice">
          <xsd:enumeration value="About OHA"/>
          <xsd:enumeration value="Programs and Services"/>
          <xsd:enumeration value="Oregon Health Plan"/>
          <xsd:enumeration value="Health System Reform"/>
          <xsd:enumeration value="Licenses and Certificates"/>
          <xsd:enumeration value="Public Health"/>
        </xsd:restriction>
      </xsd:simpleType>
    </xsd:element>
    <xsd:element name="IATopic" ma:index="5" nillable="true" ma:displayName="IA Topic" ma:format="Dropdown" ma:internalName="IATopic" ma:readOnly="false">
      <xsd:simpleType>
        <xsd:restriction base="dms:Choice">
          <xsd:enumeration value="About OHA - Agency Communications"/>
          <xsd:enumeration value="About OHA - Budget"/>
          <xsd:enumeration value="About OHA - Contacts"/>
          <xsd:enumeration value="About OHA - Grants &amp; Contracts"/>
          <xsd:enumeration value="About OHA - Jobs &amp; Employment"/>
          <xsd:enumeration value="About OHA - Organization"/>
          <xsd:enumeration value="About OHA - Policies"/>
          <xsd:enumeration value="About OHA - Public Meetings"/>
          <xsd:enumeration value="About OHA - Public Records"/>
          <xsd:enumeration value="About OHA - Questions &amp; Comments"/>
          <xsd:enumeration value="About OHA - Reports &amp; Data"/>
          <xsd:enumeration value="About OHA - Rulemaking"/>
          <xsd:enumeration value="Programs and Services - Behavioral Health"/>
          <xsd:enumeration value="Programs and Services - Contacts"/>
          <xsd:enumeration value="Programs and Services - Coordinated Care"/>
          <xsd:enumeration value="Programs and Services - Disease"/>
          <xsd:enumeration value="Programs and Services - Environment"/>
          <xsd:enumeration value="Programs and Services - Health Resources"/>
          <xsd:enumeration value="Programs and Services - OEBB"/>
          <xsd:enumeration value="Programs and Services - Oregon Health Plan"/>
          <xsd:enumeration value="Programs and Services - Oregon State Hospital"/>
          <xsd:enumeration value="Programs and Services - PEBB"/>
          <xsd:enumeration value="Programs and Services - Pharmacy"/>
          <xsd:enumeration value="Programs and Services - Prevention"/>
          <xsd:enumeration value="Programs and Services - Safety"/>
          <xsd:enumeration value="Oregon Health Plan - Agency Communications"/>
          <xsd:enumeration value="Oregon Health Plan - Benefits"/>
          <xsd:enumeration value="Oregon Health Plan - Contacts"/>
          <xsd:enumeration value="Oregon Health Plan - Coordinated Care"/>
          <xsd:enumeration value="Oregon Health Plan - Grants &amp; Contracts"/>
          <xsd:enumeration value="Oregon Health Plan - Health Resources"/>
          <xsd:enumeration value="Oregon Health Plan - Policies"/>
          <xsd:enumeration value="Oregon Health Plan - Providers and Partners"/>
          <xsd:enumeration value="Oregon Health Plan - Public Meetings"/>
          <xsd:enumeration value="Oregon Health Plan - Questions &amp; Comments"/>
          <xsd:enumeration value="Oregon Health Plan - Rule Making"/>
          <xsd:enumeration value="Health System Reform - Agency Communications"/>
          <xsd:enumeration value="Health System Reform - Coordinated Care"/>
          <xsd:enumeration value="Health System Reform - Public Meetings"/>
          <xsd:enumeration value="Health System Reform - Questions &amp; Comments"/>
          <xsd:enumeration value="Health System Reform - Reports &amp; Data"/>
          <xsd:enumeration value="Licenses and Certificates - Certificates"/>
          <xsd:enumeration value="Licenses and Certificates - Contacts"/>
          <xsd:enumeration value="Licenses and Certificates - Licenses"/>
          <xsd:enumeration value="Licenses and Certificates - Vital Records"/>
          <xsd:enumeration value="Public Health - Agency Communications"/>
          <xsd:enumeration value="Public Health - Contacts"/>
          <xsd:enumeration value="Public Health - Disease"/>
          <xsd:enumeration value="Public Health - Environment"/>
          <xsd:enumeration value="Public Health - Health Resources"/>
          <xsd:enumeration value="Public Health - Questions &amp; Comments"/>
          <xsd:enumeration value="Public Health - Prevention"/>
          <xsd:enumeration value="Public Health - Providers and Partners"/>
          <xsd:enumeration value="Public Health - Reports &amp; Data"/>
          <xsd:enumeration value="Public Health - Safety"/>
          <xsd:enumeration value="Public Health - Vital Records"/>
        </xsd:restriction>
      </xsd:simpleType>
    </xsd:element>
    <xsd:element name="IASubtopic" ma:index="6" nillable="true" ma:displayName="IA Subtopic" ma:format="Dropdown" ma:internalName="IASubtopic" ma:readOnly="false">
      <xsd:simpleType>
        <xsd:restriction base="dms:Choice">
          <xsd:enumeration value="Addiction Services - Alcohol"/>
          <xsd:enumeration value="Addiction Services - Drug"/>
          <xsd:enumeration value="Addiction Services - Gambling"/>
          <xsd:enumeration value="Addiction Services - Tobacco"/>
          <xsd:enumeration value="Applications"/>
          <xsd:enumeration value="Benefits - Health Plans"/>
          <xsd:enumeration value="Benefits - OEBB"/>
          <xsd:enumeration value="Benefits - OHP"/>
          <xsd:enumeration value="Benefits - PEBB"/>
          <xsd:enumeration value="Benefits - Retirement"/>
          <xsd:enumeration value="Budget - Agency Summary"/>
          <xsd:enumeration value="Budget - Agency Request (ARB)"/>
          <xsd:enumeration value="Budget - Governors Budget"/>
          <xsd:enumeration value="Budget - Infrastructure"/>
          <xsd:enumeration value="Budget - Legislatively Adopted (LAB)"/>
          <xsd:enumeration value="Budget - Legislative action"/>
          <xsd:enumeration value="Budget - Overview"/>
          <xsd:enumeration value="Budget - Policy Option Package (POP)"/>
          <xsd:enumeration value="Budget - Priorities"/>
          <xsd:enumeration value="Budget - Program"/>
          <xsd:enumeration value="Budget - Reduction"/>
          <xsd:enumeration value="Budget - Strategic funding proposal"/>
          <xsd:enumeration value="Budget - Special report"/>
          <xsd:enumeration value="Budget - Stakeholder meeting"/>
          <xsd:enumeration value="CCO - Contact"/>
          <xsd:enumeration value="CCO - Audited Financial Statement"/>
          <xsd:enumeration value="CCO - Interim Financial Statement"/>
          <xsd:enumeration value="CCO - Internal Financial Statement"/>
          <xsd:enumeration value="Clean Air"/>
          <xsd:enumeration value="Clean Water"/>
          <xsd:enumeration value="Clinics"/>
          <xsd:enumeration value="Commissions"/>
          <xsd:enumeration value="Committee Members"/>
          <xsd:enumeration value="Committees"/>
          <xsd:enumeration value="Crisis Services"/>
          <xsd:enumeration value="Drug Addiction Services"/>
          <xsd:enumeration value="Electronic Health Care Records (EHR)"/>
          <xsd:enumeration value="Emergency Preparedness"/>
          <xsd:enumeration value="Environmental Pollution"/>
          <xsd:enumeration value="Featured Content"/>
          <xsd:enumeration value="Fees"/>
          <xsd:enumeration value="Health Services - Primary Care Home"/>
          <xsd:enumeration value="Health Services - Prioritized list"/>
          <xsd:enumeration value="ICD-10"/>
          <xsd:enumeration value="Immunizations"/>
          <xsd:enumeration value="Legislation - Bills"/>
          <xsd:enumeration value="Legislation - Contact"/>
          <xsd:enumeration value="Legislation - Highlights"/>
          <xsd:enumeration value="Legislation - Session Summary"/>
          <xsd:enumeration value="Materials - Commission"/>
          <xsd:enumeration value="Materials - Committee"/>
          <xsd:enumeration value="Materials - Coverage Guidance"/>
          <xsd:enumeration value="Materials - Evidence-based Guidelines"/>
          <xsd:enumeration value="Materials - Health care plan details"/>
          <xsd:enumeration value="Materials - Health care plan overview"/>
          <xsd:enumeration value="Materials - Meeting Document"/>
          <xsd:enumeration value="Materials - Meeting Recording"/>
          <xsd:enumeration value="Materials - Meeting Schedule"/>
          <xsd:enumeration value="Materials - Open Enrollment"/>
          <xsd:enumeration value="Materials - Training"/>
          <xsd:enumeration value="Materials - Webinar"/>
          <xsd:enumeration value="Materials - Workgroup"/>
          <xsd:enumeration value="Medical Marijuana (OMMP)"/>
          <xsd:enumeration value="Medical Services"/>
          <xsd:enumeration value="Meeting Document"/>
          <xsd:enumeration value="Meeting Schedule"/>
          <xsd:enumeration value="Mental Health Services"/>
          <xsd:enumeration value="Metrics - Behavioral Health"/>
          <xsd:enumeration value="Metrics - CCO"/>
          <xsd:enumeration value="Metrics - Demographics"/>
          <xsd:enumeration value="Metrics - Hospital Performance"/>
          <xsd:enumeration value="Metrics - Incentive"/>
          <xsd:enumeration value="Metrics - Measures and Outcomes Tracking (MOTS)"/>
          <xsd:enumeration value="Metrics - ONE Eligibility system"/>
          <xsd:enumeration value="Metrics - Prevention"/>
          <xsd:enumeration value="Metrics - Rural health"/>
          <xsd:enumeration value="Metrics - State-Wide"/>
          <xsd:enumeration value="News Letter"/>
          <xsd:enumeration value="News Release"/>
          <xsd:enumeration value="OHP - Medicaid Waiver"/>
          <xsd:enumeration value="OHP - Provider Announcement"/>
          <xsd:enumeration value="OHP - Provider Rates"/>
          <xsd:enumeration value="Preferred Drug List"/>
          <xsd:enumeration value="Prescription Drugs - Monitoring"/>
          <xsd:enumeration value="Prescription Drugs - Preferred List"/>
          <xsd:enumeration value="Prescription Drugs - Subsidy"/>
          <xsd:enumeration value="Prescription Drugs Subsidy"/>
          <xsd:enumeration value="Technical Assistance"/>
          <xsd:enumeration value="Training"/>
          <xsd:enumeration value="Vital Statistics - Birth Certificate"/>
          <xsd:enumeration value="Vital Statistics - Certificate Death"/>
          <xsd:enumeration value="Vital Statistics - Data Use Requests"/>
          <xsd:enumeration value="Vital Statistics - Divorce Data"/>
          <xsd:enumeration value="Vital Statistics - Domestic Partnership Data"/>
          <xsd:enumeration value="Vital Statistics - Fetal Death Data"/>
          <xsd:enumeration value="Vital Statistics - Marriage Data"/>
          <xsd:enumeration value="Vital Statistics - Teen Pregnancy Data"/>
          <xsd:enumeration value="Wellness - Exercise"/>
          <xsd:enumeration value="Wellness - HEM"/>
          <xsd:enumeration value="Wellness - Intervention"/>
          <xsd:enumeration value="Wellness - Pain Management"/>
          <xsd:enumeration value="Wellness - Reproductive Health"/>
          <xsd:enumeration value="Wellness - Stress Relief"/>
        </xsd:restriction>
      </xsd:simpleType>
    </xsd:element>
    <xsd:element name="DocumentExpirationDate" ma:index="7" nillable="true" ma:displayName="Document Expiration Date" ma:format="DateOnly" ma:internalName="DocumentExpirationDate" ma:readOnly="false">
      <xsd:simpleType>
        <xsd:restriction base="dms:DateTime"/>
      </xsd:simple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88ce40-994a-4625-acd1-74fe6dd51a7e" elementFormDefault="qualified">
    <xsd:import namespace="http://schemas.microsoft.com/office/2006/documentManagement/types"/>
    <xsd:import namespace="http://schemas.microsoft.com/office/infopath/2007/PartnerControls"/>
    <xsd:element name="Meta_x0020_Description" ma:index="8" nillable="true" ma:displayName="Meta Description" ma:internalName="Meta_x0020_Description" ma:readOnly="false">
      <xsd:simpleType>
        <xsd:restriction base="dms:Text"/>
      </xsd:simpleType>
    </xsd:element>
    <xsd:element name="Meta_x0020_Keywords" ma:index="9" nillable="true" ma:displayName="Meta Keywords" ma:internalName="Meta_x0020_Keywords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413D103-5955-4F58-BBEB-7851C0B2FC29}"/>
</file>

<file path=customXml/itemProps2.xml><?xml version="1.0" encoding="utf-8"?>
<ds:datastoreItem xmlns:ds="http://schemas.openxmlformats.org/officeDocument/2006/customXml" ds:itemID="{833EAEA0-8BED-448B-BF1A-3DBB556541EB}"/>
</file>

<file path=customXml/itemProps3.xml><?xml version="1.0" encoding="utf-8"?>
<ds:datastoreItem xmlns:ds="http://schemas.openxmlformats.org/officeDocument/2006/customXml" ds:itemID="{A767B30C-1D21-40D9-BF38-C5A706DFED81}"/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51</Words>
  <Application>Microsoft Office PowerPoint</Application>
  <PresentationFormat>On-screen Show (4:3)</PresentationFormat>
  <Paragraphs>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Anri Sugitani</dc:creator>
  <cp:lastModifiedBy>DHS-OIS-NDS</cp:lastModifiedBy>
  <cp:revision>16</cp:revision>
  <dcterms:created xsi:type="dcterms:W3CDTF">2015-05-13T23:34:06Z</dcterms:created>
  <dcterms:modified xsi:type="dcterms:W3CDTF">2015-05-20T15:42:30Z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0x0101009900516EF50C5B48B8CCF649E2692D01</vt:lpwstr>
  </property>
  <property fmtid="{D5CDD505-2E9C-101B-9397-08002B2CF9AE}" pid="3" name="WorkflowChangePath">
    <vt:lpwstr>e8e5ad1f-e9a8-404d-844e-d78b0ad57c40,2;e8e5ad1f-e9a8-404d-844e-d78b0ad57c40,4;</vt:lpwstr>
  </property>
  <property fmtid="{D5CDD505-2E9C-101B-9397-08002B2CF9AE}" pid="4" name="Order">
    <vt:r8>35600</vt:r8>
  </property>
</Properties>
</file>