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layout8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4.xml" ContentType="application/vnd.openxmlformats-officedocument.drawingml.diagramColors+xml"/>
  <Override PartName="/ppt/diagrams/drawing3.xml" ContentType="application/vnd.ms-office.drawingml.diagramDrawing+xml"/>
  <Override PartName="/ppt/diagrams/layout7.xml" ContentType="application/vnd.openxmlformats-officedocument.drawingml.diagramLayout+xml"/>
  <Override PartName="/ppt/commentAuthors.xml" ContentType="application/vnd.openxmlformats-officedocument.presentationml.commentAuthors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Masters/notesMaster1.xml" ContentType="application/vnd.openxmlformats-officedocument.presentationml.notesMaster+xml"/>
  <Override PartName="/ppt/diagrams/layout6.xml" ContentType="application/vnd.openxmlformats-officedocument.drawingml.diagramLayout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4.xml" ContentType="application/vnd.ms-office.drawingml.diagramDrawing+xml"/>
  <Override PartName="/ppt/handoutMasters/handoutMaster1.xml" ContentType="application/vnd.openxmlformats-officedocument.presentationml.handoutMaster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3" r:id="rId2"/>
    <p:sldId id="457" r:id="rId3"/>
    <p:sldId id="302" r:id="rId4"/>
    <p:sldId id="494" r:id="rId5"/>
    <p:sldId id="281" r:id="rId6"/>
    <p:sldId id="502" r:id="rId7"/>
    <p:sldId id="332" r:id="rId8"/>
    <p:sldId id="348" r:id="rId9"/>
    <p:sldId id="495" r:id="rId10"/>
    <p:sldId id="503" r:id="rId11"/>
    <p:sldId id="504" r:id="rId12"/>
    <p:sldId id="497" r:id="rId13"/>
    <p:sldId id="498" r:id="rId14"/>
    <p:sldId id="496" r:id="rId15"/>
    <p:sldId id="501" r:id="rId16"/>
    <p:sldId id="499" r:id="rId17"/>
    <p:sldId id="453" r:id="rId18"/>
    <p:sldId id="417" r:id="rId19"/>
    <p:sldId id="505" r:id="rId20"/>
    <p:sldId id="506" r:id="rId21"/>
    <p:sldId id="507" r:id="rId22"/>
    <p:sldId id="423" r:id="rId23"/>
    <p:sldId id="508" r:id="rId24"/>
    <p:sldId id="482" r:id="rId25"/>
    <p:sldId id="509" r:id="rId26"/>
    <p:sldId id="500" r:id="rId27"/>
    <p:sldId id="395" r:id="rId28"/>
    <p:sldId id="336" r:id="rId29"/>
    <p:sldId id="289" r:id="rId30"/>
    <p:sldId id="317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Kerosky" initials="SK" lastIdx="1" clrIdx="0">
    <p:extLst>
      <p:ext uri="{19B8F6BF-5375-455C-9EA6-DF929625EA0E}">
        <p15:presenceInfo xmlns:p15="http://schemas.microsoft.com/office/powerpoint/2012/main" userId="be2f5935f599e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9A00"/>
    <a:srgbClr val="559CBE"/>
    <a:srgbClr val="F28D1E"/>
    <a:srgbClr val="A8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600" autoAdjust="0"/>
  </p:normalViewPr>
  <p:slideViewPr>
    <p:cSldViewPr snapToGrid="0" snapToObjects="1">
      <p:cViewPr varScale="1">
        <p:scale>
          <a:sx n="105" d="100"/>
          <a:sy n="105" d="100"/>
        </p:scale>
        <p:origin x="1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2CDA3-C678-4E29-81CC-6A1D906FB3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5E833-CF1C-4021-8832-C4FA23C59376}">
      <dgm:prSet/>
      <dgm:spPr/>
      <dgm:t>
        <a:bodyPr/>
        <a:lstStyle/>
        <a:p>
          <a:pPr rtl="0"/>
          <a:r>
            <a:rPr lang="en-US" dirty="0" smtClean="0"/>
            <a:t>Identify how partners can be assets toward reaching program and policy goals.</a:t>
          </a:r>
          <a:endParaRPr lang="en-US" dirty="0"/>
        </a:p>
      </dgm:t>
    </dgm:pt>
    <dgm:pt modelId="{08E6045C-F447-4CE7-BC62-7548325E1D1B}" type="parTrans" cxnId="{521C20A8-DD82-4DDD-B080-57CFF08E5CB3}">
      <dgm:prSet/>
      <dgm:spPr/>
      <dgm:t>
        <a:bodyPr/>
        <a:lstStyle/>
        <a:p>
          <a:endParaRPr lang="en-US"/>
        </a:p>
      </dgm:t>
    </dgm:pt>
    <dgm:pt modelId="{D835C5C6-E496-48B0-90AC-58700864A840}" type="sibTrans" cxnId="{521C20A8-DD82-4DDD-B080-57CFF08E5CB3}">
      <dgm:prSet/>
      <dgm:spPr/>
      <dgm:t>
        <a:bodyPr/>
        <a:lstStyle/>
        <a:p>
          <a:endParaRPr lang="en-US"/>
        </a:p>
      </dgm:t>
    </dgm:pt>
    <dgm:pt modelId="{8F55A80B-03B0-43A9-AF75-37CCACCE6E75}">
      <dgm:prSet/>
      <dgm:spPr/>
      <dgm:t>
        <a:bodyPr/>
        <a:lstStyle/>
        <a:p>
          <a:r>
            <a:rPr lang="en-US" dirty="0" smtClean="0"/>
            <a:t>Understand the different types of partnership relationships.</a:t>
          </a:r>
          <a:endParaRPr lang="en-US" dirty="0"/>
        </a:p>
      </dgm:t>
    </dgm:pt>
    <dgm:pt modelId="{EC4F9178-AEF2-460C-B0E4-033E167871D8}" type="parTrans" cxnId="{F7873388-F578-4CF9-92D4-A479CC89EEA1}">
      <dgm:prSet/>
      <dgm:spPr/>
      <dgm:t>
        <a:bodyPr/>
        <a:lstStyle/>
        <a:p>
          <a:endParaRPr lang="en-US"/>
        </a:p>
      </dgm:t>
    </dgm:pt>
    <dgm:pt modelId="{9A40AD5F-51D3-436F-B180-FAB26E15A2C0}" type="sibTrans" cxnId="{F7873388-F578-4CF9-92D4-A479CC89EEA1}">
      <dgm:prSet/>
      <dgm:spPr/>
      <dgm:t>
        <a:bodyPr/>
        <a:lstStyle/>
        <a:p>
          <a:endParaRPr lang="en-US"/>
        </a:p>
      </dgm:t>
    </dgm:pt>
    <dgm:pt modelId="{48F70D72-9879-4EF9-8D20-307E920FB187}">
      <dgm:prSet/>
      <dgm:spPr/>
      <dgm:t>
        <a:bodyPr/>
        <a:lstStyle/>
        <a:p>
          <a:r>
            <a:rPr lang="en-US" dirty="0" smtClean="0"/>
            <a:t>Increase the ability to communicate the value and role of public health goals to partners.</a:t>
          </a:r>
          <a:endParaRPr lang="en-US" dirty="0"/>
        </a:p>
      </dgm:t>
    </dgm:pt>
    <dgm:pt modelId="{89B5B380-C179-4039-91C3-7AA90F678F6D}" type="parTrans" cxnId="{C636BAB0-F061-40BB-BB65-B068F77975A1}">
      <dgm:prSet/>
      <dgm:spPr/>
      <dgm:t>
        <a:bodyPr/>
        <a:lstStyle/>
        <a:p>
          <a:endParaRPr lang="en-US"/>
        </a:p>
      </dgm:t>
    </dgm:pt>
    <dgm:pt modelId="{98CDBA7A-BA7C-442F-8F9C-40B7312B4453}" type="sibTrans" cxnId="{C636BAB0-F061-40BB-BB65-B068F77975A1}">
      <dgm:prSet/>
      <dgm:spPr/>
      <dgm:t>
        <a:bodyPr/>
        <a:lstStyle/>
        <a:p>
          <a:endParaRPr lang="en-US"/>
        </a:p>
      </dgm:t>
    </dgm:pt>
    <dgm:pt modelId="{90519E38-D45B-4CBD-BAB0-EDB7442CCD97}">
      <dgm:prSet/>
      <dgm:spPr/>
      <dgm:t>
        <a:bodyPr/>
        <a:lstStyle/>
        <a:p>
          <a:r>
            <a:rPr lang="en-US" dirty="0" smtClean="0"/>
            <a:t>Build confidence to reach out to new partners, including nontraditional partners.</a:t>
          </a:r>
          <a:endParaRPr lang="en-US" dirty="0"/>
        </a:p>
      </dgm:t>
    </dgm:pt>
    <dgm:pt modelId="{A3EE44E3-E88E-4B96-B4E4-8249615A4281}" type="parTrans" cxnId="{145C33B6-5DD1-494A-B820-9C9CDB48090C}">
      <dgm:prSet/>
      <dgm:spPr/>
      <dgm:t>
        <a:bodyPr/>
        <a:lstStyle/>
        <a:p>
          <a:endParaRPr lang="en-US"/>
        </a:p>
      </dgm:t>
    </dgm:pt>
    <dgm:pt modelId="{0046AA95-3F9A-48A6-958D-4077C9856B59}" type="sibTrans" cxnId="{145C33B6-5DD1-494A-B820-9C9CDB48090C}">
      <dgm:prSet/>
      <dgm:spPr/>
      <dgm:t>
        <a:bodyPr/>
        <a:lstStyle/>
        <a:p>
          <a:endParaRPr lang="en-US"/>
        </a:p>
      </dgm:t>
    </dgm:pt>
    <dgm:pt modelId="{64EE7CCE-F077-48E2-9127-232CC8BB75AB}">
      <dgm:prSet/>
      <dgm:spPr/>
      <dgm:t>
        <a:bodyPr/>
        <a:lstStyle/>
        <a:p>
          <a:r>
            <a:rPr lang="en-US" dirty="0" smtClean="0"/>
            <a:t>Obtain skills to cultivate new partners, navigate existing partnerships, and transition or repurpose partnerships when needed.</a:t>
          </a:r>
          <a:endParaRPr lang="en-US" dirty="0"/>
        </a:p>
      </dgm:t>
    </dgm:pt>
    <dgm:pt modelId="{1AF4E08D-BCF7-4B05-84FC-9D1AF8557B38}" type="parTrans" cxnId="{EDC6B72A-BEC8-486E-981D-7FAFD3695A70}">
      <dgm:prSet/>
      <dgm:spPr/>
      <dgm:t>
        <a:bodyPr/>
        <a:lstStyle/>
        <a:p>
          <a:endParaRPr lang="en-US"/>
        </a:p>
      </dgm:t>
    </dgm:pt>
    <dgm:pt modelId="{660D3682-3553-407F-B156-6473C9F41E51}" type="sibTrans" cxnId="{EDC6B72A-BEC8-486E-981D-7FAFD3695A70}">
      <dgm:prSet/>
      <dgm:spPr/>
      <dgm:t>
        <a:bodyPr/>
        <a:lstStyle/>
        <a:p>
          <a:endParaRPr lang="en-US"/>
        </a:p>
      </dgm:t>
    </dgm:pt>
    <dgm:pt modelId="{EC715E86-158F-4350-BFAB-6E42FB3A1CCD}" type="pres">
      <dgm:prSet presAssocID="{77A2CDA3-C678-4E29-81CC-6A1D906FB3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3F53C-1FFB-49B9-8DC7-816F6E6A6F5F}" type="pres">
      <dgm:prSet presAssocID="{4EA5E833-CF1C-4021-8832-C4FA23C5937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35E57-9102-4361-B2CB-B31445290D77}" type="pres">
      <dgm:prSet presAssocID="{D835C5C6-E496-48B0-90AC-58700864A840}" presName="sibTrans" presStyleCnt="0"/>
      <dgm:spPr/>
    </dgm:pt>
    <dgm:pt modelId="{A09D2965-56D0-47EF-8A30-58E19807B691}" type="pres">
      <dgm:prSet presAssocID="{8F55A80B-03B0-43A9-AF75-37CCACCE6E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3F951-6D65-435C-AC3A-32FD0014CD92}" type="pres">
      <dgm:prSet presAssocID="{9A40AD5F-51D3-436F-B180-FAB26E15A2C0}" presName="sibTrans" presStyleCnt="0"/>
      <dgm:spPr/>
    </dgm:pt>
    <dgm:pt modelId="{2999112C-9FF7-44D4-8387-BFB73123676E}" type="pres">
      <dgm:prSet presAssocID="{48F70D72-9879-4EF9-8D20-307E920FB1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4EEA6-F528-4877-A481-1360590BCF3F}" type="pres">
      <dgm:prSet presAssocID="{98CDBA7A-BA7C-442F-8F9C-40B7312B4453}" presName="sibTrans" presStyleCnt="0"/>
      <dgm:spPr/>
    </dgm:pt>
    <dgm:pt modelId="{CA0478E5-0CFB-4BB9-BF51-3D3493C14244}" type="pres">
      <dgm:prSet presAssocID="{90519E38-D45B-4CBD-BAB0-EDB7442CCD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F0505-7719-4484-9DB2-AC3914A38978}" type="pres">
      <dgm:prSet presAssocID="{0046AA95-3F9A-48A6-958D-4077C9856B59}" presName="sibTrans" presStyleCnt="0"/>
      <dgm:spPr/>
    </dgm:pt>
    <dgm:pt modelId="{7D1DA656-88EA-4FC4-A8AB-C4416AE082F9}" type="pres">
      <dgm:prSet presAssocID="{64EE7CCE-F077-48E2-9127-232CC8BB75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D0D945-EBF3-40F7-951D-F26DF42FC1FA}" type="presOf" srcId="{90519E38-D45B-4CBD-BAB0-EDB7442CCD97}" destId="{CA0478E5-0CFB-4BB9-BF51-3D3493C14244}" srcOrd="0" destOrd="0" presId="urn:microsoft.com/office/officeart/2005/8/layout/default"/>
    <dgm:cxn modelId="{981DE33D-F50B-4EF4-AC69-2594CB5F35D3}" type="presOf" srcId="{48F70D72-9879-4EF9-8D20-307E920FB187}" destId="{2999112C-9FF7-44D4-8387-BFB73123676E}" srcOrd="0" destOrd="0" presId="urn:microsoft.com/office/officeart/2005/8/layout/default"/>
    <dgm:cxn modelId="{F7873388-F578-4CF9-92D4-A479CC89EEA1}" srcId="{77A2CDA3-C678-4E29-81CC-6A1D906FB341}" destId="{8F55A80B-03B0-43A9-AF75-37CCACCE6E75}" srcOrd="1" destOrd="0" parTransId="{EC4F9178-AEF2-460C-B0E4-033E167871D8}" sibTransId="{9A40AD5F-51D3-436F-B180-FAB26E15A2C0}"/>
    <dgm:cxn modelId="{E409E199-36D6-48EE-BDE6-DDBB34754B70}" type="presOf" srcId="{77A2CDA3-C678-4E29-81CC-6A1D906FB341}" destId="{EC715E86-158F-4350-BFAB-6E42FB3A1CCD}" srcOrd="0" destOrd="0" presId="urn:microsoft.com/office/officeart/2005/8/layout/default"/>
    <dgm:cxn modelId="{25906BD6-4221-4667-B8AB-C631ABC366E9}" type="presOf" srcId="{64EE7CCE-F077-48E2-9127-232CC8BB75AB}" destId="{7D1DA656-88EA-4FC4-A8AB-C4416AE082F9}" srcOrd="0" destOrd="0" presId="urn:microsoft.com/office/officeart/2005/8/layout/default"/>
    <dgm:cxn modelId="{C636BAB0-F061-40BB-BB65-B068F77975A1}" srcId="{77A2CDA3-C678-4E29-81CC-6A1D906FB341}" destId="{48F70D72-9879-4EF9-8D20-307E920FB187}" srcOrd="2" destOrd="0" parTransId="{89B5B380-C179-4039-91C3-7AA90F678F6D}" sibTransId="{98CDBA7A-BA7C-442F-8F9C-40B7312B4453}"/>
    <dgm:cxn modelId="{145C33B6-5DD1-494A-B820-9C9CDB48090C}" srcId="{77A2CDA3-C678-4E29-81CC-6A1D906FB341}" destId="{90519E38-D45B-4CBD-BAB0-EDB7442CCD97}" srcOrd="3" destOrd="0" parTransId="{A3EE44E3-E88E-4B96-B4E4-8249615A4281}" sibTransId="{0046AA95-3F9A-48A6-958D-4077C9856B59}"/>
    <dgm:cxn modelId="{521C20A8-DD82-4DDD-B080-57CFF08E5CB3}" srcId="{77A2CDA3-C678-4E29-81CC-6A1D906FB341}" destId="{4EA5E833-CF1C-4021-8832-C4FA23C59376}" srcOrd="0" destOrd="0" parTransId="{08E6045C-F447-4CE7-BC62-7548325E1D1B}" sibTransId="{D835C5C6-E496-48B0-90AC-58700864A840}"/>
    <dgm:cxn modelId="{EDC6B72A-BEC8-486E-981D-7FAFD3695A70}" srcId="{77A2CDA3-C678-4E29-81CC-6A1D906FB341}" destId="{64EE7CCE-F077-48E2-9127-232CC8BB75AB}" srcOrd="4" destOrd="0" parTransId="{1AF4E08D-BCF7-4B05-84FC-9D1AF8557B38}" sibTransId="{660D3682-3553-407F-B156-6473C9F41E51}"/>
    <dgm:cxn modelId="{7B60004F-30C1-4A76-B315-435B3F3928CA}" type="presOf" srcId="{4EA5E833-CF1C-4021-8832-C4FA23C59376}" destId="{6723F53C-1FFB-49B9-8DC7-816F6E6A6F5F}" srcOrd="0" destOrd="0" presId="urn:microsoft.com/office/officeart/2005/8/layout/default"/>
    <dgm:cxn modelId="{5673FF86-56B1-47E3-81C1-92C489F69995}" type="presOf" srcId="{8F55A80B-03B0-43A9-AF75-37CCACCE6E75}" destId="{A09D2965-56D0-47EF-8A30-58E19807B691}" srcOrd="0" destOrd="0" presId="urn:microsoft.com/office/officeart/2005/8/layout/default"/>
    <dgm:cxn modelId="{4B126099-D65F-46E2-A0CD-6C2E81D71CDA}" type="presParOf" srcId="{EC715E86-158F-4350-BFAB-6E42FB3A1CCD}" destId="{6723F53C-1FFB-49B9-8DC7-816F6E6A6F5F}" srcOrd="0" destOrd="0" presId="urn:microsoft.com/office/officeart/2005/8/layout/default"/>
    <dgm:cxn modelId="{231430B9-AC30-4CBC-A806-FD5183C44FA3}" type="presParOf" srcId="{EC715E86-158F-4350-BFAB-6E42FB3A1CCD}" destId="{43335E57-9102-4361-B2CB-B31445290D77}" srcOrd="1" destOrd="0" presId="urn:microsoft.com/office/officeart/2005/8/layout/default"/>
    <dgm:cxn modelId="{CD1F26A6-C795-4347-8FC2-2E60CF7C47E2}" type="presParOf" srcId="{EC715E86-158F-4350-BFAB-6E42FB3A1CCD}" destId="{A09D2965-56D0-47EF-8A30-58E19807B691}" srcOrd="2" destOrd="0" presId="urn:microsoft.com/office/officeart/2005/8/layout/default"/>
    <dgm:cxn modelId="{B9412739-FC3E-4779-A325-1CF5367D8035}" type="presParOf" srcId="{EC715E86-158F-4350-BFAB-6E42FB3A1CCD}" destId="{7FE3F951-6D65-435C-AC3A-32FD0014CD92}" srcOrd="3" destOrd="0" presId="urn:microsoft.com/office/officeart/2005/8/layout/default"/>
    <dgm:cxn modelId="{C4C09D5F-DB6F-406D-9117-2A3705DBD049}" type="presParOf" srcId="{EC715E86-158F-4350-BFAB-6E42FB3A1CCD}" destId="{2999112C-9FF7-44D4-8387-BFB73123676E}" srcOrd="4" destOrd="0" presId="urn:microsoft.com/office/officeart/2005/8/layout/default"/>
    <dgm:cxn modelId="{7C958797-1D22-408B-8506-B9019F17F6EF}" type="presParOf" srcId="{EC715E86-158F-4350-BFAB-6E42FB3A1CCD}" destId="{FD44EEA6-F528-4877-A481-1360590BCF3F}" srcOrd="5" destOrd="0" presId="urn:microsoft.com/office/officeart/2005/8/layout/default"/>
    <dgm:cxn modelId="{015EE097-F27E-41DA-9E2F-9BAFF19678E9}" type="presParOf" srcId="{EC715E86-158F-4350-BFAB-6E42FB3A1CCD}" destId="{CA0478E5-0CFB-4BB9-BF51-3D3493C14244}" srcOrd="6" destOrd="0" presId="urn:microsoft.com/office/officeart/2005/8/layout/default"/>
    <dgm:cxn modelId="{0C99F977-9A11-4980-ADAD-9C1583054187}" type="presParOf" srcId="{EC715E86-158F-4350-BFAB-6E42FB3A1CCD}" destId="{B44F0505-7719-4484-9DB2-AC3914A38978}" srcOrd="7" destOrd="0" presId="urn:microsoft.com/office/officeart/2005/8/layout/default"/>
    <dgm:cxn modelId="{7697B312-EA69-4DA6-A089-688AC457EF7A}" type="presParOf" srcId="{EC715E86-158F-4350-BFAB-6E42FB3A1CCD}" destId="{7D1DA656-88EA-4FC4-A8AB-C4416AE082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BFCDC-9B85-4E6F-9500-2E31C60E74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4F56C-E49D-4E2F-BE43-95FCA0C244E1}">
      <dgm:prSet/>
      <dgm:spPr/>
      <dgm:t>
        <a:bodyPr/>
        <a:lstStyle/>
        <a:p>
          <a:pPr rtl="0"/>
          <a:r>
            <a:rPr lang="en-US" dirty="0" smtClean="0"/>
            <a:t>YOUR NAME</a:t>
          </a:r>
          <a:endParaRPr lang="en-US" dirty="0"/>
        </a:p>
      </dgm:t>
    </dgm:pt>
    <dgm:pt modelId="{7A80767C-EFB2-4673-95AC-136575B9D488}" type="parTrans" cxnId="{E46DCA7D-7BB8-4E3F-BE68-73CE6F7B7FFF}">
      <dgm:prSet/>
      <dgm:spPr/>
      <dgm:t>
        <a:bodyPr/>
        <a:lstStyle/>
        <a:p>
          <a:endParaRPr lang="en-US"/>
        </a:p>
      </dgm:t>
    </dgm:pt>
    <dgm:pt modelId="{1C287FB8-7590-4B2F-910D-676CEBBC9CFF}" type="sibTrans" cxnId="{E46DCA7D-7BB8-4E3F-BE68-73CE6F7B7FFF}">
      <dgm:prSet/>
      <dgm:spPr/>
      <dgm:t>
        <a:bodyPr/>
        <a:lstStyle/>
        <a:p>
          <a:endParaRPr lang="en-US"/>
        </a:p>
      </dgm:t>
    </dgm:pt>
    <dgm:pt modelId="{4105E2AF-5FFE-405C-9772-F3BFCAB31B26}">
      <dgm:prSet/>
      <dgm:spPr/>
      <dgm:t>
        <a:bodyPr/>
        <a:lstStyle/>
        <a:p>
          <a:pPr rtl="0"/>
          <a:r>
            <a:rPr lang="en-US" dirty="0" smtClean="0"/>
            <a:t>YOUR ORGANIZATION</a:t>
          </a:r>
          <a:endParaRPr lang="en-US" dirty="0"/>
        </a:p>
      </dgm:t>
    </dgm:pt>
    <dgm:pt modelId="{F6097567-01A5-4270-BAAB-D6C6666E41DF}" type="parTrans" cxnId="{2C0F4B50-A23C-44CC-9288-8EF9C6516B8A}">
      <dgm:prSet/>
      <dgm:spPr/>
      <dgm:t>
        <a:bodyPr/>
        <a:lstStyle/>
        <a:p>
          <a:endParaRPr lang="en-US"/>
        </a:p>
      </dgm:t>
    </dgm:pt>
    <dgm:pt modelId="{AF1FB96B-B757-4F38-AB11-038FAAE9CE40}" type="sibTrans" cxnId="{2C0F4B50-A23C-44CC-9288-8EF9C6516B8A}">
      <dgm:prSet/>
      <dgm:spPr/>
      <dgm:t>
        <a:bodyPr/>
        <a:lstStyle/>
        <a:p>
          <a:endParaRPr lang="en-US"/>
        </a:p>
      </dgm:t>
    </dgm:pt>
    <dgm:pt modelId="{A6F1758A-C15C-4E9B-B63F-58E8C22F22AF}">
      <dgm:prSet/>
      <dgm:spPr/>
      <dgm:t>
        <a:bodyPr/>
        <a:lstStyle/>
        <a:p>
          <a:pPr rtl="0"/>
          <a:r>
            <a:rPr lang="en-US" dirty="0" smtClean="0"/>
            <a:t>YOUR ROLE</a:t>
          </a:r>
          <a:endParaRPr lang="en-US" dirty="0"/>
        </a:p>
      </dgm:t>
    </dgm:pt>
    <dgm:pt modelId="{C3C63CAB-CB93-4259-BE0C-CCC2E591C135}" type="parTrans" cxnId="{071D8C67-14D8-46A3-882E-DE24695E7AD3}">
      <dgm:prSet/>
      <dgm:spPr/>
      <dgm:t>
        <a:bodyPr/>
        <a:lstStyle/>
        <a:p>
          <a:endParaRPr lang="en-US"/>
        </a:p>
      </dgm:t>
    </dgm:pt>
    <dgm:pt modelId="{C7F4877D-F3DD-40AE-ACCF-FDE1A6BB30CD}" type="sibTrans" cxnId="{071D8C67-14D8-46A3-882E-DE24695E7AD3}">
      <dgm:prSet/>
      <dgm:spPr/>
      <dgm:t>
        <a:bodyPr/>
        <a:lstStyle/>
        <a:p>
          <a:endParaRPr lang="en-US"/>
        </a:p>
      </dgm:t>
    </dgm:pt>
    <dgm:pt modelId="{007C98EB-3C3B-4FE2-BCB0-3583D35A0F38}" type="pres">
      <dgm:prSet presAssocID="{B78BFCDC-9B85-4E6F-9500-2E31C60E74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E204CA7-0569-45E6-9701-2E252B7B56B7}" type="pres">
      <dgm:prSet presAssocID="{B78BFCDC-9B85-4E6F-9500-2E31C60E74A9}" presName="Name1" presStyleCnt="0"/>
      <dgm:spPr/>
    </dgm:pt>
    <dgm:pt modelId="{5FE55BD8-EE7F-4BF2-BA0F-A668693305FA}" type="pres">
      <dgm:prSet presAssocID="{B78BFCDC-9B85-4E6F-9500-2E31C60E74A9}" presName="cycle" presStyleCnt="0"/>
      <dgm:spPr/>
    </dgm:pt>
    <dgm:pt modelId="{9FCCA901-AD09-40F0-9539-A910EA71F765}" type="pres">
      <dgm:prSet presAssocID="{B78BFCDC-9B85-4E6F-9500-2E31C60E74A9}" presName="srcNode" presStyleLbl="node1" presStyleIdx="0" presStyleCnt="3"/>
      <dgm:spPr/>
    </dgm:pt>
    <dgm:pt modelId="{0BC4BEB9-0A82-471A-A100-1D099285122A}" type="pres">
      <dgm:prSet presAssocID="{B78BFCDC-9B85-4E6F-9500-2E31C60E74A9}" presName="conn" presStyleLbl="parChTrans1D2" presStyleIdx="0" presStyleCnt="1"/>
      <dgm:spPr/>
      <dgm:t>
        <a:bodyPr/>
        <a:lstStyle/>
        <a:p>
          <a:endParaRPr lang="en-US"/>
        </a:p>
      </dgm:t>
    </dgm:pt>
    <dgm:pt modelId="{E217FA45-7A42-4EA6-B811-F2E1DCDBD38D}" type="pres">
      <dgm:prSet presAssocID="{B78BFCDC-9B85-4E6F-9500-2E31C60E74A9}" presName="extraNode" presStyleLbl="node1" presStyleIdx="0" presStyleCnt="3"/>
      <dgm:spPr/>
    </dgm:pt>
    <dgm:pt modelId="{30ADB749-3212-45C7-83C6-D12A0B7C8DE6}" type="pres">
      <dgm:prSet presAssocID="{B78BFCDC-9B85-4E6F-9500-2E31C60E74A9}" presName="dstNode" presStyleLbl="node1" presStyleIdx="0" presStyleCnt="3"/>
      <dgm:spPr/>
    </dgm:pt>
    <dgm:pt modelId="{64218762-9057-44A2-B460-1AA583818609}" type="pres">
      <dgm:prSet presAssocID="{D414F56C-E49D-4E2F-BE43-95FCA0C244E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087DB-69FE-49AB-9B12-40C844D6D444}" type="pres">
      <dgm:prSet presAssocID="{D414F56C-E49D-4E2F-BE43-95FCA0C244E1}" presName="accent_1" presStyleCnt="0"/>
      <dgm:spPr/>
    </dgm:pt>
    <dgm:pt modelId="{853166D1-F64D-455D-8D13-6B2727169880}" type="pres">
      <dgm:prSet presAssocID="{D414F56C-E49D-4E2F-BE43-95FCA0C244E1}" presName="accentRepeatNode" presStyleLbl="solidFgAcc1" presStyleIdx="0" presStyleCnt="3"/>
      <dgm:spPr/>
    </dgm:pt>
    <dgm:pt modelId="{D6300A2D-CFA7-4BFC-B45D-324F4411427B}" type="pres">
      <dgm:prSet presAssocID="{4105E2AF-5FFE-405C-9772-F3BFCAB31B2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D14EE-EA1E-446B-A004-7EBD9C5BA2D1}" type="pres">
      <dgm:prSet presAssocID="{4105E2AF-5FFE-405C-9772-F3BFCAB31B26}" presName="accent_2" presStyleCnt="0"/>
      <dgm:spPr/>
    </dgm:pt>
    <dgm:pt modelId="{C6165333-C63A-4F34-8559-6F2E2784E20C}" type="pres">
      <dgm:prSet presAssocID="{4105E2AF-5FFE-405C-9772-F3BFCAB31B26}" presName="accentRepeatNode" presStyleLbl="solidFgAcc1" presStyleIdx="1" presStyleCnt="3"/>
      <dgm:spPr/>
    </dgm:pt>
    <dgm:pt modelId="{C35EA1FA-3EB5-4C3C-94CC-DE865156A3C3}" type="pres">
      <dgm:prSet presAssocID="{A6F1758A-C15C-4E9B-B63F-58E8C22F22A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49A35-D4B0-4631-8624-98D9A15FEB69}" type="pres">
      <dgm:prSet presAssocID="{A6F1758A-C15C-4E9B-B63F-58E8C22F22AF}" presName="accent_3" presStyleCnt="0"/>
      <dgm:spPr/>
    </dgm:pt>
    <dgm:pt modelId="{5AB5F7C8-3391-4391-8920-E63177FD1995}" type="pres">
      <dgm:prSet presAssocID="{A6F1758A-C15C-4E9B-B63F-58E8C22F22AF}" presName="accentRepeatNode" presStyleLbl="solidFgAcc1" presStyleIdx="2" presStyleCnt="3"/>
      <dgm:spPr/>
    </dgm:pt>
  </dgm:ptLst>
  <dgm:cxnLst>
    <dgm:cxn modelId="{B38908AB-EA49-496E-9B4E-40F2947A6D92}" type="presOf" srcId="{A6F1758A-C15C-4E9B-B63F-58E8C22F22AF}" destId="{C35EA1FA-3EB5-4C3C-94CC-DE865156A3C3}" srcOrd="0" destOrd="0" presId="urn:microsoft.com/office/officeart/2008/layout/VerticalCurvedList"/>
    <dgm:cxn modelId="{2C0F4B50-A23C-44CC-9288-8EF9C6516B8A}" srcId="{B78BFCDC-9B85-4E6F-9500-2E31C60E74A9}" destId="{4105E2AF-5FFE-405C-9772-F3BFCAB31B26}" srcOrd="1" destOrd="0" parTransId="{F6097567-01A5-4270-BAAB-D6C6666E41DF}" sibTransId="{AF1FB96B-B757-4F38-AB11-038FAAE9CE40}"/>
    <dgm:cxn modelId="{7D06ABB7-D52F-4076-99C0-C0BC5366ADFA}" type="presOf" srcId="{1C287FB8-7590-4B2F-910D-676CEBBC9CFF}" destId="{0BC4BEB9-0A82-471A-A100-1D099285122A}" srcOrd="0" destOrd="0" presId="urn:microsoft.com/office/officeart/2008/layout/VerticalCurvedList"/>
    <dgm:cxn modelId="{62D32439-F1F1-496B-93E8-5BFB1A77D988}" type="presOf" srcId="{4105E2AF-5FFE-405C-9772-F3BFCAB31B26}" destId="{D6300A2D-CFA7-4BFC-B45D-324F4411427B}" srcOrd="0" destOrd="0" presId="urn:microsoft.com/office/officeart/2008/layout/VerticalCurvedList"/>
    <dgm:cxn modelId="{071D8C67-14D8-46A3-882E-DE24695E7AD3}" srcId="{B78BFCDC-9B85-4E6F-9500-2E31C60E74A9}" destId="{A6F1758A-C15C-4E9B-B63F-58E8C22F22AF}" srcOrd="2" destOrd="0" parTransId="{C3C63CAB-CB93-4259-BE0C-CCC2E591C135}" sibTransId="{C7F4877D-F3DD-40AE-ACCF-FDE1A6BB30CD}"/>
    <dgm:cxn modelId="{25B8B0A5-2770-4839-908B-58C2C426AFED}" type="presOf" srcId="{D414F56C-E49D-4E2F-BE43-95FCA0C244E1}" destId="{64218762-9057-44A2-B460-1AA583818609}" srcOrd="0" destOrd="0" presId="urn:microsoft.com/office/officeart/2008/layout/VerticalCurvedList"/>
    <dgm:cxn modelId="{642883FA-EB48-4A8D-9139-0D4523F1037D}" type="presOf" srcId="{B78BFCDC-9B85-4E6F-9500-2E31C60E74A9}" destId="{007C98EB-3C3B-4FE2-BCB0-3583D35A0F38}" srcOrd="0" destOrd="0" presId="urn:microsoft.com/office/officeart/2008/layout/VerticalCurvedList"/>
    <dgm:cxn modelId="{E46DCA7D-7BB8-4E3F-BE68-73CE6F7B7FFF}" srcId="{B78BFCDC-9B85-4E6F-9500-2E31C60E74A9}" destId="{D414F56C-E49D-4E2F-BE43-95FCA0C244E1}" srcOrd="0" destOrd="0" parTransId="{7A80767C-EFB2-4673-95AC-136575B9D488}" sibTransId="{1C287FB8-7590-4B2F-910D-676CEBBC9CFF}"/>
    <dgm:cxn modelId="{F165DAAA-9B2E-4B91-A4B4-89CA9DCBBEB7}" type="presParOf" srcId="{007C98EB-3C3B-4FE2-BCB0-3583D35A0F38}" destId="{CE204CA7-0569-45E6-9701-2E252B7B56B7}" srcOrd="0" destOrd="0" presId="urn:microsoft.com/office/officeart/2008/layout/VerticalCurvedList"/>
    <dgm:cxn modelId="{F8522BCA-110D-4C9C-A83D-2D4BB4A661FB}" type="presParOf" srcId="{CE204CA7-0569-45E6-9701-2E252B7B56B7}" destId="{5FE55BD8-EE7F-4BF2-BA0F-A668693305FA}" srcOrd="0" destOrd="0" presId="urn:microsoft.com/office/officeart/2008/layout/VerticalCurvedList"/>
    <dgm:cxn modelId="{1C88B62C-BB30-4E05-9706-20913BF6885C}" type="presParOf" srcId="{5FE55BD8-EE7F-4BF2-BA0F-A668693305FA}" destId="{9FCCA901-AD09-40F0-9539-A910EA71F765}" srcOrd="0" destOrd="0" presId="urn:microsoft.com/office/officeart/2008/layout/VerticalCurvedList"/>
    <dgm:cxn modelId="{ADFDEA6F-8168-4CDF-98A2-82CF17211C6D}" type="presParOf" srcId="{5FE55BD8-EE7F-4BF2-BA0F-A668693305FA}" destId="{0BC4BEB9-0A82-471A-A100-1D099285122A}" srcOrd="1" destOrd="0" presId="urn:microsoft.com/office/officeart/2008/layout/VerticalCurvedList"/>
    <dgm:cxn modelId="{4B96656B-103C-4688-A3AD-F9FC182C1626}" type="presParOf" srcId="{5FE55BD8-EE7F-4BF2-BA0F-A668693305FA}" destId="{E217FA45-7A42-4EA6-B811-F2E1DCDBD38D}" srcOrd="2" destOrd="0" presId="urn:microsoft.com/office/officeart/2008/layout/VerticalCurvedList"/>
    <dgm:cxn modelId="{B65E5DC7-6DC2-49F6-A602-7ACB75BE6C13}" type="presParOf" srcId="{5FE55BD8-EE7F-4BF2-BA0F-A668693305FA}" destId="{30ADB749-3212-45C7-83C6-D12A0B7C8DE6}" srcOrd="3" destOrd="0" presId="urn:microsoft.com/office/officeart/2008/layout/VerticalCurvedList"/>
    <dgm:cxn modelId="{E49E220C-05AB-45A7-9538-A829FF4DABCA}" type="presParOf" srcId="{CE204CA7-0569-45E6-9701-2E252B7B56B7}" destId="{64218762-9057-44A2-B460-1AA583818609}" srcOrd="1" destOrd="0" presId="urn:microsoft.com/office/officeart/2008/layout/VerticalCurvedList"/>
    <dgm:cxn modelId="{977992C5-D894-42F2-9C3A-23A86905AE29}" type="presParOf" srcId="{CE204CA7-0569-45E6-9701-2E252B7B56B7}" destId="{60F087DB-69FE-49AB-9B12-40C844D6D444}" srcOrd="2" destOrd="0" presId="urn:microsoft.com/office/officeart/2008/layout/VerticalCurvedList"/>
    <dgm:cxn modelId="{CAD91358-BA46-44DF-8BBF-5ABE68FBE62F}" type="presParOf" srcId="{60F087DB-69FE-49AB-9B12-40C844D6D444}" destId="{853166D1-F64D-455D-8D13-6B2727169880}" srcOrd="0" destOrd="0" presId="urn:microsoft.com/office/officeart/2008/layout/VerticalCurvedList"/>
    <dgm:cxn modelId="{A7E56308-3111-427D-9A91-3FAF0259D236}" type="presParOf" srcId="{CE204CA7-0569-45E6-9701-2E252B7B56B7}" destId="{D6300A2D-CFA7-4BFC-B45D-324F4411427B}" srcOrd="3" destOrd="0" presId="urn:microsoft.com/office/officeart/2008/layout/VerticalCurvedList"/>
    <dgm:cxn modelId="{14181A2D-5A93-43F3-B0C9-5591244BD217}" type="presParOf" srcId="{CE204CA7-0569-45E6-9701-2E252B7B56B7}" destId="{45CD14EE-EA1E-446B-A004-7EBD9C5BA2D1}" srcOrd="4" destOrd="0" presId="urn:microsoft.com/office/officeart/2008/layout/VerticalCurvedList"/>
    <dgm:cxn modelId="{A92AAE1F-C906-4157-AC9B-6E47E2BC2758}" type="presParOf" srcId="{45CD14EE-EA1E-446B-A004-7EBD9C5BA2D1}" destId="{C6165333-C63A-4F34-8559-6F2E2784E20C}" srcOrd="0" destOrd="0" presId="urn:microsoft.com/office/officeart/2008/layout/VerticalCurvedList"/>
    <dgm:cxn modelId="{A7F75C8C-D361-4045-B2BB-A1F05BDD0FCB}" type="presParOf" srcId="{CE204CA7-0569-45E6-9701-2E252B7B56B7}" destId="{C35EA1FA-3EB5-4C3C-94CC-DE865156A3C3}" srcOrd="5" destOrd="0" presId="urn:microsoft.com/office/officeart/2008/layout/VerticalCurvedList"/>
    <dgm:cxn modelId="{7CAC391C-0354-4A3B-8CD9-163F39A5DCDC}" type="presParOf" srcId="{CE204CA7-0569-45E6-9701-2E252B7B56B7}" destId="{6D449A35-D4B0-4631-8624-98D9A15FEB69}" srcOrd="6" destOrd="0" presId="urn:microsoft.com/office/officeart/2008/layout/VerticalCurvedList"/>
    <dgm:cxn modelId="{AE032933-302D-4C46-BFE2-7EF8727E8556}" type="presParOf" srcId="{6D449A35-D4B0-4631-8624-98D9A15FEB69}" destId="{5AB5F7C8-3391-4391-8920-E63177FD19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F95AE7-4958-4F23-BC79-0FCBF1953F5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B1A689-8FD2-4BA7-8A14-F8B0288F547C}">
      <dgm:prSet/>
      <dgm:spPr/>
      <dgm:t>
        <a:bodyPr/>
        <a:lstStyle/>
        <a:p>
          <a:pPr rtl="0"/>
          <a:r>
            <a:rPr lang="en-US" dirty="0" smtClean="0"/>
            <a:t>Provides an opportunity to distribute leadership where many people across boundaries can create the conditions to drive meaningful change</a:t>
          </a:r>
          <a:endParaRPr lang="en-US" dirty="0"/>
        </a:p>
      </dgm:t>
    </dgm:pt>
    <dgm:pt modelId="{8E89BF6C-27A7-4DBD-A00D-D4DC23EA657D}" type="parTrans" cxnId="{5F281C32-7E66-460F-970B-06B7D89BD8EC}">
      <dgm:prSet/>
      <dgm:spPr/>
      <dgm:t>
        <a:bodyPr/>
        <a:lstStyle/>
        <a:p>
          <a:endParaRPr lang="en-US"/>
        </a:p>
      </dgm:t>
    </dgm:pt>
    <dgm:pt modelId="{1196BEF4-221F-459F-A8B0-20E6E2F0EC81}" type="sibTrans" cxnId="{5F281C32-7E66-460F-970B-06B7D89BD8EC}">
      <dgm:prSet/>
      <dgm:spPr/>
      <dgm:t>
        <a:bodyPr/>
        <a:lstStyle/>
        <a:p>
          <a:endParaRPr lang="en-US"/>
        </a:p>
      </dgm:t>
    </dgm:pt>
    <dgm:pt modelId="{B431AAC3-A693-4E8B-B6B8-CFDFDB2CE2D7}">
      <dgm:prSet/>
      <dgm:spPr>
        <a:solidFill>
          <a:srgbClr val="A89A00"/>
        </a:solidFill>
      </dgm:spPr>
      <dgm:t>
        <a:bodyPr/>
        <a:lstStyle/>
        <a:p>
          <a:pPr rtl="0"/>
          <a:r>
            <a:rPr lang="en-US" dirty="0" smtClean="0"/>
            <a:t>Allows people and their relationships with each other to combine their resources to unlock the power that exists within the group to achieve a shared vision</a:t>
          </a:r>
          <a:endParaRPr lang="en-US" dirty="0"/>
        </a:p>
      </dgm:t>
    </dgm:pt>
    <dgm:pt modelId="{69FAD178-4170-4832-A206-33B60C03F12E}" type="parTrans" cxnId="{ADB1DCC3-5BCC-426A-BCA4-BDF4EEB3684B}">
      <dgm:prSet/>
      <dgm:spPr/>
      <dgm:t>
        <a:bodyPr/>
        <a:lstStyle/>
        <a:p>
          <a:endParaRPr lang="en-US"/>
        </a:p>
      </dgm:t>
    </dgm:pt>
    <dgm:pt modelId="{9C08A05D-6C20-409C-B9E2-2B5D67136D7F}" type="sibTrans" cxnId="{ADB1DCC3-5BCC-426A-BCA4-BDF4EEB3684B}">
      <dgm:prSet/>
      <dgm:spPr/>
      <dgm:t>
        <a:bodyPr/>
        <a:lstStyle/>
        <a:p>
          <a:endParaRPr lang="en-US"/>
        </a:p>
      </dgm:t>
    </dgm:pt>
    <dgm:pt modelId="{5EC9DFBE-3961-4D31-B42B-861433169217}">
      <dgm:prSet/>
      <dgm:spPr/>
      <dgm:t>
        <a:bodyPr/>
        <a:lstStyle/>
        <a:p>
          <a:pPr rtl="0"/>
          <a:r>
            <a:rPr lang="en-US" dirty="0" smtClean="0"/>
            <a:t>Ultimately will deliver better health outcomes for the communities you serve</a:t>
          </a:r>
          <a:endParaRPr lang="en-US" dirty="0"/>
        </a:p>
      </dgm:t>
    </dgm:pt>
    <dgm:pt modelId="{016CE923-89F7-4B7E-8789-883FA9235A37}" type="parTrans" cxnId="{5B802622-D431-4957-AFE2-8DA7AD1729A5}">
      <dgm:prSet/>
      <dgm:spPr/>
      <dgm:t>
        <a:bodyPr/>
        <a:lstStyle/>
        <a:p>
          <a:endParaRPr lang="en-US"/>
        </a:p>
      </dgm:t>
    </dgm:pt>
    <dgm:pt modelId="{81E2D932-FD54-468D-A3C9-2282D55E6187}" type="sibTrans" cxnId="{5B802622-D431-4957-AFE2-8DA7AD1729A5}">
      <dgm:prSet/>
      <dgm:spPr/>
      <dgm:t>
        <a:bodyPr/>
        <a:lstStyle/>
        <a:p>
          <a:endParaRPr lang="en-US"/>
        </a:p>
      </dgm:t>
    </dgm:pt>
    <dgm:pt modelId="{FE651FE2-F724-4C55-BD35-C84EE8AE2969}" type="pres">
      <dgm:prSet presAssocID="{EEF95AE7-4958-4F23-BC79-0FCBF1953F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14E9C2-4071-4049-9588-CAE81D4D30BD}" type="pres">
      <dgm:prSet presAssocID="{68B1A689-8FD2-4BA7-8A14-F8B0288F54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8B129-556A-4E79-B908-467E1CFB87DA}" type="pres">
      <dgm:prSet presAssocID="{1196BEF4-221F-459F-A8B0-20E6E2F0EC81}" presName="sibTrans" presStyleCnt="0"/>
      <dgm:spPr/>
    </dgm:pt>
    <dgm:pt modelId="{3C2F4A84-7A58-4B42-B131-1DD12BFE81DB}" type="pres">
      <dgm:prSet presAssocID="{B431AAC3-A693-4E8B-B6B8-CFDFDB2CE2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70AF1-2A27-4F10-AE55-B94B2E4A201C}" type="pres">
      <dgm:prSet presAssocID="{9C08A05D-6C20-409C-B9E2-2B5D67136D7F}" presName="sibTrans" presStyleCnt="0"/>
      <dgm:spPr/>
    </dgm:pt>
    <dgm:pt modelId="{6FCB6270-D489-4382-B9EE-0F3A0D5D6957}" type="pres">
      <dgm:prSet presAssocID="{5EC9DFBE-3961-4D31-B42B-8614331692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81C32-7E66-460F-970B-06B7D89BD8EC}" srcId="{EEF95AE7-4958-4F23-BC79-0FCBF1953F50}" destId="{68B1A689-8FD2-4BA7-8A14-F8B0288F547C}" srcOrd="0" destOrd="0" parTransId="{8E89BF6C-27A7-4DBD-A00D-D4DC23EA657D}" sibTransId="{1196BEF4-221F-459F-A8B0-20E6E2F0EC81}"/>
    <dgm:cxn modelId="{5B802622-D431-4957-AFE2-8DA7AD1729A5}" srcId="{EEF95AE7-4958-4F23-BC79-0FCBF1953F50}" destId="{5EC9DFBE-3961-4D31-B42B-861433169217}" srcOrd="2" destOrd="0" parTransId="{016CE923-89F7-4B7E-8789-883FA9235A37}" sibTransId="{81E2D932-FD54-468D-A3C9-2282D55E6187}"/>
    <dgm:cxn modelId="{94EB4EAC-CF6C-4091-8382-8E132BC90F0C}" type="presOf" srcId="{EEF95AE7-4958-4F23-BC79-0FCBF1953F50}" destId="{FE651FE2-F724-4C55-BD35-C84EE8AE2969}" srcOrd="0" destOrd="0" presId="urn:microsoft.com/office/officeart/2005/8/layout/hList6"/>
    <dgm:cxn modelId="{4B6E98AC-E409-4D99-BB9C-6037DBD1CB79}" type="presOf" srcId="{B431AAC3-A693-4E8B-B6B8-CFDFDB2CE2D7}" destId="{3C2F4A84-7A58-4B42-B131-1DD12BFE81DB}" srcOrd="0" destOrd="0" presId="urn:microsoft.com/office/officeart/2005/8/layout/hList6"/>
    <dgm:cxn modelId="{9E2A2F78-A878-49E5-918E-A2918F6A4CCB}" type="presOf" srcId="{5EC9DFBE-3961-4D31-B42B-861433169217}" destId="{6FCB6270-D489-4382-B9EE-0F3A0D5D6957}" srcOrd="0" destOrd="0" presId="urn:microsoft.com/office/officeart/2005/8/layout/hList6"/>
    <dgm:cxn modelId="{D7E050A3-686A-466C-A3D2-430461567CF1}" type="presOf" srcId="{68B1A689-8FD2-4BA7-8A14-F8B0288F547C}" destId="{6914E9C2-4071-4049-9588-CAE81D4D30BD}" srcOrd="0" destOrd="0" presId="urn:microsoft.com/office/officeart/2005/8/layout/hList6"/>
    <dgm:cxn modelId="{ADB1DCC3-5BCC-426A-BCA4-BDF4EEB3684B}" srcId="{EEF95AE7-4958-4F23-BC79-0FCBF1953F50}" destId="{B431AAC3-A693-4E8B-B6B8-CFDFDB2CE2D7}" srcOrd="1" destOrd="0" parTransId="{69FAD178-4170-4832-A206-33B60C03F12E}" sibTransId="{9C08A05D-6C20-409C-B9E2-2B5D67136D7F}"/>
    <dgm:cxn modelId="{4D52B6FF-BC25-4578-B995-19CA70E71244}" type="presParOf" srcId="{FE651FE2-F724-4C55-BD35-C84EE8AE2969}" destId="{6914E9C2-4071-4049-9588-CAE81D4D30BD}" srcOrd="0" destOrd="0" presId="urn:microsoft.com/office/officeart/2005/8/layout/hList6"/>
    <dgm:cxn modelId="{8E664E72-9657-4212-A523-F75E094ED9F9}" type="presParOf" srcId="{FE651FE2-F724-4C55-BD35-C84EE8AE2969}" destId="{28C8B129-556A-4E79-B908-467E1CFB87DA}" srcOrd="1" destOrd="0" presId="urn:microsoft.com/office/officeart/2005/8/layout/hList6"/>
    <dgm:cxn modelId="{197B8158-AD26-45C1-A5D4-11BD338FFD71}" type="presParOf" srcId="{FE651FE2-F724-4C55-BD35-C84EE8AE2969}" destId="{3C2F4A84-7A58-4B42-B131-1DD12BFE81DB}" srcOrd="2" destOrd="0" presId="urn:microsoft.com/office/officeart/2005/8/layout/hList6"/>
    <dgm:cxn modelId="{83F2C631-6EAD-4BFF-9FC4-09E464DC373E}" type="presParOf" srcId="{FE651FE2-F724-4C55-BD35-C84EE8AE2969}" destId="{C6E70AF1-2A27-4F10-AE55-B94B2E4A201C}" srcOrd="3" destOrd="0" presId="urn:microsoft.com/office/officeart/2005/8/layout/hList6"/>
    <dgm:cxn modelId="{E4369E82-2C5E-40A7-B2E7-0A8D813AEF60}" type="presParOf" srcId="{FE651FE2-F724-4C55-BD35-C84EE8AE2969}" destId="{6FCB6270-D489-4382-B9EE-0F3A0D5D695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F9B717-F0BE-45F6-AD77-503ADB6277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F353C-B6BF-4BFF-900A-B41D53BDC791}">
      <dgm:prSet/>
      <dgm:spPr/>
      <dgm:t>
        <a:bodyPr/>
        <a:lstStyle/>
        <a:p>
          <a:pPr rtl="0"/>
          <a:r>
            <a:rPr lang="en-US" b="1" dirty="0" smtClean="0"/>
            <a:t>Understand Your Key Partnerships</a:t>
          </a:r>
          <a:endParaRPr lang="en-US" dirty="0"/>
        </a:p>
      </dgm:t>
    </dgm:pt>
    <dgm:pt modelId="{491D0B8E-CE58-4D01-8ABC-F651B9C526B0}" type="parTrans" cxnId="{C6DFF00B-302C-42E6-9D0B-F54F17FAB115}">
      <dgm:prSet/>
      <dgm:spPr/>
      <dgm:t>
        <a:bodyPr/>
        <a:lstStyle/>
        <a:p>
          <a:endParaRPr lang="en-US"/>
        </a:p>
      </dgm:t>
    </dgm:pt>
    <dgm:pt modelId="{F1101DA9-CDCA-42B3-9EF0-6F8133AEC7ED}" type="sibTrans" cxnId="{C6DFF00B-302C-42E6-9D0B-F54F17FAB115}">
      <dgm:prSet/>
      <dgm:spPr/>
      <dgm:t>
        <a:bodyPr/>
        <a:lstStyle/>
        <a:p>
          <a:endParaRPr lang="en-US" dirty="0"/>
        </a:p>
      </dgm:t>
    </dgm:pt>
    <dgm:pt modelId="{400B4BC4-9431-4425-BC12-D266C4D6AA20}">
      <dgm:prSet/>
      <dgm:spPr/>
      <dgm:t>
        <a:bodyPr/>
        <a:lstStyle/>
        <a:p>
          <a:pPr rtl="0"/>
          <a:r>
            <a:rPr lang="en-US" b="1" dirty="0" smtClean="0"/>
            <a:t>Understand the Power in the Relationship</a:t>
          </a:r>
          <a:endParaRPr lang="en-US" dirty="0"/>
        </a:p>
      </dgm:t>
    </dgm:pt>
    <dgm:pt modelId="{FCCF7E88-D5D1-459B-AF47-16329A07CDBA}" type="parTrans" cxnId="{7B1E302E-1047-4E55-9813-511DFC10B3D7}">
      <dgm:prSet/>
      <dgm:spPr/>
      <dgm:t>
        <a:bodyPr/>
        <a:lstStyle/>
        <a:p>
          <a:endParaRPr lang="en-US"/>
        </a:p>
      </dgm:t>
    </dgm:pt>
    <dgm:pt modelId="{CE8BC40E-E318-48C9-A49B-EA89320D946B}" type="sibTrans" cxnId="{7B1E302E-1047-4E55-9813-511DFC10B3D7}">
      <dgm:prSet/>
      <dgm:spPr/>
      <dgm:t>
        <a:bodyPr/>
        <a:lstStyle/>
        <a:p>
          <a:endParaRPr lang="en-US" dirty="0"/>
        </a:p>
      </dgm:t>
    </dgm:pt>
    <dgm:pt modelId="{9F287467-2DC4-461A-A2CD-62BA7BF7B965}">
      <dgm:prSet/>
      <dgm:spPr/>
      <dgm:t>
        <a:bodyPr/>
        <a:lstStyle/>
        <a:p>
          <a:pPr rtl="0"/>
          <a:r>
            <a:rPr lang="en-US" b="1" dirty="0" smtClean="0"/>
            <a:t>Understand How to Create Change</a:t>
          </a:r>
          <a:endParaRPr lang="en-US" b="1" dirty="0"/>
        </a:p>
      </dgm:t>
    </dgm:pt>
    <dgm:pt modelId="{DD891116-E3F4-47DF-9B87-411F2488B5AE}" type="parTrans" cxnId="{EDB6C988-8473-4A49-9B64-A60EF906A299}">
      <dgm:prSet/>
      <dgm:spPr/>
      <dgm:t>
        <a:bodyPr/>
        <a:lstStyle/>
        <a:p>
          <a:endParaRPr lang="en-US"/>
        </a:p>
      </dgm:t>
    </dgm:pt>
    <dgm:pt modelId="{8E701AFC-9A38-4BAD-B880-0EBF80FABB33}" type="sibTrans" cxnId="{EDB6C988-8473-4A49-9B64-A60EF906A299}">
      <dgm:prSet/>
      <dgm:spPr/>
      <dgm:t>
        <a:bodyPr/>
        <a:lstStyle/>
        <a:p>
          <a:endParaRPr lang="en-US"/>
        </a:p>
      </dgm:t>
    </dgm:pt>
    <dgm:pt modelId="{4FCDDD1A-D38D-49AD-905B-CFF7413D3F4F}">
      <dgm:prSet/>
      <dgm:spPr/>
      <dgm:t>
        <a:bodyPr/>
        <a:lstStyle/>
        <a:p>
          <a:pPr rtl="0"/>
          <a:r>
            <a:rPr lang="en-US" dirty="0" smtClean="0"/>
            <a:t>Who are our key partners?</a:t>
          </a:r>
          <a:endParaRPr lang="en-US" dirty="0"/>
        </a:p>
      </dgm:t>
    </dgm:pt>
    <dgm:pt modelId="{777B9292-73F4-43DB-81C0-B112D3862562}" type="parTrans" cxnId="{885186D1-CC09-4E24-87A2-CF224C2352FE}">
      <dgm:prSet/>
      <dgm:spPr/>
      <dgm:t>
        <a:bodyPr/>
        <a:lstStyle/>
        <a:p>
          <a:endParaRPr lang="en-US"/>
        </a:p>
      </dgm:t>
    </dgm:pt>
    <dgm:pt modelId="{24A46FF5-3108-4A24-AB0A-82160097DDE9}" type="sibTrans" cxnId="{885186D1-CC09-4E24-87A2-CF224C2352FE}">
      <dgm:prSet/>
      <dgm:spPr/>
      <dgm:t>
        <a:bodyPr/>
        <a:lstStyle/>
        <a:p>
          <a:endParaRPr lang="en-US"/>
        </a:p>
      </dgm:t>
    </dgm:pt>
    <dgm:pt modelId="{1BA5E41D-8B57-4B5B-B8E1-D74E2F254BAE}">
      <dgm:prSet/>
      <dgm:spPr/>
      <dgm:t>
        <a:bodyPr/>
        <a:lstStyle/>
        <a:p>
          <a:pPr rtl="0"/>
          <a:r>
            <a:rPr lang="en-US" dirty="0" smtClean="0"/>
            <a:t>What challenges are we facing?</a:t>
          </a:r>
          <a:endParaRPr lang="en-US" dirty="0"/>
        </a:p>
      </dgm:t>
    </dgm:pt>
    <dgm:pt modelId="{91D22555-3B16-4597-BDD1-8E10737CF5A5}" type="parTrans" cxnId="{9CECF47C-2EF9-476B-895B-C87D65B93455}">
      <dgm:prSet/>
      <dgm:spPr/>
      <dgm:t>
        <a:bodyPr/>
        <a:lstStyle/>
        <a:p>
          <a:endParaRPr lang="en-US"/>
        </a:p>
      </dgm:t>
    </dgm:pt>
    <dgm:pt modelId="{8554D855-0877-4C6A-B884-19FF50CF9C4E}" type="sibTrans" cxnId="{9CECF47C-2EF9-476B-895B-C87D65B93455}">
      <dgm:prSet/>
      <dgm:spPr/>
      <dgm:t>
        <a:bodyPr/>
        <a:lstStyle/>
        <a:p>
          <a:endParaRPr lang="en-US"/>
        </a:p>
      </dgm:t>
    </dgm:pt>
    <dgm:pt modelId="{93E5DFC7-A9D9-4C19-92E9-E44592956E40}">
      <dgm:prSet/>
      <dgm:spPr/>
      <dgm:t>
        <a:bodyPr/>
        <a:lstStyle/>
        <a:p>
          <a:pPr rtl="0"/>
          <a:r>
            <a:rPr lang="en-US" dirty="0" smtClean="0"/>
            <a:t>What is our vision for the future?</a:t>
          </a:r>
          <a:endParaRPr lang="en-US" dirty="0"/>
        </a:p>
      </dgm:t>
    </dgm:pt>
    <dgm:pt modelId="{140A789C-D7CB-409F-BD07-B88073D40BCF}" type="parTrans" cxnId="{27225086-C78A-41D8-9593-4DC51D88BB0A}">
      <dgm:prSet/>
      <dgm:spPr/>
      <dgm:t>
        <a:bodyPr/>
        <a:lstStyle/>
        <a:p>
          <a:endParaRPr lang="en-US"/>
        </a:p>
      </dgm:t>
    </dgm:pt>
    <dgm:pt modelId="{2E13B1E2-E0A1-40D3-8781-4E740EC7B761}" type="sibTrans" cxnId="{27225086-C78A-41D8-9593-4DC51D88BB0A}">
      <dgm:prSet/>
      <dgm:spPr/>
      <dgm:t>
        <a:bodyPr/>
        <a:lstStyle/>
        <a:p>
          <a:endParaRPr lang="en-US"/>
        </a:p>
      </dgm:t>
    </dgm:pt>
    <dgm:pt modelId="{91472AB7-5228-43C8-9827-C1152D91AA5E}">
      <dgm:prSet/>
      <dgm:spPr/>
      <dgm:t>
        <a:bodyPr/>
        <a:lstStyle/>
        <a:p>
          <a:pPr rtl="0"/>
          <a:r>
            <a:rPr lang="en-US" dirty="0" smtClean="0"/>
            <a:t>What resources do we already have to achieve the vision?  </a:t>
          </a:r>
          <a:endParaRPr lang="en-US" dirty="0"/>
        </a:p>
      </dgm:t>
    </dgm:pt>
    <dgm:pt modelId="{F3FFF3F3-1C70-45F9-BC71-7817E7EB7E2F}" type="parTrans" cxnId="{109625A2-4998-436D-94DA-605E1FFB378F}">
      <dgm:prSet/>
      <dgm:spPr/>
      <dgm:t>
        <a:bodyPr/>
        <a:lstStyle/>
        <a:p>
          <a:endParaRPr lang="en-US"/>
        </a:p>
      </dgm:t>
    </dgm:pt>
    <dgm:pt modelId="{CE94670A-38D9-494C-957A-A48D8A7556A7}" type="sibTrans" cxnId="{109625A2-4998-436D-94DA-605E1FFB378F}">
      <dgm:prSet/>
      <dgm:spPr/>
      <dgm:t>
        <a:bodyPr/>
        <a:lstStyle/>
        <a:p>
          <a:endParaRPr lang="en-US"/>
        </a:p>
      </dgm:t>
    </dgm:pt>
    <dgm:pt modelId="{6335D572-748B-4504-828F-E2FE96E05CA3}">
      <dgm:prSet/>
      <dgm:spPr/>
      <dgm:t>
        <a:bodyPr/>
        <a:lstStyle/>
        <a:p>
          <a:pPr rtl="0"/>
          <a:r>
            <a:rPr lang="en-US" dirty="0" smtClean="0"/>
            <a:t>What resources do we need?</a:t>
          </a:r>
          <a:endParaRPr lang="en-US" dirty="0"/>
        </a:p>
      </dgm:t>
    </dgm:pt>
    <dgm:pt modelId="{8F02CB43-9A4B-488E-9473-0A6769DB1DF4}" type="parTrans" cxnId="{065B090F-DDB4-49AE-B6FE-39F5B38B3D8B}">
      <dgm:prSet/>
      <dgm:spPr/>
      <dgm:t>
        <a:bodyPr/>
        <a:lstStyle/>
        <a:p>
          <a:endParaRPr lang="en-US"/>
        </a:p>
      </dgm:t>
    </dgm:pt>
    <dgm:pt modelId="{0EA960C1-ED5D-4FBD-80F1-734A5AAECC80}" type="sibTrans" cxnId="{065B090F-DDB4-49AE-B6FE-39F5B38B3D8B}">
      <dgm:prSet/>
      <dgm:spPr/>
      <dgm:t>
        <a:bodyPr/>
        <a:lstStyle/>
        <a:p>
          <a:endParaRPr lang="en-US"/>
        </a:p>
      </dgm:t>
    </dgm:pt>
    <dgm:pt modelId="{927A7B5B-73DE-4ACE-B02B-DC66BC29803B}">
      <dgm:prSet/>
      <dgm:spPr/>
      <dgm:t>
        <a:bodyPr/>
        <a:lstStyle/>
        <a:p>
          <a:pPr rtl="0"/>
          <a:r>
            <a:rPr lang="en-US" dirty="0" smtClean="0"/>
            <a:t>How will we mobilize and deploy our resources to achieve our vision?</a:t>
          </a:r>
          <a:endParaRPr lang="en-US" dirty="0"/>
        </a:p>
      </dgm:t>
    </dgm:pt>
    <dgm:pt modelId="{CAC1923C-6E9F-4DF3-BBEB-1B381AE6B253}" type="parTrans" cxnId="{1571E090-BE8C-44DC-A878-2E59BDC0D7BD}">
      <dgm:prSet/>
      <dgm:spPr/>
      <dgm:t>
        <a:bodyPr/>
        <a:lstStyle/>
        <a:p>
          <a:endParaRPr lang="en-US"/>
        </a:p>
      </dgm:t>
    </dgm:pt>
    <dgm:pt modelId="{E2045841-C4DB-4F90-873F-858B4670D356}" type="sibTrans" cxnId="{1571E090-BE8C-44DC-A878-2E59BDC0D7BD}">
      <dgm:prSet/>
      <dgm:spPr/>
      <dgm:t>
        <a:bodyPr/>
        <a:lstStyle/>
        <a:p>
          <a:endParaRPr lang="en-US"/>
        </a:p>
      </dgm:t>
    </dgm:pt>
    <dgm:pt modelId="{BA3F7276-1A34-425C-AB5D-9654C05FDEA5}" type="pres">
      <dgm:prSet presAssocID="{BCF9B717-F0BE-45F6-AD77-503ADB6277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9A965-9CF3-427A-9B29-3F7A27DF985A}" type="pres">
      <dgm:prSet presAssocID="{902F353C-B6BF-4BFF-900A-B41D53BDC791}" presName="parentLin" presStyleCnt="0"/>
      <dgm:spPr/>
      <dgm:t>
        <a:bodyPr/>
        <a:lstStyle/>
        <a:p>
          <a:endParaRPr lang="en-US"/>
        </a:p>
      </dgm:t>
    </dgm:pt>
    <dgm:pt modelId="{99A07E3C-A5B1-4BE6-98DC-94D8C4B8BEB2}" type="pres">
      <dgm:prSet presAssocID="{902F353C-B6BF-4BFF-900A-B41D53BDC79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CF35E70-9EF5-4A62-A2ED-2AA4F56BCF70}" type="pres">
      <dgm:prSet presAssocID="{902F353C-B6BF-4BFF-900A-B41D53BDC7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A3825-E190-4ED9-9E47-0252169862FA}" type="pres">
      <dgm:prSet presAssocID="{902F353C-B6BF-4BFF-900A-B41D53BDC791}" presName="negativeSpace" presStyleCnt="0"/>
      <dgm:spPr/>
      <dgm:t>
        <a:bodyPr/>
        <a:lstStyle/>
        <a:p>
          <a:endParaRPr lang="en-US"/>
        </a:p>
      </dgm:t>
    </dgm:pt>
    <dgm:pt modelId="{9C6B6080-46AE-45E1-8D5D-9069B29E262B}" type="pres">
      <dgm:prSet presAssocID="{902F353C-B6BF-4BFF-900A-B41D53BDC79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7E70B-96D5-481C-AA30-ABE36A287069}" type="pres">
      <dgm:prSet presAssocID="{F1101DA9-CDCA-42B3-9EF0-6F8133AEC7ED}" presName="spaceBetweenRectangles" presStyleCnt="0"/>
      <dgm:spPr/>
      <dgm:t>
        <a:bodyPr/>
        <a:lstStyle/>
        <a:p>
          <a:endParaRPr lang="en-US"/>
        </a:p>
      </dgm:t>
    </dgm:pt>
    <dgm:pt modelId="{72ED1CB4-01E9-4745-99A2-CF0E6B47FFDD}" type="pres">
      <dgm:prSet presAssocID="{400B4BC4-9431-4425-BC12-D266C4D6AA20}" presName="parentLin" presStyleCnt="0"/>
      <dgm:spPr/>
      <dgm:t>
        <a:bodyPr/>
        <a:lstStyle/>
        <a:p>
          <a:endParaRPr lang="en-US"/>
        </a:p>
      </dgm:t>
    </dgm:pt>
    <dgm:pt modelId="{DEB9A865-FCFD-4ADB-A55C-7B1E744727E5}" type="pres">
      <dgm:prSet presAssocID="{400B4BC4-9431-4425-BC12-D266C4D6AA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88C6E08-DDE9-4706-A7FF-9D2E4C109A14}" type="pres">
      <dgm:prSet presAssocID="{400B4BC4-9431-4425-BC12-D266C4D6AA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A6ADA-F712-440C-8F14-A4589F7E01BB}" type="pres">
      <dgm:prSet presAssocID="{400B4BC4-9431-4425-BC12-D266C4D6AA20}" presName="negativeSpace" presStyleCnt="0"/>
      <dgm:spPr/>
      <dgm:t>
        <a:bodyPr/>
        <a:lstStyle/>
        <a:p>
          <a:endParaRPr lang="en-US"/>
        </a:p>
      </dgm:t>
    </dgm:pt>
    <dgm:pt modelId="{A874E83B-ED90-4F51-A0B5-5560E084265C}" type="pres">
      <dgm:prSet presAssocID="{400B4BC4-9431-4425-BC12-D266C4D6AA2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159C7-CD49-477A-817C-9DFA5135C2C5}" type="pres">
      <dgm:prSet presAssocID="{CE8BC40E-E318-48C9-A49B-EA89320D946B}" presName="spaceBetweenRectangles" presStyleCnt="0"/>
      <dgm:spPr/>
      <dgm:t>
        <a:bodyPr/>
        <a:lstStyle/>
        <a:p>
          <a:endParaRPr lang="en-US"/>
        </a:p>
      </dgm:t>
    </dgm:pt>
    <dgm:pt modelId="{A92119B5-B9BF-490A-BCC9-07F86C93CEC6}" type="pres">
      <dgm:prSet presAssocID="{9F287467-2DC4-461A-A2CD-62BA7BF7B965}" presName="parentLin" presStyleCnt="0"/>
      <dgm:spPr/>
      <dgm:t>
        <a:bodyPr/>
        <a:lstStyle/>
        <a:p>
          <a:endParaRPr lang="en-US"/>
        </a:p>
      </dgm:t>
    </dgm:pt>
    <dgm:pt modelId="{72BC03D6-93C8-4F2E-97C2-0A071AF96B37}" type="pres">
      <dgm:prSet presAssocID="{9F287467-2DC4-461A-A2CD-62BA7BF7B96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8815DBA-13DA-40A9-AE7C-E3997ACC42B6}" type="pres">
      <dgm:prSet presAssocID="{9F287467-2DC4-461A-A2CD-62BA7BF7B96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C9FA6-91B4-498D-8E3A-966DCFC687C9}" type="pres">
      <dgm:prSet presAssocID="{9F287467-2DC4-461A-A2CD-62BA7BF7B965}" presName="negativeSpace" presStyleCnt="0"/>
      <dgm:spPr/>
      <dgm:t>
        <a:bodyPr/>
        <a:lstStyle/>
        <a:p>
          <a:endParaRPr lang="en-US"/>
        </a:p>
      </dgm:t>
    </dgm:pt>
    <dgm:pt modelId="{8F83FB4B-D7D2-413E-98A9-A0225E1C646C}" type="pres">
      <dgm:prSet presAssocID="{9F287467-2DC4-461A-A2CD-62BA7BF7B96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FF00B-302C-42E6-9D0B-F54F17FAB115}" srcId="{BCF9B717-F0BE-45F6-AD77-503ADB6277FF}" destId="{902F353C-B6BF-4BFF-900A-B41D53BDC791}" srcOrd="0" destOrd="0" parTransId="{491D0B8E-CE58-4D01-8ABC-F651B9C526B0}" sibTransId="{F1101DA9-CDCA-42B3-9EF0-6F8133AEC7ED}"/>
    <dgm:cxn modelId="{109625A2-4998-436D-94DA-605E1FFB378F}" srcId="{400B4BC4-9431-4425-BC12-D266C4D6AA20}" destId="{91472AB7-5228-43C8-9827-C1152D91AA5E}" srcOrd="0" destOrd="0" parTransId="{F3FFF3F3-1C70-45F9-BC71-7817E7EB7E2F}" sibTransId="{CE94670A-38D9-494C-957A-A48D8A7556A7}"/>
    <dgm:cxn modelId="{85BF1CBD-A99C-4D57-8C30-968B55B93073}" type="presOf" srcId="{6335D572-748B-4504-828F-E2FE96E05CA3}" destId="{A874E83B-ED90-4F51-A0B5-5560E084265C}" srcOrd="0" destOrd="1" presId="urn:microsoft.com/office/officeart/2005/8/layout/list1"/>
    <dgm:cxn modelId="{47B857E4-7EA0-4CF6-92DF-61F36BB0AAB0}" type="presOf" srcId="{BCF9B717-F0BE-45F6-AD77-503ADB6277FF}" destId="{BA3F7276-1A34-425C-AB5D-9654C05FDEA5}" srcOrd="0" destOrd="0" presId="urn:microsoft.com/office/officeart/2005/8/layout/list1"/>
    <dgm:cxn modelId="{011188DD-2702-448D-9766-EE8E2DEF7B06}" type="presOf" srcId="{4FCDDD1A-D38D-49AD-905B-CFF7413D3F4F}" destId="{9C6B6080-46AE-45E1-8D5D-9069B29E262B}" srcOrd="0" destOrd="0" presId="urn:microsoft.com/office/officeart/2005/8/layout/list1"/>
    <dgm:cxn modelId="{252B01E0-6B6D-4386-AA73-1A888CF3382E}" type="presOf" srcId="{902F353C-B6BF-4BFF-900A-B41D53BDC791}" destId="{ECF35E70-9EF5-4A62-A2ED-2AA4F56BCF70}" srcOrd="1" destOrd="0" presId="urn:microsoft.com/office/officeart/2005/8/layout/list1"/>
    <dgm:cxn modelId="{260C6324-4850-4EE7-894C-4973F87F0009}" type="presOf" srcId="{9F287467-2DC4-461A-A2CD-62BA7BF7B965}" destId="{72BC03D6-93C8-4F2E-97C2-0A071AF96B37}" srcOrd="0" destOrd="0" presId="urn:microsoft.com/office/officeart/2005/8/layout/list1"/>
    <dgm:cxn modelId="{065B090F-DDB4-49AE-B6FE-39F5B38B3D8B}" srcId="{400B4BC4-9431-4425-BC12-D266C4D6AA20}" destId="{6335D572-748B-4504-828F-E2FE96E05CA3}" srcOrd="1" destOrd="0" parTransId="{8F02CB43-9A4B-488E-9473-0A6769DB1DF4}" sibTransId="{0EA960C1-ED5D-4FBD-80F1-734A5AAECC80}"/>
    <dgm:cxn modelId="{27225086-C78A-41D8-9593-4DC51D88BB0A}" srcId="{902F353C-B6BF-4BFF-900A-B41D53BDC791}" destId="{93E5DFC7-A9D9-4C19-92E9-E44592956E40}" srcOrd="2" destOrd="0" parTransId="{140A789C-D7CB-409F-BD07-B88073D40BCF}" sibTransId="{2E13B1E2-E0A1-40D3-8781-4E740EC7B761}"/>
    <dgm:cxn modelId="{93DD784B-DFE1-4FB5-9AE0-A87DA8D12066}" type="presOf" srcId="{902F353C-B6BF-4BFF-900A-B41D53BDC791}" destId="{99A07E3C-A5B1-4BE6-98DC-94D8C4B8BEB2}" srcOrd="0" destOrd="0" presId="urn:microsoft.com/office/officeart/2005/8/layout/list1"/>
    <dgm:cxn modelId="{C098967E-39EC-4012-B875-67800416B36C}" type="presOf" srcId="{9F287467-2DC4-461A-A2CD-62BA7BF7B965}" destId="{C8815DBA-13DA-40A9-AE7C-E3997ACC42B6}" srcOrd="1" destOrd="0" presId="urn:microsoft.com/office/officeart/2005/8/layout/list1"/>
    <dgm:cxn modelId="{DD109F95-A235-49F1-97F5-1AFBEFF702FE}" type="presOf" srcId="{400B4BC4-9431-4425-BC12-D266C4D6AA20}" destId="{DEB9A865-FCFD-4ADB-A55C-7B1E744727E5}" srcOrd="0" destOrd="0" presId="urn:microsoft.com/office/officeart/2005/8/layout/list1"/>
    <dgm:cxn modelId="{9CECF47C-2EF9-476B-895B-C87D65B93455}" srcId="{902F353C-B6BF-4BFF-900A-B41D53BDC791}" destId="{1BA5E41D-8B57-4B5B-B8E1-D74E2F254BAE}" srcOrd="1" destOrd="0" parTransId="{91D22555-3B16-4597-BDD1-8E10737CF5A5}" sibTransId="{8554D855-0877-4C6A-B884-19FF50CF9C4E}"/>
    <dgm:cxn modelId="{7EC7E3AB-7CB8-4503-9E5C-196E7118626E}" type="presOf" srcId="{400B4BC4-9431-4425-BC12-D266C4D6AA20}" destId="{A88C6E08-DDE9-4706-A7FF-9D2E4C109A14}" srcOrd="1" destOrd="0" presId="urn:microsoft.com/office/officeart/2005/8/layout/list1"/>
    <dgm:cxn modelId="{1571E090-BE8C-44DC-A878-2E59BDC0D7BD}" srcId="{9F287467-2DC4-461A-A2CD-62BA7BF7B965}" destId="{927A7B5B-73DE-4ACE-B02B-DC66BC29803B}" srcOrd="0" destOrd="0" parTransId="{CAC1923C-6E9F-4DF3-BBEB-1B381AE6B253}" sibTransId="{E2045841-C4DB-4F90-873F-858B4670D356}"/>
    <dgm:cxn modelId="{87A62AE2-C131-464E-8C92-2D5373864FD1}" type="presOf" srcId="{91472AB7-5228-43C8-9827-C1152D91AA5E}" destId="{A874E83B-ED90-4F51-A0B5-5560E084265C}" srcOrd="0" destOrd="0" presId="urn:microsoft.com/office/officeart/2005/8/layout/list1"/>
    <dgm:cxn modelId="{2350FC3D-0CB3-44AF-B870-A56660028DF3}" type="presOf" srcId="{1BA5E41D-8B57-4B5B-B8E1-D74E2F254BAE}" destId="{9C6B6080-46AE-45E1-8D5D-9069B29E262B}" srcOrd="0" destOrd="1" presId="urn:microsoft.com/office/officeart/2005/8/layout/list1"/>
    <dgm:cxn modelId="{EDB6C988-8473-4A49-9B64-A60EF906A299}" srcId="{BCF9B717-F0BE-45F6-AD77-503ADB6277FF}" destId="{9F287467-2DC4-461A-A2CD-62BA7BF7B965}" srcOrd="2" destOrd="0" parTransId="{DD891116-E3F4-47DF-9B87-411F2488B5AE}" sibTransId="{8E701AFC-9A38-4BAD-B880-0EBF80FABB33}"/>
    <dgm:cxn modelId="{0FC9DD5A-7D45-4D4C-8BC4-8F14EA501168}" type="presOf" srcId="{927A7B5B-73DE-4ACE-B02B-DC66BC29803B}" destId="{8F83FB4B-D7D2-413E-98A9-A0225E1C646C}" srcOrd="0" destOrd="0" presId="urn:microsoft.com/office/officeart/2005/8/layout/list1"/>
    <dgm:cxn modelId="{7B1E302E-1047-4E55-9813-511DFC10B3D7}" srcId="{BCF9B717-F0BE-45F6-AD77-503ADB6277FF}" destId="{400B4BC4-9431-4425-BC12-D266C4D6AA20}" srcOrd="1" destOrd="0" parTransId="{FCCF7E88-D5D1-459B-AF47-16329A07CDBA}" sibTransId="{CE8BC40E-E318-48C9-A49B-EA89320D946B}"/>
    <dgm:cxn modelId="{F7634AAA-0A32-450D-9D0B-86481E3BD32A}" type="presOf" srcId="{93E5DFC7-A9D9-4C19-92E9-E44592956E40}" destId="{9C6B6080-46AE-45E1-8D5D-9069B29E262B}" srcOrd="0" destOrd="2" presId="urn:microsoft.com/office/officeart/2005/8/layout/list1"/>
    <dgm:cxn modelId="{885186D1-CC09-4E24-87A2-CF224C2352FE}" srcId="{902F353C-B6BF-4BFF-900A-B41D53BDC791}" destId="{4FCDDD1A-D38D-49AD-905B-CFF7413D3F4F}" srcOrd="0" destOrd="0" parTransId="{777B9292-73F4-43DB-81C0-B112D3862562}" sibTransId="{24A46FF5-3108-4A24-AB0A-82160097DDE9}"/>
    <dgm:cxn modelId="{4874BAAA-4880-4751-BB2A-D6C16B3587BA}" type="presParOf" srcId="{BA3F7276-1A34-425C-AB5D-9654C05FDEA5}" destId="{56D9A965-9CF3-427A-9B29-3F7A27DF985A}" srcOrd="0" destOrd="0" presId="urn:microsoft.com/office/officeart/2005/8/layout/list1"/>
    <dgm:cxn modelId="{AED1A65B-7E74-4708-898D-01682D7A42FA}" type="presParOf" srcId="{56D9A965-9CF3-427A-9B29-3F7A27DF985A}" destId="{99A07E3C-A5B1-4BE6-98DC-94D8C4B8BEB2}" srcOrd="0" destOrd="0" presId="urn:microsoft.com/office/officeart/2005/8/layout/list1"/>
    <dgm:cxn modelId="{5D14B06B-51F0-43D7-8D59-D78CFBE9D252}" type="presParOf" srcId="{56D9A965-9CF3-427A-9B29-3F7A27DF985A}" destId="{ECF35E70-9EF5-4A62-A2ED-2AA4F56BCF70}" srcOrd="1" destOrd="0" presId="urn:microsoft.com/office/officeart/2005/8/layout/list1"/>
    <dgm:cxn modelId="{3EBFD003-AEF5-4122-BDC7-910CD1D10786}" type="presParOf" srcId="{BA3F7276-1A34-425C-AB5D-9654C05FDEA5}" destId="{611A3825-E190-4ED9-9E47-0252169862FA}" srcOrd="1" destOrd="0" presId="urn:microsoft.com/office/officeart/2005/8/layout/list1"/>
    <dgm:cxn modelId="{8C19913A-7FF5-4EFC-9FD3-0775C331E96A}" type="presParOf" srcId="{BA3F7276-1A34-425C-AB5D-9654C05FDEA5}" destId="{9C6B6080-46AE-45E1-8D5D-9069B29E262B}" srcOrd="2" destOrd="0" presId="urn:microsoft.com/office/officeart/2005/8/layout/list1"/>
    <dgm:cxn modelId="{B1DD41FA-3D21-4130-B801-0D319756B89A}" type="presParOf" srcId="{BA3F7276-1A34-425C-AB5D-9654C05FDEA5}" destId="{C497E70B-96D5-481C-AA30-ABE36A287069}" srcOrd="3" destOrd="0" presId="urn:microsoft.com/office/officeart/2005/8/layout/list1"/>
    <dgm:cxn modelId="{B63B0940-131C-4B74-BDFF-2199A9D16D8D}" type="presParOf" srcId="{BA3F7276-1A34-425C-AB5D-9654C05FDEA5}" destId="{72ED1CB4-01E9-4745-99A2-CF0E6B47FFDD}" srcOrd="4" destOrd="0" presId="urn:microsoft.com/office/officeart/2005/8/layout/list1"/>
    <dgm:cxn modelId="{FE837239-16B8-4A80-83E8-4C5432F0B74B}" type="presParOf" srcId="{72ED1CB4-01E9-4745-99A2-CF0E6B47FFDD}" destId="{DEB9A865-FCFD-4ADB-A55C-7B1E744727E5}" srcOrd="0" destOrd="0" presId="urn:microsoft.com/office/officeart/2005/8/layout/list1"/>
    <dgm:cxn modelId="{2BF35860-F00F-4C2A-8400-318BE2D9B7B7}" type="presParOf" srcId="{72ED1CB4-01E9-4745-99A2-CF0E6B47FFDD}" destId="{A88C6E08-DDE9-4706-A7FF-9D2E4C109A14}" srcOrd="1" destOrd="0" presId="urn:microsoft.com/office/officeart/2005/8/layout/list1"/>
    <dgm:cxn modelId="{56856AF2-BA11-4C35-ACAF-5AC754B2BA45}" type="presParOf" srcId="{BA3F7276-1A34-425C-AB5D-9654C05FDEA5}" destId="{961A6ADA-F712-440C-8F14-A4589F7E01BB}" srcOrd="5" destOrd="0" presId="urn:microsoft.com/office/officeart/2005/8/layout/list1"/>
    <dgm:cxn modelId="{F2F85664-9CA2-446B-A70C-8B90E7BCA739}" type="presParOf" srcId="{BA3F7276-1A34-425C-AB5D-9654C05FDEA5}" destId="{A874E83B-ED90-4F51-A0B5-5560E084265C}" srcOrd="6" destOrd="0" presId="urn:microsoft.com/office/officeart/2005/8/layout/list1"/>
    <dgm:cxn modelId="{A7AA2484-9F46-4DE9-989F-89D6F796F333}" type="presParOf" srcId="{BA3F7276-1A34-425C-AB5D-9654C05FDEA5}" destId="{2F3159C7-CD49-477A-817C-9DFA5135C2C5}" srcOrd="7" destOrd="0" presId="urn:microsoft.com/office/officeart/2005/8/layout/list1"/>
    <dgm:cxn modelId="{C5D48453-6DD9-482B-AFCF-012DF2D43E1A}" type="presParOf" srcId="{BA3F7276-1A34-425C-AB5D-9654C05FDEA5}" destId="{A92119B5-B9BF-490A-BCC9-07F86C93CEC6}" srcOrd="8" destOrd="0" presId="urn:microsoft.com/office/officeart/2005/8/layout/list1"/>
    <dgm:cxn modelId="{5258B5D6-65D5-4C93-B403-C20FFDE5797A}" type="presParOf" srcId="{A92119B5-B9BF-490A-BCC9-07F86C93CEC6}" destId="{72BC03D6-93C8-4F2E-97C2-0A071AF96B37}" srcOrd="0" destOrd="0" presId="urn:microsoft.com/office/officeart/2005/8/layout/list1"/>
    <dgm:cxn modelId="{D8FFFA2A-E725-4F1B-8F4C-51E9A27BF49D}" type="presParOf" srcId="{A92119B5-B9BF-490A-BCC9-07F86C93CEC6}" destId="{C8815DBA-13DA-40A9-AE7C-E3997ACC42B6}" srcOrd="1" destOrd="0" presId="urn:microsoft.com/office/officeart/2005/8/layout/list1"/>
    <dgm:cxn modelId="{B9AD082D-3A7F-4FE2-A6BD-C7F426716200}" type="presParOf" srcId="{BA3F7276-1A34-425C-AB5D-9654C05FDEA5}" destId="{A6FC9FA6-91B4-498D-8E3A-966DCFC687C9}" srcOrd="9" destOrd="0" presId="urn:microsoft.com/office/officeart/2005/8/layout/list1"/>
    <dgm:cxn modelId="{1AC81C15-7CA7-4072-A804-EE1559C8F390}" type="presParOf" srcId="{BA3F7276-1A34-425C-AB5D-9654C05FDEA5}" destId="{8F83FB4B-D7D2-413E-98A9-A0225E1C64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3AA569-F815-4E84-B29F-514E3E940D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92670-7772-4B52-BBC6-5786D836C769}">
      <dgm:prSet/>
      <dgm:spPr/>
      <dgm:t>
        <a:bodyPr/>
        <a:lstStyle/>
        <a:p>
          <a:pPr rtl="0"/>
          <a:r>
            <a:rPr lang="en-US" b="1" dirty="0" smtClean="0"/>
            <a:t>STEP 1</a:t>
          </a:r>
        </a:p>
        <a:p>
          <a:pPr rtl="0"/>
          <a:r>
            <a:rPr lang="en-US" dirty="0" smtClean="0"/>
            <a:t>Understand your partnerships</a:t>
          </a:r>
          <a:endParaRPr lang="en-US" dirty="0"/>
        </a:p>
      </dgm:t>
    </dgm:pt>
    <dgm:pt modelId="{97CD401C-0CB6-44C5-82BF-D65A108B5757}" type="parTrans" cxnId="{BD30A2C0-08DB-4D04-8E18-3B3A8B920F13}">
      <dgm:prSet/>
      <dgm:spPr/>
      <dgm:t>
        <a:bodyPr/>
        <a:lstStyle/>
        <a:p>
          <a:endParaRPr lang="en-US"/>
        </a:p>
      </dgm:t>
    </dgm:pt>
    <dgm:pt modelId="{2B6786FA-A262-4283-A39D-6C4A6E126179}" type="sibTrans" cxnId="{BD30A2C0-08DB-4D04-8E18-3B3A8B920F13}">
      <dgm:prSet/>
      <dgm:spPr/>
      <dgm:t>
        <a:bodyPr/>
        <a:lstStyle/>
        <a:p>
          <a:endParaRPr lang="en-US"/>
        </a:p>
      </dgm:t>
    </dgm:pt>
    <dgm:pt modelId="{49C115D4-F3D3-4AE1-B7AC-BCFAE5224E1C}">
      <dgm:prSet/>
      <dgm:spPr/>
      <dgm:t>
        <a:bodyPr/>
        <a:lstStyle/>
        <a:p>
          <a:pPr rtl="0"/>
          <a:r>
            <a:rPr lang="en-US" dirty="0" smtClean="0"/>
            <a:t>Map partners</a:t>
          </a:r>
          <a:endParaRPr lang="en-US" dirty="0"/>
        </a:p>
      </dgm:t>
    </dgm:pt>
    <dgm:pt modelId="{58A39986-A7D5-44AD-B11E-DB96D0463695}" type="parTrans" cxnId="{A1A94249-EC91-44A1-B883-0D39E6F4B48C}">
      <dgm:prSet/>
      <dgm:spPr/>
      <dgm:t>
        <a:bodyPr/>
        <a:lstStyle/>
        <a:p>
          <a:endParaRPr lang="en-US"/>
        </a:p>
      </dgm:t>
    </dgm:pt>
    <dgm:pt modelId="{2942235D-9DA3-4D10-AED0-0CF2E9A76911}" type="sibTrans" cxnId="{A1A94249-EC91-44A1-B883-0D39E6F4B48C}">
      <dgm:prSet/>
      <dgm:spPr/>
      <dgm:t>
        <a:bodyPr/>
        <a:lstStyle/>
        <a:p>
          <a:endParaRPr lang="en-US"/>
        </a:p>
      </dgm:t>
    </dgm:pt>
    <dgm:pt modelId="{4C4AB30C-BAE5-4193-89CD-34B8614B767D}">
      <dgm:prSet/>
      <dgm:spPr/>
      <dgm:t>
        <a:bodyPr/>
        <a:lstStyle/>
        <a:p>
          <a:pPr rtl="0"/>
          <a:r>
            <a:rPr lang="en-US" dirty="0" smtClean="0"/>
            <a:t>Map values and interests</a:t>
          </a:r>
          <a:endParaRPr lang="en-US" dirty="0"/>
        </a:p>
      </dgm:t>
    </dgm:pt>
    <dgm:pt modelId="{D58CFA10-118F-44C4-B707-C2071B790911}" type="parTrans" cxnId="{74AF4F55-C324-4AA4-94CD-8151E7EA8D4E}">
      <dgm:prSet/>
      <dgm:spPr/>
      <dgm:t>
        <a:bodyPr/>
        <a:lstStyle/>
        <a:p>
          <a:endParaRPr lang="en-US"/>
        </a:p>
      </dgm:t>
    </dgm:pt>
    <dgm:pt modelId="{40A2B2D6-5756-4F43-A940-D9F72F0D7670}" type="sibTrans" cxnId="{74AF4F55-C324-4AA4-94CD-8151E7EA8D4E}">
      <dgm:prSet/>
      <dgm:spPr/>
      <dgm:t>
        <a:bodyPr/>
        <a:lstStyle/>
        <a:p>
          <a:endParaRPr lang="en-US"/>
        </a:p>
      </dgm:t>
    </dgm:pt>
    <dgm:pt modelId="{AFF908E2-CFBC-4FA0-B29B-A1F6BD80AD6B}">
      <dgm:prSet/>
      <dgm:spPr/>
      <dgm:t>
        <a:bodyPr/>
        <a:lstStyle/>
        <a:p>
          <a:pPr rtl="0"/>
          <a:r>
            <a:rPr lang="en-US" dirty="0" smtClean="0"/>
            <a:t>Map assets and access to resources</a:t>
          </a:r>
          <a:endParaRPr lang="en-US" dirty="0"/>
        </a:p>
      </dgm:t>
    </dgm:pt>
    <dgm:pt modelId="{7684C19C-B398-42B0-A0C5-BBDEF80EAE5A}" type="parTrans" cxnId="{C61BC2B6-074D-4FE8-BE5B-2A6D4DC30C69}">
      <dgm:prSet/>
      <dgm:spPr/>
      <dgm:t>
        <a:bodyPr/>
        <a:lstStyle/>
        <a:p>
          <a:endParaRPr lang="en-US"/>
        </a:p>
      </dgm:t>
    </dgm:pt>
    <dgm:pt modelId="{1F52AB6E-DEFF-4645-AB2F-803A8302865C}" type="sibTrans" cxnId="{C61BC2B6-074D-4FE8-BE5B-2A6D4DC30C69}">
      <dgm:prSet/>
      <dgm:spPr/>
      <dgm:t>
        <a:bodyPr/>
        <a:lstStyle/>
        <a:p>
          <a:endParaRPr lang="en-US"/>
        </a:p>
      </dgm:t>
    </dgm:pt>
    <dgm:pt modelId="{275B1C4F-C9E0-4F97-BEC6-EC7C56AEF8AC}">
      <dgm:prSet/>
      <dgm:spPr/>
      <dgm:t>
        <a:bodyPr/>
        <a:lstStyle/>
        <a:p>
          <a:pPr rtl="0"/>
          <a:r>
            <a:rPr lang="en-US" b="1" dirty="0" smtClean="0"/>
            <a:t>STEP 2</a:t>
          </a:r>
        </a:p>
        <a:p>
          <a:pPr rtl="0"/>
          <a:r>
            <a:rPr lang="en-US" dirty="0" smtClean="0"/>
            <a:t>Organize your engagement of your partnerships</a:t>
          </a:r>
          <a:endParaRPr lang="en-US" dirty="0"/>
        </a:p>
      </dgm:t>
    </dgm:pt>
    <dgm:pt modelId="{77A73521-B83B-4DB1-AACC-3C3DDFA50678}" type="parTrans" cxnId="{90BDE48E-FECB-4BC0-9B96-8CB256910074}">
      <dgm:prSet/>
      <dgm:spPr/>
      <dgm:t>
        <a:bodyPr/>
        <a:lstStyle/>
        <a:p>
          <a:endParaRPr lang="en-US"/>
        </a:p>
      </dgm:t>
    </dgm:pt>
    <dgm:pt modelId="{B3E0C1E6-DD10-4208-8160-9D83111D6033}" type="sibTrans" cxnId="{90BDE48E-FECB-4BC0-9B96-8CB256910074}">
      <dgm:prSet/>
      <dgm:spPr/>
      <dgm:t>
        <a:bodyPr/>
        <a:lstStyle/>
        <a:p>
          <a:endParaRPr lang="en-US"/>
        </a:p>
      </dgm:t>
    </dgm:pt>
    <dgm:pt modelId="{26909ED7-3B0B-4799-B578-D4A5EB745031}">
      <dgm:prSet/>
      <dgm:spPr/>
      <dgm:t>
        <a:bodyPr/>
        <a:lstStyle/>
        <a:p>
          <a:pPr rtl="0"/>
          <a:r>
            <a:rPr lang="en-US" dirty="0" smtClean="0"/>
            <a:t>Understand your partners influence and impact</a:t>
          </a:r>
          <a:endParaRPr lang="en-US" dirty="0"/>
        </a:p>
      </dgm:t>
    </dgm:pt>
    <dgm:pt modelId="{5E59F5AB-FF5A-4C50-8A9E-0915F07F5DF1}" type="parTrans" cxnId="{9D01D286-B0DE-4B6E-B45B-BD2CC3CA38D3}">
      <dgm:prSet/>
      <dgm:spPr/>
      <dgm:t>
        <a:bodyPr/>
        <a:lstStyle/>
        <a:p>
          <a:endParaRPr lang="en-US"/>
        </a:p>
      </dgm:t>
    </dgm:pt>
    <dgm:pt modelId="{EA8ECF8C-57F7-46D6-8C8E-94B839970BCF}" type="sibTrans" cxnId="{9D01D286-B0DE-4B6E-B45B-BD2CC3CA38D3}">
      <dgm:prSet/>
      <dgm:spPr/>
      <dgm:t>
        <a:bodyPr/>
        <a:lstStyle/>
        <a:p>
          <a:endParaRPr lang="en-US"/>
        </a:p>
      </dgm:t>
    </dgm:pt>
    <dgm:pt modelId="{9724F48F-DBB8-4535-A268-B58A5F5FC029}">
      <dgm:prSet/>
      <dgm:spPr/>
      <dgm:t>
        <a:bodyPr/>
        <a:lstStyle/>
        <a:p>
          <a:pPr rtl="0"/>
          <a:r>
            <a:rPr lang="en-US" dirty="0" smtClean="0"/>
            <a:t>Prioritize your partners</a:t>
          </a:r>
          <a:endParaRPr lang="en-US" dirty="0"/>
        </a:p>
      </dgm:t>
    </dgm:pt>
    <dgm:pt modelId="{25F6ABD0-86D7-4906-9780-6009FBD22026}" type="parTrans" cxnId="{D4A8157E-4134-4B27-8E19-90EAF13F4897}">
      <dgm:prSet/>
      <dgm:spPr/>
      <dgm:t>
        <a:bodyPr/>
        <a:lstStyle/>
        <a:p>
          <a:endParaRPr lang="en-US"/>
        </a:p>
      </dgm:t>
    </dgm:pt>
    <dgm:pt modelId="{B1919E29-CBB3-4DC5-86FD-A0B2CB480318}" type="sibTrans" cxnId="{D4A8157E-4134-4B27-8E19-90EAF13F4897}">
      <dgm:prSet/>
      <dgm:spPr/>
      <dgm:t>
        <a:bodyPr/>
        <a:lstStyle/>
        <a:p>
          <a:endParaRPr lang="en-US"/>
        </a:p>
      </dgm:t>
    </dgm:pt>
    <dgm:pt modelId="{DC24C419-BA23-412C-BD7D-6BC870E12405}">
      <dgm:prSet/>
      <dgm:spPr/>
      <dgm:t>
        <a:bodyPr/>
        <a:lstStyle/>
        <a:p>
          <a:pPr rtl="0"/>
          <a:r>
            <a:rPr lang="en-US" dirty="0" smtClean="0"/>
            <a:t>Identify your partners objectives, interest and success</a:t>
          </a:r>
          <a:endParaRPr lang="en-US" dirty="0"/>
        </a:p>
      </dgm:t>
    </dgm:pt>
    <dgm:pt modelId="{E20F0673-D943-45FD-9675-1FD1401B4F4D}" type="parTrans" cxnId="{AFD31087-3C4C-4F6F-96B8-5D51BCCBF40D}">
      <dgm:prSet/>
      <dgm:spPr/>
      <dgm:t>
        <a:bodyPr/>
        <a:lstStyle/>
        <a:p>
          <a:endParaRPr lang="en-US"/>
        </a:p>
      </dgm:t>
    </dgm:pt>
    <dgm:pt modelId="{81079EDC-9F40-4E13-8989-4D061E5AE7C9}" type="sibTrans" cxnId="{AFD31087-3C4C-4F6F-96B8-5D51BCCBF40D}">
      <dgm:prSet/>
      <dgm:spPr/>
      <dgm:t>
        <a:bodyPr/>
        <a:lstStyle/>
        <a:p>
          <a:endParaRPr lang="en-US"/>
        </a:p>
      </dgm:t>
    </dgm:pt>
    <dgm:pt modelId="{85F4CD3E-90F4-4E7B-A41F-978206BF6F8D}">
      <dgm:prSet/>
      <dgm:spPr/>
      <dgm:t>
        <a:bodyPr/>
        <a:lstStyle/>
        <a:p>
          <a:pPr rtl="0"/>
          <a:r>
            <a:rPr lang="en-US" dirty="0" smtClean="0"/>
            <a:t>Determine the ways to engage your partners</a:t>
          </a:r>
          <a:endParaRPr lang="en-US" dirty="0"/>
        </a:p>
      </dgm:t>
    </dgm:pt>
    <dgm:pt modelId="{23CC243F-6D34-4A05-8D4D-A56322465E51}" type="parTrans" cxnId="{30BB9733-CAFC-4E31-8A01-F582BF23D54E}">
      <dgm:prSet/>
      <dgm:spPr/>
      <dgm:t>
        <a:bodyPr/>
        <a:lstStyle/>
        <a:p>
          <a:endParaRPr lang="en-US"/>
        </a:p>
      </dgm:t>
    </dgm:pt>
    <dgm:pt modelId="{7B1A6827-171C-4ED7-842E-B49B811197DF}" type="sibTrans" cxnId="{30BB9733-CAFC-4E31-8A01-F582BF23D54E}">
      <dgm:prSet/>
      <dgm:spPr/>
      <dgm:t>
        <a:bodyPr/>
        <a:lstStyle/>
        <a:p>
          <a:endParaRPr lang="en-US"/>
        </a:p>
      </dgm:t>
    </dgm:pt>
    <dgm:pt modelId="{8707124D-E705-406C-BE2F-ED345DC7A27E}">
      <dgm:prSet/>
      <dgm:spPr/>
      <dgm:t>
        <a:bodyPr/>
        <a:lstStyle/>
        <a:p>
          <a:pPr rtl="0"/>
          <a:r>
            <a:rPr lang="en-US" dirty="0" smtClean="0"/>
            <a:t>Develop a communication plan</a:t>
          </a:r>
          <a:endParaRPr lang="en-US" dirty="0"/>
        </a:p>
      </dgm:t>
    </dgm:pt>
    <dgm:pt modelId="{A0CECB9F-1597-406D-84F4-3803E3DEBA13}" type="parTrans" cxnId="{19A65232-9D4D-4B44-9411-FA45D4BA2C7D}">
      <dgm:prSet/>
      <dgm:spPr/>
      <dgm:t>
        <a:bodyPr/>
        <a:lstStyle/>
        <a:p>
          <a:endParaRPr lang="en-US"/>
        </a:p>
      </dgm:t>
    </dgm:pt>
    <dgm:pt modelId="{29FFB2E7-9EF5-46C5-BAC6-4992A30E128F}" type="sibTrans" cxnId="{19A65232-9D4D-4B44-9411-FA45D4BA2C7D}">
      <dgm:prSet/>
      <dgm:spPr/>
      <dgm:t>
        <a:bodyPr/>
        <a:lstStyle/>
        <a:p>
          <a:endParaRPr lang="en-US"/>
        </a:p>
      </dgm:t>
    </dgm:pt>
    <dgm:pt modelId="{1EA4E290-CA7A-4145-B35D-A2DA368724FD}" type="pres">
      <dgm:prSet presAssocID="{A13AA569-F815-4E84-B29F-514E3E940D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DFF615-9DDE-4709-B4BC-D4344259488C}" type="pres">
      <dgm:prSet presAssocID="{45292670-7772-4B52-BBC6-5786D836C769}" presName="composite" presStyleCnt="0"/>
      <dgm:spPr/>
    </dgm:pt>
    <dgm:pt modelId="{4E66558D-8DFE-47BA-96A6-CB02AB686F50}" type="pres">
      <dgm:prSet presAssocID="{45292670-7772-4B52-BBC6-5786D836C76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8D1F-FC47-411E-9A79-E42A71E6C54B}" type="pres">
      <dgm:prSet presAssocID="{45292670-7772-4B52-BBC6-5786D836C76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F005B-8F1D-46CA-A3A8-FB5351FE69FB}" type="pres">
      <dgm:prSet presAssocID="{2B6786FA-A262-4283-A39D-6C4A6E126179}" presName="space" presStyleCnt="0"/>
      <dgm:spPr/>
    </dgm:pt>
    <dgm:pt modelId="{B288DE29-9F8D-46FD-B769-07CB98E31B3F}" type="pres">
      <dgm:prSet presAssocID="{275B1C4F-C9E0-4F97-BEC6-EC7C56AEF8AC}" presName="composite" presStyleCnt="0"/>
      <dgm:spPr/>
    </dgm:pt>
    <dgm:pt modelId="{6F2DF5D1-9ABC-4651-8BFB-51C32D0C4C18}" type="pres">
      <dgm:prSet presAssocID="{275B1C4F-C9E0-4F97-BEC6-EC7C56AEF8A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FBFA2-12D1-40F8-AD19-8C1A39C7ACAE}" type="pres">
      <dgm:prSet presAssocID="{275B1C4F-C9E0-4F97-BEC6-EC7C56AEF8A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F4F55-C324-4AA4-94CD-8151E7EA8D4E}" srcId="{45292670-7772-4B52-BBC6-5786D836C769}" destId="{4C4AB30C-BAE5-4193-89CD-34B8614B767D}" srcOrd="1" destOrd="0" parTransId="{D58CFA10-118F-44C4-B707-C2071B790911}" sibTransId="{40A2B2D6-5756-4F43-A940-D9F72F0D7670}"/>
    <dgm:cxn modelId="{D4A8157E-4134-4B27-8E19-90EAF13F4897}" srcId="{275B1C4F-C9E0-4F97-BEC6-EC7C56AEF8AC}" destId="{9724F48F-DBB8-4535-A268-B58A5F5FC029}" srcOrd="1" destOrd="0" parTransId="{25F6ABD0-86D7-4906-9780-6009FBD22026}" sibTransId="{B1919E29-CBB3-4DC5-86FD-A0B2CB480318}"/>
    <dgm:cxn modelId="{19A65232-9D4D-4B44-9411-FA45D4BA2C7D}" srcId="{275B1C4F-C9E0-4F97-BEC6-EC7C56AEF8AC}" destId="{8707124D-E705-406C-BE2F-ED345DC7A27E}" srcOrd="4" destOrd="0" parTransId="{A0CECB9F-1597-406D-84F4-3803E3DEBA13}" sibTransId="{29FFB2E7-9EF5-46C5-BAC6-4992A30E128F}"/>
    <dgm:cxn modelId="{2D73CBB9-7B04-48C3-8DDA-1E1B9FE6A244}" type="presOf" srcId="{AFF908E2-CFBC-4FA0-B29B-A1F6BD80AD6B}" destId="{9CB98D1F-FC47-411E-9A79-E42A71E6C54B}" srcOrd="0" destOrd="2" presId="urn:microsoft.com/office/officeart/2005/8/layout/hList1"/>
    <dgm:cxn modelId="{BD30A2C0-08DB-4D04-8E18-3B3A8B920F13}" srcId="{A13AA569-F815-4E84-B29F-514E3E940D6D}" destId="{45292670-7772-4B52-BBC6-5786D836C769}" srcOrd="0" destOrd="0" parTransId="{97CD401C-0CB6-44C5-82BF-D65A108B5757}" sibTransId="{2B6786FA-A262-4283-A39D-6C4A6E126179}"/>
    <dgm:cxn modelId="{9D01D286-B0DE-4B6E-B45B-BD2CC3CA38D3}" srcId="{275B1C4F-C9E0-4F97-BEC6-EC7C56AEF8AC}" destId="{26909ED7-3B0B-4799-B578-D4A5EB745031}" srcOrd="0" destOrd="0" parTransId="{5E59F5AB-FF5A-4C50-8A9E-0915F07F5DF1}" sibTransId="{EA8ECF8C-57F7-46D6-8C8E-94B839970BCF}"/>
    <dgm:cxn modelId="{A48473D2-CC9F-4CC6-AEA9-B9397AAD624F}" type="presOf" srcId="{9724F48F-DBB8-4535-A268-B58A5F5FC029}" destId="{A00FBFA2-12D1-40F8-AD19-8C1A39C7ACAE}" srcOrd="0" destOrd="1" presId="urn:microsoft.com/office/officeart/2005/8/layout/hList1"/>
    <dgm:cxn modelId="{F6C6C34D-E1DB-4C44-9CC4-9F3FBEF3C982}" type="presOf" srcId="{A13AA569-F815-4E84-B29F-514E3E940D6D}" destId="{1EA4E290-CA7A-4145-B35D-A2DA368724FD}" srcOrd="0" destOrd="0" presId="urn:microsoft.com/office/officeart/2005/8/layout/hList1"/>
    <dgm:cxn modelId="{6A5B58A0-6B66-465F-84C6-2352445643A6}" type="presOf" srcId="{26909ED7-3B0B-4799-B578-D4A5EB745031}" destId="{A00FBFA2-12D1-40F8-AD19-8C1A39C7ACAE}" srcOrd="0" destOrd="0" presId="urn:microsoft.com/office/officeart/2005/8/layout/hList1"/>
    <dgm:cxn modelId="{A1A94249-EC91-44A1-B883-0D39E6F4B48C}" srcId="{45292670-7772-4B52-BBC6-5786D836C769}" destId="{49C115D4-F3D3-4AE1-B7AC-BCFAE5224E1C}" srcOrd="0" destOrd="0" parTransId="{58A39986-A7D5-44AD-B11E-DB96D0463695}" sibTransId="{2942235D-9DA3-4D10-AED0-0CF2E9A76911}"/>
    <dgm:cxn modelId="{AFD31087-3C4C-4F6F-96B8-5D51BCCBF40D}" srcId="{275B1C4F-C9E0-4F97-BEC6-EC7C56AEF8AC}" destId="{DC24C419-BA23-412C-BD7D-6BC870E12405}" srcOrd="2" destOrd="0" parTransId="{E20F0673-D943-45FD-9675-1FD1401B4F4D}" sibTransId="{81079EDC-9F40-4E13-8989-4D061E5AE7C9}"/>
    <dgm:cxn modelId="{90BDE48E-FECB-4BC0-9B96-8CB256910074}" srcId="{A13AA569-F815-4E84-B29F-514E3E940D6D}" destId="{275B1C4F-C9E0-4F97-BEC6-EC7C56AEF8AC}" srcOrd="1" destOrd="0" parTransId="{77A73521-B83B-4DB1-AACC-3C3DDFA50678}" sibTransId="{B3E0C1E6-DD10-4208-8160-9D83111D6033}"/>
    <dgm:cxn modelId="{EE2592DD-2CE7-4207-AAA4-4E653FE5BADA}" type="presOf" srcId="{8707124D-E705-406C-BE2F-ED345DC7A27E}" destId="{A00FBFA2-12D1-40F8-AD19-8C1A39C7ACAE}" srcOrd="0" destOrd="4" presId="urn:microsoft.com/office/officeart/2005/8/layout/hList1"/>
    <dgm:cxn modelId="{4CFFC88B-FAFF-4325-AD35-8034EB1EFEB5}" type="presOf" srcId="{DC24C419-BA23-412C-BD7D-6BC870E12405}" destId="{A00FBFA2-12D1-40F8-AD19-8C1A39C7ACAE}" srcOrd="0" destOrd="2" presId="urn:microsoft.com/office/officeart/2005/8/layout/hList1"/>
    <dgm:cxn modelId="{38ADF0AD-CEA6-4DA5-B14B-3CE9D8C3E633}" type="presOf" srcId="{4C4AB30C-BAE5-4193-89CD-34B8614B767D}" destId="{9CB98D1F-FC47-411E-9A79-E42A71E6C54B}" srcOrd="0" destOrd="1" presId="urn:microsoft.com/office/officeart/2005/8/layout/hList1"/>
    <dgm:cxn modelId="{993167E4-CD17-4174-8222-E19151538DD7}" type="presOf" srcId="{275B1C4F-C9E0-4F97-BEC6-EC7C56AEF8AC}" destId="{6F2DF5D1-9ABC-4651-8BFB-51C32D0C4C18}" srcOrd="0" destOrd="0" presId="urn:microsoft.com/office/officeart/2005/8/layout/hList1"/>
    <dgm:cxn modelId="{30BB9733-CAFC-4E31-8A01-F582BF23D54E}" srcId="{275B1C4F-C9E0-4F97-BEC6-EC7C56AEF8AC}" destId="{85F4CD3E-90F4-4E7B-A41F-978206BF6F8D}" srcOrd="3" destOrd="0" parTransId="{23CC243F-6D34-4A05-8D4D-A56322465E51}" sibTransId="{7B1A6827-171C-4ED7-842E-B49B811197DF}"/>
    <dgm:cxn modelId="{C6EA365F-5A42-4EFB-A5A8-DC45675A71FF}" type="presOf" srcId="{49C115D4-F3D3-4AE1-B7AC-BCFAE5224E1C}" destId="{9CB98D1F-FC47-411E-9A79-E42A71E6C54B}" srcOrd="0" destOrd="0" presId="urn:microsoft.com/office/officeart/2005/8/layout/hList1"/>
    <dgm:cxn modelId="{55F0C48E-1CE4-445E-ADC6-ACB7752CEEEC}" type="presOf" srcId="{85F4CD3E-90F4-4E7B-A41F-978206BF6F8D}" destId="{A00FBFA2-12D1-40F8-AD19-8C1A39C7ACAE}" srcOrd="0" destOrd="3" presId="urn:microsoft.com/office/officeart/2005/8/layout/hList1"/>
    <dgm:cxn modelId="{C61BC2B6-074D-4FE8-BE5B-2A6D4DC30C69}" srcId="{45292670-7772-4B52-BBC6-5786D836C769}" destId="{AFF908E2-CFBC-4FA0-B29B-A1F6BD80AD6B}" srcOrd="2" destOrd="0" parTransId="{7684C19C-B398-42B0-A0C5-BBDEF80EAE5A}" sibTransId="{1F52AB6E-DEFF-4645-AB2F-803A8302865C}"/>
    <dgm:cxn modelId="{93574717-3055-4270-BC8D-D4916438F073}" type="presOf" srcId="{45292670-7772-4B52-BBC6-5786D836C769}" destId="{4E66558D-8DFE-47BA-96A6-CB02AB686F50}" srcOrd="0" destOrd="0" presId="urn:microsoft.com/office/officeart/2005/8/layout/hList1"/>
    <dgm:cxn modelId="{F1348BBA-79C3-4145-95B2-DCFA224B9656}" type="presParOf" srcId="{1EA4E290-CA7A-4145-B35D-A2DA368724FD}" destId="{76DFF615-9DDE-4709-B4BC-D4344259488C}" srcOrd="0" destOrd="0" presId="urn:microsoft.com/office/officeart/2005/8/layout/hList1"/>
    <dgm:cxn modelId="{553DC3EB-5A70-4EF8-9CEB-0E01274A9823}" type="presParOf" srcId="{76DFF615-9DDE-4709-B4BC-D4344259488C}" destId="{4E66558D-8DFE-47BA-96A6-CB02AB686F50}" srcOrd="0" destOrd="0" presId="urn:microsoft.com/office/officeart/2005/8/layout/hList1"/>
    <dgm:cxn modelId="{5224D8E7-D6AA-42D6-ADF7-EDCA584E5F09}" type="presParOf" srcId="{76DFF615-9DDE-4709-B4BC-D4344259488C}" destId="{9CB98D1F-FC47-411E-9A79-E42A71E6C54B}" srcOrd="1" destOrd="0" presId="urn:microsoft.com/office/officeart/2005/8/layout/hList1"/>
    <dgm:cxn modelId="{E6A614CE-4C38-41C6-BCC4-03310DEB413C}" type="presParOf" srcId="{1EA4E290-CA7A-4145-B35D-A2DA368724FD}" destId="{7DEF005B-8F1D-46CA-A3A8-FB5351FE69FB}" srcOrd="1" destOrd="0" presId="urn:microsoft.com/office/officeart/2005/8/layout/hList1"/>
    <dgm:cxn modelId="{DBCE9AF1-C8EB-4657-995D-2E93FD46F265}" type="presParOf" srcId="{1EA4E290-CA7A-4145-B35D-A2DA368724FD}" destId="{B288DE29-9F8D-46FD-B769-07CB98E31B3F}" srcOrd="2" destOrd="0" presId="urn:microsoft.com/office/officeart/2005/8/layout/hList1"/>
    <dgm:cxn modelId="{A63A1B23-6636-4365-BDAA-93AB59FD7EF7}" type="presParOf" srcId="{B288DE29-9F8D-46FD-B769-07CB98E31B3F}" destId="{6F2DF5D1-9ABC-4651-8BFB-51C32D0C4C18}" srcOrd="0" destOrd="0" presId="urn:microsoft.com/office/officeart/2005/8/layout/hList1"/>
    <dgm:cxn modelId="{1FDD7613-4B36-478E-92A9-C3A53D564EEA}" type="presParOf" srcId="{B288DE29-9F8D-46FD-B769-07CB98E31B3F}" destId="{A00FBFA2-12D1-40F8-AD19-8C1A39C7AC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3AA569-F815-4E84-B29F-514E3E940D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92670-7772-4B52-BBC6-5786D836C769}">
      <dgm:prSet/>
      <dgm:spPr/>
      <dgm:t>
        <a:bodyPr/>
        <a:lstStyle/>
        <a:p>
          <a:pPr rtl="0"/>
          <a:r>
            <a:rPr lang="en-US" b="1" dirty="0" smtClean="0"/>
            <a:t>Story of Now</a:t>
          </a:r>
          <a:endParaRPr lang="en-US" dirty="0"/>
        </a:p>
      </dgm:t>
    </dgm:pt>
    <dgm:pt modelId="{97CD401C-0CB6-44C5-82BF-D65A108B5757}" type="parTrans" cxnId="{BD30A2C0-08DB-4D04-8E18-3B3A8B920F13}">
      <dgm:prSet/>
      <dgm:spPr/>
      <dgm:t>
        <a:bodyPr/>
        <a:lstStyle/>
        <a:p>
          <a:endParaRPr lang="en-US"/>
        </a:p>
      </dgm:t>
    </dgm:pt>
    <dgm:pt modelId="{2B6786FA-A262-4283-A39D-6C4A6E126179}" type="sibTrans" cxnId="{BD30A2C0-08DB-4D04-8E18-3B3A8B920F13}">
      <dgm:prSet/>
      <dgm:spPr/>
      <dgm:t>
        <a:bodyPr/>
        <a:lstStyle/>
        <a:p>
          <a:endParaRPr lang="en-US"/>
        </a:p>
      </dgm:t>
    </dgm:pt>
    <dgm:pt modelId="{49C115D4-F3D3-4AE1-B7AC-BCFAE5224E1C}">
      <dgm:prSet/>
      <dgm:spPr/>
      <dgm:t>
        <a:bodyPr/>
        <a:lstStyle/>
        <a:p>
          <a:pPr rtl="0"/>
          <a:r>
            <a:rPr lang="en-US" dirty="0" smtClean="0"/>
            <a:t>Tells of the urgent challenge to inspire action</a:t>
          </a:r>
          <a:endParaRPr lang="en-US" dirty="0"/>
        </a:p>
      </dgm:t>
    </dgm:pt>
    <dgm:pt modelId="{58A39986-A7D5-44AD-B11E-DB96D0463695}" type="parTrans" cxnId="{A1A94249-EC91-44A1-B883-0D39E6F4B48C}">
      <dgm:prSet/>
      <dgm:spPr/>
      <dgm:t>
        <a:bodyPr/>
        <a:lstStyle/>
        <a:p>
          <a:endParaRPr lang="en-US"/>
        </a:p>
      </dgm:t>
    </dgm:pt>
    <dgm:pt modelId="{2942235D-9DA3-4D10-AED0-0CF2E9A76911}" type="sibTrans" cxnId="{A1A94249-EC91-44A1-B883-0D39E6F4B48C}">
      <dgm:prSet/>
      <dgm:spPr/>
      <dgm:t>
        <a:bodyPr/>
        <a:lstStyle/>
        <a:p>
          <a:endParaRPr lang="en-US"/>
        </a:p>
      </dgm:t>
    </dgm:pt>
    <dgm:pt modelId="{275B1C4F-C9E0-4F97-BEC6-EC7C56AEF8AC}">
      <dgm:prSet/>
      <dgm:spPr/>
      <dgm:t>
        <a:bodyPr/>
        <a:lstStyle/>
        <a:p>
          <a:pPr rtl="0"/>
          <a:r>
            <a:rPr lang="en-US" b="1" dirty="0" smtClean="0"/>
            <a:t>Story of Self</a:t>
          </a:r>
          <a:endParaRPr lang="en-US" dirty="0"/>
        </a:p>
      </dgm:t>
    </dgm:pt>
    <dgm:pt modelId="{77A73521-B83B-4DB1-AACC-3C3DDFA50678}" type="parTrans" cxnId="{90BDE48E-FECB-4BC0-9B96-8CB256910074}">
      <dgm:prSet/>
      <dgm:spPr/>
      <dgm:t>
        <a:bodyPr/>
        <a:lstStyle/>
        <a:p>
          <a:endParaRPr lang="en-US"/>
        </a:p>
      </dgm:t>
    </dgm:pt>
    <dgm:pt modelId="{B3E0C1E6-DD10-4208-8160-9D83111D6033}" type="sibTrans" cxnId="{90BDE48E-FECB-4BC0-9B96-8CB256910074}">
      <dgm:prSet/>
      <dgm:spPr/>
      <dgm:t>
        <a:bodyPr/>
        <a:lstStyle/>
        <a:p>
          <a:endParaRPr lang="en-US"/>
        </a:p>
      </dgm:t>
    </dgm:pt>
    <dgm:pt modelId="{26909ED7-3B0B-4799-B578-D4A5EB745031}">
      <dgm:prSet/>
      <dgm:spPr/>
      <dgm:t>
        <a:bodyPr/>
        <a:lstStyle/>
        <a:p>
          <a:pPr rtl="0"/>
          <a:r>
            <a:rPr lang="en-US" dirty="0" smtClean="0"/>
            <a:t>Tells the “why” you are being called to change</a:t>
          </a:r>
          <a:endParaRPr lang="en-US" dirty="0"/>
        </a:p>
      </dgm:t>
    </dgm:pt>
    <dgm:pt modelId="{5E59F5AB-FF5A-4C50-8A9E-0915F07F5DF1}" type="parTrans" cxnId="{9D01D286-B0DE-4B6E-B45B-BD2CC3CA38D3}">
      <dgm:prSet/>
      <dgm:spPr/>
      <dgm:t>
        <a:bodyPr/>
        <a:lstStyle/>
        <a:p>
          <a:endParaRPr lang="en-US"/>
        </a:p>
      </dgm:t>
    </dgm:pt>
    <dgm:pt modelId="{EA8ECF8C-57F7-46D6-8C8E-94B839970BCF}" type="sibTrans" cxnId="{9D01D286-B0DE-4B6E-B45B-BD2CC3CA38D3}">
      <dgm:prSet/>
      <dgm:spPr/>
      <dgm:t>
        <a:bodyPr/>
        <a:lstStyle/>
        <a:p>
          <a:endParaRPr lang="en-US"/>
        </a:p>
      </dgm:t>
    </dgm:pt>
    <dgm:pt modelId="{F7CD47C6-7103-4F88-839A-63C833712490}">
      <dgm:prSet/>
      <dgm:spPr/>
      <dgm:t>
        <a:bodyPr/>
        <a:lstStyle/>
        <a:p>
          <a:pPr rtl="0"/>
          <a:r>
            <a:rPr lang="en-US" dirty="0" smtClean="0"/>
            <a:t>Tells the outcome of successful action together</a:t>
          </a:r>
          <a:endParaRPr lang="en-US" dirty="0"/>
        </a:p>
      </dgm:t>
    </dgm:pt>
    <dgm:pt modelId="{CBE40DA7-322A-482B-A297-A26FCE041B03}" type="parTrans" cxnId="{F63805B6-4FF2-48A8-AE7D-A64E24D5C0B1}">
      <dgm:prSet/>
      <dgm:spPr/>
      <dgm:t>
        <a:bodyPr/>
        <a:lstStyle/>
        <a:p>
          <a:endParaRPr lang="en-US"/>
        </a:p>
      </dgm:t>
    </dgm:pt>
    <dgm:pt modelId="{EF0CC386-4F44-42B3-8526-D8086C60075F}" type="sibTrans" cxnId="{F63805B6-4FF2-48A8-AE7D-A64E24D5C0B1}">
      <dgm:prSet/>
      <dgm:spPr/>
      <dgm:t>
        <a:bodyPr/>
        <a:lstStyle/>
        <a:p>
          <a:endParaRPr lang="en-US"/>
        </a:p>
      </dgm:t>
    </dgm:pt>
    <dgm:pt modelId="{27F5FF8C-647C-4DDA-BC31-5E9F81BD0410}">
      <dgm:prSet/>
      <dgm:spPr/>
      <dgm:t>
        <a:bodyPr/>
        <a:lstStyle/>
        <a:p>
          <a:pPr rtl="0"/>
          <a:r>
            <a:rPr lang="en-US" dirty="0" smtClean="0"/>
            <a:t>Tells of the values you share</a:t>
          </a:r>
          <a:endParaRPr lang="en-US" dirty="0"/>
        </a:p>
      </dgm:t>
    </dgm:pt>
    <dgm:pt modelId="{FB79B3A9-23FE-4F00-9051-2B569F2454E4}" type="parTrans" cxnId="{4180B37E-06EA-4C91-A8CF-5D8FA69B5BBC}">
      <dgm:prSet/>
      <dgm:spPr/>
      <dgm:t>
        <a:bodyPr/>
        <a:lstStyle/>
        <a:p>
          <a:endParaRPr lang="en-US"/>
        </a:p>
      </dgm:t>
    </dgm:pt>
    <dgm:pt modelId="{061F6337-7594-4677-8072-EB981CDB4565}" type="sibTrans" cxnId="{4180B37E-06EA-4C91-A8CF-5D8FA69B5BBC}">
      <dgm:prSet/>
      <dgm:spPr/>
      <dgm:t>
        <a:bodyPr/>
        <a:lstStyle/>
        <a:p>
          <a:endParaRPr lang="en-US"/>
        </a:p>
      </dgm:t>
    </dgm:pt>
    <dgm:pt modelId="{4197F35A-5D88-4A04-A88E-DBC5B5E49CD8}">
      <dgm:prSet/>
      <dgm:spPr/>
      <dgm:t>
        <a:bodyPr/>
        <a:lstStyle/>
        <a:p>
          <a:pPr rtl="0"/>
          <a:r>
            <a:rPr lang="en-US" dirty="0" smtClean="0"/>
            <a:t>Tells of choices you have made</a:t>
          </a:r>
          <a:endParaRPr lang="en-US" dirty="0"/>
        </a:p>
      </dgm:t>
    </dgm:pt>
    <dgm:pt modelId="{AE0BBA90-4E53-4E0B-9277-2E3DAC2F3516}" type="parTrans" cxnId="{8B000D60-3291-4A6D-BBA9-0DF527B7E7DB}">
      <dgm:prSet/>
      <dgm:spPr/>
      <dgm:t>
        <a:bodyPr/>
        <a:lstStyle/>
        <a:p>
          <a:endParaRPr lang="en-US"/>
        </a:p>
      </dgm:t>
    </dgm:pt>
    <dgm:pt modelId="{DE357DF3-2FBA-4026-92CB-915923505455}" type="sibTrans" cxnId="{8B000D60-3291-4A6D-BBA9-0DF527B7E7DB}">
      <dgm:prSet/>
      <dgm:spPr/>
      <dgm:t>
        <a:bodyPr/>
        <a:lstStyle/>
        <a:p>
          <a:endParaRPr lang="en-US"/>
        </a:p>
      </dgm:t>
    </dgm:pt>
    <dgm:pt modelId="{BA6ED7A9-69DF-474F-9827-72AFD02D8689}">
      <dgm:prSet/>
      <dgm:spPr/>
      <dgm:t>
        <a:bodyPr/>
        <a:lstStyle/>
        <a:p>
          <a:pPr rtl="0"/>
          <a:r>
            <a:rPr lang="en-US" b="1" dirty="0" smtClean="0"/>
            <a:t>Story of Us</a:t>
          </a:r>
          <a:endParaRPr lang="en-US" b="1" dirty="0"/>
        </a:p>
      </dgm:t>
    </dgm:pt>
    <dgm:pt modelId="{AF0FCF7F-2662-43BE-AE5E-308992AD0C76}" type="parTrans" cxnId="{AF8D9788-6EA5-4420-B3EA-29E011B7C7E8}">
      <dgm:prSet/>
      <dgm:spPr/>
      <dgm:t>
        <a:bodyPr/>
        <a:lstStyle/>
        <a:p>
          <a:endParaRPr lang="en-US"/>
        </a:p>
      </dgm:t>
    </dgm:pt>
    <dgm:pt modelId="{EA2F42E8-34CE-4DE5-BA79-456A383735CD}" type="sibTrans" cxnId="{AF8D9788-6EA5-4420-B3EA-29E011B7C7E8}">
      <dgm:prSet/>
      <dgm:spPr/>
      <dgm:t>
        <a:bodyPr/>
        <a:lstStyle/>
        <a:p>
          <a:endParaRPr lang="en-US"/>
        </a:p>
      </dgm:t>
    </dgm:pt>
    <dgm:pt modelId="{CF2F6677-66B3-46ED-ACC1-2C086521C606}">
      <dgm:prSet/>
      <dgm:spPr/>
      <dgm:t>
        <a:bodyPr/>
        <a:lstStyle/>
        <a:p>
          <a:pPr rtl="0"/>
          <a:r>
            <a:rPr lang="en-US" dirty="0" smtClean="0"/>
            <a:t>Connects the shared values and experiences</a:t>
          </a:r>
          <a:endParaRPr lang="en-US" dirty="0"/>
        </a:p>
      </dgm:t>
    </dgm:pt>
    <dgm:pt modelId="{70305051-5DEA-49A2-A618-30DEBA7E1160}" type="parTrans" cxnId="{A28BB7A0-7090-4E1B-A03B-097C45188542}">
      <dgm:prSet/>
      <dgm:spPr/>
      <dgm:t>
        <a:bodyPr/>
        <a:lstStyle/>
        <a:p>
          <a:endParaRPr lang="en-US"/>
        </a:p>
      </dgm:t>
    </dgm:pt>
    <dgm:pt modelId="{311592DF-1E36-4E78-9030-A239D181AD74}" type="sibTrans" cxnId="{A28BB7A0-7090-4E1B-A03B-097C45188542}">
      <dgm:prSet/>
      <dgm:spPr/>
      <dgm:t>
        <a:bodyPr/>
        <a:lstStyle/>
        <a:p>
          <a:endParaRPr lang="en-US"/>
        </a:p>
      </dgm:t>
    </dgm:pt>
    <dgm:pt modelId="{4E5D16C7-410F-4C15-BA7B-A3B32296A9B9}">
      <dgm:prSet/>
      <dgm:spPr/>
      <dgm:t>
        <a:bodyPr/>
        <a:lstStyle/>
        <a:p>
          <a:pPr rtl="0"/>
          <a:r>
            <a:rPr lang="en-US" dirty="0" smtClean="0"/>
            <a:t>Calls others to join in the action</a:t>
          </a:r>
          <a:endParaRPr lang="en-US" dirty="0"/>
        </a:p>
      </dgm:t>
    </dgm:pt>
    <dgm:pt modelId="{413420A2-E118-4B48-A0A8-FC22819847CD}" type="parTrans" cxnId="{7A6AA4F5-D7A6-4E4D-B592-AE47B756FE85}">
      <dgm:prSet/>
      <dgm:spPr/>
      <dgm:t>
        <a:bodyPr/>
        <a:lstStyle/>
        <a:p>
          <a:endParaRPr lang="en-US"/>
        </a:p>
      </dgm:t>
    </dgm:pt>
    <dgm:pt modelId="{35E97CEA-C06A-4535-A7DA-B43EF5D38061}" type="sibTrans" cxnId="{7A6AA4F5-D7A6-4E4D-B592-AE47B756FE85}">
      <dgm:prSet/>
      <dgm:spPr/>
      <dgm:t>
        <a:bodyPr/>
        <a:lstStyle/>
        <a:p>
          <a:endParaRPr lang="en-US"/>
        </a:p>
      </dgm:t>
    </dgm:pt>
    <dgm:pt modelId="{1EA4E290-CA7A-4145-B35D-A2DA368724FD}" type="pres">
      <dgm:prSet presAssocID="{A13AA569-F815-4E84-B29F-514E3E940D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DFF615-9DDE-4709-B4BC-D4344259488C}" type="pres">
      <dgm:prSet presAssocID="{45292670-7772-4B52-BBC6-5786D836C769}" presName="composite" presStyleCnt="0"/>
      <dgm:spPr/>
    </dgm:pt>
    <dgm:pt modelId="{4E66558D-8DFE-47BA-96A6-CB02AB686F50}" type="pres">
      <dgm:prSet presAssocID="{45292670-7772-4B52-BBC6-5786D836C76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8D1F-FC47-411E-9A79-E42A71E6C54B}" type="pres">
      <dgm:prSet presAssocID="{45292670-7772-4B52-BBC6-5786D836C76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F005B-8F1D-46CA-A3A8-FB5351FE69FB}" type="pres">
      <dgm:prSet presAssocID="{2B6786FA-A262-4283-A39D-6C4A6E126179}" presName="space" presStyleCnt="0"/>
      <dgm:spPr/>
    </dgm:pt>
    <dgm:pt modelId="{B288DE29-9F8D-46FD-B769-07CB98E31B3F}" type="pres">
      <dgm:prSet presAssocID="{275B1C4F-C9E0-4F97-BEC6-EC7C56AEF8AC}" presName="composite" presStyleCnt="0"/>
      <dgm:spPr/>
    </dgm:pt>
    <dgm:pt modelId="{6F2DF5D1-9ABC-4651-8BFB-51C32D0C4C18}" type="pres">
      <dgm:prSet presAssocID="{275B1C4F-C9E0-4F97-BEC6-EC7C56AEF8A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FBFA2-12D1-40F8-AD19-8C1A39C7ACAE}" type="pres">
      <dgm:prSet presAssocID="{275B1C4F-C9E0-4F97-BEC6-EC7C56AEF8A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4B67B-3169-4D53-8905-42C8252DE059}" type="pres">
      <dgm:prSet presAssocID="{B3E0C1E6-DD10-4208-8160-9D83111D6033}" presName="space" presStyleCnt="0"/>
      <dgm:spPr/>
    </dgm:pt>
    <dgm:pt modelId="{72F9C382-EB38-462F-B15A-C63FFE870FA2}" type="pres">
      <dgm:prSet presAssocID="{BA6ED7A9-69DF-474F-9827-72AFD02D8689}" presName="composite" presStyleCnt="0"/>
      <dgm:spPr/>
    </dgm:pt>
    <dgm:pt modelId="{60FBB8DB-5A5E-4C14-ACE8-BF1B613CC208}" type="pres">
      <dgm:prSet presAssocID="{BA6ED7A9-69DF-474F-9827-72AFD02D868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26989-0720-4BB6-BD16-017CC67D74A5}" type="pres">
      <dgm:prSet presAssocID="{BA6ED7A9-69DF-474F-9827-72AFD02D868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8BB7A0-7090-4E1B-A03B-097C45188542}" srcId="{BA6ED7A9-69DF-474F-9827-72AFD02D8689}" destId="{CF2F6677-66B3-46ED-ACC1-2C086521C606}" srcOrd="0" destOrd="0" parTransId="{70305051-5DEA-49A2-A618-30DEBA7E1160}" sibTransId="{311592DF-1E36-4E78-9030-A239D181AD74}"/>
    <dgm:cxn modelId="{FB3DA29B-C84A-4718-98B6-A429186E0B72}" type="presOf" srcId="{26909ED7-3B0B-4799-B578-D4A5EB745031}" destId="{A00FBFA2-12D1-40F8-AD19-8C1A39C7ACAE}" srcOrd="0" destOrd="0" presId="urn:microsoft.com/office/officeart/2005/8/layout/hList1"/>
    <dgm:cxn modelId="{F3E6F7EC-0EED-4187-9E45-7BEBD24194C8}" type="presOf" srcId="{45292670-7772-4B52-BBC6-5786D836C769}" destId="{4E66558D-8DFE-47BA-96A6-CB02AB686F50}" srcOrd="0" destOrd="0" presId="urn:microsoft.com/office/officeart/2005/8/layout/hList1"/>
    <dgm:cxn modelId="{7A6AA4F5-D7A6-4E4D-B592-AE47B756FE85}" srcId="{BA6ED7A9-69DF-474F-9827-72AFD02D8689}" destId="{4E5D16C7-410F-4C15-BA7B-A3B32296A9B9}" srcOrd="1" destOrd="0" parTransId="{413420A2-E118-4B48-A0A8-FC22819847CD}" sibTransId="{35E97CEA-C06A-4535-A7DA-B43EF5D38061}"/>
    <dgm:cxn modelId="{9D01D286-B0DE-4B6E-B45B-BD2CC3CA38D3}" srcId="{275B1C4F-C9E0-4F97-BEC6-EC7C56AEF8AC}" destId="{26909ED7-3B0B-4799-B578-D4A5EB745031}" srcOrd="0" destOrd="0" parTransId="{5E59F5AB-FF5A-4C50-8A9E-0915F07F5DF1}" sibTransId="{EA8ECF8C-57F7-46D6-8C8E-94B839970BCF}"/>
    <dgm:cxn modelId="{BD30A2C0-08DB-4D04-8E18-3B3A8B920F13}" srcId="{A13AA569-F815-4E84-B29F-514E3E940D6D}" destId="{45292670-7772-4B52-BBC6-5786D836C769}" srcOrd="0" destOrd="0" parTransId="{97CD401C-0CB6-44C5-82BF-D65A108B5757}" sibTransId="{2B6786FA-A262-4283-A39D-6C4A6E126179}"/>
    <dgm:cxn modelId="{5541EA01-A375-465C-A3D4-5F1B0D6EAE13}" type="presOf" srcId="{4197F35A-5D88-4A04-A88E-DBC5B5E49CD8}" destId="{A00FBFA2-12D1-40F8-AD19-8C1A39C7ACAE}" srcOrd="0" destOrd="2" presId="urn:microsoft.com/office/officeart/2005/8/layout/hList1"/>
    <dgm:cxn modelId="{6AEC34F0-2879-4E0D-A3F4-176643D6EA73}" type="presOf" srcId="{BA6ED7A9-69DF-474F-9827-72AFD02D8689}" destId="{60FBB8DB-5A5E-4C14-ACE8-BF1B613CC208}" srcOrd="0" destOrd="0" presId="urn:microsoft.com/office/officeart/2005/8/layout/hList1"/>
    <dgm:cxn modelId="{A1A94249-EC91-44A1-B883-0D39E6F4B48C}" srcId="{45292670-7772-4B52-BBC6-5786D836C769}" destId="{49C115D4-F3D3-4AE1-B7AC-BCFAE5224E1C}" srcOrd="0" destOrd="0" parTransId="{58A39986-A7D5-44AD-B11E-DB96D0463695}" sibTransId="{2942235D-9DA3-4D10-AED0-0CF2E9A76911}"/>
    <dgm:cxn modelId="{4180B37E-06EA-4C91-A8CF-5D8FA69B5BBC}" srcId="{275B1C4F-C9E0-4F97-BEC6-EC7C56AEF8AC}" destId="{27F5FF8C-647C-4DDA-BC31-5E9F81BD0410}" srcOrd="1" destOrd="0" parTransId="{FB79B3A9-23FE-4F00-9051-2B569F2454E4}" sibTransId="{061F6337-7594-4677-8072-EB981CDB4565}"/>
    <dgm:cxn modelId="{F63805B6-4FF2-48A8-AE7D-A64E24D5C0B1}" srcId="{45292670-7772-4B52-BBC6-5786D836C769}" destId="{F7CD47C6-7103-4F88-839A-63C833712490}" srcOrd="1" destOrd="0" parTransId="{CBE40DA7-322A-482B-A297-A26FCE041B03}" sibTransId="{EF0CC386-4F44-42B3-8526-D8086C60075F}"/>
    <dgm:cxn modelId="{173AAE13-A310-4EF7-BEF1-E74253DBC8D5}" type="presOf" srcId="{4E5D16C7-410F-4C15-BA7B-A3B32296A9B9}" destId="{4C726989-0720-4BB6-BD16-017CC67D74A5}" srcOrd="0" destOrd="1" presId="urn:microsoft.com/office/officeart/2005/8/layout/hList1"/>
    <dgm:cxn modelId="{90BDE48E-FECB-4BC0-9B96-8CB256910074}" srcId="{A13AA569-F815-4E84-B29F-514E3E940D6D}" destId="{275B1C4F-C9E0-4F97-BEC6-EC7C56AEF8AC}" srcOrd="1" destOrd="0" parTransId="{77A73521-B83B-4DB1-AACC-3C3DDFA50678}" sibTransId="{B3E0C1E6-DD10-4208-8160-9D83111D6033}"/>
    <dgm:cxn modelId="{AF8D9788-6EA5-4420-B3EA-29E011B7C7E8}" srcId="{A13AA569-F815-4E84-B29F-514E3E940D6D}" destId="{BA6ED7A9-69DF-474F-9827-72AFD02D8689}" srcOrd="2" destOrd="0" parTransId="{AF0FCF7F-2662-43BE-AE5E-308992AD0C76}" sibTransId="{EA2F42E8-34CE-4DE5-BA79-456A383735CD}"/>
    <dgm:cxn modelId="{8B000D60-3291-4A6D-BBA9-0DF527B7E7DB}" srcId="{275B1C4F-C9E0-4F97-BEC6-EC7C56AEF8AC}" destId="{4197F35A-5D88-4A04-A88E-DBC5B5E49CD8}" srcOrd="2" destOrd="0" parTransId="{AE0BBA90-4E53-4E0B-9277-2E3DAC2F3516}" sibTransId="{DE357DF3-2FBA-4026-92CB-915923505455}"/>
    <dgm:cxn modelId="{756080F0-083F-4B35-A291-A1BFF2AF3B3E}" type="presOf" srcId="{F7CD47C6-7103-4F88-839A-63C833712490}" destId="{9CB98D1F-FC47-411E-9A79-E42A71E6C54B}" srcOrd="0" destOrd="1" presId="urn:microsoft.com/office/officeart/2005/8/layout/hList1"/>
    <dgm:cxn modelId="{64E87765-67F8-4522-8E24-6E74543377B9}" type="presOf" srcId="{A13AA569-F815-4E84-B29F-514E3E940D6D}" destId="{1EA4E290-CA7A-4145-B35D-A2DA368724FD}" srcOrd="0" destOrd="0" presId="urn:microsoft.com/office/officeart/2005/8/layout/hList1"/>
    <dgm:cxn modelId="{1E0C3475-6394-4DB7-AA5E-03ADF2362BE6}" type="presOf" srcId="{275B1C4F-C9E0-4F97-BEC6-EC7C56AEF8AC}" destId="{6F2DF5D1-9ABC-4651-8BFB-51C32D0C4C18}" srcOrd="0" destOrd="0" presId="urn:microsoft.com/office/officeart/2005/8/layout/hList1"/>
    <dgm:cxn modelId="{C49D3BC2-B088-43D2-BB86-991B8AB3347A}" type="presOf" srcId="{27F5FF8C-647C-4DDA-BC31-5E9F81BD0410}" destId="{A00FBFA2-12D1-40F8-AD19-8C1A39C7ACAE}" srcOrd="0" destOrd="1" presId="urn:microsoft.com/office/officeart/2005/8/layout/hList1"/>
    <dgm:cxn modelId="{8A1AFB7D-B6E5-46FB-AB27-3DF8D3F19C7A}" type="presOf" srcId="{49C115D4-F3D3-4AE1-B7AC-BCFAE5224E1C}" destId="{9CB98D1F-FC47-411E-9A79-E42A71E6C54B}" srcOrd="0" destOrd="0" presId="urn:microsoft.com/office/officeart/2005/8/layout/hList1"/>
    <dgm:cxn modelId="{A3E7AE7D-D921-40A2-B22F-1D648D5E5903}" type="presOf" srcId="{CF2F6677-66B3-46ED-ACC1-2C086521C606}" destId="{4C726989-0720-4BB6-BD16-017CC67D74A5}" srcOrd="0" destOrd="0" presId="urn:microsoft.com/office/officeart/2005/8/layout/hList1"/>
    <dgm:cxn modelId="{4098FA86-0B0B-4104-9CA1-C722CBAB4B3F}" type="presParOf" srcId="{1EA4E290-CA7A-4145-B35D-A2DA368724FD}" destId="{76DFF615-9DDE-4709-B4BC-D4344259488C}" srcOrd="0" destOrd="0" presId="urn:microsoft.com/office/officeart/2005/8/layout/hList1"/>
    <dgm:cxn modelId="{3F49DC8E-9BB5-40C5-8387-3AFBB972B986}" type="presParOf" srcId="{76DFF615-9DDE-4709-B4BC-D4344259488C}" destId="{4E66558D-8DFE-47BA-96A6-CB02AB686F50}" srcOrd="0" destOrd="0" presId="urn:microsoft.com/office/officeart/2005/8/layout/hList1"/>
    <dgm:cxn modelId="{AB3BAAE0-7A47-4F3F-97D4-AA32E948B57F}" type="presParOf" srcId="{76DFF615-9DDE-4709-B4BC-D4344259488C}" destId="{9CB98D1F-FC47-411E-9A79-E42A71E6C54B}" srcOrd="1" destOrd="0" presId="urn:microsoft.com/office/officeart/2005/8/layout/hList1"/>
    <dgm:cxn modelId="{549B01E7-BE2C-4660-A375-C86C868F9BDC}" type="presParOf" srcId="{1EA4E290-CA7A-4145-B35D-A2DA368724FD}" destId="{7DEF005B-8F1D-46CA-A3A8-FB5351FE69FB}" srcOrd="1" destOrd="0" presId="urn:microsoft.com/office/officeart/2005/8/layout/hList1"/>
    <dgm:cxn modelId="{68EFBB84-2B4A-423C-88A7-FB01D58AC463}" type="presParOf" srcId="{1EA4E290-CA7A-4145-B35D-A2DA368724FD}" destId="{B288DE29-9F8D-46FD-B769-07CB98E31B3F}" srcOrd="2" destOrd="0" presId="urn:microsoft.com/office/officeart/2005/8/layout/hList1"/>
    <dgm:cxn modelId="{8CB34BFC-EF34-4D29-8A4D-21D2F09B4395}" type="presParOf" srcId="{B288DE29-9F8D-46FD-B769-07CB98E31B3F}" destId="{6F2DF5D1-9ABC-4651-8BFB-51C32D0C4C18}" srcOrd="0" destOrd="0" presId="urn:microsoft.com/office/officeart/2005/8/layout/hList1"/>
    <dgm:cxn modelId="{B5CA92CF-D4D3-4434-8648-D77614661EBF}" type="presParOf" srcId="{B288DE29-9F8D-46FD-B769-07CB98E31B3F}" destId="{A00FBFA2-12D1-40F8-AD19-8C1A39C7ACAE}" srcOrd="1" destOrd="0" presId="urn:microsoft.com/office/officeart/2005/8/layout/hList1"/>
    <dgm:cxn modelId="{008CC1EF-0845-47CF-AC2C-DC9EAEC61761}" type="presParOf" srcId="{1EA4E290-CA7A-4145-B35D-A2DA368724FD}" destId="{4164B67B-3169-4D53-8905-42C8252DE059}" srcOrd="3" destOrd="0" presId="urn:microsoft.com/office/officeart/2005/8/layout/hList1"/>
    <dgm:cxn modelId="{9C813E78-3E8E-4341-8CCC-B438FE7B330F}" type="presParOf" srcId="{1EA4E290-CA7A-4145-B35D-A2DA368724FD}" destId="{72F9C382-EB38-462F-B15A-C63FFE870FA2}" srcOrd="4" destOrd="0" presId="urn:microsoft.com/office/officeart/2005/8/layout/hList1"/>
    <dgm:cxn modelId="{46AD5A07-9ABE-4548-A5E4-8F6F24C7BB5B}" type="presParOf" srcId="{72F9C382-EB38-462F-B15A-C63FFE870FA2}" destId="{60FBB8DB-5A5E-4C14-ACE8-BF1B613CC208}" srcOrd="0" destOrd="0" presId="urn:microsoft.com/office/officeart/2005/8/layout/hList1"/>
    <dgm:cxn modelId="{3398755F-9B8E-416F-9C8F-86BB5D483F77}" type="presParOf" srcId="{72F9C382-EB38-462F-B15A-C63FFE870FA2}" destId="{4C726989-0720-4BB6-BD16-017CC67D74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3AA569-F815-4E84-B29F-514E3E940D6D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92670-7772-4B52-BBC6-5786D836C769}">
      <dgm:prSet/>
      <dgm:spPr/>
      <dgm:t>
        <a:bodyPr/>
        <a:lstStyle/>
        <a:p>
          <a:pPr rtl="0"/>
          <a:r>
            <a:rPr lang="en-US" b="1" dirty="0" smtClean="0"/>
            <a:t>Articulates the urgent need for change – to create the </a:t>
          </a:r>
          <a:r>
            <a:rPr lang="en-US" b="1" u="sng" dirty="0" smtClean="0"/>
            <a:t>Awareness</a:t>
          </a:r>
          <a:r>
            <a:rPr lang="en-US" b="1" dirty="0" smtClean="0"/>
            <a:t> and </a:t>
          </a:r>
          <a:r>
            <a:rPr lang="en-US" b="1" u="sng" dirty="0" smtClean="0"/>
            <a:t>Desire</a:t>
          </a:r>
          <a:endParaRPr lang="en-US" b="1" u="sng" dirty="0"/>
        </a:p>
      </dgm:t>
    </dgm:pt>
    <dgm:pt modelId="{97CD401C-0CB6-44C5-82BF-D65A108B5757}" type="parTrans" cxnId="{BD30A2C0-08DB-4D04-8E18-3B3A8B920F13}">
      <dgm:prSet/>
      <dgm:spPr/>
      <dgm:t>
        <a:bodyPr/>
        <a:lstStyle/>
        <a:p>
          <a:endParaRPr lang="en-US"/>
        </a:p>
      </dgm:t>
    </dgm:pt>
    <dgm:pt modelId="{2B6786FA-A262-4283-A39D-6C4A6E126179}" type="sibTrans" cxnId="{BD30A2C0-08DB-4D04-8E18-3B3A8B920F13}">
      <dgm:prSet/>
      <dgm:spPr/>
      <dgm:t>
        <a:bodyPr/>
        <a:lstStyle/>
        <a:p>
          <a:endParaRPr lang="en-US"/>
        </a:p>
      </dgm:t>
    </dgm:pt>
    <dgm:pt modelId="{DAF7C4AE-8FFD-48A7-94E5-22AC3C8889F5}">
      <dgm:prSet/>
      <dgm:spPr/>
      <dgm:t>
        <a:bodyPr/>
        <a:lstStyle/>
        <a:p>
          <a:pPr rtl="0"/>
          <a:r>
            <a:rPr lang="en-US" b="1" dirty="0" smtClean="0"/>
            <a:t>In both moral (injustice) and specific terms (lack of access to high quality, low cost care)</a:t>
          </a:r>
          <a:endParaRPr lang="en-US" b="1" dirty="0"/>
        </a:p>
      </dgm:t>
    </dgm:pt>
    <dgm:pt modelId="{AD14AA61-7026-4AF6-A543-B85CEB7205D3}" type="parTrans" cxnId="{910CA5EB-8D40-4EBC-8D2E-626761837AD6}">
      <dgm:prSet/>
      <dgm:spPr/>
      <dgm:t>
        <a:bodyPr/>
        <a:lstStyle/>
        <a:p>
          <a:endParaRPr lang="en-US"/>
        </a:p>
      </dgm:t>
    </dgm:pt>
    <dgm:pt modelId="{E528BEB5-8096-4102-A065-82B14749DBE3}" type="sibTrans" cxnId="{910CA5EB-8D40-4EBC-8D2E-626761837AD6}">
      <dgm:prSet/>
      <dgm:spPr/>
      <dgm:t>
        <a:bodyPr/>
        <a:lstStyle/>
        <a:p>
          <a:endParaRPr lang="en-US"/>
        </a:p>
      </dgm:t>
    </dgm:pt>
    <dgm:pt modelId="{FC268509-8BD3-4C2F-922A-7009CFA5F0B9}">
      <dgm:prSet/>
      <dgm:spPr/>
      <dgm:t>
        <a:bodyPr/>
        <a:lstStyle/>
        <a:p>
          <a:pPr rtl="0"/>
          <a:r>
            <a:rPr lang="en-US" b="1" dirty="0" smtClean="0"/>
            <a:t>Creates a contrast – a challenge with a source of hope</a:t>
          </a:r>
          <a:endParaRPr lang="en-US" b="1" dirty="0"/>
        </a:p>
      </dgm:t>
    </dgm:pt>
    <dgm:pt modelId="{8BE0FC19-CB00-463F-B15F-9BF6AC28FE08}" type="parTrans" cxnId="{31123764-A24E-470D-A6AD-8C67BF700D6D}">
      <dgm:prSet/>
      <dgm:spPr/>
      <dgm:t>
        <a:bodyPr/>
        <a:lstStyle/>
        <a:p>
          <a:endParaRPr lang="en-US"/>
        </a:p>
      </dgm:t>
    </dgm:pt>
    <dgm:pt modelId="{B9594D61-5AEE-45AA-9175-49CFAEFFA5E3}" type="sibTrans" cxnId="{31123764-A24E-470D-A6AD-8C67BF700D6D}">
      <dgm:prSet/>
      <dgm:spPr/>
      <dgm:t>
        <a:bodyPr/>
        <a:lstStyle/>
        <a:p>
          <a:endParaRPr lang="en-US"/>
        </a:p>
      </dgm:t>
    </dgm:pt>
    <dgm:pt modelId="{2C03438C-8A4E-493C-8E85-522EB367E6A0}">
      <dgm:prSet/>
      <dgm:spPr/>
      <dgm:t>
        <a:bodyPr/>
        <a:lstStyle/>
        <a:p>
          <a:pPr rtl="0"/>
          <a:r>
            <a:rPr lang="en-US" b="1" dirty="0" smtClean="0"/>
            <a:t>Is as specific as possible to achieve a practical, tangible change</a:t>
          </a:r>
          <a:endParaRPr lang="en-US" b="1" dirty="0"/>
        </a:p>
      </dgm:t>
    </dgm:pt>
    <dgm:pt modelId="{168BC961-90B9-48DA-ACC4-6DB2C3AFC00B}" type="parTrans" cxnId="{4E89C1AA-3664-492E-8FB6-7D03042A295B}">
      <dgm:prSet/>
      <dgm:spPr/>
      <dgm:t>
        <a:bodyPr/>
        <a:lstStyle/>
        <a:p>
          <a:endParaRPr lang="en-US"/>
        </a:p>
      </dgm:t>
    </dgm:pt>
    <dgm:pt modelId="{34313D97-3807-49F2-8A0A-9E9A4CF9639A}" type="sibTrans" cxnId="{4E89C1AA-3664-492E-8FB6-7D03042A295B}">
      <dgm:prSet/>
      <dgm:spPr/>
      <dgm:t>
        <a:bodyPr/>
        <a:lstStyle/>
        <a:p>
          <a:endParaRPr lang="en-US"/>
        </a:p>
      </dgm:t>
    </dgm:pt>
    <dgm:pt modelId="{EFB1AEE5-0CA3-4C9A-BC88-A4FAEFBAB664}">
      <dgm:prSet/>
      <dgm:spPr/>
      <dgm:t>
        <a:bodyPr/>
        <a:lstStyle/>
        <a:p>
          <a:pPr rtl="0"/>
          <a:r>
            <a:rPr lang="en-US" b="1" dirty="0" smtClean="0"/>
            <a:t>Visualizes the world as we want it to be </a:t>
          </a:r>
          <a:endParaRPr lang="en-US" b="1" dirty="0"/>
        </a:p>
      </dgm:t>
    </dgm:pt>
    <dgm:pt modelId="{94282BE2-39C1-49BF-9CD8-FCB7ED58E7C5}" type="parTrans" cxnId="{23B763CB-E5C4-4F02-BEE2-77D6D2BC27D3}">
      <dgm:prSet/>
      <dgm:spPr/>
      <dgm:t>
        <a:bodyPr/>
        <a:lstStyle/>
        <a:p>
          <a:endParaRPr lang="en-US"/>
        </a:p>
      </dgm:t>
    </dgm:pt>
    <dgm:pt modelId="{55BEFA88-765C-4455-AB0A-F8CF5B09361C}" type="sibTrans" cxnId="{23B763CB-E5C4-4F02-BEE2-77D6D2BC27D3}">
      <dgm:prSet/>
      <dgm:spPr/>
      <dgm:t>
        <a:bodyPr/>
        <a:lstStyle/>
        <a:p>
          <a:endParaRPr lang="en-US"/>
        </a:p>
      </dgm:t>
    </dgm:pt>
    <dgm:pt modelId="{FCD55135-21DB-4917-900F-809B4F50FB9A}" type="pres">
      <dgm:prSet presAssocID="{A13AA569-F815-4E84-B29F-514E3E940D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FA1C2C-D5C8-4413-A1AF-B01E40AB7A0D}" type="pres">
      <dgm:prSet presAssocID="{45292670-7772-4B52-BBC6-5786D836C7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8052E-A9F5-482C-A023-953BBA9EF0C5}" type="pres">
      <dgm:prSet presAssocID="{2B6786FA-A262-4283-A39D-6C4A6E126179}" presName="sibTrans" presStyleCnt="0"/>
      <dgm:spPr/>
      <dgm:t>
        <a:bodyPr/>
        <a:lstStyle/>
        <a:p>
          <a:endParaRPr lang="en-US"/>
        </a:p>
      </dgm:t>
    </dgm:pt>
    <dgm:pt modelId="{CD07F7EA-030D-4E5B-9275-749AD2BF8694}" type="pres">
      <dgm:prSet presAssocID="{DAF7C4AE-8FFD-48A7-94E5-22AC3C8889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8A21E-0B67-42AD-95BE-DFC649A41E78}" type="pres">
      <dgm:prSet presAssocID="{E528BEB5-8096-4102-A065-82B14749DBE3}" presName="sibTrans" presStyleCnt="0"/>
      <dgm:spPr/>
      <dgm:t>
        <a:bodyPr/>
        <a:lstStyle/>
        <a:p>
          <a:endParaRPr lang="en-US"/>
        </a:p>
      </dgm:t>
    </dgm:pt>
    <dgm:pt modelId="{C0B3784F-BACD-42EB-AA5B-582872F07511}" type="pres">
      <dgm:prSet presAssocID="{FC268509-8BD3-4C2F-922A-7009CFA5F0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7B9E-34D2-425A-8B9E-09E08C110CD9}" type="pres">
      <dgm:prSet presAssocID="{B9594D61-5AEE-45AA-9175-49CFAEFFA5E3}" presName="sibTrans" presStyleCnt="0"/>
      <dgm:spPr/>
      <dgm:t>
        <a:bodyPr/>
        <a:lstStyle/>
        <a:p>
          <a:endParaRPr lang="en-US"/>
        </a:p>
      </dgm:t>
    </dgm:pt>
    <dgm:pt modelId="{9500424F-DD09-4A91-A4AE-F3AA70C4BFE2}" type="pres">
      <dgm:prSet presAssocID="{2C03438C-8A4E-493C-8E85-522EB367E6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3E77-FAE5-4D04-A94D-064FE0083E0C}" type="pres">
      <dgm:prSet presAssocID="{34313D97-3807-49F2-8A0A-9E9A4CF9639A}" presName="sibTrans" presStyleCnt="0"/>
      <dgm:spPr/>
      <dgm:t>
        <a:bodyPr/>
        <a:lstStyle/>
        <a:p>
          <a:endParaRPr lang="en-US"/>
        </a:p>
      </dgm:t>
    </dgm:pt>
    <dgm:pt modelId="{C7070046-3E25-480A-8C4A-6F3D620488B1}" type="pres">
      <dgm:prSet presAssocID="{EFB1AEE5-0CA3-4C9A-BC88-A4FAEFBAB6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AACA74-EC9D-42C6-92CB-158943B39DA4}" type="presOf" srcId="{2C03438C-8A4E-493C-8E85-522EB367E6A0}" destId="{9500424F-DD09-4A91-A4AE-F3AA70C4BFE2}" srcOrd="0" destOrd="0" presId="urn:microsoft.com/office/officeart/2005/8/layout/default"/>
    <dgm:cxn modelId="{4E89C1AA-3664-492E-8FB6-7D03042A295B}" srcId="{A13AA569-F815-4E84-B29F-514E3E940D6D}" destId="{2C03438C-8A4E-493C-8E85-522EB367E6A0}" srcOrd="3" destOrd="0" parTransId="{168BC961-90B9-48DA-ACC4-6DB2C3AFC00B}" sibTransId="{34313D97-3807-49F2-8A0A-9E9A4CF9639A}"/>
    <dgm:cxn modelId="{BD30A2C0-08DB-4D04-8E18-3B3A8B920F13}" srcId="{A13AA569-F815-4E84-B29F-514E3E940D6D}" destId="{45292670-7772-4B52-BBC6-5786D836C769}" srcOrd="0" destOrd="0" parTransId="{97CD401C-0CB6-44C5-82BF-D65A108B5757}" sibTransId="{2B6786FA-A262-4283-A39D-6C4A6E126179}"/>
    <dgm:cxn modelId="{31123764-A24E-470D-A6AD-8C67BF700D6D}" srcId="{A13AA569-F815-4E84-B29F-514E3E940D6D}" destId="{FC268509-8BD3-4C2F-922A-7009CFA5F0B9}" srcOrd="2" destOrd="0" parTransId="{8BE0FC19-CB00-463F-B15F-9BF6AC28FE08}" sibTransId="{B9594D61-5AEE-45AA-9175-49CFAEFFA5E3}"/>
    <dgm:cxn modelId="{A6774060-72B8-4B9F-A6DB-B4387D3A83E3}" type="presOf" srcId="{EFB1AEE5-0CA3-4C9A-BC88-A4FAEFBAB664}" destId="{C7070046-3E25-480A-8C4A-6F3D620488B1}" srcOrd="0" destOrd="0" presId="urn:microsoft.com/office/officeart/2005/8/layout/default"/>
    <dgm:cxn modelId="{D0839CE3-AEE4-49C7-AED9-B7767E20DC8B}" type="presOf" srcId="{A13AA569-F815-4E84-B29F-514E3E940D6D}" destId="{FCD55135-21DB-4917-900F-809B4F50FB9A}" srcOrd="0" destOrd="0" presId="urn:microsoft.com/office/officeart/2005/8/layout/default"/>
    <dgm:cxn modelId="{98E92A85-2570-4D2E-A438-3960080B0038}" type="presOf" srcId="{45292670-7772-4B52-BBC6-5786D836C769}" destId="{3DFA1C2C-D5C8-4413-A1AF-B01E40AB7A0D}" srcOrd="0" destOrd="0" presId="urn:microsoft.com/office/officeart/2005/8/layout/default"/>
    <dgm:cxn modelId="{23B763CB-E5C4-4F02-BEE2-77D6D2BC27D3}" srcId="{A13AA569-F815-4E84-B29F-514E3E940D6D}" destId="{EFB1AEE5-0CA3-4C9A-BC88-A4FAEFBAB664}" srcOrd="4" destOrd="0" parTransId="{94282BE2-39C1-49BF-9CD8-FCB7ED58E7C5}" sibTransId="{55BEFA88-765C-4455-AB0A-F8CF5B09361C}"/>
    <dgm:cxn modelId="{EADA0AE9-BC1B-4DCB-B783-4C7311582664}" type="presOf" srcId="{FC268509-8BD3-4C2F-922A-7009CFA5F0B9}" destId="{C0B3784F-BACD-42EB-AA5B-582872F07511}" srcOrd="0" destOrd="0" presId="urn:microsoft.com/office/officeart/2005/8/layout/default"/>
    <dgm:cxn modelId="{0691C59E-7A18-44E2-B0CA-33A436287578}" type="presOf" srcId="{DAF7C4AE-8FFD-48A7-94E5-22AC3C8889F5}" destId="{CD07F7EA-030D-4E5B-9275-749AD2BF8694}" srcOrd="0" destOrd="0" presId="urn:microsoft.com/office/officeart/2005/8/layout/default"/>
    <dgm:cxn modelId="{910CA5EB-8D40-4EBC-8D2E-626761837AD6}" srcId="{A13AA569-F815-4E84-B29F-514E3E940D6D}" destId="{DAF7C4AE-8FFD-48A7-94E5-22AC3C8889F5}" srcOrd="1" destOrd="0" parTransId="{AD14AA61-7026-4AF6-A543-B85CEB7205D3}" sibTransId="{E528BEB5-8096-4102-A065-82B14749DBE3}"/>
    <dgm:cxn modelId="{997D079E-AF12-4E1C-8E11-0D12D4607270}" type="presParOf" srcId="{FCD55135-21DB-4917-900F-809B4F50FB9A}" destId="{3DFA1C2C-D5C8-4413-A1AF-B01E40AB7A0D}" srcOrd="0" destOrd="0" presId="urn:microsoft.com/office/officeart/2005/8/layout/default"/>
    <dgm:cxn modelId="{C418153A-1CCA-4E3A-AB67-452F630DDD4B}" type="presParOf" srcId="{FCD55135-21DB-4917-900F-809B4F50FB9A}" destId="{FC08052E-A9F5-482C-A023-953BBA9EF0C5}" srcOrd="1" destOrd="0" presId="urn:microsoft.com/office/officeart/2005/8/layout/default"/>
    <dgm:cxn modelId="{DA381AAB-6061-4BFE-8D85-8BE9D03F89A3}" type="presParOf" srcId="{FCD55135-21DB-4917-900F-809B4F50FB9A}" destId="{CD07F7EA-030D-4E5B-9275-749AD2BF8694}" srcOrd="2" destOrd="0" presId="urn:microsoft.com/office/officeart/2005/8/layout/default"/>
    <dgm:cxn modelId="{1736CC71-E1A6-4F99-9428-D620F86D7006}" type="presParOf" srcId="{FCD55135-21DB-4917-900F-809B4F50FB9A}" destId="{C4D8A21E-0B67-42AD-95BE-DFC649A41E78}" srcOrd="3" destOrd="0" presId="urn:microsoft.com/office/officeart/2005/8/layout/default"/>
    <dgm:cxn modelId="{9981D7CF-0A46-4F60-83EB-553C21327EEF}" type="presParOf" srcId="{FCD55135-21DB-4917-900F-809B4F50FB9A}" destId="{C0B3784F-BACD-42EB-AA5B-582872F07511}" srcOrd="4" destOrd="0" presId="urn:microsoft.com/office/officeart/2005/8/layout/default"/>
    <dgm:cxn modelId="{FF1F570E-D3C8-4D12-B1F8-325E7D72849E}" type="presParOf" srcId="{FCD55135-21DB-4917-900F-809B4F50FB9A}" destId="{E1EA7B9E-34D2-425A-8B9E-09E08C110CD9}" srcOrd="5" destOrd="0" presId="urn:microsoft.com/office/officeart/2005/8/layout/default"/>
    <dgm:cxn modelId="{43D48AB1-B867-43B5-812D-A361207278C8}" type="presParOf" srcId="{FCD55135-21DB-4917-900F-809B4F50FB9A}" destId="{9500424F-DD09-4A91-A4AE-F3AA70C4BFE2}" srcOrd="6" destOrd="0" presId="urn:microsoft.com/office/officeart/2005/8/layout/default"/>
    <dgm:cxn modelId="{24187E23-1831-49BB-A676-DB0732B1E435}" type="presParOf" srcId="{FCD55135-21DB-4917-900F-809B4F50FB9A}" destId="{FE603E77-FAE5-4D04-A94D-064FE0083E0C}" srcOrd="7" destOrd="0" presId="urn:microsoft.com/office/officeart/2005/8/layout/default"/>
    <dgm:cxn modelId="{853713D6-57A1-4BEE-B355-9CBE676C607E}" type="presParOf" srcId="{FCD55135-21DB-4917-900F-809B4F50FB9A}" destId="{C7070046-3E25-480A-8C4A-6F3D620488B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3AA569-F815-4E84-B29F-514E3E940D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92670-7772-4B52-BBC6-5786D836C769}">
      <dgm:prSet/>
      <dgm:spPr/>
      <dgm:t>
        <a:bodyPr/>
        <a:lstStyle/>
        <a:p>
          <a:pPr rtl="0"/>
          <a:r>
            <a:rPr lang="en-US" b="1" dirty="0" smtClean="0"/>
            <a:t>STEP 1</a:t>
          </a:r>
        </a:p>
        <a:p>
          <a:pPr rtl="0"/>
          <a:r>
            <a:rPr lang="en-US" dirty="0" smtClean="0"/>
            <a:t>Understand your partnerships</a:t>
          </a:r>
          <a:endParaRPr lang="en-US" dirty="0"/>
        </a:p>
      </dgm:t>
    </dgm:pt>
    <dgm:pt modelId="{97CD401C-0CB6-44C5-82BF-D65A108B5757}" type="parTrans" cxnId="{BD30A2C0-08DB-4D04-8E18-3B3A8B920F13}">
      <dgm:prSet/>
      <dgm:spPr/>
      <dgm:t>
        <a:bodyPr/>
        <a:lstStyle/>
        <a:p>
          <a:endParaRPr lang="en-US"/>
        </a:p>
      </dgm:t>
    </dgm:pt>
    <dgm:pt modelId="{2B6786FA-A262-4283-A39D-6C4A6E126179}" type="sibTrans" cxnId="{BD30A2C0-08DB-4D04-8E18-3B3A8B920F13}">
      <dgm:prSet/>
      <dgm:spPr/>
      <dgm:t>
        <a:bodyPr/>
        <a:lstStyle/>
        <a:p>
          <a:endParaRPr lang="en-US"/>
        </a:p>
      </dgm:t>
    </dgm:pt>
    <dgm:pt modelId="{49C115D4-F3D3-4AE1-B7AC-BCFAE5224E1C}">
      <dgm:prSet/>
      <dgm:spPr/>
      <dgm:t>
        <a:bodyPr/>
        <a:lstStyle/>
        <a:p>
          <a:pPr rtl="0"/>
          <a:r>
            <a:rPr lang="en-US" dirty="0" smtClean="0"/>
            <a:t>Map partners</a:t>
          </a:r>
          <a:endParaRPr lang="en-US" dirty="0"/>
        </a:p>
      </dgm:t>
    </dgm:pt>
    <dgm:pt modelId="{58A39986-A7D5-44AD-B11E-DB96D0463695}" type="parTrans" cxnId="{A1A94249-EC91-44A1-B883-0D39E6F4B48C}">
      <dgm:prSet/>
      <dgm:spPr/>
      <dgm:t>
        <a:bodyPr/>
        <a:lstStyle/>
        <a:p>
          <a:endParaRPr lang="en-US"/>
        </a:p>
      </dgm:t>
    </dgm:pt>
    <dgm:pt modelId="{2942235D-9DA3-4D10-AED0-0CF2E9A76911}" type="sibTrans" cxnId="{A1A94249-EC91-44A1-B883-0D39E6F4B48C}">
      <dgm:prSet/>
      <dgm:spPr/>
      <dgm:t>
        <a:bodyPr/>
        <a:lstStyle/>
        <a:p>
          <a:endParaRPr lang="en-US"/>
        </a:p>
      </dgm:t>
    </dgm:pt>
    <dgm:pt modelId="{4C4AB30C-BAE5-4193-89CD-34B8614B767D}">
      <dgm:prSet/>
      <dgm:spPr/>
      <dgm:t>
        <a:bodyPr/>
        <a:lstStyle/>
        <a:p>
          <a:pPr rtl="0"/>
          <a:r>
            <a:rPr lang="en-US" dirty="0" smtClean="0"/>
            <a:t>Map values and interests</a:t>
          </a:r>
          <a:endParaRPr lang="en-US" dirty="0"/>
        </a:p>
      </dgm:t>
    </dgm:pt>
    <dgm:pt modelId="{D58CFA10-118F-44C4-B707-C2071B790911}" type="parTrans" cxnId="{74AF4F55-C324-4AA4-94CD-8151E7EA8D4E}">
      <dgm:prSet/>
      <dgm:spPr/>
      <dgm:t>
        <a:bodyPr/>
        <a:lstStyle/>
        <a:p>
          <a:endParaRPr lang="en-US"/>
        </a:p>
      </dgm:t>
    </dgm:pt>
    <dgm:pt modelId="{40A2B2D6-5756-4F43-A940-D9F72F0D7670}" type="sibTrans" cxnId="{74AF4F55-C324-4AA4-94CD-8151E7EA8D4E}">
      <dgm:prSet/>
      <dgm:spPr/>
      <dgm:t>
        <a:bodyPr/>
        <a:lstStyle/>
        <a:p>
          <a:endParaRPr lang="en-US"/>
        </a:p>
      </dgm:t>
    </dgm:pt>
    <dgm:pt modelId="{AFF908E2-CFBC-4FA0-B29B-A1F6BD80AD6B}">
      <dgm:prSet/>
      <dgm:spPr/>
      <dgm:t>
        <a:bodyPr/>
        <a:lstStyle/>
        <a:p>
          <a:pPr rtl="0"/>
          <a:r>
            <a:rPr lang="en-US" dirty="0" smtClean="0"/>
            <a:t>Map assets and access to resources</a:t>
          </a:r>
          <a:endParaRPr lang="en-US" dirty="0"/>
        </a:p>
      </dgm:t>
    </dgm:pt>
    <dgm:pt modelId="{7684C19C-B398-42B0-A0C5-BBDEF80EAE5A}" type="parTrans" cxnId="{C61BC2B6-074D-4FE8-BE5B-2A6D4DC30C69}">
      <dgm:prSet/>
      <dgm:spPr/>
      <dgm:t>
        <a:bodyPr/>
        <a:lstStyle/>
        <a:p>
          <a:endParaRPr lang="en-US"/>
        </a:p>
      </dgm:t>
    </dgm:pt>
    <dgm:pt modelId="{1F52AB6E-DEFF-4645-AB2F-803A8302865C}" type="sibTrans" cxnId="{C61BC2B6-074D-4FE8-BE5B-2A6D4DC30C69}">
      <dgm:prSet/>
      <dgm:spPr/>
      <dgm:t>
        <a:bodyPr/>
        <a:lstStyle/>
        <a:p>
          <a:endParaRPr lang="en-US"/>
        </a:p>
      </dgm:t>
    </dgm:pt>
    <dgm:pt modelId="{275B1C4F-C9E0-4F97-BEC6-EC7C56AEF8AC}">
      <dgm:prSet/>
      <dgm:spPr/>
      <dgm:t>
        <a:bodyPr/>
        <a:lstStyle/>
        <a:p>
          <a:pPr rtl="0"/>
          <a:r>
            <a:rPr lang="en-US" b="1" dirty="0" smtClean="0"/>
            <a:t>STEP 2</a:t>
          </a:r>
        </a:p>
        <a:p>
          <a:pPr rtl="0"/>
          <a:r>
            <a:rPr lang="en-US" dirty="0" smtClean="0"/>
            <a:t>Organize your engagement of your partnerships</a:t>
          </a:r>
          <a:endParaRPr lang="en-US" dirty="0"/>
        </a:p>
      </dgm:t>
    </dgm:pt>
    <dgm:pt modelId="{77A73521-B83B-4DB1-AACC-3C3DDFA50678}" type="parTrans" cxnId="{90BDE48E-FECB-4BC0-9B96-8CB256910074}">
      <dgm:prSet/>
      <dgm:spPr/>
      <dgm:t>
        <a:bodyPr/>
        <a:lstStyle/>
        <a:p>
          <a:endParaRPr lang="en-US"/>
        </a:p>
      </dgm:t>
    </dgm:pt>
    <dgm:pt modelId="{B3E0C1E6-DD10-4208-8160-9D83111D6033}" type="sibTrans" cxnId="{90BDE48E-FECB-4BC0-9B96-8CB256910074}">
      <dgm:prSet/>
      <dgm:spPr/>
      <dgm:t>
        <a:bodyPr/>
        <a:lstStyle/>
        <a:p>
          <a:endParaRPr lang="en-US"/>
        </a:p>
      </dgm:t>
    </dgm:pt>
    <dgm:pt modelId="{26909ED7-3B0B-4799-B578-D4A5EB745031}">
      <dgm:prSet/>
      <dgm:spPr/>
      <dgm:t>
        <a:bodyPr/>
        <a:lstStyle/>
        <a:p>
          <a:pPr rtl="0"/>
          <a:r>
            <a:rPr lang="en-US" dirty="0" smtClean="0"/>
            <a:t>Understand your partners influence and impact</a:t>
          </a:r>
          <a:endParaRPr lang="en-US" dirty="0"/>
        </a:p>
      </dgm:t>
    </dgm:pt>
    <dgm:pt modelId="{5E59F5AB-FF5A-4C50-8A9E-0915F07F5DF1}" type="parTrans" cxnId="{9D01D286-B0DE-4B6E-B45B-BD2CC3CA38D3}">
      <dgm:prSet/>
      <dgm:spPr/>
      <dgm:t>
        <a:bodyPr/>
        <a:lstStyle/>
        <a:p>
          <a:endParaRPr lang="en-US"/>
        </a:p>
      </dgm:t>
    </dgm:pt>
    <dgm:pt modelId="{EA8ECF8C-57F7-46D6-8C8E-94B839970BCF}" type="sibTrans" cxnId="{9D01D286-B0DE-4B6E-B45B-BD2CC3CA38D3}">
      <dgm:prSet/>
      <dgm:spPr/>
      <dgm:t>
        <a:bodyPr/>
        <a:lstStyle/>
        <a:p>
          <a:endParaRPr lang="en-US"/>
        </a:p>
      </dgm:t>
    </dgm:pt>
    <dgm:pt modelId="{9724F48F-DBB8-4535-A268-B58A5F5FC029}">
      <dgm:prSet/>
      <dgm:spPr/>
      <dgm:t>
        <a:bodyPr/>
        <a:lstStyle/>
        <a:p>
          <a:pPr rtl="0"/>
          <a:r>
            <a:rPr lang="en-US" dirty="0" smtClean="0"/>
            <a:t>Prioritize your partners</a:t>
          </a:r>
          <a:endParaRPr lang="en-US" dirty="0"/>
        </a:p>
      </dgm:t>
    </dgm:pt>
    <dgm:pt modelId="{25F6ABD0-86D7-4906-9780-6009FBD22026}" type="parTrans" cxnId="{D4A8157E-4134-4B27-8E19-90EAF13F4897}">
      <dgm:prSet/>
      <dgm:spPr/>
      <dgm:t>
        <a:bodyPr/>
        <a:lstStyle/>
        <a:p>
          <a:endParaRPr lang="en-US"/>
        </a:p>
      </dgm:t>
    </dgm:pt>
    <dgm:pt modelId="{B1919E29-CBB3-4DC5-86FD-A0B2CB480318}" type="sibTrans" cxnId="{D4A8157E-4134-4B27-8E19-90EAF13F4897}">
      <dgm:prSet/>
      <dgm:spPr/>
      <dgm:t>
        <a:bodyPr/>
        <a:lstStyle/>
        <a:p>
          <a:endParaRPr lang="en-US"/>
        </a:p>
      </dgm:t>
    </dgm:pt>
    <dgm:pt modelId="{DC24C419-BA23-412C-BD7D-6BC870E12405}">
      <dgm:prSet/>
      <dgm:spPr/>
      <dgm:t>
        <a:bodyPr/>
        <a:lstStyle/>
        <a:p>
          <a:pPr rtl="0"/>
          <a:r>
            <a:rPr lang="en-US" dirty="0" smtClean="0"/>
            <a:t>Identify your partners objectives, interest and success</a:t>
          </a:r>
          <a:endParaRPr lang="en-US" dirty="0"/>
        </a:p>
      </dgm:t>
    </dgm:pt>
    <dgm:pt modelId="{E20F0673-D943-45FD-9675-1FD1401B4F4D}" type="parTrans" cxnId="{AFD31087-3C4C-4F6F-96B8-5D51BCCBF40D}">
      <dgm:prSet/>
      <dgm:spPr/>
      <dgm:t>
        <a:bodyPr/>
        <a:lstStyle/>
        <a:p>
          <a:endParaRPr lang="en-US"/>
        </a:p>
      </dgm:t>
    </dgm:pt>
    <dgm:pt modelId="{81079EDC-9F40-4E13-8989-4D061E5AE7C9}" type="sibTrans" cxnId="{AFD31087-3C4C-4F6F-96B8-5D51BCCBF40D}">
      <dgm:prSet/>
      <dgm:spPr/>
      <dgm:t>
        <a:bodyPr/>
        <a:lstStyle/>
        <a:p>
          <a:endParaRPr lang="en-US"/>
        </a:p>
      </dgm:t>
    </dgm:pt>
    <dgm:pt modelId="{85F4CD3E-90F4-4E7B-A41F-978206BF6F8D}">
      <dgm:prSet/>
      <dgm:spPr/>
      <dgm:t>
        <a:bodyPr/>
        <a:lstStyle/>
        <a:p>
          <a:pPr rtl="0"/>
          <a:r>
            <a:rPr lang="en-US" dirty="0" smtClean="0"/>
            <a:t>Determine the ways to engage your partners</a:t>
          </a:r>
          <a:endParaRPr lang="en-US" dirty="0"/>
        </a:p>
      </dgm:t>
    </dgm:pt>
    <dgm:pt modelId="{23CC243F-6D34-4A05-8D4D-A56322465E51}" type="parTrans" cxnId="{30BB9733-CAFC-4E31-8A01-F582BF23D54E}">
      <dgm:prSet/>
      <dgm:spPr/>
      <dgm:t>
        <a:bodyPr/>
        <a:lstStyle/>
        <a:p>
          <a:endParaRPr lang="en-US"/>
        </a:p>
      </dgm:t>
    </dgm:pt>
    <dgm:pt modelId="{7B1A6827-171C-4ED7-842E-B49B811197DF}" type="sibTrans" cxnId="{30BB9733-CAFC-4E31-8A01-F582BF23D54E}">
      <dgm:prSet/>
      <dgm:spPr/>
      <dgm:t>
        <a:bodyPr/>
        <a:lstStyle/>
        <a:p>
          <a:endParaRPr lang="en-US"/>
        </a:p>
      </dgm:t>
    </dgm:pt>
    <dgm:pt modelId="{8707124D-E705-406C-BE2F-ED345DC7A27E}">
      <dgm:prSet/>
      <dgm:spPr/>
      <dgm:t>
        <a:bodyPr/>
        <a:lstStyle/>
        <a:p>
          <a:pPr rtl="0"/>
          <a:r>
            <a:rPr lang="en-US" dirty="0" smtClean="0"/>
            <a:t>Develop a communication plan</a:t>
          </a:r>
          <a:endParaRPr lang="en-US" dirty="0"/>
        </a:p>
      </dgm:t>
    </dgm:pt>
    <dgm:pt modelId="{A0CECB9F-1597-406D-84F4-3803E3DEBA13}" type="parTrans" cxnId="{19A65232-9D4D-4B44-9411-FA45D4BA2C7D}">
      <dgm:prSet/>
      <dgm:spPr/>
      <dgm:t>
        <a:bodyPr/>
        <a:lstStyle/>
        <a:p>
          <a:endParaRPr lang="en-US"/>
        </a:p>
      </dgm:t>
    </dgm:pt>
    <dgm:pt modelId="{29FFB2E7-9EF5-46C5-BAC6-4992A30E128F}" type="sibTrans" cxnId="{19A65232-9D4D-4B44-9411-FA45D4BA2C7D}">
      <dgm:prSet/>
      <dgm:spPr/>
      <dgm:t>
        <a:bodyPr/>
        <a:lstStyle/>
        <a:p>
          <a:endParaRPr lang="en-US"/>
        </a:p>
      </dgm:t>
    </dgm:pt>
    <dgm:pt modelId="{1EA4E290-CA7A-4145-B35D-A2DA368724FD}" type="pres">
      <dgm:prSet presAssocID="{A13AA569-F815-4E84-B29F-514E3E940D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DFF615-9DDE-4709-B4BC-D4344259488C}" type="pres">
      <dgm:prSet presAssocID="{45292670-7772-4B52-BBC6-5786D836C769}" presName="composite" presStyleCnt="0"/>
      <dgm:spPr/>
    </dgm:pt>
    <dgm:pt modelId="{4E66558D-8DFE-47BA-96A6-CB02AB686F50}" type="pres">
      <dgm:prSet presAssocID="{45292670-7772-4B52-BBC6-5786D836C76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8D1F-FC47-411E-9A79-E42A71E6C54B}" type="pres">
      <dgm:prSet presAssocID="{45292670-7772-4B52-BBC6-5786D836C76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F005B-8F1D-46CA-A3A8-FB5351FE69FB}" type="pres">
      <dgm:prSet presAssocID="{2B6786FA-A262-4283-A39D-6C4A6E126179}" presName="space" presStyleCnt="0"/>
      <dgm:spPr/>
    </dgm:pt>
    <dgm:pt modelId="{B288DE29-9F8D-46FD-B769-07CB98E31B3F}" type="pres">
      <dgm:prSet presAssocID="{275B1C4F-C9E0-4F97-BEC6-EC7C56AEF8AC}" presName="composite" presStyleCnt="0"/>
      <dgm:spPr/>
    </dgm:pt>
    <dgm:pt modelId="{6F2DF5D1-9ABC-4651-8BFB-51C32D0C4C18}" type="pres">
      <dgm:prSet presAssocID="{275B1C4F-C9E0-4F97-BEC6-EC7C56AEF8A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FBFA2-12D1-40F8-AD19-8C1A39C7ACAE}" type="pres">
      <dgm:prSet presAssocID="{275B1C4F-C9E0-4F97-BEC6-EC7C56AEF8A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F4F55-C324-4AA4-94CD-8151E7EA8D4E}" srcId="{45292670-7772-4B52-BBC6-5786D836C769}" destId="{4C4AB30C-BAE5-4193-89CD-34B8614B767D}" srcOrd="1" destOrd="0" parTransId="{D58CFA10-118F-44C4-B707-C2071B790911}" sibTransId="{40A2B2D6-5756-4F43-A940-D9F72F0D7670}"/>
    <dgm:cxn modelId="{D4A8157E-4134-4B27-8E19-90EAF13F4897}" srcId="{275B1C4F-C9E0-4F97-BEC6-EC7C56AEF8AC}" destId="{9724F48F-DBB8-4535-A268-B58A5F5FC029}" srcOrd="1" destOrd="0" parTransId="{25F6ABD0-86D7-4906-9780-6009FBD22026}" sibTransId="{B1919E29-CBB3-4DC5-86FD-A0B2CB480318}"/>
    <dgm:cxn modelId="{19A65232-9D4D-4B44-9411-FA45D4BA2C7D}" srcId="{275B1C4F-C9E0-4F97-BEC6-EC7C56AEF8AC}" destId="{8707124D-E705-406C-BE2F-ED345DC7A27E}" srcOrd="4" destOrd="0" parTransId="{A0CECB9F-1597-406D-84F4-3803E3DEBA13}" sibTransId="{29FFB2E7-9EF5-46C5-BAC6-4992A30E128F}"/>
    <dgm:cxn modelId="{BD30A2C0-08DB-4D04-8E18-3B3A8B920F13}" srcId="{A13AA569-F815-4E84-B29F-514E3E940D6D}" destId="{45292670-7772-4B52-BBC6-5786D836C769}" srcOrd="0" destOrd="0" parTransId="{97CD401C-0CB6-44C5-82BF-D65A108B5757}" sibTransId="{2B6786FA-A262-4283-A39D-6C4A6E126179}"/>
    <dgm:cxn modelId="{9D01D286-B0DE-4B6E-B45B-BD2CC3CA38D3}" srcId="{275B1C4F-C9E0-4F97-BEC6-EC7C56AEF8AC}" destId="{26909ED7-3B0B-4799-B578-D4A5EB745031}" srcOrd="0" destOrd="0" parTransId="{5E59F5AB-FF5A-4C50-8A9E-0915F07F5DF1}" sibTransId="{EA8ECF8C-57F7-46D6-8C8E-94B839970BCF}"/>
    <dgm:cxn modelId="{80E5E0DF-D737-4C7D-8508-FE41DDA83DEB}" type="presOf" srcId="{49C115D4-F3D3-4AE1-B7AC-BCFAE5224E1C}" destId="{9CB98D1F-FC47-411E-9A79-E42A71E6C54B}" srcOrd="0" destOrd="0" presId="urn:microsoft.com/office/officeart/2005/8/layout/hList1"/>
    <dgm:cxn modelId="{7E5369A8-8CD6-4283-B7EB-8D673A28F516}" type="presOf" srcId="{45292670-7772-4B52-BBC6-5786D836C769}" destId="{4E66558D-8DFE-47BA-96A6-CB02AB686F50}" srcOrd="0" destOrd="0" presId="urn:microsoft.com/office/officeart/2005/8/layout/hList1"/>
    <dgm:cxn modelId="{DF0B7BEF-01B8-4758-BA03-3E6125E5B1DE}" type="presOf" srcId="{9724F48F-DBB8-4535-A268-B58A5F5FC029}" destId="{A00FBFA2-12D1-40F8-AD19-8C1A39C7ACAE}" srcOrd="0" destOrd="1" presId="urn:microsoft.com/office/officeart/2005/8/layout/hList1"/>
    <dgm:cxn modelId="{A1A94249-EC91-44A1-B883-0D39E6F4B48C}" srcId="{45292670-7772-4B52-BBC6-5786D836C769}" destId="{49C115D4-F3D3-4AE1-B7AC-BCFAE5224E1C}" srcOrd="0" destOrd="0" parTransId="{58A39986-A7D5-44AD-B11E-DB96D0463695}" sibTransId="{2942235D-9DA3-4D10-AED0-0CF2E9A76911}"/>
    <dgm:cxn modelId="{E1A763BB-A60A-4325-A8BE-972DE480AA5D}" type="presOf" srcId="{8707124D-E705-406C-BE2F-ED345DC7A27E}" destId="{A00FBFA2-12D1-40F8-AD19-8C1A39C7ACAE}" srcOrd="0" destOrd="4" presId="urn:microsoft.com/office/officeart/2005/8/layout/hList1"/>
    <dgm:cxn modelId="{B9131CBC-CB6F-4D61-B2F0-DDD898E14E17}" type="presOf" srcId="{275B1C4F-C9E0-4F97-BEC6-EC7C56AEF8AC}" destId="{6F2DF5D1-9ABC-4651-8BFB-51C32D0C4C18}" srcOrd="0" destOrd="0" presId="urn:microsoft.com/office/officeart/2005/8/layout/hList1"/>
    <dgm:cxn modelId="{F284DFC4-A7DE-43FA-B18E-5CEE969475EB}" type="presOf" srcId="{4C4AB30C-BAE5-4193-89CD-34B8614B767D}" destId="{9CB98D1F-FC47-411E-9A79-E42A71E6C54B}" srcOrd="0" destOrd="1" presId="urn:microsoft.com/office/officeart/2005/8/layout/hList1"/>
    <dgm:cxn modelId="{BD0AE437-BC55-43DE-B91F-CBE6267F7C3B}" type="presOf" srcId="{26909ED7-3B0B-4799-B578-D4A5EB745031}" destId="{A00FBFA2-12D1-40F8-AD19-8C1A39C7ACAE}" srcOrd="0" destOrd="0" presId="urn:microsoft.com/office/officeart/2005/8/layout/hList1"/>
    <dgm:cxn modelId="{AFD31087-3C4C-4F6F-96B8-5D51BCCBF40D}" srcId="{275B1C4F-C9E0-4F97-BEC6-EC7C56AEF8AC}" destId="{DC24C419-BA23-412C-BD7D-6BC870E12405}" srcOrd="2" destOrd="0" parTransId="{E20F0673-D943-45FD-9675-1FD1401B4F4D}" sibTransId="{81079EDC-9F40-4E13-8989-4D061E5AE7C9}"/>
    <dgm:cxn modelId="{D7ED79DA-FCF8-4544-AA6F-9A0CBF0D7A31}" type="presOf" srcId="{A13AA569-F815-4E84-B29F-514E3E940D6D}" destId="{1EA4E290-CA7A-4145-B35D-A2DA368724FD}" srcOrd="0" destOrd="0" presId="urn:microsoft.com/office/officeart/2005/8/layout/hList1"/>
    <dgm:cxn modelId="{90BDE48E-FECB-4BC0-9B96-8CB256910074}" srcId="{A13AA569-F815-4E84-B29F-514E3E940D6D}" destId="{275B1C4F-C9E0-4F97-BEC6-EC7C56AEF8AC}" srcOrd="1" destOrd="0" parTransId="{77A73521-B83B-4DB1-AACC-3C3DDFA50678}" sibTransId="{B3E0C1E6-DD10-4208-8160-9D83111D6033}"/>
    <dgm:cxn modelId="{30BB9733-CAFC-4E31-8A01-F582BF23D54E}" srcId="{275B1C4F-C9E0-4F97-BEC6-EC7C56AEF8AC}" destId="{85F4CD3E-90F4-4E7B-A41F-978206BF6F8D}" srcOrd="3" destOrd="0" parTransId="{23CC243F-6D34-4A05-8D4D-A56322465E51}" sibTransId="{7B1A6827-171C-4ED7-842E-B49B811197DF}"/>
    <dgm:cxn modelId="{27109A44-AECA-4943-86E2-2A23CDC0540B}" type="presOf" srcId="{85F4CD3E-90F4-4E7B-A41F-978206BF6F8D}" destId="{A00FBFA2-12D1-40F8-AD19-8C1A39C7ACAE}" srcOrd="0" destOrd="3" presId="urn:microsoft.com/office/officeart/2005/8/layout/hList1"/>
    <dgm:cxn modelId="{BFB0ED51-DCBF-48AA-99EF-A0B9A753E159}" type="presOf" srcId="{AFF908E2-CFBC-4FA0-B29B-A1F6BD80AD6B}" destId="{9CB98D1F-FC47-411E-9A79-E42A71E6C54B}" srcOrd="0" destOrd="2" presId="urn:microsoft.com/office/officeart/2005/8/layout/hList1"/>
    <dgm:cxn modelId="{0304B162-F180-4B61-BCFB-A2341A66BFE7}" type="presOf" srcId="{DC24C419-BA23-412C-BD7D-6BC870E12405}" destId="{A00FBFA2-12D1-40F8-AD19-8C1A39C7ACAE}" srcOrd="0" destOrd="2" presId="urn:microsoft.com/office/officeart/2005/8/layout/hList1"/>
    <dgm:cxn modelId="{C61BC2B6-074D-4FE8-BE5B-2A6D4DC30C69}" srcId="{45292670-7772-4B52-BBC6-5786D836C769}" destId="{AFF908E2-CFBC-4FA0-B29B-A1F6BD80AD6B}" srcOrd="2" destOrd="0" parTransId="{7684C19C-B398-42B0-A0C5-BBDEF80EAE5A}" sibTransId="{1F52AB6E-DEFF-4645-AB2F-803A8302865C}"/>
    <dgm:cxn modelId="{854A359D-B65F-4BC3-B273-AAF65D8B8EE5}" type="presParOf" srcId="{1EA4E290-CA7A-4145-B35D-A2DA368724FD}" destId="{76DFF615-9DDE-4709-B4BC-D4344259488C}" srcOrd="0" destOrd="0" presId="urn:microsoft.com/office/officeart/2005/8/layout/hList1"/>
    <dgm:cxn modelId="{C583AA99-265E-4C5E-A38A-1BBB1A7EB525}" type="presParOf" srcId="{76DFF615-9DDE-4709-B4BC-D4344259488C}" destId="{4E66558D-8DFE-47BA-96A6-CB02AB686F50}" srcOrd="0" destOrd="0" presId="urn:microsoft.com/office/officeart/2005/8/layout/hList1"/>
    <dgm:cxn modelId="{E0365F52-F04A-4CC4-8636-354A42278848}" type="presParOf" srcId="{76DFF615-9DDE-4709-B4BC-D4344259488C}" destId="{9CB98D1F-FC47-411E-9A79-E42A71E6C54B}" srcOrd="1" destOrd="0" presId="urn:microsoft.com/office/officeart/2005/8/layout/hList1"/>
    <dgm:cxn modelId="{AFBC80B4-5D3B-4FA2-B8AD-B628516BC716}" type="presParOf" srcId="{1EA4E290-CA7A-4145-B35D-A2DA368724FD}" destId="{7DEF005B-8F1D-46CA-A3A8-FB5351FE69FB}" srcOrd="1" destOrd="0" presId="urn:microsoft.com/office/officeart/2005/8/layout/hList1"/>
    <dgm:cxn modelId="{90D537D9-D49B-4C08-A968-64F2FE89F725}" type="presParOf" srcId="{1EA4E290-CA7A-4145-B35D-A2DA368724FD}" destId="{B288DE29-9F8D-46FD-B769-07CB98E31B3F}" srcOrd="2" destOrd="0" presId="urn:microsoft.com/office/officeart/2005/8/layout/hList1"/>
    <dgm:cxn modelId="{DE010A7E-0822-48A1-84BB-F46571B50B18}" type="presParOf" srcId="{B288DE29-9F8D-46FD-B769-07CB98E31B3F}" destId="{6F2DF5D1-9ABC-4651-8BFB-51C32D0C4C18}" srcOrd="0" destOrd="0" presId="urn:microsoft.com/office/officeart/2005/8/layout/hList1"/>
    <dgm:cxn modelId="{4E7B6417-86EF-4990-8EBE-659E083606C5}" type="presParOf" srcId="{B288DE29-9F8D-46FD-B769-07CB98E31B3F}" destId="{A00FBFA2-12D1-40F8-AD19-8C1A39C7AC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3F53C-1FFB-49B9-8DC7-816F6E6A6F5F}">
      <dsp:nvSpPr>
        <dsp:cNvPr id="0" name=""/>
        <dsp:cNvSpPr/>
      </dsp:nvSpPr>
      <dsp:spPr>
        <a:xfrm>
          <a:off x="1370858" y="1637"/>
          <a:ext cx="2682825" cy="1609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how partners can be assets toward reaching program and policy goals.</a:t>
          </a:r>
          <a:endParaRPr lang="en-US" sz="1800" kern="1200" dirty="0"/>
        </a:p>
      </dsp:txBody>
      <dsp:txXfrm>
        <a:off x="1370858" y="1637"/>
        <a:ext cx="2682825" cy="1609695"/>
      </dsp:txXfrm>
    </dsp:sp>
    <dsp:sp modelId="{A09D2965-56D0-47EF-8A30-58E19807B691}">
      <dsp:nvSpPr>
        <dsp:cNvPr id="0" name=""/>
        <dsp:cNvSpPr/>
      </dsp:nvSpPr>
      <dsp:spPr>
        <a:xfrm>
          <a:off x="4321966" y="1637"/>
          <a:ext cx="2682825" cy="1609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Understand the different types of partnership relationships.</a:t>
          </a:r>
          <a:endParaRPr lang="en-US" sz="1800" kern="1200" dirty="0"/>
        </a:p>
      </dsp:txBody>
      <dsp:txXfrm>
        <a:off x="4321966" y="1637"/>
        <a:ext cx="2682825" cy="1609695"/>
      </dsp:txXfrm>
    </dsp:sp>
    <dsp:sp modelId="{2999112C-9FF7-44D4-8387-BFB73123676E}">
      <dsp:nvSpPr>
        <dsp:cNvPr id="0" name=""/>
        <dsp:cNvSpPr/>
      </dsp:nvSpPr>
      <dsp:spPr>
        <a:xfrm>
          <a:off x="1370858" y="1879614"/>
          <a:ext cx="2682825" cy="1609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Increase the ability to communicate the value and role of public health goals to partners.</a:t>
          </a:r>
          <a:endParaRPr lang="en-US" sz="1800" kern="1200" dirty="0"/>
        </a:p>
      </dsp:txBody>
      <dsp:txXfrm>
        <a:off x="1370858" y="1879614"/>
        <a:ext cx="2682825" cy="1609695"/>
      </dsp:txXfrm>
    </dsp:sp>
    <dsp:sp modelId="{CA0478E5-0CFB-4BB9-BF51-3D3493C14244}">
      <dsp:nvSpPr>
        <dsp:cNvPr id="0" name=""/>
        <dsp:cNvSpPr/>
      </dsp:nvSpPr>
      <dsp:spPr>
        <a:xfrm>
          <a:off x="4321966" y="1879614"/>
          <a:ext cx="2682825" cy="1609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Build confidence to reach out to new partners, including nontraditional partners.</a:t>
          </a:r>
          <a:endParaRPr lang="en-US" sz="1800" kern="1200" dirty="0"/>
        </a:p>
      </dsp:txBody>
      <dsp:txXfrm>
        <a:off x="4321966" y="1879614"/>
        <a:ext cx="2682825" cy="1609695"/>
      </dsp:txXfrm>
    </dsp:sp>
    <dsp:sp modelId="{7D1DA656-88EA-4FC4-A8AB-C4416AE082F9}">
      <dsp:nvSpPr>
        <dsp:cNvPr id="0" name=""/>
        <dsp:cNvSpPr/>
      </dsp:nvSpPr>
      <dsp:spPr>
        <a:xfrm>
          <a:off x="2846412" y="3757592"/>
          <a:ext cx="2682825" cy="1609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Obtain skills to cultivate new partners, navigate existing partnerships, and transition or repurpose partnerships when needed.</a:t>
          </a:r>
          <a:endParaRPr lang="en-US" sz="1800" kern="1200" dirty="0"/>
        </a:p>
      </dsp:txBody>
      <dsp:txXfrm>
        <a:off x="2846412" y="3757592"/>
        <a:ext cx="2682825" cy="1609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BE84668-96C7-3349-9811-475D1990BF43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001551F-A3CF-D54A-ACDB-314B50419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89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314FE28-2932-7D44-A2AD-EEAC00EED324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7F33498-7F03-254B-A2B4-EC37DD504C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05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OHA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13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56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71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Laura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13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0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0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21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Laura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99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78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Laura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1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80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70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Laura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44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Laura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8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Laura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45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Laura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63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5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Laura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75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Laura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59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53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4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61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4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2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7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6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9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9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9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Blank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Bar_4cp-20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0" y="5736628"/>
            <a:ext cx="770973" cy="50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46113" y="5073963"/>
            <a:ext cx="39243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November 20,2014</a:t>
            </a:r>
          </a:p>
          <a:p>
            <a:r>
              <a:rPr lang="en-US" sz="1050" dirty="0" smtClean="0"/>
              <a:t>Coraggio Group</a:t>
            </a:r>
          </a:p>
          <a:p>
            <a:r>
              <a:rPr lang="en-US" sz="1050" dirty="0" smtClean="0"/>
              <a:t>503.493.1452 | coraggiogroup.com</a:t>
            </a:r>
            <a:endParaRPr lang="en-US" sz="105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32953" y="4607599"/>
            <a:ext cx="7951436" cy="3804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6113" y="4895934"/>
            <a:ext cx="7971176" cy="2789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081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39725" y="5217936"/>
            <a:ext cx="7975600" cy="53298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cap="small" spc="0">
                <a:solidFill>
                  <a:schemeClr val="accent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CoraggioLogo_2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6581911"/>
            <a:ext cx="1015766" cy="1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6691240" y="6476418"/>
            <a:ext cx="2133600" cy="365125"/>
          </a:xfrm>
        </p:spPr>
        <p:txBody>
          <a:bodyPr/>
          <a:lstStyle/>
          <a:p>
            <a:fld id="{EDF1F588-E1B8-AF45-B660-2E392DF826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39725" y="192088"/>
            <a:ext cx="8375650" cy="5730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9725" y="765175"/>
            <a:ext cx="837565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39725" y="862013"/>
            <a:ext cx="8375650" cy="5368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457200" indent="0">
              <a:buNone/>
              <a:defRPr sz="105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CoraggioLogo_2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6581911"/>
            <a:ext cx="1015766" cy="1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raggioLogo_2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6581911"/>
            <a:ext cx="1015766" cy="15612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6691240" y="6476418"/>
            <a:ext cx="2133600" cy="365125"/>
          </a:xfrm>
        </p:spPr>
        <p:txBody>
          <a:bodyPr/>
          <a:lstStyle/>
          <a:p>
            <a:fld id="{EDF1F588-E1B8-AF45-B660-2E392DF826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39725" y="192088"/>
            <a:ext cx="8375650" cy="5730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9725" y="765175"/>
            <a:ext cx="837565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39725" y="862013"/>
            <a:ext cx="4115065" cy="5368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457200" indent="0">
              <a:buNone/>
              <a:defRPr sz="105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606135" y="862013"/>
            <a:ext cx="4109240" cy="5368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457200" indent="0">
              <a:buNone/>
              <a:defRPr sz="105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raggioLogo_2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6581911"/>
            <a:ext cx="1015766" cy="15612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6691240" y="6476418"/>
            <a:ext cx="2133600" cy="365125"/>
          </a:xfrm>
        </p:spPr>
        <p:txBody>
          <a:bodyPr/>
          <a:lstStyle/>
          <a:p>
            <a:fld id="{EDF1F588-E1B8-AF45-B660-2E392DF82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raggio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2397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514600"/>
            <a:ext cx="7772400" cy="62865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1905000"/>
            <a:ext cx="7772400" cy="533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rgbClr val="404040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1" y="3216439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7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DF1F588-E1B8-AF45-B660-2E392DF82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49" r:id="rId4"/>
    <p:sldLayoutId id="2147483651" r:id="rId5"/>
    <p:sldLayoutId id="2147483653" r:id="rId6"/>
    <p:sldLayoutId id="2147483662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39773" y="791999"/>
            <a:ext cx="8804227" cy="1650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28D1E"/>
                </a:solidFill>
              </a:rPr>
              <a:t>Building Partnerships For Policy, Systems and Environmental Change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534" y="5362903"/>
            <a:ext cx="3429000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9" y="6467803"/>
            <a:ext cx="1866900" cy="228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624" y="2598449"/>
            <a:ext cx="5850751" cy="237433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34" y="5928688"/>
            <a:ext cx="752475" cy="7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9</a:t>
            </a:fld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Approach to Leading Change</a:t>
            </a:r>
            <a:endParaRPr lang="en-US" dirty="0">
              <a:latin typeface="+mn-lt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3118008" y="6438317"/>
            <a:ext cx="3090863" cy="441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100" dirty="0" smtClean="0">
                <a:latin typeface="+mn-lt"/>
                <a:cs typeface="Arial" charset="0"/>
              </a:rPr>
              <a:t>Prosci Change Management Methodology</a:t>
            </a:r>
            <a:endParaRPr lang="en-US" sz="1100" dirty="0">
              <a:latin typeface="+mn-lt"/>
              <a:cs typeface="Arial" charset="0"/>
            </a:endParaRPr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7" y="1962912"/>
            <a:ext cx="2822575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5593"/>
              </p:ext>
            </p:extLst>
          </p:nvPr>
        </p:nvGraphicFramePr>
        <p:xfrm>
          <a:off x="392112" y="1505712"/>
          <a:ext cx="8370888" cy="701040"/>
        </p:xfrm>
        <a:graphic>
          <a:graphicData uri="http://schemas.openxmlformats.org/drawingml/2006/table">
            <a:tbl>
              <a:tblPr/>
              <a:tblGrid>
                <a:gridCol w="2057400"/>
                <a:gridCol w="2624138"/>
                <a:gridCol w="3689350"/>
              </a:tblGrid>
              <a:tr h="533400">
                <a:tc>
                  <a:txBody>
                    <a:bodyPr/>
                    <a:lstStyle/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89A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wareness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9A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Awareness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 the need for change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30751"/>
              </p:ext>
            </p:extLst>
          </p:nvPr>
        </p:nvGraphicFramePr>
        <p:xfrm>
          <a:off x="392112" y="2343912"/>
          <a:ext cx="8370888" cy="701040"/>
        </p:xfrm>
        <a:graphic>
          <a:graphicData uri="http://schemas.openxmlformats.org/drawingml/2006/table">
            <a:tbl>
              <a:tblPr/>
              <a:tblGrid>
                <a:gridCol w="2057400"/>
                <a:gridCol w="2624138"/>
                <a:gridCol w="3689350"/>
              </a:tblGrid>
              <a:tr h="533400">
                <a:tc>
                  <a:txBody>
                    <a:bodyPr/>
                    <a:lstStyle/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9A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esire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9A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Desire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 participate and support the change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03628"/>
              </p:ext>
            </p:extLst>
          </p:nvPr>
        </p:nvGraphicFramePr>
        <p:xfrm>
          <a:off x="392112" y="3258312"/>
          <a:ext cx="8370888" cy="533400"/>
        </p:xfrm>
        <a:graphic>
          <a:graphicData uri="http://schemas.openxmlformats.org/drawingml/2006/table">
            <a:tbl>
              <a:tblPr/>
              <a:tblGrid>
                <a:gridCol w="2057400"/>
                <a:gridCol w="2624138"/>
                <a:gridCol w="3689350"/>
              </a:tblGrid>
              <a:tr h="533400">
                <a:tc>
                  <a:txBody>
                    <a:bodyPr/>
                    <a:lstStyle/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9A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nowledge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9A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on how to change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290375"/>
              </p:ext>
            </p:extLst>
          </p:nvPr>
        </p:nvGraphicFramePr>
        <p:xfrm>
          <a:off x="392112" y="4020312"/>
          <a:ext cx="8370888" cy="701040"/>
        </p:xfrm>
        <a:graphic>
          <a:graphicData uri="http://schemas.openxmlformats.org/drawingml/2006/table">
            <a:tbl>
              <a:tblPr/>
              <a:tblGrid>
                <a:gridCol w="2057400"/>
                <a:gridCol w="2624138"/>
                <a:gridCol w="3689350"/>
              </a:tblGrid>
              <a:tr h="533400">
                <a:tc>
                  <a:txBody>
                    <a:bodyPr/>
                    <a:lstStyle/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9A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bility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9A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Ability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to implement required skills and behaviors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61328"/>
              </p:ext>
            </p:extLst>
          </p:nvPr>
        </p:nvGraphicFramePr>
        <p:xfrm>
          <a:off x="392112" y="4934712"/>
          <a:ext cx="8370888" cy="701040"/>
        </p:xfrm>
        <a:graphic>
          <a:graphicData uri="http://schemas.openxmlformats.org/drawingml/2006/table">
            <a:tbl>
              <a:tblPr/>
              <a:tblGrid>
                <a:gridCol w="2590800"/>
                <a:gridCol w="2090738"/>
                <a:gridCol w="3689350"/>
              </a:tblGrid>
              <a:tr h="533400">
                <a:tc>
                  <a:txBody>
                    <a:bodyPr/>
                    <a:lstStyle/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9A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einforcement</a:t>
                      </a:r>
                      <a:r>
                        <a:rPr kumimoji="0" lang="en-US" sz="2000" b="0" i="0" u="none" strike="noStrike" cap="none" normalizeH="0" baseline="6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®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9A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Reinforcement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 sustain the change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 txBox="1">
            <a:spLocks/>
          </p:cNvSpPr>
          <p:nvPr/>
        </p:nvSpPr>
        <p:spPr>
          <a:xfrm>
            <a:off x="6691240" y="647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F1F588-E1B8-AF45-B660-2E392DF826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6907" y="162923"/>
            <a:ext cx="7099149" cy="573087"/>
          </a:xfrm>
        </p:spPr>
        <p:txBody>
          <a:bodyPr/>
          <a:lstStyle/>
          <a:p>
            <a:r>
              <a:rPr lang="en-US" sz="2400" dirty="0" smtClean="0"/>
              <a:t>Breaking it down: </a:t>
            </a:r>
            <a:r>
              <a:rPr lang="en-US" sz="2400" dirty="0" smtClean="0">
                <a:solidFill>
                  <a:srgbClr val="A89A00"/>
                </a:solidFill>
              </a:rPr>
              <a:t>Change as a sequential process</a:t>
            </a:r>
            <a:endParaRPr lang="en-US" sz="2400" dirty="0">
              <a:solidFill>
                <a:srgbClr val="A89A00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727448" y="1368915"/>
            <a:ext cx="3987926" cy="12398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Each </a:t>
            </a:r>
            <a:r>
              <a:rPr lang="en-US" sz="1800" dirty="0"/>
              <a:t>day we use millions of gallons of water and tons of detergent in hotels to wash guest towels that have been used only once.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384309" y="2912449"/>
            <a:ext cx="1364322" cy="609392"/>
          </a:xfrm>
          <a:prstGeom prst="rightArrow">
            <a:avLst/>
          </a:prstGeom>
          <a:solidFill>
            <a:srgbClr val="A89A00"/>
          </a:solidFill>
          <a:ln>
            <a:solidFill>
              <a:srgbClr val="A89A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Desire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3363125" y="3825487"/>
            <a:ext cx="1364322" cy="660072"/>
          </a:xfrm>
          <a:prstGeom prst="rightArrow">
            <a:avLst/>
          </a:prstGeom>
          <a:solidFill>
            <a:srgbClr val="A89A00"/>
          </a:solidFill>
          <a:ln>
            <a:solidFill>
              <a:srgbClr val="A89A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Knowledge</a:t>
            </a:r>
            <a:endParaRPr lang="en-US" sz="1200" dirty="0"/>
          </a:p>
        </p:txBody>
      </p:sp>
      <p:sp>
        <p:nvSpPr>
          <p:cNvPr id="13" name="Right Arrow 12"/>
          <p:cNvSpPr/>
          <p:nvPr/>
        </p:nvSpPr>
        <p:spPr>
          <a:xfrm>
            <a:off x="3363125" y="1487258"/>
            <a:ext cx="1364322" cy="600461"/>
          </a:xfrm>
          <a:prstGeom prst="rightArrow">
            <a:avLst/>
          </a:prstGeom>
          <a:solidFill>
            <a:srgbClr val="A89A00"/>
          </a:solidFill>
          <a:ln>
            <a:solidFill>
              <a:srgbClr val="A89A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Awareness</a:t>
            </a:r>
            <a:endParaRPr lang="en-US" sz="1200" dirty="0"/>
          </a:p>
        </p:txBody>
      </p:sp>
      <p:sp>
        <p:nvSpPr>
          <p:cNvPr id="14" name="Right Arrow 13"/>
          <p:cNvSpPr/>
          <p:nvPr/>
        </p:nvSpPr>
        <p:spPr>
          <a:xfrm>
            <a:off x="3387865" y="4945839"/>
            <a:ext cx="1364322" cy="582690"/>
          </a:xfrm>
          <a:prstGeom prst="rightArrow">
            <a:avLst/>
          </a:prstGeom>
          <a:solidFill>
            <a:srgbClr val="A89A00"/>
          </a:solidFill>
          <a:ln>
            <a:solidFill>
              <a:srgbClr val="A89A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Reinforcement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139239" y="6032165"/>
            <a:ext cx="453842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Ability = the simple act of placing the towel on the rack.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98461" y="6507195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Partial source: Prosci</a:t>
            </a:r>
            <a:endParaRPr lang="en-US" sz="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1" y="1728216"/>
            <a:ext cx="2640564" cy="35207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34415" y="3032673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Decide for yourself.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7447" y="3785099"/>
            <a:ext cx="3987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towel on the rack means: “I will use it again.” A towel on the floor or the tub means, “Please replace.”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67003" y="4971586"/>
            <a:ext cx="302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Thank you for making a difference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11</a:t>
            </a:fld>
            <a:endParaRPr lang="en-US" dirty="0">
              <a:latin typeface="+mn-lt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9725" y="192088"/>
            <a:ext cx="8375650" cy="573087"/>
          </a:xfrm>
        </p:spPr>
        <p:txBody>
          <a:bodyPr/>
          <a:lstStyle/>
          <a:p>
            <a:r>
              <a:rPr lang="en-US" dirty="0" smtClean="0">
                <a:solidFill>
                  <a:srgbClr val="559CBE"/>
                </a:solidFill>
                <a:latin typeface="+mn-lt"/>
              </a:rPr>
              <a:t>Am I ready to lead change?</a:t>
            </a:r>
            <a:endParaRPr lang="en-US" dirty="0">
              <a:solidFill>
                <a:srgbClr val="559CBE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912" y="1143631"/>
            <a:ext cx="8259463" cy="4952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>
              <a:spcAft>
                <a:spcPts val="600"/>
              </a:spcAft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Review </a:t>
            </a:r>
            <a:r>
              <a:rPr lang="en-US" sz="2000" u="sng" dirty="0">
                <a:solidFill>
                  <a:schemeClr val="tx1"/>
                </a:solidFill>
              </a:rPr>
              <a:t>Tool </a:t>
            </a:r>
            <a:r>
              <a:rPr lang="en-US" sz="2000" u="sng" dirty="0" smtClean="0">
                <a:solidFill>
                  <a:schemeClr val="tx1"/>
                </a:solidFill>
              </a:rPr>
              <a:t>1 Leading Change Self-Assessment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 your Partnership Toolkit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Review each </a:t>
            </a:r>
            <a:r>
              <a:rPr lang="en-US" sz="2000" dirty="0" smtClean="0">
                <a:solidFill>
                  <a:schemeClr val="tx1"/>
                </a:solidFill>
              </a:rPr>
              <a:t>statement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Reflect on your current strengths and development opportunities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Rate yourself (scale 1-3) by each statement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Capture your thoughts on your next steps to improve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Be prepared to share at your table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725" y="1037892"/>
            <a:ext cx="7942658" cy="52596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Follow these steps: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39725" y="4952760"/>
            <a:ext cx="7975600" cy="1010144"/>
          </a:xfrm>
        </p:spPr>
        <p:txBody>
          <a:bodyPr/>
          <a:lstStyle/>
          <a:p>
            <a:r>
              <a:rPr lang="en-US" dirty="0" smtClean="0"/>
              <a:t>UNDERSTANDING RELATIONSHIPS</a:t>
            </a:r>
          </a:p>
          <a:p>
            <a:r>
              <a:rPr lang="en-US" dirty="0" smtClean="0">
                <a:solidFill>
                  <a:srgbClr val="A89A00"/>
                </a:solidFill>
              </a:rPr>
              <a:t>INDENTIFYING AND UNDERSTANDING YOUR KEY PARTNERS</a:t>
            </a:r>
          </a:p>
        </p:txBody>
      </p:sp>
    </p:spTree>
    <p:extLst>
      <p:ext uri="{BB962C8B-B14F-4D97-AF65-F5344CB8AC3E}">
        <p14:creationId xmlns:p14="http://schemas.microsoft.com/office/powerpoint/2010/main" val="10933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13</a:t>
            </a:fld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What are Strategic Partnerships?</a:t>
            </a:r>
            <a:endParaRPr lang="en-US" dirty="0">
              <a:latin typeface="+mn-lt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339725" y="1205981"/>
            <a:ext cx="8375650" cy="12254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/>
              <a:t>The organizations who share your mission </a:t>
            </a:r>
            <a:r>
              <a:rPr lang="en-US" sz="2400" dirty="0"/>
              <a:t>to improve health and health </a:t>
            </a:r>
            <a:r>
              <a:rPr lang="en-US" sz="2400" dirty="0" smtClean="0"/>
              <a:t>care </a:t>
            </a:r>
            <a:r>
              <a:rPr lang="en-US" sz="2400" dirty="0"/>
              <a:t>and </a:t>
            </a:r>
            <a:r>
              <a:rPr lang="en-US" sz="2400" dirty="0" smtClean="0"/>
              <a:t>are </a:t>
            </a:r>
            <a:r>
              <a:rPr lang="en-US" sz="2400" dirty="0"/>
              <a:t>in a position to have a substantial impact </a:t>
            </a:r>
            <a:r>
              <a:rPr lang="en-US" sz="2400" dirty="0" smtClean="0"/>
              <a:t>on your efforts.</a:t>
            </a:r>
            <a:endParaRPr lang="en-US" sz="2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398" y="2861273"/>
            <a:ext cx="839507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Share </a:t>
            </a:r>
            <a:r>
              <a:rPr lang="en-US" sz="2400" dirty="0"/>
              <a:t>a mission that is aligned with </a:t>
            </a:r>
            <a:r>
              <a:rPr lang="en-US" sz="2400" dirty="0" smtClean="0"/>
              <a:t>your organization</a:t>
            </a: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Have a direct impact on the outcomes of your strategies</a:t>
            </a: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Are committed to the success of your organization</a:t>
            </a:r>
            <a:endParaRPr lang="en-US" sz="2400" dirty="0"/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42154" y="5378842"/>
            <a:ext cx="7909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Strategic Partnerships </a:t>
            </a:r>
            <a:r>
              <a:rPr lang="en-US" sz="2000" i="1" dirty="0" smtClean="0"/>
              <a:t>usually are </a:t>
            </a:r>
            <a:r>
              <a:rPr lang="en-US" sz="2000" i="1" dirty="0"/>
              <a:t>in-depth, multi-year engagements.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14</a:t>
            </a:fld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Identify and engage your Strategic Partners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33020610"/>
              </p:ext>
            </p:extLst>
          </p:nvPr>
        </p:nvGraphicFramePr>
        <p:xfrm>
          <a:off x="339725" y="1056641"/>
          <a:ext cx="8375650" cy="500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-Point Star 5"/>
          <p:cNvSpPr/>
          <p:nvPr/>
        </p:nvSpPr>
        <p:spPr>
          <a:xfrm>
            <a:off x="1271016" y="1225296"/>
            <a:ext cx="329184" cy="283464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15</a:t>
            </a:fld>
            <a:endParaRPr lang="en-US" dirty="0">
              <a:latin typeface="+mn-lt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9725" y="192088"/>
            <a:ext cx="8375650" cy="573087"/>
          </a:xfrm>
        </p:spPr>
        <p:txBody>
          <a:bodyPr/>
          <a:lstStyle/>
          <a:p>
            <a:r>
              <a:rPr lang="en-US" b="1" dirty="0" smtClean="0">
                <a:solidFill>
                  <a:srgbClr val="A89A00"/>
                </a:solidFill>
                <a:latin typeface="+mn-lt"/>
              </a:rPr>
              <a:t>STEP 1: </a:t>
            </a:r>
            <a:r>
              <a:rPr lang="en-US" dirty="0" smtClean="0">
                <a:solidFill>
                  <a:srgbClr val="559CBE"/>
                </a:solidFill>
                <a:latin typeface="+mn-lt"/>
              </a:rPr>
              <a:t>Who are my Strategic Partners?</a:t>
            </a:r>
            <a:endParaRPr lang="en-US" dirty="0">
              <a:solidFill>
                <a:srgbClr val="559CBE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912" y="1143631"/>
            <a:ext cx="8259463" cy="4952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>
              <a:spcAft>
                <a:spcPts val="600"/>
              </a:spcAft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Review </a:t>
            </a:r>
            <a:r>
              <a:rPr lang="en-US" sz="2000" u="sng" dirty="0">
                <a:solidFill>
                  <a:schemeClr val="tx1"/>
                </a:solidFill>
              </a:rPr>
              <a:t>Tool </a:t>
            </a:r>
            <a:r>
              <a:rPr lang="en-US" sz="2000" u="sng" dirty="0" smtClean="0">
                <a:solidFill>
                  <a:schemeClr val="tx1"/>
                </a:solidFill>
              </a:rPr>
              <a:t>2 Understanding Your Partnerships</a:t>
            </a:r>
            <a:r>
              <a:rPr lang="en-US" sz="2000" dirty="0" smtClean="0">
                <a:solidFill>
                  <a:schemeClr val="tx1"/>
                </a:solidFill>
              </a:rPr>
              <a:t> in </a:t>
            </a:r>
            <a:r>
              <a:rPr lang="en-US" sz="2000" dirty="0">
                <a:solidFill>
                  <a:schemeClr val="tx1"/>
                </a:solidFill>
              </a:rPr>
              <a:t>your Partnership Toolkit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Follow the instructions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List your partners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Map your partners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Capture their values / insights / assets / resources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Be </a:t>
            </a:r>
            <a:r>
              <a:rPr lang="en-US" sz="2000" dirty="0">
                <a:solidFill>
                  <a:schemeClr val="tx1"/>
                </a:solidFill>
              </a:rPr>
              <a:t>prepared to share at your table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725" y="1037892"/>
            <a:ext cx="7942658" cy="52596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Follow these steps: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8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pPr/>
              <a:t>16</a:t>
            </a:fld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39725" y="5217936"/>
            <a:ext cx="7975600" cy="1138414"/>
          </a:xfrm>
        </p:spPr>
        <p:txBody>
          <a:bodyPr/>
          <a:lstStyle/>
          <a:p>
            <a:r>
              <a:rPr lang="en-US" dirty="0" smtClean="0"/>
              <a:t>LUNCH</a:t>
            </a:r>
          </a:p>
          <a:p>
            <a:r>
              <a:rPr lang="en-US" dirty="0" smtClean="0">
                <a:solidFill>
                  <a:srgbClr val="A89A00"/>
                </a:solidFill>
              </a:rPr>
              <a:t>HPCDP ACTIVITY</a:t>
            </a:r>
          </a:p>
        </p:txBody>
      </p:sp>
    </p:spTree>
    <p:extLst>
      <p:ext uri="{BB962C8B-B14F-4D97-AF65-F5344CB8AC3E}">
        <p14:creationId xmlns:p14="http://schemas.microsoft.com/office/powerpoint/2010/main" val="5540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pPr/>
              <a:t>17</a:t>
            </a:fld>
            <a:endParaRPr lang="en-US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9725" y="5212080"/>
            <a:ext cx="7975600" cy="11442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cap="small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CREATING A SHARE VISION</a:t>
            </a:r>
          </a:p>
          <a:p>
            <a:r>
              <a:rPr lang="en-US" dirty="0" smtClean="0">
                <a:solidFill>
                  <a:srgbClr val="A89A00"/>
                </a:solidFill>
              </a:rPr>
              <a:t>SHARING A VISION WITH YOUR PARTNERS</a:t>
            </a:r>
          </a:p>
        </p:txBody>
      </p:sp>
    </p:spTree>
    <p:extLst>
      <p:ext uri="{BB962C8B-B14F-4D97-AF65-F5344CB8AC3E}">
        <p14:creationId xmlns:p14="http://schemas.microsoft.com/office/powerpoint/2010/main" val="22237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18</a:t>
            </a:fld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Creating a Shared Vision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32563285"/>
              </p:ext>
            </p:extLst>
          </p:nvPr>
        </p:nvGraphicFramePr>
        <p:xfrm>
          <a:off x="339725" y="1056641"/>
          <a:ext cx="8375650" cy="500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1</a:t>
            </a:fld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4625" y="192088"/>
            <a:ext cx="8375650" cy="57308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Agenda</a:t>
            </a:r>
            <a:endParaRPr lang="en-US" dirty="0">
              <a:solidFill>
                <a:srgbClr val="A89A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38160"/>
              </p:ext>
            </p:extLst>
          </p:nvPr>
        </p:nvGraphicFramePr>
        <p:xfrm>
          <a:off x="339725" y="891297"/>
          <a:ext cx="8270549" cy="5544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279"/>
                <a:gridCol w="320727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462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Welcome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9:00 AM – 9:15 AM</a:t>
                      </a:r>
                      <a:endParaRPr lang="en-US" sz="1600" dirty="0"/>
                    </a:p>
                  </a:txBody>
                  <a:tcPr anchor="ctr"/>
                </a:tc>
              </a:tr>
              <a:tr h="462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Identifying</a:t>
                      </a:r>
                      <a:r>
                        <a:rPr lang="en-US" sz="1600" baseline="0" dirty="0" smtClean="0"/>
                        <a:t> Successful Partnerships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9:15 AM – 10:15 AM</a:t>
                      </a:r>
                      <a:endParaRPr lang="en-US" sz="1600" dirty="0"/>
                    </a:p>
                  </a:txBody>
                  <a:tcPr anchor="ctr"/>
                </a:tc>
              </a:tr>
              <a:tr h="462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Stretch Break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10:15 AM – 10:30 AM</a:t>
                      </a:r>
                    </a:p>
                  </a:txBody>
                  <a:tcPr anchor="ctr"/>
                </a:tc>
              </a:tr>
              <a:tr h="462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Understanding Relationships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10:30 PM – 12:00 PM</a:t>
                      </a:r>
                      <a:endParaRPr lang="en-US" sz="1600" dirty="0"/>
                    </a:p>
                  </a:txBody>
                  <a:tcPr anchor="ctr"/>
                </a:tc>
              </a:tr>
              <a:tr h="462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Lunch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12:00 PM – 1:00 PM</a:t>
                      </a:r>
                      <a:endParaRPr lang="en-US" sz="1600" dirty="0"/>
                    </a:p>
                  </a:txBody>
                  <a:tcPr anchor="ctr"/>
                </a:tc>
              </a:tr>
              <a:tr h="462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Creating A Shared Vision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1:00 PM – 2:00 PM</a:t>
                      </a:r>
                      <a:endParaRPr lang="en-US" sz="1600" dirty="0"/>
                    </a:p>
                  </a:txBody>
                  <a:tcPr anchor="ctr"/>
                </a:tc>
              </a:tr>
              <a:tr h="462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Physical Activity Break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2:00 PM – 2:30 PM</a:t>
                      </a:r>
                    </a:p>
                  </a:txBody>
                  <a:tcPr anchor="ctr"/>
                </a:tc>
              </a:tr>
              <a:tr h="462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Telling Your Story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2:30 PM – 3:15 PM</a:t>
                      </a:r>
                    </a:p>
                  </a:txBody>
                  <a:tcPr anchor="ctr"/>
                </a:tc>
              </a:tr>
              <a:tr h="4624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r>
                        <a:rPr lang="en-US" sz="1600" baseline="0" dirty="0" smtClean="0"/>
                        <a:t> Up Stretch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3:15 PM – 3:20 PM</a:t>
                      </a:r>
                    </a:p>
                  </a:txBody>
                  <a:tcPr anchor="ctr"/>
                </a:tc>
              </a:tr>
              <a:tr h="462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Engaging</a:t>
                      </a:r>
                      <a:r>
                        <a:rPr lang="en-US" sz="1600" baseline="0" dirty="0" smtClean="0"/>
                        <a:t> Your Partners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3:20 PM – 4:15 PM</a:t>
                      </a:r>
                    </a:p>
                  </a:txBody>
                  <a:tcPr anchor="ctr"/>
                </a:tc>
              </a:tr>
              <a:tr h="462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Wrap Up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4:15 PM – 4:30 PM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7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19</a:t>
            </a:fld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Guidance for Creating a Shared Vision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57324026"/>
              </p:ext>
            </p:extLst>
          </p:nvPr>
        </p:nvGraphicFramePr>
        <p:xfrm>
          <a:off x="339725" y="1056641"/>
          <a:ext cx="8375650" cy="500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20</a:t>
            </a:fld>
            <a:endParaRPr lang="en-US" dirty="0">
              <a:latin typeface="+mn-lt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9725" y="192088"/>
            <a:ext cx="8375650" cy="573087"/>
          </a:xfrm>
        </p:spPr>
        <p:txBody>
          <a:bodyPr/>
          <a:lstStyle/>
          <a:p>
            <a:r>
              <a:rPr lang="en-US" dirty="0" smtClean="0">
                <a:solidFill>
                  <a:srgbClr val="559CBE"/>
                </a:solidFill>
                <a:latin typeface="+mn-lt"/>
              </a:rPr>
              <a:t>What is our shared vision?</a:t>
            </a:r>
            <a:endParaRPr lang="en-US" dirty="0">
              <a:solidFill>
                <a:srgbClr val="559CBE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912" y="1143631"/>
            <a:ext cx="8259463" cy="4952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>
              <a:spcAft>
                <a:spcPts val="600"/>
              </a:spcAft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Review </a:t>
            </a:r>
            <a:r>
              <a:rPr lang="en-US" sz="2000" u="sng" dirty="0">
                <a:solidFill>
                  <a:schemeClr val="tx1"/>
                </a:solidFill>
              </a:rPr>
              <a:t>Tool </a:t>
            </a:r>
            <a:r>
              <a:rPr lang="en-US" sz="2000" u="sng" dirty="0" smtClean="0">
                <a:solidFill>
                  <a:schemeClr val="tx1"/>
                </a:solidFill>
              </a:rPr>
              <a:t>3 Sharing Your Vision</a:t>
            </a:r>
            <a:r>
              <a:rPr lang="en-US" sz="2000" dirty="0" smtClean="0">
                <a:solidFill>
                  <a:schemeClr val="tx1"/>
                </a:solidFill>
              </a:rPr>
              <a:t> in </a:t>
            </a:r>
            <a:r>
              <a:rPr lang="en-US" sz="2000" dirty="0">
                <a:solidFill>
                  <a:schemeClr val="tx1"/>
                </a:solidFill>
              </a:rPr>
              <a:t>your Partnership Toolkit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Think through these questions to build your Story of Now: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What is the intolerable condition that we want to end or avoid?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Why is it urgent now?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What is at stake?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What will happen if we do not act?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What could happen if we do?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Draft a motivating vision for the partnership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Be </a:t>
            </a:r>
            <a:r>
              <a:rPr lang="en-US" sz="2000" dirty="0">
                <a:solidFill>
                  <a:schemeClr val="tx1"/>
                </a:solidFill>
              </a:rPr>
              <a:t>prepared to share at your table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725" y="1037892"/>
            <a:ext cx="7942658" cy="52596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Follow these steps: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pPr/>
              <a:t>21</a:t>
            </a:fld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39725" y="5217936"/>
            <a:ext cx="7975600" cy="1010144"/>
          </a:xfrm>
        </p:spPr>
        <p:txBody>
          <a:bodyPr/>
          <a:lstStyle/>
          <a:p>
            <a:r>
              <a:rPr lang="en-US" dirty="0" smtClean="0"/>
              <a:t>TELLING YOUR STORY</a:t>
            </a:r>
          </a:p>
          <a:p>
            <a:r>
              <a:rPr lang="en-US" dirty="0" smtClean="0">
                <a:solidFill>
                  <a:srgbClr val="A89A00"/>
                </a:solidFill>
              </a:rPr>
              <a:t>COMMUNICATING YOUR VISION</a:t>
            </a:r>
          </a:p>
        </p:txBody>
      </p:sp>
    </p:spTree>
    <p:extLst>
      <p:ext uri="{BB962C8B-B14F-4D97-AF65-F5344CB8AC3E}">
        <p14:creationId xmlns:p14="http://schemas.microsoft.com/office/powerpoint/2010/main" val="225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22</a:t>
            </a:fld>
            <a:endParaRPr lang="en-US" dirty="0">
              <a:latin typeface="+mn-lt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9725" y="192088"/>
            <a:ext cx="8375650" cy="573087"/>
          </a:xfrm>
        </p:spPr>
        <p:txBody>
          <a:bodyPr/>
          <a:lstStyle/>
          <a:p>
            <a:r>
              <a:rPr lang="en-US" dirty="0" smtClean="0">
                <a:solidFill>
                  <a:srgbClr val="559CBE"/>
                </a:solidFill>
                <a:latin typeface="+mn-lt"/>
              </a:rPr>
              <a:t>Practice telling your story</a:t>
            </a:r>
            <a:endParaRPr lang="en-US" dirty="0">
              <a:solidFill>
                <a:srgbClr val="559CBE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912" y="1143631"/>
            <a:ext cx="8259463" cy="4952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>
              <a:spcAft>
                <a:spcPts val="600"/>
              </a:spcAft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In trios, take turns </a:t>
            </a:r>
            <a:r>
              <a:rPr lang="en-US" sz="2000" dirty="0" smtClean="0">
                <a:solidFill>
                  <a:schemeClr val="tx1"/>
                </a:solidFill>
              </a:rPr>
              <a:t>being, Communicator, Strategic Partner, </a:t>
            </a:r>
            <a:r>
              <a:rPr lang="en-US" sz="2000" dirty="0">
                <a:solidFill>
                  <a:schemeClr val="tx1"/>
                </a:solidFill>
              </a:rPr>
              <a:t>and Observer for 10 min.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6 min., the Communicator </a:t>
            </a:r>
            <a:r>
              <a:rPr lang="en-US" sz="2000" dirty="0" smtClean="0">
                <a:solidFill>
                  <a:schemeClr val="tx1"/>
                </a:solidFill>
              </a:rPr>
              <a:t>practices communicating the shared vision (from tool 3)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After 6 min., Communicator </a:t>
            </a:r>
            <a:r>
              <a:rPr lang="en-US" sz="2000" dirty="0" smtClean="0">
                <a:solidFill>
                  <a:schemeClr val="tx1"/>
                </a:solidFill>
              </a:rPr>
              <a:t>asks </a:t>
            </a:r>
            <a:r>
              <a:rPr lang="en-US" sz="2000" dirty="0">
                <a:solidFill>
                  <a:schemeClr val="tx1"/>
                </a:solidFill>
              </a:rPr>
              <a:t>Observer and then Strategic Partner </a:t>
            </a:r>
            <a:r>
              <a:rPr lang="en-US" sz="2000" dirty="0" smtClean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feedback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What did I do that was effective and why?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What might have been better and why?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Rotate and repeat as time allows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725" y="1037892"/>
            <a:ext cx="7942658" cy="52596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Follow these steps: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pPr/>
              <a:t>23</a:t>
            </a:fld>
            <a:endParaRPr lang="en-US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9725" y="5212080"/>
            <a:ext cx="7975600" cy="11442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cap="small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ENGAGING YOUR PARTNERS</a:t>
            </a:r>
          </a:p>
          <a:p>
            <a:r>
              <a:rPr lang="en-US" dirty="0" smtClean="0">
                <a:solidFill>
                  <a:srgbClr val="A89A00"/>
                </a:solidFill>
              </a:rPr>
              <a:t>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30113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24</a:t>
            </a:fld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Identify and engage your Strategic Partners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08160670"/>
              </p:ext>
            </p:extLst>
          </p:nvPr>
        </p:nvGraphicFramePr>
        <p:xfrm>
          <a:off x="339725" y="1056641"/>
          <a:ext cx="8375650" cy="500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-Point Star 5"/>
          <p:cNvSpPr/>
          <p:nvPr/>
        </p:nvSpPr>
        <p:spPr>
          <a:xfrm>
            <a:off x="5724144" y="1225296"/>
            <a:ext cx="329184" cy="283464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25</a:t>
            </a:fld>
            <a:endParaRPr lang="en-US" dirty="0">
              <a:latin typeface="+mn-lt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9725" y="192088"/>
            <a:ext cx="8375650" cy="573087"/>
          </a:xfrm>
        </p:spPr>
        <p:txBody>
          <a:bodyPr/>
          <a:lstStyle/>
          <a:p>
            <a:r>
              <a:rPr lang="en-US" b="1" dirty="0">
                <a:solidFill>
                  <a:srgbClr val="A89A00"/>
                </a:solidFill>
              </a:rPr>
              <a:t>STEP </a:t>
            </a:r>
            <a:r>
              <a:rPr lang="en-US" b="1" dirty="0" smtClean="0">
                <a:solidFill>
                  <a:srgbClr val="A89A00"/>
                </a:solidFill>
              </a:rPr>
              <a:t>2: </a:t>
            </a:r>
            <a:r>
              <a:rPr lang="en-US" dirty="0" smtClean="0">
                <a:solidFill>
                  <a:srgbClr val="559CBE"/>
                </a:solidFill>
                <a:latin typeface="+mn-lt"/>
              </a:rPr>
              <a:t>How do I best engage my partners?</a:t>
            </a:r>
            <a:endParaRPr lang="en-US" dirty="0">
              <a:solidFill>
                <a:srgbClr val="559CBE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912" y="1143631"/>
            <a:ext cx="8259463" cy="4952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>
              <a:spcAft>
                <a:spcPts val="600"/>
              </a:spcAft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Review </a:t>
            </a:r>
            <a:r>
              <a:rPr lang="en-US" sz="2000" u="sng" dirty="0">
                <a:solidFill>
                  <a:schemeClr val="tx1"/>
                </a:solidFill>
              </a:rPr>
              <a:t>Tool </a:t>
            </a:r>
            <a:r>
              <a:rPr lang="en-US" sz="2000" u="sng" dirty="0" smtClean="0">
                <a:solidFill>
                  <a:schemeClr val="tx1"/>
                </a:solidFill>
              </a:rPr>
              <a:t>4 Engaging Your Partners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 your Partnership Toolkit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Follow the </a:t>
            </a:r>
            <a:r>
              <a:rPr lang="en-US" sz="2000" dirty="0" smtClean="0">
                <a:solidFill>
                  <a:schemeClr val="tx1"/>
                </a:solidFill>
              </a:rPr>
              <a:t>step by step instructions</a:t>
            </a:r>
            <a:endParaRPr lang="en-US" sz="2000" dirty="0">
              <a:solidFill>
                <a:schemeClr val="tx1"/>
              </a:solidFill>
            </a:endParaRP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Prioritize your partners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Think through your engagement strategy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Be </a:t>
            </a:r>
            <a:r>
              <a:rPr lang="en-US" sz="2000" dirty="0">
                <a:solidFill>
                  <a:schemeClr val="tx1"/>
                </a:solidFill>
              </a:rPr>
              <a:t>prepared to share at your table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725" y="1037892"/>
            <a:ext cx="7942658" cy="52596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Follow these steps: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26</a:t>
            </a:fld>
            <a:endParaRPr lang="en-US" dirty="0">
              <a:latin typeface="+mn-lt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9725" y="192088"/>
            <a:ext cx="8375650" cy="573087"/>
          </a:xfrm>
        </p:spPr>
        <p:txBody>
          <a:bodyPr/>
          <a:lstStyle/>
          <a:p>
            <a:r>
              <a:rPr lang="en-US" dirty="0" smtClean="0">
                <a:solidFill>
                  <a:srgbClr val="559CBE"/>
                </a:solidFill>
                <a:latin typeface="+mn-lt"/>
              </a:rPr>
              <a:t>30-60-90 Day Plan Approach</a:t>
            </a:r>
            <a:endParaRPr lang="en-US" dirty="0">
              <a:solidFill>
                <a:srgbClr val="559CBE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912" y="1143631"/>
            <a:ext cx="8259463" cy="4952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>
              <a:spcAft>
                <a:spcPts val="600"/>
              </a:spcAft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Review </a:t>
            </a:r>
            <a:r>
              <a:rPr lang="en-US" sz="2000" u="sng" dirty="0">
                <a:solidFill>
                  <a:schemeClr val="tx1"/>
                </a:solidFill>
              </a:rPr>
              <a:t>Tool </a:t>
            </a:r>
            <a:r>
              <a:rPr lang="en-US" sz="2000" u="sng" dirty="0" smtClean="0">
                <a:solidFill>
                  <a:schemeClr val="tx1"/>
                </a:solidFill>
              </a:rPr>
              <a:t>5 30-60-90 Day Plan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 your Partnership Toolkit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Think about the activities you want to accomplish in the next 90 days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List the activities you plan to accomplish within the next 90 days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Identify the timing of the activity – when you plan to have the activity complete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Identify the owner of the activity – this may be shared within your partnerships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725" y="1037892"/>
            <a:ext cx="7942658" cy="52596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Follow these steps: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pPr/>
              <a:t>27</a:t>
            </a:fld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42548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28</a:t>
            </a:fld>
            <a:endParaRPr lang="en-US" dirty="0">
              <a:latin typeface="+mn-lt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9725" y="192088"/>
            <a:ext cx="8375650" cy="57308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3-2-1 REFLECTION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339725" y="862013"/>
            <a:ext cx="8375650" cy="463867"/>
          </a:xfrm>
        </p:spPr>
        <p:txBody>
          <a:bodyPr/>
          <a:lstStyle/>
          <a:p>
            <a:r>
              <a:rPr lang="en-US" sz="2000" dirty="0" smtClean="0">
                <a:solidFill>
                  <a:srgbClr val="A89A00"/>
                </a:solidFill>
              </a:rPr>
              <a:t>Reflections on what I learned today</a:t>
            </a:r>
          </a:p>
          <a:p>
            <a:endParaRPr lang="en-US" sz="2000" dirty="0">
              <a:solidFill>
                <a:srgbClr val="A89A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6773" y="1761672"/>
            <a:ext cx="707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28D1E"/>
                </a:solidFill>
              </a:rPr>
              <a:t>Specific things I learned from the day</a:t>
            </a:r>
            <a:endParaRPr lang="en-US" sz="2000" b="1" dirty="0">
              <a:solidFill>
                <a:srgbClr val="F28D1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6774" y="3210180"/>
            <a:ext cx="707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89A00"/>
                </a:solidFill>
              </a:rPr>
              <a:t>Specific new strategies  / tools I can use</a:t>
            </a:r>
            <a:endParaRPr lang="en-US" sz="2000" b="1" dirty="0">
              <a:solidFill>
                <a:srgbClr val="A89A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6776" y="4957878"/>
            <a:ext cx="707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59CBE"/>
                </a:solidFill>
              </a:rPr>
              <a:t>New thing I will try in the next month</a:t>
            </a:r>
            <a:endParaRPr lang="en-US" sz="2000" b="1" dirty="0">
              <a:solidFill>
                <a:srgbClr val="559CB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528" y="1453896"/>
            <a:ext cx="75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28D1E"/>
                </a:solidFill>
              </a:rPr>
              <a:t>3</a:t>
            </a:r>
            <a:endParaRPr lang="en-US" sz="6000" b="1" dirty="0">
              <a:solidFill>
                <a:srgbClr val="F28D1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384" y="3056291"/>
            <a:ext cx="75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A89A00"/>
                </a:solidFill>
              </a:rPr>
              <a:t>2</a:t>
            </a:r>
            <a:endParaRPr lang="en-US" sz="6000" b="1" dirty="0">
              <a:solidFill>
                <a:srgbClr val="A89A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528" y="4650101"/>
            <a:ext cx="75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59CBE"/>
                </a:solidFill>
              </a:rPr>
              <a:t>1</a:t>
            </a:r>
            <a:endParaRPr lang="en-US" sz="6000" b="1" dirty="0">
              <a:solidFill>
                <a:srgbClr val="559CB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85274953"/>
              </p:ext>
            </p:extLst>
          </p:nvPr>
        </p:nvGraphicFramePr>
        <p:xfrm>
          <a:off x="339725" y="962597"/>
          <a:ext cx="8375650" cy="536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14358"/>
            <a:ext cx="7772400" cy="62865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Thank you.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1" y="2609236"/>
            <a:ext cx="7772400" cy="144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A89A00"/>
                </a:solidFill>
              </a:rPr>
              <a:t>For letting us help you take your next leap forward.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55800" y="2521762"/>
            <a:ext cx="5422900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61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3</a:t>
            </a:fld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Guidance for Today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39725" y="1033272"/>
            <a:ext cx="8375650" cy="2048256"/>
          </a:xfrm>
        </p:spPr>
        <p:txBody>
          <a:bodyPr/>
          <a:lstStyle/>
          <a:p>
            <a:pPr lvl="0"/>
            <a:r>
              <a:rPr lang="en-US" sz="2800" dirty="0" smtClean="0"/>
              <a:t>The agenda is designed to practice </a:t>
            </a:r>
            <a:r>
              <a:rPr lang="en-US" sz="2800" dirty="0"/>
              <a:t>tools and techniques that enhance and sustain </a:t>
            </a:r>
            <a:r>
              <a:rPr lang="en-US" sz="2800" dirty="0" smtClean="0"/>
              <a:t>partnerships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We will introduce a concept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You will have working time using the tool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233" y="3840480"/>
            <a:ext cx="828560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Take a moment to think about a specific policy outcome of interest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Specify one goal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Use working towards this one goal as the frame for the exercises of the day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Welcome - Introductions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71844759"/>
              </p:ext>
            </p:extLst>
          </p:nvPr>
        </p:nvGraphicFramePr>
        <p:xfrm>
          <a:off x="339725" y="862013"/>
          <a:ext cx="8375650" cy="536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5</a:t>
            </a:fld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Getting to Know You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39725" y="1033272"/>
            <a:ext cx="8375650" cy="5197666"/>
          </a:xfrm>
        </p:spPr>
        <p:txBody>
          <a:bodyPr/>
          <a:lstStyle/>
          <a:p>
            <a:pPr algn="ctr"/>
            <a:r>
              <a:rPr lang="en-US" sz="2800" b="1" u="sng" dirty="0" smtClean="0"/>
              <a:t>Morning Exercise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Stand up / raise your hand if you can answer “yes” to the statement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Stay standing  / keep your hand raised until you can answer “no” to the statement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Look around the room and see what you have in common with others….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pPr/>
              <a:t>6</a:t>
            </a:fld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39725" y="4916184"/>
            <a:ext cx="7975600" cy="1010144"/>
          </a:xfrm>
        </p:spPr>
        <p:txBody>
          <a:bodyPr/>
          <a:lstStyle/>
          <a:p>
            <a:r>
              <a:rPr lang="en-US" dirty="0" smtClean="0"/>
              <a:t>IDENTIFYING SUCCESSFUL PARTNERSHIPS</a:t>
            </a:r>
          </a:p>
          <a:p>
            <a:r>
              <a:rPr lang="en-US" dirty="0" smtClean="0">
                <a:solidFill>
                  <a:srgbClr val="A89A00"/>
                </a:solidFill>
              </a:rPr>
              <a:t>UNDERSTANDING READINESS FOR CHANGE</a:t>
            </a:r>
          </a:p>
        </p:txBody>
      </p:sp>
    </p:spTree>
    <p:extLst>
      <p:ext uri="{BB962C8B-B14F-4D97-AF65-F5344CB8AC3E}">
        <p14:creationId xmlns:p14="http://schemas.microsoft.com/office/powerpoint/2010/main" val="28132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7</a:t>
            </a:fld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Partnerships – Why are they important?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62523588"/>
              </p:ext>
            </p:extLst>
          </p:nvPr>
        </p:nvGraphicFramePr>
        <p:xfrm>
          <a:off x="339725" y="1056641"/>
          <a:ext cx="8375650" cy="500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F588-E1B8-AF45-B660-2E392DF8260E}" type="slidenum">
              <a:rPr lang="en-US" smtClean="0">
                <a:latin typeface="+mn-lt"/>
              </a:rPr>
              <a:t>8</a:t>
            </a:fld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Successful Partnership Models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39406443"/>
              </p:ext>
            </p:extLst>
          </p:nvPr>
        </p:nvGraphicFramePr>
        <p:xfrm>
          <a:off x="449190" y="1088136"/>
          <a:ext cx="8375650" cy="499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7370" y="124356"/>
            <a:ext cx="1136430" cy="4419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8" y="51080"/>
            <a:ext cx="64141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ggio.Group.Presentation">
  <a:themeElements>
    <a:clrScheme name="Coraggio Group">
      <a:dk1>
        <a:sysClr val="windowText" lastClr="000000"/>
      </a:dk1>
      <a:lt1>
        <a:sysClr val="window" lastClr="FFFFFF"/>
      </a:lt1>
      <a:dk2>
        <a:srgbClr val="53534A"/>
      </a:dk2>
      <a:lt2>
        <a:srgbClr val="F0EBDD"/>
      </a:lt2>
      <a:accent1>
        <a:srgbClr val="559CBE"/>
      </a:accent1>
      <a:accent2>
        <a:srgbClr val="F28D1E"/>
      </a:accent2>
      <a:accent3>
        <a:srgbClr val="A89A00"/>
      </a:accent3>
      <a:accent4>
        <a:srgbClr val="A84D0F"/>
      </a:accent4>
      <a:accent5>
        <a:srgbClr val="514F26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https://www.oregon.gov/oha/PH/DISEASESCONDITIONS/CHRONICDISEASE/HPCDPCONNECTION/TRAINING_EVENTS/Documents/sept_16_2015_in_person_training_presentation.pptx</Url>
      <Description>PowerPoint Presentation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DocumentExpirationDate xmlns="59da1016-2a1b-4f8a-9768-d7a4932f6f16">2017-12-31T08:00:00+00:00</DocumentExpirationDate>
    <Meta_x0020_Keywords xmlns="8488ce40-994a-4625-acd1-74fe6dd51a7e" xsi:nil="true"/>
    <Meta_x0020_Description xmlns="8488ce40-994a-4625-acd1-74fe6dd51a7e" xsi:nil="true"/>
    <IATopic xmlns="59da1016-2a1b-4f8a-9768-d7a4932f6f16">Public Health - Prevention</IATopi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00516EF50C5B48B8CCF649E2692D01" ma:contentTypeVersion="18" ma:contentTypeDescription="Create a new document." ma:contentTypeScope="" ma:versionID="94c46ac97ae86a75c02194633e51570a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8488ce40-994a-4625-acd1-74fe6dd51a7e" targetNamespace="http://schemas.microsoft.com/office/2006/metadata/properties" ma:root="true" ma:fieldsID="3a23e7cefec6722df71f90bd5a6635b3" ns1:_="" ns2:_="" ns3:_="">
    <xsd:import namespace="http://schemas.microsoft.com/sharepoint/v3"/>
    <xsd:import namespace="59da1016-2a1b-4f8a-9768-d7a4932f6f16"/>
    <xsd:import namespace="8488ce40-994a-4625-acd1-74fe6dd51a7e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8ce40-994a-4625-acd1-74fe6dd51a7e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395EC-5D02-40C4-A305-1C13A855CDDC}"/>
</file>

<file path=customXml/itemProps2.xml><?xml version="1.0" encoding="utf-8"?>
<ds:datastoreItem xmlns:ds="http://schemas.openxmlformats.org/officeDocument/2006/customXml" ds:itemID="{67D65EAC-0576-48DD-8CE8-681EB9AE48D1}"/>
</file>

<file path=customXml/itemProps3.xml><?xml version="1.0" encoding="utf-8"?>
<ds:datastoreItem xmlns:ds="http://schemas.openxmlformats.org/officeDocument/2006/customXml" ds:itemID="{11D56A38-7DB3-4707-A09F-5A76799BEDEF}"/>
</file>

<file path=docProps/app.xml><?xml version="1.0" encoding="utf-8"?>
<Properties xmlns="http://schemas.openxmlformats.org/officeDocument/2006/extended-properties" xmlns:vt="http://schemas.openxmlformats.org/officeDocument/2006/docPropsVTypes">
  <Template>2014.CG.Presentation</Template>
  <TotalTime>12581</TotalTime>
  <Words>1461</Words>
  <Application>Microsoft Office PowerPoint</Application>
  <PresentationFormat>On-screen Show (4:3)</PresentationFormat>
  <Paragraphs>301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Times New Roman</vt:lpstr>
      <vt:lpstr>Wingdings</vt:lpstr>
      <vt:lpstr>Coraggio.Group.Presentation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</vt:lpstr>
    </vt:vector>
  </TitlesOfParts>
  <Company>Coraggio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Kerosky</dc:creator>
  <cp:lastModifiedBy>Fisher Leah M</cp:lastModifiedBy>
  <cp:revision>517</cp:revision>
  <cp:lastPrinted>2015-09-14T19:21:44Z</cp:lastPrinted>
  <dcterms:created xsi:type="dcterms:W3CDTF">2014-09-28T22:36:04Z</dcterms:created>
  <dcterms:modified xsi:type="dcterms:W3CDTF">2015-09-15T22:44:04Z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0x0101009900516EF50C5B48B8CCF649E2692D01</vt:lpwstr>
  </property>
  <property fmtid="{D5CDD505-2E9C-101B-9397-08002B2CF9AE}" pid="3" name="WorkflowChangePath">
    <vt:lpwstr>e8e5ad1f-e9a8-404d-844e-d78b0ad57c40,2;e8e5ad1f-e9a8-404d-844e-d78b0ad57c40,4;</vt:lpwstr>
  </property>
  <property fmtid="{D5CDD505-2E9C-101B-9397-08002B2CF9AE}" pid="4" name="Order">
    <vt:r8>9200</vt:r8>
  </property>
</Properties>
</file>