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F28C54-4FF1-4D46-B44C-3647957DE51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4BB026-D307-46E1-ACCF-B626589734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Friendly Retailer Campaign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Emily Buff Bear</a:t>
            </a:r>
          </a:p>
          <a:p>
            <a:r>
              <a:rPr lang="en-US" dirty="0" smtClean="0"/>
              <a:t>Lane County Public Health – Prevention Section</a:t>
            </a:r>
          </a:p>
          <a:p>
            <a:r>
              <a:rPr lang="en-US" dirty="0" smtClean="0"/>
              <a:t>November 8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  <p:pic>
        <p:nvPicPr>
          <p:cNvPr id="1026" name="Picture 2" descr="C:\Users\lchsebb\Desktop\healthy-directions-logo-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1070342" cy="10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chsebb\Desktop\PH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86000"/>
            <a:ext cx="7408333" cy="3526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Healthy Directions Coalition launched the Family Friendly Retail Campaign </a:t>
            </a:r>
            <a:r>
              <a:rPr lang="en-US" sz="3600" dirty="0" smtClean="0"/>
              <a:t>in order to build social will to address underage drinking in the community of Florence, Oregon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Social Will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Healthy Directions Coalition defines “family friendly” as: </a:t>
            </a:r>
          </a:p>
          <a:p>
            <a:pPr marL="0" indent="0">
              <a:buNone/>
            </a:pPr>
            <a:r>
              <a:rPr lang="en-US" sz="3200" dirty="0" smtClean="0"/>
              <a:t>Retailers that provide food and a fun atmosphere without focusing on adult activities and alcohol.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Family Friendly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r>
              <a:rPr lang="en-US" dirty="0" smtClean="0"/>
              <a:t>Developing Criteria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2" y="914400"/>
            <a:ext cx="41445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914400"/>
            <a:ext cx="39433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" y="640925"/>
            <a:ext cx="3477652" cy="507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80" y="640925"/>
            <a:ext cx="3467785" cy="507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676"/>
            <a:ext cx="8382000" cy="633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5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1" y="38888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1675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:\PHS\Prevention\Programs &amp; Projects\Alcohol and Drugs\PFS Grant\Implementation\Media\Photographs\Retail Campaign\Restobar\IMG_5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962399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04799"/>
            <a:ext cx="42672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8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Coalition recognition and exposure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Positive relationships with retailers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Retail Education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Segway to Responsible Beverage Training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76CFB192D4949B69117F5009FC1E2" ma:contentTypeVersion="18" ma:contentTypeDescription="Create a new document." ma:contentTypeScope="" ma:versionID="1e6bc059871add8073575aa0358797e9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79257f31-63c5-4149-b880-907531c7fe90" targetNamespace="http://schemas.microsoft.com/office/2006/metadata/properties" ma:root="true" ma:fieldsID="36043475a372eeb6b72cbc9c49b19c21" ns1:_="" ns2:_="" ns3:_="">
    <xsd:import namespace="http://schemas.microsoft.com/sharepoint/v3"/>
    <xsd:import namespace="59da1016-2a1b-4f8a-9768-d7a4932f6f16"/>
    <xsd:import namespace="79257f31-63c5-4149-b880-907531c7fe90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57f31-63c5-4149-b880-907531c7fe90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https://www.oregon.gov/oha/PH/DISEASESCONDITIONS/CHRONICDISEASE/HPCDPCONNECTION/TRAINING_EVENTS/MEETINGS/Documents/FamilyFriendlyRetailerCampaign.pptx</Url>
      <Description>Family Friendly Retailer Campaign</Description>
    </URL>
    <PublishingExpirationDate xmlns="http://schemas.microsoft.com/sharepoint/v3" xsi:nil="true"/>
    <PublishingStartDate xmlns="http://schemas.microsoft.com/sharepoint/v3" xsi:nil="true"/>
    <IACategory xmlns="59da1016-2a1b-4f8a-9768-d7a4932f6f16" xsi:nil="true"/>
    <IASubtopic xmlns="59da1016-2a1b-4f8a-9768-d7a4932f6f16" xsi:nil="true"/>
    <DocumentExpirationDate xmlns="59da1016-2a1b-4f8a-9768-d7a4932f6f16">2019-01-18T08:00:00+00:00</DocumentExpirationDate>
    <IATopic xmlns="59da1016-2a1b-4f8a-9768-d7a4932f6f16" xsi:nil="true"/>
    <Meta_x0020_Description xmlns="79257f31-63c5-4149-b880-907531c7fe90" xsi:nil="true"/>
    <Meta_x0020_Keywords xmlns="79257f31-63c5-4149-b880-907531c7fe90" xsi:nil="true"/>
  </documentManagement>
</p:properties>
</file>

<file path=customXml/itemProps1.xml><?xml version="1.0" encoding="utf-8"?>
<ds:datastoreItem xmlns:ds="http://schemas.openxmlformats.org/officeDocument/2006/customXml" ds:itemID="{DD6F3A5C-CD7F-47D5-89C9-2885BE1C12C9}"/>
</file>

<file path=customXml/itemProps2.xml><?xml version="1.0" encoding="utf-8"?>
<ds:datastoreItem xmlns:ds="http://schemas.openxmlformats.org/officeDocument/2006/customXml" ds:itemID="{BF7F5433-0AF9-463D-8B86-0EE334B08344}"/>
</file>

<file path=customXml/itemProps3.xml><?xml version="1.0" encoding="utf-8"?>
<ds:datastoreItem xmlns:ds="http://schemas.openxmlformats.org/officeDocument/2006/customXml" ds:itemID="{7FF24F84-5383-482A-A8B8-EC2F2069579E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95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Candara</vt:lpstr>
      <vt:lpstr>Symbol</vt:lpstr>
      <vt:lpstr>Waveform</vt:lpstr>
      <vt:lpstr>Family Friendly Retailer Campaign</vt:lpstr>
      <vt:lpstr>Building Social Will</vt:lpstr>
      <vt:lpstr>Defining Family Friendly</vt:lpstr>
      <vt:lpstr>Developing Criteria</vt:lpstr>
      <vt:lpstr>Recognition </vt:lpstr>
      <vt:lpstr>PowerPoint Presentation</vt:lpstr>
      <vt:lpstr>PowerPoint Presentation</vt:lpstr>
      <vt:lpstr>PowerPoint Presentation</vt:lpstr>
      <vt:lpstr>Outcomes </vt:lpstr>
    </vt:vector>
  </TitlesOfParts>
  <Company>Lane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Friendly Retailer Campaign</dc:title>
  <dc:creator>Emily Bear</dc:creator>
  <cp:lastModifiedBy>White Stephen C</cp:lastModifiedBy>
  <cp:revision>12</cp:revision>
  <dcterms:created xsi:type="dcterms:W3CDTF">2017-11-03T17:49:06Z</dcterms:created>
  <dcterms:modified xsi:type="dcterms:W3CDTF">2017-11-03T23:07:49Z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0x0101007E876CFB192D4949B69117F5009FC1E2</vt:lpwstr>
  </property>
  <property fmtid="{D5CDD505-2E9C-101B-9397-08002B2CF9AE}" pid="3" name="WorkflowChangePath">
    <vt:lpwstr>448e93d4-f4aa-4e38-a100-de6a2ed5204a,3;</vt:lpwstr>
  </property>
</Properties>
</file>